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3" r:id="rId2"/>
    <p:sldId id="385" r:id="rId3"/>
    <p:sldId id="328" r:id="rId4"/>
    <p:sldId id="386" r:id="rId5"/>
    <p:sldId id="387" r:id="rId6"/>
    <p:sldId id="376" r:id="rId7"/>
    <p:sldId id="377" r:id="rId8"/>
    <p:sldId id="388" r:id="rId9"/>
    <p:sldId id="318" r:id="rId10"/>
    <p:sldId id="319" r:id="rId11"/>
    <p:sldId id="322" r:id="rId12"/>
    <p:sldId id="323" r:id="rId13"/>
    <p:sldId id="324" r:id="rId14"/>
    <p:sldId id="32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CCFF"/>
    <a:srgbClr val="FFFFCC"/>
    <a:srgbClr val="0033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86125" autoAdjust="0"/>
  </p:normalViewPr>
  <p:slideViewPr>
    <p:cSldViewPr snapToGrid="0">
      <p:cViewPr varScale="1">
        <p:scale>
          <a:sx n="57" d="100"/>
          <a:sy n="57" d="100"/>
        </p:scale>
        <p:origin x="9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wanath gopalakrishnan" userId="0291d92d5a8006f9" providerId="LiveId" clId="{DDF15AAA-34A0-467A-99BC-7A7974F2FB4E}"/>
    <pc:docChg chg="delSld modSld">
      <pc:chgData name="viswanath gopalakrishnan" userId="0291d92d5a8006f9" providerId="LiveId" clId="{DDF15AAA-34A0-467A-99BC-7A7974F2FB4E}" dt="2020-08-17T03:19:13.419" v="2" actId="47"/>
      <pc:docMkLst>
        <pc:docMk/>
      </pc:docMkLst>
      <pc:sldChg chg="modSp mod">
        <pc:chgData name="viswanath gopalakrishnan" userId="0291d92d5a8006f9" providerId="LiveId" clId="{DDF15AAA-34A0-467A-99BC-7A7974F2FB4E}" dt="2020-08-17T03:19:06.643" v="1" actId="20577"/>
        <pc:sldMkLst>
          <pc:docMk/>
          <pc:sldMk cId="1030127703" sldId="263"/>
        </pc:sldMkLst>
        <pc:spChg chg="mod">
          <ac:chgData name="viswanath gopalakrishnan" userId="0291d92d5a8006f9" providerId="LiveId" clId="{DDF15AAA-34A0-467A-99BC-7A7974F2FB4E}" dt="2020-08-17T03:19:06.643" v="1" actId="20577"/>
          <ac:spMkLst>
            <pc:docMk/>
            <pc:sldMk cId="1030127703" sldId="263"/>
            <ac:spMk id="2" creationId="{B1294D20-5533-481C-A381-BD921BBDA10F}"/>
          </ac:spMkLst>
        </pc:spChg>
      </pc:sldChg>
      <pc:sldChg chg="del">
        <pc:chgData name="viswanath gopalakrishnan" userId="0291d92d5a8006f9" providerId="LiveId" clId="{DDF15AAA-34A0-467A-99BC-7A7974F2FB4E}" dt="2020-08-17T03:19:13.419" v="2" actId="47"/>
        <pc:sldMkLst>
          <pc:docMk/>
          <pc:sldMk cId="392727911" sldId="317"/>
        </pc:sldMkLst>
      </pc:sldChg>
      <pc:sldChg chg="del">
        <pc:chgData name="viswanath gopalakrishnan" userId="0291d92d5a8006f9" providerId="LiveId" clId="{DDF15AAA-34A0-467A-99BC-7A7974F2FB4E}" dt="2020-08-17T03:19:13.419" v="2" actId="47"/>
        <pc:sldMkLst>
          <pc:docMk/>
          <pc:sldMk cId="4072707087" sldId="318"/>
        </pc:sldMkLst>
      </pc:sldChg>
      <pc:sldChg chg="del">
        <pc:chgData name="viswanath gopalakrishnan" userId="0291d92d5a8006f9" providerId="LiveId" clId="{DDF15AAA-34A0-467A-99BC-7A7974F2FB4E}" dt="2020-08-17T03:19:13.419" v="2" actId="47"/>
        <pc:sldMkLst>
          <pc:docMk/>
          <pc:sldMk cId="4024107986" sldId="319"/>
        </pc:sldMkLst>
      </pc:sldChg>
      <pc:sldChg chg="del">
        <pc:chgData name="viswanath gopalakrishnan" userId="0291d92d5a8006f9" providerId="LiveId" clId="{DDF15AAA-34A0-467A-99BC-7A7974F2FB4E}" dt="2020-08-17T03:19:13.419" v="2" actId="47"/>
        <pc:sldMkLst>
          <pc:docMk/>
          <pc:sldMk cId="1999837742" sldId="320"/>
        </pc:sldMkLst>
      </pc:sldChg>
      <pc:sldChg chg="del">
        <pc:chgData name="viswanath gopalakrishnan" userId="0291d92d5a8006f9" providerId="LiveId" clId="{DDF15AAA-34A0-467A-99BC-7A7974F2FB4E}" dt="2020-08-17T03:19:13.419" v="2" actId="47"/>
        <pc:sldMkLst>
          <pc:docMk/>
          <pc:sldMk cId="3955614868" sldId="321"/>
        </pc:sldMkLst>
      </pc:sldChg>
      <pc:sldChg chg="del">
        <pc:chgData name="viswanath gopalakrishnan" userId="0291d92d5a8006f9" providerId="LiveId" clId="{DDF15AAA-34A0-467A-99BC-7A7974F2FB4E}" dt="2020-08-17T03:19:13.419" v="2" actId="47"/>
        <pc:sldMkLst>
          <pc:docMk/>
          <pc:sldMk cId="2036633085" sldId="322"/>
        </pc:sldMkLst>
      </pc:sldChg>
      <pc:sldChg chg="del">
        <pc:chgData name="viswanath gopalakrishnan" userId="0291d92d5a8006f9" providerId="LiveId" clId="{DDF15AAA-34A0-467A-99BC-7A7974F2FB4E}" dt="2020-08-17T03:19:13.419" v="2" actId="47"/>
        <pc:sldMkLst>
          <pc:docMk/>
          <pc:sldMk cId="481333010" sldId="323"/>
        </pc:sldMkLst>
      </pc:sldChg>
      <pc:sldChg chg="del">
        <pc:chgData name="viswanath gopalakrishnan" userId="0291d92d5a8006f9" providerId="LiveId" clId="{DDF15AAA-34A0-467A-99BC-7A7974F2FB4E}" dt="2020-08-17T03:19:13.419" v="2" actId="47"/>
        <pc:sldMkLst>
          <pc:docMk/>
          <pc:sldMk cId="3307959688" sldId="325"/>
        </pc:sldMkLst>
      </pc:sldChg>
      <pc:sldChg chg="del">
        <pc:chgData name="viswanath gopalakrishnan" userId="0291d92d5a8006f9" providerId="LiveId" clId="{DDF15AAA-34A0-467A-99BC-7A7974F2FB4E}" dt="2020-08-17T03:19:13.419" v="2" actId="47"/>
        <pc:sldMkLst>
          <pc:docMk/>
          <pc:sldMk cId="720098579" sldId="326"/>
        </pc:sldMkLst>
      </pc:sldChg>
      <pc:sldChg chg="del">
        <pc:chgData name="viswanath gopalakrishnan" userId="0291d92d5a8006f9" providerId="LiveId" clId="{DDF15AAA-34A0-467A-99BC-7A7974F2FB4E}" dt="2020-08-17T03:19:13.419" v="2" actId="47"/>
        <pc:sldMkLst>
          <pc:docMk/>
          <pc:sldMk cId="1797495618" sldId="327"/>
        </pc:sldMkLst>
      </pc:sldChg>
      <pc:sldChg chg="del">
        <pc:chgData name="viswanath gopalakrishnan" userId="0291d92d5a8006f9" providerId="LiveId" clId="{DDF15AAA-34A0-467A-99BC-7A7974F2FB4E}" dt="2020-08-17T03:19:13.419" v="2" actId="47"/>
        <pc:sldMkLst>
          <pc:docMk/>
          <pc:sldMk cId="3563263162" sldId="328"/>
        </pc:sldMkLst>
      </pc:sldChg>
      <pc:sldChg chg="del">
        <pc:chgData name="viswanath gopalakrishnan" userId="0291d92d5a8006f9" providerId="LiveId" clId="{DDF15AAA-34A0-467A-99BC-7A7974F2FB4E}" dt="2020-08-17T03:19:13.419" v="2" actId="47"/>
        <pc:sldMkLst>
          <pc:docMk/>
          <pc:sldMk cId="4035699660" sldId="329"/>
        </pc:sldMkLst>
      </pc:sldChg>
    </pc:docChg>
  </pc:docChgLst>
  <pc:docChgLst>
    <pc:chgData name="viswanath gopalakrishnan" userId="0291d92d5a8006f9" providerId="LiveId" clId="{6BF266E0-3C61-4FAF-8B9F-740630899BE5}"/>
    <pc:docChg chg="undo custSel addSld delSld modSld sldOrd">
      <pc:chgData name="viswanath gopalakrishnan" userId="0291d92d5a8006f9" providerId="LiveId" clId="{6BF266E0-3C61-4FAF-8B9F-740630899BE5}" dt="2020-07-27T09:22:05.920" v="1283" actId="478"/>
      <pc:docMkLst>
        <pc:docMk/>
      </pc:docMkLst>
      <pc:sldChg chg="modSp mod">
        <pc:chgData name="viswanath gopalakrishnan" userId="0291d92d5a8006f9" providerId="LiveId" clId="{6BF266E0-3C61-4FAF-8B9F-740630899BE5}" dt="2020-07-27T09:02:26.092" v="1196" actId="1076"/>
        <pc:sldMkLst>
          <pc:docMk/>
          <pc:sldMk cId="1030127703" sldId="263"/>
        </pc:sldMkLst>
        <pc:spChg chg="mod">
          <ac:chgData name="viswanath gopalakrishnan" userId="0291d92d5a8006f9" providerId="LiveId" clId="{6BF266E0-3C61-4FAF-8B9F-740630899BE5}" dt="2020-07-27T09:02:26.092" v="1196" actId="1076"/>
          <ac:spMkLst>
            <pc:docMk/>
            <pc:sldMk cId="1030127703" sldId="263"/>
            <ac:spMk id="2" creationId="{B1294D20-5533-481C-A381-BD921BBDA10F}"/>
          </ac:spMkLst>
        </pc:spChg>
      </pc:sldChg>
      <pc:sldChg chg="modSp mod">
        <pc:chgData name="viswanath gopalakrishnan" userId="0291d92d5a8006f9" providerId="LiveId" clId="{6BF266E0-3C61-4FAF-8B9F-740630899BE5}" dt="2020-07-27T09:03:23.046" v="1233" actId="14100"/>
        <pc:sldMkLst>
          <pc:docMk/>
          <pc:sldMk cId="392727911" sldId="317"/>
        </pc:sldMkLst>
        <pc:spChg chg="mod">
          <ac:chgData name="viswanath gopalakrishnan" userId="0291d92d5a8006f9" providerId="LiveId" clId="{6BF266E0-3C61-4FAF-8B9F-740630899BE5}" dt="2020-07-27T09:03:23.046" v="1233" actId="14100"/>
          <ac:spMkLst>
            <pc:docMk/>
            <pc:sldMk cId="392727911" sldId="317"/>
            <ac:spMk id="5" creationId="{ED8F4497-9D2C-4946-8BA6-865AFAF6C08B}"/>
          </ac:spMkLst>
        </pc:spChg>
      </pc:sldChg>
      <pc:sldChg chg="modNotesTx">
        <pc:chgData name="viswanath gopalakrishnan" userId="0291d92d5a8006f9" providerId="LiveId" clId="{6BF266E0-3C61-4FAF-8B9F-740630899BE5}" dt="2020-07-27T07:24:26.262" v="858" actId="20577"/>
        <pc:sldMkLst>
          <pc:docMk/>
          <pc:sldMk cId="626327236" sldId="318"/>
        </pc:sldMkLst>
      </pc:sldChg>
      <pc:sldChg chg="modSp mod modNotesTx">
        <pc:chgData name="viswanath gopalakrishnan" userId="0291d92d5a8006f9" providerId="LiveId" clId="{6BF266E0-3C61-4FAF-8B9F-740630899BE5}" dt="2020-07-27T07:08:19.109" v="518" actId="1076"/>
        <pc:sldMkLst>
          <pc:docMk/>
          <pc:sldMk cId="3294766602" sldId="326"/>
        </pc:sldMkLst>
        <pc:spChg chg="mod">
          <ac:chgData name="viswanath gopalakrishnan" userId="0291d92d5a8006f9" providerId="LiveId" clId="{6BF266E0-3C61-4FAF-8B9F-740630899BE5}" dt="2020-07-27T07:08:19.109" v="518" actId="1076"/>
          <ac:spMkLst>
            <pc:docMk/>
            <pc:sldMk cId="3294766602" sldId="326"/>
            <ac:spMk id="8" creationId="{40038F56-DC02-4427-B7F0-49BD4E36DF58}"/>
          </ac:spMkLst>
        </pc:spChg>
      </pc:sldChg>
      <pc:sldChg chg="addSp modSp mod modNotes modNotesTx">
        <pc:chgData name="viswanath gopalakrishnan" userId="0291d92d5a8006f9" providerId="LiveId" clId="{6BF266E0-3C61-4FAF-8B9F-740630899BE5}" dt="2020-07-27T07:07:20.753" v="517" actId="1076"/>
        <pc:sldMkLst>
          <pc:docMk/>
          <pc:sldMk cId="1134129513" sldId="327"/>
        </pc:sldMkLst>
        <pc:spChg chg="mod">
          <ac:chgData name="viswanath gopalakrishnan" userId="0291d92d5a8006f9" providerId="LiveId" clId="{6BF266E0-3C61-4FAF-8B9F-740630899BE5}" dt="2020-07-27T07:07:05.719" v="514" actId="1076"/>
          <ac:spMkLst>
            <pc:docMk/>
            <pc:sldMk cId="1134129513" sldId="327"/>
            <ac:spMk id="2" creationId="{5C229157-782D-46D3-B05E-E4126A2AF3BE}"/>
          </ac:spMkLst>
        </pc:spChg>
        <pc:spChg chg="add mod">
          <ac:chgData name="viswanath gopalakrishnan" userId="0291d92d5a8006f9" providerId="LiveId" clId="{6BF266E0-3C61-4FAF-8B9F-740630899BE5}" dt="2020-07-27T07:06:41.601" v="507" actId="1076"/>
          <ac:spMkLst>
            <pc:docMk/>
            <pc:sldMk cId="1134129513" sldId="327"/>
            <ac:spMk id="12" creationId="{D656DD29-CF9F-4EA0-8799-EC84D9B2C3D1}"/>
          </ac:spMkLst>
        </pc:spChg>
        <pc:spChg chg="add mod">
          <ac:chgData name="viswanath gopalakrishnan" userId="0291d92d5a8006f9" providerId="LiveId" clId="{6BF266E0-3C61-4FAF-8B9F-740630899BE5}" dt="2020-07-27T07:06:36.857" v="506" actId="1076"/>
          <ac:spMkLst>
            <pc:docMk/>
            <pc:sldMk cId="1134129513" sldId="327"/>
            <ac:spMk id="13" creationId="{32BDEAD2-1125-442F-92CB-3CE4F711D6A6}"/>
          </ac:spMkLst>
        </pc:spChg>
        <pc:spChg chg="mod">
          <ac:chgData name="viswanath gopalakrishnan" userId="0291d92d5a8006f9" providerId="LiveId" clId="{6BF266E0-3C61-4FAF-8B9F-740630899BE5}" dt="2020-07-27T07:07:17.051" v="516" actId="1076"/>
          <ac:spMkLst>
            <pc:docMk/>
            <pc:sldMk cId="1134129513" sldId="327"/>
            <ac:spMk id="14" creationId="{EF340478-DA04-4F0B-AC11-FF4EC8F13446}"/>
          </ac:spMkLst>
        </pc:spChg>
        <pc:spChg chg="add mod">
          <ac:chgData name="viswanath gopalakrishnan" userId="0291d92d5a8006f9" providerId="LiveId" clId="{6BF266E0-3C61-4FAF-8B9F-740630899BE5}" dt="2020-07-27T07:06:36.857" v="506" actId="1076"/>
          <ac:spMkLst>
            <pc:docMk/>
            <pc:sldMk cId="1134129513" sldId="327"/>
            <ac:spMk id="15" creationId="{4637E625-5A31-4862-8653-28B453B3CF41}"/>
          </ac:spMkLst>
        </pc:spChg>
        <pc:spChg chg="mod">
          <ac:chgData name="viswanath gopalakrishnan" userId="0291d92d5a8006f9" providerId="LiveId" clId="{6BF266E0-3C61-4FAF-8B9F-740630899BE5}" dt="2020-07-27T07:07:20.753" v="517" actId="1076"/>
          <ac:spMkLst>
            <pc:docMk/>
            <pc:sldMk cId="1134129513" sldId="327"/>
            <ac:spMk id="16" creationId="{5CA189F3-ED04-429A-A3A8-DDC02959D395}"/>
          </ac:spMkLst>
        </pc:spChg>
        <pc:spChg chg="add mod">
          <ac:chgData name="viswanath gopalakrishnan" userId="0291d92d5a8006f9" providerId="LiveId" clId="{6BF266E0-3C61-4FAF-8B9F-740630899BE5}" dt="2020-07-27T07:06:36.857" v="506" actId="1076"/>
          <ac:spMkLst>
            <pc:docMk/>
            <pc:sldMk cId="1134129513" sldId="327"/>
            <ac:spMk id="17" creationId="{67E39609-CBA0-4DA2-B19F-19C36C9A65FE}"/>
          </ac:spMkLst>
        </pc:spChg>
        <pc:spChg chg="add mod">
          <ac:chgData name="viswanath gopalakrishnan" userId="0291d92d5a8006f9" providerId="LiveId" clId="{6BF266E0-3C61-4FAF-8B9F-740630899BE5}" dt="2020-07-27T07:06:41.601" v="507" actId="1076"/>
          <ac:spMkLst>
            <pc:docMk/>
            <pc:sldMk cId="1134129513" sldId="327"/>
            <ac:spMk id="18" creationId="{F6963738-791D-472E-9FC4-0E40030E88C0}"/>
          </ac:spMkLst>
        </pc:spChg>
        <pc:grpChg chg="mod">
          <ac:chgData name="viswanath gopalakrishnan" userId="0291d92d5a8006f9" providerId="LiveId" clId="{6BF266E0-3C61-4FAF-8B9F-740630899BE5}" dt="2020-07-27T07:06:48.527" v="509" actId="1076"/>
          <ac:grpSpMkLst>
            <pc:docMk/>
            <pc:sldMk cId="1134129513" sldId="327"/>
            <ac:grpSpMk id="10" creationId="{4D786A76-B665-44E3-B57A-2780760F668B}"/>
          </ac:grpSpMkLst>
        </pc:grpChg>
        <pc:picChg chg="mod">
          <ac:chgData name="viswanath gopalakrishnan" userId="0291d92d5a8006f9" providerId="LiveId" clId="{6BF266E0-3C61-4FAF-8B9F-740630899BE5}" dt="2020-07-27T07:07:05.719" v="514" actId="1076"/>
          <ac:picMkLst>
            <pc:docMk/>
            <pc:sldMk cId="1134129513" sldId="327"/>
            <ac:picMk id="4" creationId="{25156690-0293-4F88-A31B-3615A804F4AF}"/>
          </ac:picMkLst>
        </pc:picChg>
        <pc:picChg chg="add mod">
          <ac:chgData name="viswanath gopalakrishnan" userId="0291d92d5a8006f9" providerId="LiveId" clId="{6BF266E0-3C61-4FAF-8B9F-740630899BE5}" dt="2020-07-27T07:06:41.601" v="507" actId="1076"/>
          <ac:picMkLst>
            <pc:docMk/>
            <pc:sldMk cId="1134129513" sldId="327"/>
            <ac:picMk id="11" creationId="{85F1972D-2CDB-4BDE-B744-69EF149A5815}"/>
          </ac:picMkLst>
        </pc:picChg>
      </pc:sldChg>
      <pc:sldChg chg="addSp delSp modSp add mod modNotesTx">
        <pc:chgData name="viswanath gopalakrishnan" userId="0291d92d5a8006f9" providerId="LiveId" clId="{6BF266E0-3C61-4FAF-8B9F-740630899BE5}" dt="2020-07-27T07:38:54.076" v="918" actId="1076"/>
        <pc:sldMkLst>
          <pc:docMk/>
          <pc:sldMk cId="2862627804" sldId="328"/>
        </pc:sldMkLst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2" creationId="{5C229157-782D-46D3-B05E-E4126A2AF3BE}"/>
          </ac:spMkLst>
        </pc:spChg>
        <pc:spChg chg="mod">
          <ac:chgData name="viswanath gopalakrishnan" userId="0291d92d5a8006f9" providerId="LiveId" clId="{6BF266E0-3C61-4FAF-8B9F-740630899BE5}" dt="2020-07-27T07:09:05.415" v="525" actId="6549"/>
          <ac:spMkLst>
            <pc:docMk/>
            <pc:sldMk cId="2862627804" sldId="328"/>
            <ac:spMk id="3" creationId="{D1C525E6-6CCA-4CC3-9B93-9F73E6C6A79D}"/>
          </ac:spMkLst>
        </pc:spChg>
        <pc:spChg chg="add mod">
          <ac:chgData name="viswanath gopalakrishnan" userId="0291d92d5a8006f9" providerId="LiveId" clId="{6BF266E0-3C61-4FAF-8B9F-740630899BE5}" dt="2020-07-27T07:35:37.912" v="892" actId="164"/>
          <ac:spMkLst>
            <pc:docMk/>
            <pc:sldMk cId="2862627804" sldId="328"/>
            <ac:spMk id="4" creationId="{63517A6C-D635-4923-ADC9-F4477B779162}"/>
          </ac:spMkLst>
        </pc:spChg>
        <pc:spChg chg="add mod">
          <ac:chgData name="viswanath gopalakrishnan" userId="0291d92d5a8006f9" providerId="LiveId" clId="{6BF266E0-3C61-4FAF-8B9F-740630899BE5}" dt="2020-07-27T07:36:44.455" v="909" actId="6549"/>
          <ac:spMkLst>
            <pc:docMk/>
            <pc:sldMk cId="2862627804" sldId="328"/>
            <ac:spMk id="12" creationId="{1337C55A-DC8F-4550-B8A1-971E5D87E0C3}"/>
          </ac:spMkLst>
        </pc:spChg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12" creationId="{D656DD29-CF9F-4EA0-8799-EC84D9B2C3D1}"/>
          </ac:spMkLst>
        </pc:spChg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13" creationId="{32BDEAD2-1125-442F-92CB-3CE4F711D6A6}"/>
          </ac:spMkLst>
        </pc:spChg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14" creationId="{EF340478-DA04-4F0B-AC11-FF4EC8F13446}"/>
          </ac:spMkLst>
        </pc:spChg>
        <pc:spChg chg="del">
          <ac:chgData name="viswanath gopalakrishnan" userId="0291d92d5a8006f9" providerId="LiveId" clId="{6BF266E0-3C61-4FAF-8B9F-740630899BE5}" dt="2020-07-27T07:09:18.752" v="527" actId="478"/>
          <ac:spMkLst>
            <pc:docMk/>
            <pc:sldMk cId="2862627804" sldId="328"/>
            <ac:spMk id="15" creationId="{4637E625-5A31-4862-8653-28B453B3CF41}"/>
          </ac:spMkLst>
        </pc:spChg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16" creationId="{5CA189F3-ED04-429A-A3A8-DDC02959D395}"/>
          </ac:spMkLst>
        </pc:spChg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17" creationId="{67E39609-CBA0-4DA2-B19F-19C36C9A65FE}"/>
          </ac:spMkLst>
        </pc:spChg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18" creationId="{F6963738-791D-472E-9FC4-0E40030E88C0}"/>
          </ac:spMkLst>
        </pc:spChg>
        <pc:spChg chg="add mod">
          <ac:chgData name="viswanath gopalakrishnan" userId="0291d92d5a8006f9" providerId="LiveId" clId="{6BF266E0-3C61-4FAF-8B9F-740630899BE5}" dt="2020-07-27T07:20:52.687" v="760" actId="1076"/>
          <ac:spMkLst>
            <pc:docMk/>
            <pc:sldMk cId="2862627804" sldId="328"/>
            <ac:spMk id="19" creationId="{5847900D-48E6-467C-AAE5-FBE746A12A87}"/>
          </ac:spMkLst>
        </pc:spChg>
        <pc:spChg chg="add mod">
          <ac:chgData name="viswanath gopalakrishnan" userId="0291d92d5a8006f9" providerId="LiveId" clId="{6BF266E0-3C61-4FAF-8B9F-740630899BE5}" dt="2020-07-27T07:20:52.687" v="760" actId="1076"/>
          <ac:spMkLst>
            <pc:docMk/>
            <pc:sldMk cId="2862627804" sldId="328"/>
            <ac:spMk id="20" creationId="{E065FFA1-A106-4ADA-8240-FB679F4A7759}"/>
          </ac:spMkLst>
        </pc:spChg>
        <pc:spChg chg="add mod">
          <ac:chgData name="viswanath gopalakrishnan" userId="0291d92d5a8006f9" providerId="LiveId" clId="{6BF266E0-3C61-4FAF-8B9F-740630899BE5}" dt="2020-07-27T07:20:52.687" v="760" actId="1076"/>
          <ac:spMkLst>
            <pc:docMk/>
            <pc:sldMk cId="2862627804" sldId="328"/>
            <ac:spMk id="21" creationId="{FF836A1B-277F-41C8-A191-1864B6FD2278}"/>
          </ac:spMkLst>
        </pc:spChg>
        <pc:spChg chg="add mod">
          <ac:chgData name="viswanath gopalakrishnan" userId="0291d92d5a8006f9" providerId="LiveId" clId="{6BF266E0-3C61-4FAF-8B9F-740630899BE5}" dt="2020-07-27T07:29:23.437" v="869" actId="1076"/>
          <ac:spMkLst>
            <pc:docMk/>
            <pc:sldMk cId="2862627804" sldId="328"/>
            <ac:spMk id="22" creationId="{343D6C30-F564-4F73-949F-BDBFB4A5A0AA}"/>
          </ac:spMkLst>
        </pc:spChg>
        <pc:grpChg chg="add mod">
          <ac:chgData name="viswanath gopalakrishnan" userId="0291d92d5a8006f9" providerId="LiveId" clId="{6BF266E0-3C61-4FAF-8B9F-740630899BE5}" dt="2020-07-27T07:36:57.992" v="912" actId="164"/>
          <ac:grpSpMkLst>
            <pc:docMk/>
            <pc:sldMk cId="2862627804" sldId="328"/>
            <ac:grpSpMk id="5" creationId="{592F2F67-DDD3-4051-9FBA-78C19F64428E}"/>
          </ac:grpSpMkLst>
        </pc:grpChg>
        <pc:grpChg chg="add mod">
          <ac:chgData name="viswanath gopalakrishnan" userId="0291d92d5a8006f9" providerId="LiveId" clId="{6BF266E0-3C61-4FAF-8B9F-740630899BE5}" dt="2020-07-27T07:36:57.992" v="912" actId="164"/>
          <ac:grpSpMkLst>
            <pc:docMk/>
            <pc:sldMk cId="2862627804" sldId="328"/>
            <ac:grpSpMk id="7" creationId="{3FFFE494-DE45-4B74-AB19-72B4119D729D}"/>
          </ac:grpSpMkLst>
        </pc:grpChg>
        <pc:grpChg chg="del">
          <ac:chgData name="viswanath gopalakrishnan" userId="0291d92d5a8006f9" providerId="LiveId" clId="{6BF266E0-3C61-4FAF-8B9F-740630899BE5}" dt="2020-07-27T07:09:15.094" v="526" actId="478"/>
          <ac:grpSpMkLst>
            <pc:docMk/>
            <pc:sldMk cId="2862627804" sldId="328"/>
            <ac:grpSpMk id="10" creationId="{4D786A76-B665-44E3-B57A-2780760F668B}"/>
          </ac:grpSpMkLst>
        </pc:grpChg>
        <pc:picChg chg="add mod">
          <ac:chgData name="viswanath gopalakrishnan" userId="0291d92d5a8006f9" providerId="LiveId" clId="{6BF266E0-3C61-4FAF-8B9F-740630899BE5}" dt="2020-07-27T07:36:36.583" v="907" actId="1076"/>
          <ac:picMkLst>
            <pc:docMk/>
            <pc:sldMk cId="2862627804" sldId="328"/>
            <ac:picMk id="2" creationId="{186FCA1C-0F1F-489F-956C-018B55132840}"/>
          </ac:picMkLst>
        </pc:picChg>
        <pc:picChg chg="del">
          <ac:chgData name="viswanath gopalakrishnan" userId="0291d92d5a8006f9" providerId="LiveId" clId="{6BF266E0-3C61-4FAF-8B9F-740630899BE5}" dt="2020-07-27T07:09:15.094" v="526" actId="478"/>
          <ac:picMkLst>
            <pc:docMk/>
            <pc:sldMk cId="2862627804" sldId="328"/>
            <ac:picMk id="4" creationId="{25156690-0293-4F88-A31B-3615A804F4AF}"/>
          </ac:picMkLst>
        </pc:picChg>
        <pc:picChg chg="add mod">
          <ac:chgData name="viswanath gopalakrishnan" userId="0291d92d5a8006f9" providerId="LiveId" clId="{6BF266E0-3C61-4FAF-8B9F-740630899BE5}" dt="2020-07-27T07:36:57.992" v="912" actId="164"/>
          <ac:picMkLst>
            <pc:docMk/>
            <pc:sldMk cId="2862627804" sldId="328"/>
            <ac:picMk id="6" creationId="{6E5C0AC3-1CFD-4CC4-ADF2-B853CC3E0C35}"/>
          </ac:picMkLst>
        </pc:picChg>
        <pc:picChg chg="add del">
          <ac:chgData name="viswanath gopalakrishnan" userId="0291d92d5a8006f9" providerId="LiveId" clId="{6BF266E0-3C61-4FAF-8B9F-740630899BE5}" dt="2020-07-27T07:38:41.915" v="914" actId="478"/>
          <ac:picMkLst>
            <pc:docMk/>
            <pc:sldMk cId="2862627804" sldId="328"/>
            <ac:picMk id="8" creationId="{6857F11C-3F74-4114-9B6C-FC74FE816CED}"/>
          </ac:picMkLst>
        </pc:picChg>
        <pc:picChg chg="add mod">
          <ac:chgData name="viswanath gopalakrishnan" userId="0291d92d5a8006f9" providerId="LiveId" clId="{6BF266E0-3C61-4FAF-8B9F-740630899BE5}" dt="2020-07-27T07:38:54.076" v="918" actId="1076"/>
          <ac:picMkLst>
            <pc:docMk/>
            <pc:sldMk cId="2862627804" sldId="328"/>
            <ac:picMk id="9" creationId="{EB78303A-457B-4D08-98D4-EA503EAB77A2}"/>
          </ac:picMkLst>
        </pc:picChg>
        <pc:picChg chg="del">
          <ac:chgData name="viswanath gopalakrishnan" userId="0291d92d5a8006f9" providerId="LiveId" clId="{6BF266E0-3C61-4FAF-8B9F-740630899BE5}" dt="2020-07-27T07:09:15.094" v="526" actId="478"/>
          <ac:picMkLst>
            <pc:docMk/>
            <pc:sldMk cId="2862627804" sldId="328"/>
            <ac:picMk id="11" creationId="{85F1972D-2CDB-4BDE-B744-69EF149A5815}"/>
          </ac:picMkLst>
        </pc:picChg>
        <pc:picChg chg="add mod">
          <ac:chgData name="viswanath gopalakrishnan" userId="0291d92d5a8006f9" providerId="LiveId" clId="{6BF266E0-3C61-4FAF-8B9F-740630899BE5}" dt="2020-07-27T07:21:29.374" v="764" actId="1076"/>
          <ac:picMkLst>
            <pc:docMk/>
            <pc:sldMk cId="2862627804" sldId="328"/>
            <ac:picMk id="23" creationId="{F6A885A7-A26C-4DF5-8023-E73A8AA1888E}"/>
          </ac:picMkLst>
        </pc:picChg>
        <pc:picChg chg="add mod">
          <ac:chgData name="viswanath gopalakrishnan" userId="0291d92d5a8006f9" providerId="LiveId" clId="{6BF266E0-3C61-4FAF-8B9F-740630899BE5}" dt="2020-07-27T07:27:12.354" v="863" actId="14100"/>
          <ac:picMkLst>
            <pc:docMk/>
            <pc:sldMk cId="2862627804" sldId="328"/>
            <ac:picMk id="24" creationId="{BD472B79-28A8-499E-ACD3-C5E58FEBC425}"/>
          </ac:picMkLst>
        </pc:picChg>
        <pc:picChg chg="add mod">
          <ac:chgData name="viswanath gopalakrishnan" userId="0291d92d5a8006f9" providerId="LiveId" clId="{6BF266E0-3C61-4FAF-8B9F-740630899BE5}" dt="2020-07-27T07:28:58.509" v="868" actId="1076"/>
          <ac:picMkLst>
            <pc:docMk/>
            <pc:sldMk cId="2862627804" sldId="328"/>
            <ac:picMk id="25" creationId="{2678A39B-435D-4AB1-9EBB-5BA2A1B7F867}"/>
          </ac:picMkLst>
        </pc:picChg>
      </pc:sldChg>
      <pc:sldChg chg="addSp delSp modSp add del mod modAnim">
        <pc:chgData name="viswanath gopalakrishnan" userId="0291d92d5a8006f9" providerId="LiveId" clId="{6BF266E0-3C61-4FAF-8B9F-740630899BE5}" dt="2020-07-27T08:26:55.451" v="1114" actId="47"/>
        <pc:sldMkLst>
          <pc:docMk/>
          <pc:sldMk cId="3251366830" sldId="329"/>
        </pc:sldMkLst>
        <pc:spChg chg="mod">
          <ac:chgData name="viswanath gopalakrishnan" userId="0291d92d5a8006f9" providerId="LiveId" clId="{6BF266E0-3C61-4FAF-8B9F-740630899BE5}" dt="2020-07-27T07:39:12.482" v="938" actId="20577"/>
          <ac:spMkLst>
            <pc:docMk/>
            <pc:sldMk cId="3251366830" sldId="329"/>
            <ac:spMk id="3" creationId="{D1C525E6-6CCA-4CC3-9B93-9F73E6C6A79D}"/>
          </ac:spMkLst>
        </pc:spChg>
        <pc:spChg chg="add del mod">
          <ac:chgData name="viswanath gopalakrishnan" userId="0291d92d5a8006f9" providerId="LiveId" clId="{6BF266E0-3C61-4FAF-8B9F-740630899BE5}" dt="2020-07-27T07:43:29.984" v="962" actId="478"/>
          <ac:spMkLst>
            <pc:docMk/>
            <pc:sldMk cId="3251366830" sldId="329"/>
            <ac:spMk id="11" creationId="{E2EE89DF-1317-4783-8C3F-1228B85568DB}"/>
          </ac:spMkLst>
        </pc:spChg>
        <pc:spChg chg="del">
          <ac:chgData name="viswanath gopalakrishnan" userId="0291d92d5a8006f9" providerId="LiveId" clId="{6BF266E0-3C61-4FAF-8B9F-740630899BE5}" dt="2020-07-27T07:39:04.366" v="920" actId="478"/>
          <ac:spMkLst>
            <pc:docMk/>
            <pc:sldMk cId="3251366830" sldId="329"/>
            <ac:spMk id="19" creationId="{5847900D-48E6-467C-AAE5-FBE746A12A87}"/>
          </ac:spMkLst>
        </pc:spChg>
        <pc:spChg chg="del">
          <ac:chgData name="viswanath gopalakrishnan" userId="0291d92d5a8006f9" providerId="LiveId" clId="{6BF266E0-3C61-4FAF-8B9F-740630899BE5}" dt="2020-07-27T07:39:04.366" v="920" actId="478"/>
          <ac:spMkLst>
            <pc:docMk/>
            <pc:sldMk cId="3251366830" sldId="329"/>
            <ac:spMk id="20" creationId="{E065FFA1-A106-4ADA-8240-FB679F4A7759}"/>
          </ac:spMkLst>
        </pc:spChg>
        <pc:spChg chg="del">
          <ac:chgData name="viswanath gopalakrishnan" userId="0291d92d5a8006f9" providerId="LiveId" clId="{6BF266E0-3C61-4FAF-8B9F-740630899BE5}" dt="2020-07-27T07:39:04.366" v="920" actId="478"/>
          <ac:spMkLst>
            <pc:docMk/>
            <pc:sldMk cId="3251366830" sldId="329"/>
            <ac:spMk id="21" creationId="{FF836A1B-277F-41C8-A191-1864B6FD2278}"/>
          </ac:spMkLst>
        </pc:spChg>
        <pc:spChg chg="del">
          <ac:chgData name="viswanath gopalakrishnan" userId="0291d92d5a8006f9" providerId="LiveId" clId="{6BF266E0-3C61-4FAF-8B9F-740630899BE5}" dt="2020-07-27T07:39:04.366" v="920" actId="478"/>
          <ac:spMkLst>
            <pc:docMk/>
            <pc:sldMk cId="3251366830" sldId="329"/>
            <ac:spMk id="22" creationId="{343D6C30-F564-4F73-949F-BDBFB4A5A0AA}"/>
          </ac:spMkLst>
        </pc:spChg>
        <pc:spChg chg="add mod">
          <ac:chgData name="viswanath gopalakrishnan" userId="0291d92d5a8006f9" providerId="LiveId" clId="{6BF266E0-3C61-4FAF-8B9F-740630899BE5}" dt="2020-07-27T08:19:09.031" v="1047" actId="20577"/>
          <ac:spMkLst>
            <pc:docMk/>
            <pc:sldMk cId="3251366830" sldId="329"/>
            <ac:spMk id="39" creationId="{63BBE8BE-E73F-4DA9-8E92-C7F0B2655026}"/>
          </ac:spMkLst>
        </pc:spChg>
        <pc:grpChg chg="del">
          <ac:chgData name="viswanath gopalakrishnan" userId="0291d92d5a8006f9" providerId="LiveId" clId="{6BF266E0-3C61-4FAF-8B9F-740630899BE5}" dt="2020-07-27T07:39:04.366" v="920" actId="478"/>
          <ac:grpSpMkLst>
            <pc:docMk/>
            <pc:sldMk cId="3251366830" sldId="329"/>
            <ac:grpSpMk id="7" creationId="{3FFFE494-DE45-4B74-AB19-72B4119D729D}"/>
          </ac:grpSpMkLst>
        </pc:grpChg>
        <pc:grpChg chg="add mod">
          <ac:chgData name="viswanath gopalakrishnan" userId="0291d92d5a8006f9" providerId="LiveId" clId="{6BF266E0-3C61-4FAF-8B9F-740630899BE5}" dt="2020-07-27T08:18:42.643" v="1019" actId="1076"/>
          <ac:grpSpMkLst>
            <pc:docMk/>
            <pc:sldMk cId="3251366830" sldId="329"/>
            <ac:grpSpMk id="36" creationId="{4DA432E7-40B4-4831-B3E7-3B13E9AA9BAB}"/>
          </ac:grpSpMkLst>
        </pc:grpChg>
        <pc:grpChg chg="add mod">
          <ac:chgData name="viswanath gopalakrishnan" userId="0291d92d5a8006f9" providerId="LiveId" clId="{6BF266E0-3C61-4FAF-8B9F-740630899BE5}" dt="2020-07-27T08:20:50.082" v="1052" actId="164"/>
          <ac:grpSpMkLst>
            <pc:docMk/>
            <pc:sldMk cId="3251366830" sldId="329"/>
            <ac:grpSpMk id="40" creationId="{595A4CB5-4A11-4AB7-9455-84BE805CE9CC}"/>
          </ac:grpSpMkLst>
        </pc:grpChg>
        <pc:picChg chg="add del mod">
          <ac:chgData name="viswanath gopalakrishnan" userId="0291d92d5a8006f9" providerId="LiveId" clId="{6BF266E0-3C61-4FAF-8B9F-740630899BE5}" dt="2020-07-27T08:15:11.421" v="970" actId="478"/>
          <ac:picMkLst>
            <pc:docMk/>
            <pc:sldMk cId="3251366830" sldId="329"/>
            <ac:picMk id="8" creationId="{6B7FB377-F524-416E-80EC-E9452204430C}"/>
          </ac:picMkLst>
        </pc:picChg>
        <pc:picChg chg="del">
          <ac:chgData name="viswanath gopalakrishnan" userId="0291d92d5a8006f9" providerId="LiveId" clId="{6BF266E0-3C61-4FAF-8B9F-740630899BE5}" dt="2020-07-27T07:39:04.366" v="920" actId="478"/>
          <ac:picMkLst>
            <pc:docMk/>
            <pc:sldMk cId="3251366830" sldId="329"/>
            <ac:picMk id="9" creationId="{EB78303A-457B-4D08-98D4-EA503EAB77A2}"/>
          </ac:picMkLst>
        </pc:picChg>
        <pc:picChg chg="add del mod">
          <ac:chgData name="viswanath gopalakrishnan" userId="0291d92d5a8006f9" providerId="LiveId" clId="{6BF266E0-3C61-4FAF-8B9F-740630899BE5}" dt="2020-07-27T07:43:29.984" v="962" actId="478"/>
          <ac:picMkLst>
            <pc:docMk/>
            <pc:sldMk cId="3251366830" sldId="329"/>
            <ac:picMk id="10" creationId="{3F49A5BE-0424-42C5-8A62-2B182E0BB8F7}"/>
          </ac:picMkLst>
        </pc:picChg>
        <pc:picChg chg="add del mod">
          <ac:chgData name="viswanath gopalakrishnan" userId="0291d92d5a8006f9" providerId="LiveId" clId="{6BF266E0-3C61-4FAF-8B9F-740630899BE5}" dt="2020-07-27T07:43:29.984" v="962" actId="478"/>
          <ac:picMkLst>
            <pc:docMk/>
            <pc:sldMk cId="3251366830" sldId="329"/>
            <ac:picMk id="13" creationId="{A627CE64-11F0-4B85-B87E-19B19261FD34}"/>
          </ac:picMkLst>
        </pc:picChg>
        <pc:picChg chg="add del mod">
          <ac:chgData name="viswanath gopalakrishnan" userId="0291d92d5a8006f9" providerId="LiveId" clId="{6BF266E0-3C61-4FAF-8B9F-740630899BE5}" dt="2020-07-27T08:13:17.173" v="969" actId="478"/>
          <ac:picMkLst>
            <pc:docMk/>
            <pc:sldMk cId="3251366830" sldId="329"/>
            <ac:picMk id="15" creationId="{E66D6B3D-6B4F-43C4-BDD3-08E98F097E05}"/>
          </ac:picMkLst>
        </pc:picChg>
        <pc:picChg chg="add mod">
          <ac:chgData name="viswanath gopalakrishnan" userId="0291d92d5a8006f9" providerId="LiveId" clId="{6BF266E0-3C61-4FAF-8B9F-740630899BE5}" dt="2020-07-27T08:18:11.789" v="1014" actId="1076"/>
          <ac:picMkLst>
            <pc:docMk/>
            <pc:sldMk cId="3251366830" sldId="329"/>
            <ac:picMk id="16" creationId="{4EDC9528-ED46-46DC-9B0F-222FEA4C632D}"/>
          </ac:picMkLst>
        </pc:picChg>
        <pc:picChg chg="add mod">
          <ac:chgData name="viswanath gopalakrishnan" userId="0291d92d5a8006f9" providerId="LiveId" clId="{6BF266E0-3C61-4FAF-8B9F-740630899BE5}" dt="2020-07-27T08:15:25.761" v="974" actId="1076"/>
          <ac:picMkLst>
            <pc:docMk/>
            <pc:sldMk cId="3251366830" sldId="329"/>
            <ac:picMk id="17" creationId="{4D1A335C-8FBC-4307-BD6A-5DD5B8588F1B}"/>
          </ac:picMkLst>
        </pc:picChg>
        <pc:picChg chg="add mod">
          <ac:chgData name="viswanath gopalakrishnan" userId="0291d92d5a8006f9" providerId="LiveId" clId="{6BF266E0-3C61-4FAF-8B9F-740630899BE5}" dt="2020-07-27T08:15:43.763" v="976" actId="1076"/>
          <ac:picMkLst>
            <pc:docMk/>
            <pc:sldMk cId="3251366830" sldId="329"/>
            <ac:picMk id="18" creationId="{873F83C5-B063-4972-BCB8-72E941583945}"/>
          </ac:picMkLst>
        </pc:picChg>
        <pc:picChg chg="del">
          <ac:chgData name="viswanath gopalakrishnan" userId="0291d92d5a8006f9" providerId="LiveId" clId="{6BF266E0-3C61-4FAF-8B9F-740630899BE5}" dt="2020-07-27T07:39:04.366" v="920" actId="478"/>
          <ac:picMkLst>
            <pc:docMk/>
            <pc:sldMk cId="3251366830" sldId="329"/>
            <ac:picMk id="23" creationId="{F6A885A7-A26C-4DF5-8023-E73A8AA1888E}"/>
          </ac:picMkLst>
        </pc:picChg>
        <pc:picChg chg="del">
          <ac:chgData name="viswanath gopalakrishnan" userId="0291d92d5a8006f9" providerId="LiveId" clId="{6BF266E0-3C61-4FAF-8B9F-740630899BE5}" dt="2020-07-27T07:39:04.366" v="920" actId="478"/>
          <ac:picMkLst>
            <pc:docMk/>
            <pc:sldMk cId="3251366830" sldId="329"/>
            <ac:picMk id="24" creationId="{BD472B79-28A8-499E-ACD3-C5E58FEBC425}"/>
          </ac:picMkLst>
        </pc:picChg>
        <pc:picChg chg="del">
          <ac:chgData name="viswanath gopalakrishnan" userId="0291d92d5a8006f9" providerId="LiveId" clId="{6BF266E0-3C61-4FAF-8B9F-740630899BE5}" dt="2020-07-27T07:39:04.366" v="920" actId="478"/>
          <ac:picMkLst>
            <pc:docMk/>
            <pc:sldMk cId="3251366830" sldId="329"/>
            <ac:picMk id="25" creationId="{2678A39B-435D-4AB1-9EBB-5BA2A1B7F867}"/>
          </ac:picMkLst>
        </pc:picChg>
        <pc:picChg chg="add mod">
          <ac:chgData name="viswanath gopalakrishnan" userId="0291d92d5a8006f9" providerId="LiveId" clId="{6BF266E0-3C61-4FAF-8B9F-740630899BE5}" dt="2020-07-27T08:20:50.082" v="1052" actId="164"/>
          <ac:picMkLst>
            <pc:docMk/>
            <pc:sldMk cId="3251366830" sldId="329"/>
            <ac:picMk id="26" creationId="{2AA93CB4-D111-45F5-AC10-C6D24728BDC8}"/>
          </ac:picMkLst>
        </pc:picChg>
        <pc:picChg chg="add del mod">
          <ac:chgData name="viswanath gopalakrishnan" userId="0291d92d5a8006f9" providerId="LiveId" clId="{6BF266E0-3C61-4FAF-8B9F-740630899BE5}" dt="2020-07-27T08:16:26.004" v="981" actId="478"/>
          <ac:picMkLst>
            <pc:docMk/>
            <pc:sldMk cId="3251366830" sldId="329"/>
            <ac:picMk id="27" creationId="{137928AF-6AAC-4B64-8C1A-47A40CDBE88D}"/>
          </ac:picMkLst>
        </pc:picChg>
        <pc:picChg chg="add mod">
          <ac:chgData name="viswanath gopalakrishnan" userId="0291d92d5a8006f9" providerId="LiveId" clId="{6BF266E0-3C61-4FAF-8B9F-740630899BE5}" dt="2020-07-27T08:20:50.082" v="1052" actId="164"/>
          <ac:picMkLst>
            <pc:docMk/>
            <pc:sldMk cId="3251366830" sldId="329"/>
            <ac:picMk id="28" creationId="{A3514351-C96E-4E3C-96D6-52AD09D6F3D8}"/>
          </ac:picMkLst>
        </pc:picChg>
        <pc:picChg chg="add mod">
          <ac:chgData name="viswanath gopalakrishnan" userId="0291d92d5a8006f9" providerId="LiveId" clId="{6BF266E0-3C61-4FAF-8B9F-740630899BE5}" dt="2020-07-27T08:20:50.082" v="1052" actId="164"/>
          <ac:picMkLst>
            <pc:docMk/>
            <pc:sldMk cId="3251366830" sldId="329"/>
            <ac:picMk id="29" creationId="{37867BE0-B4EA-4FED-AF14-6A1A21F8CE61}"/>
          </ac:picMkLst>
        </pc:picChg>
        <pc:picChg chg="add mod">
          <ac:chgData name="viswanath gopalakrishnan" userId="0291d92d5a8006f9" providerId="LiveId" clId="{6BF266E0-3C61-4FAF-8B9F-740630899BE5}" dt="2020-07-27T08:17:02.639" v="987" actId="1076"/>
          <ac:picMkLst>
            <pc:docMk/>
            <pc:sldMk cId="3251366830" sldId="329"/>
            <ac:picMk id="30" creationId="{CA58C158-CEF5-459F-99D3-6792B19B48AA}"/>
          </ac:picMkLst>
        </pc:picChg>
        <pc:picChg chg="add del mod">
          <ac:chgData name="viswanath gopalakrishnan" userId="0291d92d5a8006f9" providerId="LiveId" clId="{6BF266E0-3C61-4FAF-8B9F-740630899BE5}" dt="2020-07-27T08:17:45.015" v="1009" actId="478"/>
          <ac:picMkLst>
            <pc:docMk/>
            <pc:sldMk cId="3251366830" sldId="329"/>
            <ac:picMk id="31" creationId="{22868944-391C-41F0-9FC0-F6798AB14B8B}"/>
          </ac:picMkLst>
        </pc:picChg>
        <pc:picChg chg="add del mod">
          <ac:chgData name="viswanath gopalakrishnan" userId="0291d92d5a8006f9" providerId="LiveId" clId="{6BF266E0-3C61-4FAF-8B9F-740630899BE5}" dt="2020-07-27T08:17:44.477" v="1008" actId="478"/>
          <ac:picMkLst>
            <pc:docMk/>
            <pc:sldMk cId="3251366830" sldId="329"/>
            <ac:picMk id="32" creationId="{A3C4DD11-66FD-46FC-97FA-DD2AEFB8606D}"/>
          </ac:picMkLst>
        </pc:picChg>
        <pc:picChg chg="add mod">
          <ac:chgData name="viswanath gopalakrishnan" userId="0291d92d5a8006f9" providerId="LiveId" clId="{6BF266E0-3C61-4FAF-8B9F-740630899BE5}" dt="2020-07-27T08:18:39.337" v="1018" actId="164"/>
          <ac:picMkLst>
            <pc:docMk/>
            <pc:sldMk cId="3251366830" sldId="329"/>
            <ac:picMk id="33" creationId="{7758D84C-C90E-412C-AAD0-6F8A2ABBC620}"/>
          </ac:picMkLst>
        </pc:picChg>
        <pc:picChg chg="add mod">
          <ac:chgData name="viswanath gopalakrishnan" userId="0291d92d5a8006f9" providerId="LiveId" clId="{6BF266E0-3C61-4FAF-8B9F-740630899BE5}" dt="2020-07-27T08:18:39.337" v="1018" actId="164"/>
          <ac:picMkLst>
            <pc:docMk/>
            <pc:sldMk cId="3251366830" sldId="329"/>
            <ac:picMk id="34" creationId="{FC396CE5-B6C8-4582-967B-E7E63045A13D}"/>
          </ac:picMkLst>
        </pc:picChg>
        <pc:picChg chg="add mod">
          <ac:chgData name="viswanath gopalakrishnan" userId="0291d92d5a8006f9" providerId="LiveId" clId="{6BF266E0-3C61-4FAF-8B9F-740630899BE5}" dt="2020-07-27T08:18:39.337" v="1018" actId="164"/>
          <ac:picMkLst>
            <pc:docMk/>
            <pc:sldMk cId="3251366830" sldId="329"/>
            <ac:picMk id="35" creationId="{843CB0FF-DEC0-40AC-88CF-25D3C8E90D2E}"/>
          </ac:picMkLst>
        </pc:picChg>
        <pc:picChg chg="add mod">
          <ac:chgData name="viswanath gopalakrishnan" userId="0291d92d5a8006f9" providerId="LiveId" clId="{6BF266E0-3C61-4FAF-8B9F-740630899BE5}" dt="2020-07-27T08:18:56.035" v="1022" actId="1076"/>
          <ac:picMkLst>
            <pc:docMk/>
            <pc:sldMk cId="3251366830" sldId="329"/>
            <ac:picMk id="38" creationId="{4200EAE6-BB0A-494A-A24A-BCE3F4601F87}"/>
          </ac:picMkLst>
        </pc:picChg>
      </pc:sldChg>
      <pc:sldChg chg="addSp delSp modSp add mod delAnim">
        <pc:chgData name="viswanath gopalakrishnan" userId="0291d92d5a8006f9" providerId="LiveId" clId="{6BF266E0-3C61-4FAF-8B9F-740630899BE5}" dt="2020-07-27T08:23:52.607" v="1102" actId="1076"/>
        <pc:sldMkLst>
          <pc:docMk/>
          <pc:sldMk cId="596563890" sldId="330"/>
        </pc:sldMkLst>
        <pc:spChg chg="mod">
          <ac:chgData name="viswanath gopalakrishnan" userId="0291d92d5a8006f9" providerId="LiveId" clId="{6BF266E0-3C61-4FAF-8B9F-740630899BE5}" dt="2020-07-27T08:22:48.059" v="1099" actId="20577"/>
          <ac:spMkLst>
            <pc:docMk/>
            <pc:sldMk cId="596563890" sldId="330"/>
            <ac:spMk id="3" creationId="{D1C525E6-6CCA-4CC3-9B93-9F73E6C6A79D}"/>
          </ac:spMkLst>
        </pc:spChg>
        <pc:spChg chg="del">
          <ac:chgData name="viswanath gopalakrishnan" userId="0291d92d5a8006f9" providerId="LiveId" clId="{6BF266E0-3C61-4FAF-8B9F-740630899BE5}" dt="2020-07-27T08:23:26.071" v="1100" actId="478"/>
          <ac:spMkLst>
            <pc:docMk/>
            <pc:sldMk cId="596563890" sldId="330"/>
            <ac:spMk id="39" creationId="{63BBE8BE-E73F-4DA9-8E92-C7F0B2655026}"/>
          </ac:spMkLst>
        </pc:spChg>
        <pc:grpChg chg="del">
          <ac:chgData name="viswanath gopalakrishnan" userId="0291d92d5a8006f9" providerId="LiveId" clId="{6BF266E0-3C61-4FAF-8B9F-740630899BE5}" dt="2020-07-27T08:23:26.071" v="1100" actId="478"/>
          <ac:grpSpMkLst>
            <pc:docMk/>
            <pc:sldMk cId="596563890" sldId="330"/>
            <ac:grpSpMk id="36" creationId="{4DA432E7-40B4-4831-B3E7-3B13E9AA9BAB}"/>
          </ac:grpSpMkLst>
        </pc:grpChg>
        <pc:grpChg chg="del">
          <ac:chgData name="viswanath gopalakrishnan" userId="0291d92d5a8006f9" providerId="LiveId" clId="{6BF266E0-3C61-4FAF-8B9F-740630899BE5}" dt="2020-07-27T08:23:26.071" v="1100" actId="478"/>
          <ac:grpSpMkLst>
            <pc:docMk/>
            <pc:sldMk cId="596563890" sldId="330"/>
            <ac:grpSpMk id="40" creationId="{595A4CB5-4A11-4AB7-9455-84BE805CE9CC}"/>
          </ac:grpSpMkLst>
        </pc:grpChg>
        <pc:picChg chg="add mod">
          <ac:chgData name="viswanath gopalakrishnan" userId="0291d92d5a8006f9" providerId="LiveId" clId="{6BF266E0-3C61-4FAF-8B9F-740630899BE5}" dt="2020-07-27T08:23:52.607" v="1102" actId="1076"/>
          <ac:picMkLst>
            <pc:docMk/>
            <pc:sldMk cId="596563890" sldId="330"/>
            <ac:picMk id="2" creationId="{EE4BE0A9-0643-42DE-9B76-13C53EAD2380}"/>
          </ac:picMkLst>
        </pc:picChg>
        <pc:picChg chg="del">
          <ac:chgData name="viswanath gopalakrishnan" userId="0291d92d5a8006f9" providerId="LiveId" clId="{6BF266E0-3C61-4FAF-8B9F-740630899BE5}" dt="2020-07-27T08:23:26.071" v="1100" actId="478"/>
          <ac:picMkLst>
            <pc:docMk/>
            <pc:sldMk cId="596563890" sldId="330"/>
            <ac:picMk id="16" creationId="{4EDC9528-ED46-46DC-9B0F-222FEA4C632D}"/>
          </ac:picMkLst>
        </pc:picChg>
        <pc:picChg chg="del">
          <ac:chgData name="viswanath gopalakrishnan" userId="0291d92d5a8006f9" providerId="LiveId" clId="{6BF266E0-3C61-4FAF-8B9F-740630899BE5}" dt="2020-07-27T08:23:26.071" v="1100" actId="478"/>
          <ac:picMkLst>
            <pc:docMk/>
            <pc:sldMk cId="596563890" sldId="330"/>
            <ac:picMk id="17" creationId="{4D1A335C-8FBC-4307-BD6A-5DD5B8588F1B}"/>
          </ac:picMkLst>
        </pc:picChg>
        <pc:picChg chg="del">
          <ac:chgData name="viswanath gopalakrishnan" userId="0291d92d5a8006f9" providerId="LiveId" clId="{6BF266E0-3C61-4FAF-8B9F-740630899BE5}" dt="2020-07-27T08:23:26.071" v="1100" actId="478"/>
          <ac:picMkLst>
            <pc:docMk/>
            <pc:sldMk cId="596563890" sldId="330"/>
            <ac:picMk id="18" creationId="{873F83C5-B063-4972-BCB8-72E941583945}"/>
          </ac:picMkLst>
        </pc:picChg>
        <pc:picChg chg="del">
          <ac:chgData name="viswanath gopalakrishnan" userId="0291d92d5a8006f9" providerId="LiveId" clId="{6BF266E0-3C61-4FAF-8B9F-740630899BE5}" dt="2020-07-27T08:23:26.071" v="1100" actId="478"/>
          <ac:picMkLst>
            <pc:docMk/>
            <pc:sldMk cId="596563890" sldId="330"/>
            <ac:picMk id="30" creationId="{CA58C158-CEF5-459F-99D3-6792B19B48AA}"/>
          </ac:picMkLst>
        </pc:picChg>
        <pc:picChg chg="del">
          <ac:chgData name="viswanath gopalakrishnan" userId="0291d92d5a8006f9" providerId="LiveId" clId="{6BF266E0-3C61-4FAF-8B9F-740630899BE5}" dt="2020-07-27T08:23:26.071" v="1100" actId="478"/>
          <ac:picMkLst>
            <pc:docMk/>
            <pc:sldMk cId="596563890" sldId="330"/>
            <ac:picMk id="38" creationId="{4200EAE6-BB0A-494A-A24A-BCE3F4601F87}"/>
          </ac:picMkLst>
        </pc:picChg>
      </pc:sldChg>
      <pc:sldChg chg="addSp delSp modSp add mod delAnim">
        <pc:chgData name="viswanath gopalakrishnan" userId="0291d92d5a8006f9" providerId="LiveId" clId="{6BF266E0-3C61-4FAF-8B9F-740630899BE5}" dt="2020-07-27T08:59:52.864" v="1133" actId="478"/>
        <pc:sldMkLst>
          <pc:docMk/>
          <pc:sldMk cId="3959472987" sldId="331"/>
        </pc:sldMkLst>
        <pc:spChg chg="mod">
          <ac:chgData name="viswanath gopalakrishnan" userId="0291d92d5a8006f9" providerId="LiveId" clId="{6BF266E0-3C61-4FAF-8B9F-740630899BE5}" dt="2020-07-27T08:25:58.356" v="1109" actId="1076"/>
          <ac:spMkLst>
            <pc:docMk/>
            <pc:sldMk cId="3959472987" sldId="331"/>
            <ac:spMk id="3" creationId="{D1C525E6-6CCA-4CC3-9B93-9F73E6C6A79D}"/>
          </ac:spMkLst>
        </pc:spChg>
        <pc:spChg chg="add mod">
          <ac:chgData name="viswanath gopalakrishnan" userId="0291d92d5a8006f9" providerId="LiveId" clId="{6BF266E0-3C61-4FAF-8B9F-740630899BE5}" dt="2020-07-27T08:59:46.808" v="1131" actId="113"/>
          <ac:spMkLst>
            <pc:docMk/>
            <pc:sldMk cId="3959472987" sldId="331"/>
            <ac:spMk id="5" creationId="{48C4CE15-81F7-4A94-8BCB-5FF9125CA7DF}"/>
          </ac:spMkLst>
        </pc:spChg>
        <pc:spChg chg="mod">
          <ac:chgData name="viswanath gopalakrishnan" userId="0291d92d5a8006f9" providerId="LiveId" clId="{6BF266E0-3C61-4FAF-8B9F-740630899BE5}" dt="2020-07-27T08:59:26.218" v="1116" actId="1076"/>
          <ac:spMkLst>
            <pc:docMk/>
            <pc:sldMk cId="3959472987" sldId="331"/>
            <ac:spMk id="39" creationId="{63BBE8BE-E73F-4DA9-8E92-C7F0B2655026}"/>
          </ac:spMkLst>
        </pc:spChg>
        <pc:grpChg chg="del">
          <ac:chgData name="viswanath gopalakrishnan" userId="0291d92d5a8006f9" providerId="LiveId" clId="{6BF266E0-3C61-4FAF-8B9F-740630899BE5}" dt="2020-07-27T08:25:27.822" v="1103" actId="478"/>
          <ac:grpSpMkLst>
            <pc:docMk/>
            <pc:sldMk cId="3959472987" sldId="331"/>
            <ac:grpSpMk id="36" creationId="{4DA432E7-40B4-4831-B3E7-3B13E9AA9BAB}"/>
          </ac:grpSpMkLst>
        </pc:grpChg>
        <pc:grpChg chg="del">
          <ac:chgData name="viswanath gopalakrishnan" userId="0291d92d5a8006f9" providerId="LiveId" clId="{6BF266E0-3C61-4FAF-8B9F-740630899BE5}" dt="2020-07-27T08:25:27.822" v="1103" actId="478"/>
          <ac:grpSpMkLst>
            <pc:docMk/>
            <pc:sldMk cId="3959472987" sldId="331"/>
            <ac:grpSpMk id="40" creationId="{595A4CB5-4A11-4AB7-9455-84BE805CE9CC}"/>
          </ac:grpSpMkLst>
        </pc:grpChg>
        <pc:picChg chg="add mod">
          <ac:chgData name="viswanath gopalakrishnan" userId="0291d92d5a8006f9" providerId="LiveId" clId="{6BF266E0-3C61-4FAF-8B9F-740630899BE5}" dt="2020-07-27T08:59:22.516" v="1115" actId="1076"/>
          <ac:picMkLst>
            <pc:docMk/>
            <pc:sldMk cId="3959472987" sldId="331"/>
            <ac:picMk id="4" creationId="{A16A68C6-B2C6-4636-94E8-8F0F35D8BAC5}"/>
          </ac:picMkLst>
        </pc:picChg>
        <pc:picChg chg="add del">
          <ac:chgData name="viswanath gopalakrishnan" userId="0291d92d5a8006f9" providerId="LiveId" clId="{6BF266E0-3C61-4FAF-8B9F-740630899BE5}" dt="2020-07-27T08:59:52.864" v="1133" actId="478"/>
          <ac:picMkLst>
            <pc:docMk/>
            <pc:sldMk cId="3959472987" sldId="331"/>
            <ac:picMk id="6" creationId="{42CC7152-AEAB-4884-853E-273A0DDEDC33}"/>
          </ac:picMkLst>
        </pc:picChg>
        <pc:picChg chg="del">
          <ac:chgData name="viswanath gopalakrishnan" userId="0291d92d5a8006f9" providerId="LiveId" clId="{6BF266E0-3C61-4FAF-8B9F-740630899BE5}" dt="2020-07-27T08:25:27.822" v="1103" actId="478"/>
          <ac:picMkLst>
            <pc:docMk/>
            <pc:sldMk cId="3959472987" sldId="331"/>
            <ac:picMk id="16" creationId="{4EDC9528-ED46-46DC-9B0F-222FEA4C632D}"/>
          </ac:picMkLst>
        </pc:picChg>
        <pc:picChg chg="del">
          <ac:chgData name="viswanath gopalakrishnan" userId="0291d92d5a8006f9" providerId="LiveId" clId="{6BF266E0-3C61-4FAF-8B9F-740630899BE5}" dt="2020-07-27T08:25:27.822" v="1103" actId="478"/>
          <ac:picMkLst>
            <pc:docMk/>
            <pc:sldMk cId="3959472987" sldId="331"/>
            <ac:picMk id="17" creationId="{4D1A335C-8FBC-4307-BD6A-5DD5B8588F1B}"/>
          </ac:picMkLst>
        </pc:picChg>
        <pc:picChg chg="del">
          <ac:chgData name="viswanath gopalakrishnan" userId="0291d92d5a8006f9" providerId="LiveId" clId="{6BF266E0-3C61-4FAF-8B9F-740630899BE5}" dt="2020-07-27T08:25:27.822" v="1103" actId="478"/>
          <ac:picMkLst>
            <pc:docMk/>
            <pc:sldMk cId="3959472987" sldId="331"/>
            <ac:picMk id="18" creationId="{873F83C5-B063-4972-BCB8-72E941583945}"/>
          </ac:picMkLst>
        </pc:picChg>
        <pc:picChg chg="del">
          <ac:chgData name="viswanath gopalakrishnan" userId="0291d92d5a8006f9" providerId="LiveId" clId="{6BF266E0-3C61-4FAF-8B9F-740630899BE5}" dt="2020-07-27T08:25:27.822" v="1103" actId="478"/>
          <ac:picMkLst>
            <pc:docMk/>
            <pc:sldMk cId="3959472987" sldId="331"/>
            <ac:picMk id="30" creationId="{CA58C158-CEF5-459F-99D3-6792B19B48AA}"/>
          </ac:picMkLst>
        </pc:picChg>
        <pc:picChg chg="del">
          <ac:chgData name="viswanath gopalakrishnan" userId="0291d92d5a8006f9" providerId="LiveId" clId="{6BF266E0-3C61-4FAF-8B9F-740630899BE5}" dt="2020-07-27T08:25:27.822" v="1103" actId="478"/>
          <ac:picMkLst>
            <pc:docMk/>
            <pc:sldMk cId="3959472987" sldId="331"/>
            <ac:picMk id="38" creationId="{4200EAE6-BB0A-494A-A24A-BCE3F4601F87}"/>
          </ac:picMkLst>
        </pc:picChg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3077096351" sldId="332"/>
        </pc:sldMkLst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2451430480" sldId="333"/>
        </pc:sldMkLst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4017901300" sldId="334"/>
        </pc:sldMkLst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400748707" sldId="335"/>
        </pc:sldMkLst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163893635" sldId="336"/>
        </pc:sldMkLst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599499271" sldId="337"/>
        </pc:sldMkLst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575611069" sldId="338"/>
        </pc:sldMkLst>
      </pc:sldChg>
      <pc:sldChg chg="addSp delSp modSp add mod ord delAnim">
        <pc:chgData name="viswanath gopalakrishnan" userId="0291d92d5a8006f9" providerId="LiveId" clId="{6BF266E0-3C61-4FAF-8B9F-740630899BE5}" dt="2020-07-27T09:02:04.231" v="1195"/>
        <pc:sldMkLst>
          <pc:docMk/>
          <pc:sldMk cId="2606983903" sldId="339"/>
        </pc:sldMkLst>
        <pc:spChg chg="del">
          <ac:chgData name="viswanath gopalakrishnan" userId="0291d92d5a8006f9" providerId="LiveId" clId="{6BF266E0-3C61-4FAF-8B9F-740630899BE5}" dt="2020-07-27T09:01:30.564" v="1136" actId="478"/>
          <ac:spMkLst>
            <pc:docMk/>
            <pc:sldMk cId="2606983903" sldId="339"/>
            <ac:spMk id="2" creationId="{B1294D20-5533-481C-A381-BD921BBDA10F}"/>
          </ac:spMkLst>
        </pc:spChg>
        <pc:spChg chg="del">
          <ac:chgData name="viswanath gopalakrishnan" userId="0291d92d5a8006f9" providerId="LiveId" clId="{6BF266E0-3C61-4FAF-8B9F-740630899BE5}" dt="2020-07-27T09:01:30.564" v="1136" actId="478"/>
          <ac:spMkLst>
            <pc:docMk/>
            <pc:sldMk cId="2606983903" sldId="339"/>
            <ac:spMk id="3" creationId="{CD06A52E-18F2-4B6B-B8E0-B60D1B3DB357}"/>
          </ac:spMkLst>
        </pc:spChg>
        <pc:spChg chg="del">
          <ac:chgData name="viswanath gopalakrishnan" userId="0291d92d5a8006f9" providerId="LiveId" clId="{6BF266E0-3C61-4FAF-8B9F-740630899BE5}" dt="2020-07-27T09:01:30.564" v="1136" actId="478"/>
          <ac:spMkLst>
            <pc:docMk/>
            <pc:sldMk cId="2606983903" sldId="339"/>
            <ac:spMk id="4" creationId="{00AD47C3-0D3A-4412-86CE-214BEED1E49F}"/>
          </ac:spMkLst>
        </pc:spChg>
        <pc:spChg chg="del">
          <ac:chgData name="viswanath gopalakrishnan" userId="0291d92d5a8006f9" providerId="LiveId" clId="{6BF266E0-3C61-4FAF-8B9F-740630899BE5}" dt="2020-07-27T09:01:30.564" v="1136" actId="478"/>
          <ac:spMkLst>
            <pc:docMk/>
            <pc:sldMk cId="2606983903" sldId="339"/>
            <ac:spMk id="5" creationId="{ED9957BC-2688-4D13-A62F-D9A30E82464B}"/>
          </ac:spMkLst>
        </pc:spChg>
        <pc:spChg chg="add mod">
          <ac:chgData name="viswanath gopalakrishnan" userId="0291d92d5a8006f9" providerId="LiveId" clId="{6BF266E0-3C61-4FAF-8B9F-740630899BE5}" dt="2020-07-27T09:02:01.327" v="1193" actId="1076"/>
          <ac:spMkLst>
            <pc:docMk/>
            <pc:sldMk cId="2606983903" sldId="339"/>
            <ac:spMk id="6" creationId="{EF59A8CE-0E61-4209-BF2C-BB7F2EBC680F}"/>
          </ac:spMkLst>
        </pc:spChg>
        <pc:spChg chg="del">
          <ac:chgData name="viswanath gopalakrishnan" userId="0291d92d5a8006f9" providerId="LiveId" clId="{6BF266E0-3C61-4FAF-8B9F-740630899BE5}" dt="2020-07-27T09:01:30.564" v="1136" actId="478"/>
          <ac:spMkLst>
            <pc:docMk/>
            <pc:sldMk cId="2606983903" sldId="339"/>
            <ac:spMk id="34" creationId="{20D762C4-0EC9-4501-A4CF-8D2F1175D8A9}"/>
          </ac:spMkLst>
        </pc:spChg>
        <pc:spChg chg="del">
          <ac:chgData name="viswanath gopalakrishnan" userId="0291d92d5a8006f9" providerId="LiveId" clId="{6BF266E0-3C61-4FAF-8B9F-740630899BE5}" dt="2020-07-27T09:01:30.564" v="1136" actId="478"/>
          <ac:spMkLst>
            <pc:docMk/>
            <pc:sldMk cId="2606983903" sldId="339"/>
            <ac:spMk id="39" creationId="{ADAA0088-F0FB-4497-921D-704AB3900804}"/>
          </ac:spMkLst>
        </pc:spChg>
      </pc:sldChg>
      <pc:sldChg chg="delSp modSp add mod delAnim">
        <pc:chgData name="viswanath gopalakrishnan" userId="0291d92d5a8006f9" providerId="LiveId" clId="{6BF266E0-3C61-4FAF-8B9F-740630899BE5}" dt="2020-07-27T09:21:35.541" v="1253" actId="478"/>
        <pc:sldMkLst>
          <pc:docMk/>
          <pc:sldMk cId="4172349717" sldId="340"/>
        </pc:sldMkLst>
        <pc:spChg chg="mod">
          <ac:chgData name="viswanath gopalakrishnan" userId="0291d92d5a8006f9" providerId="LiveId" clId="{6BF266E0-3C61-4FAF-8B9F-740630899BE5}" dt="2020-07-27T09:21:25.621" v="1251" actId="20577"/>
          <ac:spMkLst>
            <pc:docMk/>
            <pc:sldMk cId="4172349717" sldId="340"/>
            <ac:spMk id="2" creationId="{B1294D20-5533-481C-A381-BD921BBDA10F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03" creationId="{E54DBC8E-3AC7-4106-BF21-8FD8625B2171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24" creationId="{C8664D33-D3A5-4544-B918-306617A3F1F7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31" creationId="{0463A390-AD9F-45C4-A8C5-B54C2B8DB0EE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36" creationId="{0E0E9C78-2EA2-40B0-B418-1B08F143BA99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37" creationId="{2F422615-7827-4526-8207-A7868AD6383F}"/>
          </ac:spMkLst>
        </pc:spChg>
        <pc:spChg chg="del">
          <ac:chgData name="viswanath gopalakrishnan" userId="0291d92d5a8006f9" providerId="LiveId" clId="{6BF266E0-3C61-4FAF-8B9F-740630899BE5}" dt="2020-07-27T09:21:35.541" v="1253" actId="478"/>
          <ac:spMkLst>
            <pc:docMk/>
            <pc:sldMk cId="4172349717" sldId="340"/>
            <ac:spMk id="138" creationId="{6D761046-5E5B-498C-B9C2-BE09EAA3E835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39" creationId="{E6B8A381-69DD-4BB6-B953-D5640E5934BD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0" creationId="{474546CC-3222-435C-B36C-336F41F687EA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1" creationId="{CAA11EA5-5A3B-4454-A9F4-8ACAD26A1C76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2" creationId="{6687B6BC-9858-4D1A-9543-3B730D0020D2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3" creationId="{C3E4B87B-4B2A-41CE-9779-76C37DEF5042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4" creationId="{E6C7792A-BFC2-404A-9718-24B142EAACBD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5" creationId="{AAF887FF-B9FB-4986-953E-DB03DE3E9884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6" creationId="{E1AA5920-EB04-457B-940E-57796239F373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7" creationId="{EE4B6CAE-7DB3-4904-86B9-A7F4AE00A81E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8" creationId="{A9C033E4-3E7F-42F2-8686-20201AA9B90F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9" creationId="{0E1DEF5E-01A6-4FA6-B3A6-99CD44776D4D}"/>
          </ac:spMkLst>
        </pc:s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7" creationId="{572BBEC5-0295-414E-88A0-0B8E66B0A6B3}"/>
          </ac:grpSpMkLst>
        </pc:gr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17" creationId="{7873EFD0-A7DD-4161-AEFF-AC382C1EF6A8}"/>
          </ac:grpSpMkLst>
        </pc:gr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29" creationId="{44236A4E-D0CF-4765-A322-094EF3B7873C}"/>
          </ac:grpSpMkLst>
        </pc:grpChg>
        <pc:grpChg chg="del">
          <ac:chgData name="viswanath gopalakrishnan" userId="0291d92d5a8006f9" providerId="LiveId" clId="{6BF266E0-3C61-4FAF-8B9F-740630899BE5}" dt="2020-07-27T09:21:35.541" v="1253" actId="478"/>
          <ac:grpSpMkLst>
            <pc:docMk/>
            <pc:sldMk cId="4172349717" sldId="340"/>
            <ac:grpSpMk id="33" creationId="{25BC33E3-61D5-43A6-8FC5-C5143EF39985}"/>
          </ac:grpSpMkLst>
        </pc:gr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41" creationId="{4DBEA0E9-78DC-4C22-BEF4-9A82472EE38C}"/>
          </ac:grpSpMkLst>
        </pc:gr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46" creationId="{8D2D5419-3739-4284-B242-D996A8CDEACD}"/>
          </ac:grpSpMkLst>
        </pc:gr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91" creationId="{0E5534A2-4030-4E2F-98DA-6EAD3A24342C}"/>
          </ac:grpSpMkLst>
        </pc:gr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125" creationId="{5C13208D-C4FB-4F59-B50A-5F777FDE7B3E}"/>
          </ac:grpSpMkLst>
        </pc:grpChg>
      </pc:sldChg>
      <pc:sldChg chg="delSp modSp add mod delAnim">
        <pc:chgData name="viswanath gopalakrishnan" userId="0291d92d5a8006f9" providerId="LiveId" clId="{6BF266E0-3C61-4FAF-8B9F-740630899BE5}" dt="2020-07-27T09:22:05.920" v="1283" actId="478"/>
        <pc:sldMkLst>
          <pc:docMk/>
          <pc:sldMk cId="2254982061" sldId="341"/>
        </pc:sldMkLst>
        <pc:spChg chg="mod">
          <ac:chgData name="viswanath gopalakrishnan" userId="0291d92d5a8006f9" providerId="LiveId" clId="{6BF266E0-3C61-4FAF-8B9F-740630899BE5}" dt="2020-07-27T09:21:49.578" v="1281" actId="20577"/>
          <ac:spMkLst>
            <pc:docMk/>
            <pc:sldMk cId="2254982061" sldId="341"/>
            <ac:spMk id="2" creationId="{B1294D20-5533-481C-A381-BD921BBDA10F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03" creationId="{E54DBC8E-3AC7-4106-BF21-8FD8625B2171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24" creationId="{C8664D33-D3A5-4544-B918-306617A3F1F7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31" creationId="{0463A390-AD9F-45C4-A8C5-B54C2B8DB0EE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36" creationId="{0E0E9C78-2EA2-40B0-B418-1B08F143BA99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37" creationId="{2F422615-7827-4526-8207-A7868AD6383F}"/>
          </ac:spMkLst>
        </pc:spChg>
        <pc:spChg chg="del">
          <ac:chgData name="viswanath gopalakrishnan" userId="0291d92d5a8006f9" providerId="LiveId" clId="{6BF266E0-3C61-4FAF-8B9F-740630899BE5}" dt="2020-07-27T09:22:05.920" v="1283" actId="478"/>
          <ac:spMkLst>
            <pc:docMk/>
            <pc:sldMk cId="2254982061" sldId="341"/>
            <ac:spMk id="138" creationId="{6D761046-5E5B-498C-B9C2-BE09EAA3E835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39" creationId="{E6B8A381-69DD-4BB6-B953-D5640E5934BD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0" creationId="{474546CC-3222-435C-B36C-336F41F687EA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1" creationId="{CAA11EA5-5A3B-4454-A9F4-8ACAD26A1C76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2" creationId="{6687B6BC-9858-4D1A-9543-3B730D0020D2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3" creationId="{C3E4B87B-4B2A-41CE-9779-76C37DEF5042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4" creationId="{E6C7792A-BFC2-404A-9718-24B142EAACBD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5" creationId="{AAF887FF-B9FB-4986-953E-DB03DE3E9884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6" creationId="{E1AA5920-EB04-457B-940E-57796239F373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7" creationId="{EE4B6CAE-7DB3-4904-86B9-A7F4AE00A81E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8" creationId="{A9C033E4-3E7F-42F2-8686-20201AA9B90F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9" creationId="{0E1DEF5E-01A6-4FA6-B3A6-99CD44776D4D}"/>
          </ac:spMkLst>
        </pc:s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7" creationId="{572BBEC5-0295-414E-88A0-0B8E66B0A6B3}"/>
          </ac:grpSpMkLst>
        </pc:gr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17" creationId="{7873EFD0-A7DD-4161-AEFF-AC382C1EF6A8}"/>
          </ac:grpSpMkLst>
        </pc:gr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29" creationId="{44236A4E-D0CF-4765-A322-094EF3B7873C}"/>
          </ac:grpSpMkLst>
        </pc:grpChg>
        <pc:grpChg chg="del">
          <ac:chgData name="viswanath gopalakrishnan" userId="0291d92d5a8006f9" providerId="LiveId" clId="{6BF266E0-3C61-4FAF-8B9F-740630899BE5}" dt="2020-07-27T09:22:05.920" v="1283" actId="478"/>
          <ac:grpSpMkLst>
            <pc:docMk/>
            <pc:sldMk cId="2254982061" sldId="341"/>
            <ac:grpSpMk id="33" creationId="{25BC33E3-61D5-43A6-8FC5-C5143EF39985}"/>
          </ac:grpSpMkLst>
        </pc:gr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41" creationId="{4DBEA0E9-78DC-4C22-BEF4-9A82472EE38C}"/>
          </ac:grpSpMkLst>
        </pc:gr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46" creationId="{8D2D5419-3739-4284-B242-D996A8CDEACD}"/>
          </ac:grpSpMkLst>
        </pc:gr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91" creationId="{0E5534A2-4030-4E2F-98DA-6EAD3A24342C}"/>
          </ac:grpSpMkLst>
        </pc:gr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125" creationId="{5C13208D-C4FB-4F59-B50A-5F777FDE7B3E}"/>
          </ac:grpSpMkLst>
        </pc:grpChg>
      </pc:sldChg>
    </pc:docChg>
  </pc:docChgLst>
  <pc:docChgLst>
    <pc:chgData name="viswanath gopalakrishnan" userId="0291d92d5a8006f9" providerId="LiveId" clId="{E4985F68-BC2F-4D42-A963-579512B7FB56}"/>
    <pc:docChg chg="undo custSel addSld delSld modSld sldOrd">
      <pc:chgData name="viswanath gopalakrishnan" userId="0291d92d5a8006f9" providerId="LiveId" clId="{E4985F68-BC2F-4D42-A963-579512B7FB56}" dt="2020-09-21T05:26:40.777" v="4019" actId="47"/>
      <pc:docMkLst>
        <pc:docMk/>
      </pc:docMkLst>
      <pc:sldChg chg="modSp mod">
        <pc:chgData name="viswanath gopalakrishnan" userId="0291d92d5a8006f9" providerId="LiveId" clId="{E4985F68-BC2F-4D42-A963-579512B7FB56}" dt="2020-09-17T03:26:51.355" v="3607" actId="1076"/>
        <pc:sldMkLst>
          <pc:docMk/>
          <pc:sldMk cId="1030127703" sldId="263"/>
        </pc:sldMkLst>
        <pc:spChg chg="mod">
          <ac:chgData name="viswanath gopalakrishnan" userId="0291d92d5a8006f9" providerId="LiveId" clId="{E4985F68-BC2F-4D42-A963-579512B7FB56}" dt="2020-09-17T03:26:51.355" v="3607" actId="1076"/>
          <ac:spMkLst>
            <pc:docMk/>
            <pc:sldMk cId="1030127703" sldId="263"/>
            <ac:spMk id="2" creationId="{B1294D20-5533-481C-A381-BD921BBDA10F}"/>
          </ac:spMkLst>
        </pc:spChg>
      </pc:sldChg>
      <pc:sldChg chg="addSp modSp mod modAnim">
        <pc:chgData name="viswanath gopalakrishnan" userId="0291d92d5a8006f9" providerId="LiveId" clId="{E4985F68-BC2F-4D42-A963-579512B7FB56}" dt="2020-09-17T03:47:01.373" v="3776"/>
        <pc:sldMkLst>
          <pc:docMk/>
          <pc:sldMk cId="4072707087" sldId="318"/>
        </pc:sldMkLst>
        <pc:spChg chg="mod">
          <ac:chgData name="viswanath gopalakrishnan" userId="0291d92d5a8006f9" providerId="LiveId" clId="{E4985F68-BC2F-4D42-A963-579512B7FB56}" dt="2020-09-17T03:46:42.702" v="3775" actId="1076"/>
          <ac:spMkLst>
            <pc:docMk/>
            <pc:sldMk cId="4072707087" sldId="318"/>
            <ac:spMk id="28" creationId="{5F18AC72-F605-4257-ABE4-104B49C236E4}"/>
          </ac:spMkLst>
        </pc:spChg>
        <pc:spChg chg="mod">
          <ac:chgData name="viswanath gopalakrishnan" userId="0291d92d5a8006f9" providerId="LiveId" clId="{E4985F68-BC2F-4D42-A963-579512B7FB56}" dt="2020-09-17T03:36:15.341" v="3742" actId="164"/>
          <ac:spMkLst>
            <pc:docMk/>
            <pc:sldMk cId="4072707087" sldId="318"/>
            <ac:spMk id="30" creationId="{AB2C6B2D-DB28-41B7-9D47-4E01E2E7BF32}"/>
          </ac:spMkLst>
        </pc:spChg>
        <pc:spChg chg="mod">
          <ac:chgData name="viswanath gopalakrishnan" userId="0291d92d5a8006f9" providerId="LiveId" clId="{E4985F68-BC2F-4D42-A963-579512B7FB56}" dt="2020-09-17T03:36:15.341" v="3742" actId="164"/>
          <ac:spMkLst>
            <pc:docMk/>
            <pc:sldMk cId="4072707087" sldId="318"/>
            <ac:spMk id="32" creationId="{B7A29E7F-5429-4FDC-9F78-2C8BC3778197}"/>
          </ac:spMkLst>
        </pc:spChg>
        <pc:grpChg chg="mod">
          <ac:chgData name="viswanath gopalakrishnan" userId="0291d92d5a8006f9" providerId="LiveId" clId="{E4985F68-BC2F-4D42-A963-579512B7FB56}" dt="2020-09-08T07:06:18.383" v="413" actId="1076"/>
          <ac:grpSpMkLst>
            <pc:docMk/>
            <pc:sldMk cId="4072707087" sldId="318"/>
            <ac:grpSpMk id="2" creationId="{2A50082E-8B11-4A94-A0E1-FEB7CC249FD4}"/>
          </ac:grpSpMkLst>
        </pc:grpChg>
        <pc:grpChg chg="add mod">
          <ac:chgData name="viswanath gopalakrishnan" userId="0291d92d5a8006f9" providerId="LiveId" clId="{E4985F68-BC2F-4D42-A963-579512B7FB56}" dt="2020-09-17T03:36:15.341" v="3742" actId="164"/>
          <ac:grpSpMkLst>
            <pc:docMk/>
            <pc:sldMk cId="4072707087" sldId="318"/>
            <ac:grpSpMk id="4" creationId="{3A6F8C18-26D8-4D94-B3A3-675BD79F5E81}"/>
          </ac:grpSpMkLst>
        </pc:grpChg>
      </pc:sldChg>
      <pc:sldChg chg="addSp modSp mod modAnim">
        <pc:chgData name="viswanath gopalakrishnan" userId="0291d92d5a8006f9" providerId="LiveId" clId="{E4985F68-BC2F-4D42-A963-579512B7FB56}" dt="2020-09-17T03:52:33.895" v="3791"/>
        <pc:sldMkLst>
          <pc:docMk/>
          <pc:sldMk cId="1918374696" sldId="319"/>
        </pc:sldMkLst>
        <pc:spChg chg="mod">
          <ac:chgData name="viswanath gopalakrishnan" userId="0291d92d5a8006f9" providerId="LiveId" clId="{E4985F68-BC2F-4D42-A963-579512B7FB56}" dt="2020-09-08T07:03:43.233" v="368" actId="1076"/>
          <ac:spMkLst>
            <pc:docMk/>
            <pc:sldMk cId="1918374696" sldId="319"/>
            <ac:spMk id="2" creationId="{06894C6E-97EA-4E47-8FAE-B4BD0C428C2B}"/>
          </ac:spMkLst>
        </pc:spChg>
        <pc:spChg chg="add mod">
          <ac:chgData name="viswanath gopalakrishnan" userId="0291d92d5a8006f9" providerId="LiveId" clId="{E4985F68-BC2F-4D42-A963-579512B7FB56}" dt="2020-09-17T03:52:05.114" v="3790" actId="1076"/>
          <ac:spMkLst>
            <pc:docMk/>
            <pc:sldMk cId="1918374696" sldId="319"/>
            <ac:spMk id="4" creationId="{638AC21E-04FA-49B7-8C75-E91BA4C8CDA2}"/>
          </ac:spMkLst>
        </pc:spChg>
        <pc:spChg chg="add mod">
          <ac:chgData name="viswanath gopalakrishnan" userId="0291d92d5a8006f9" providerId="LiveId" clId="{E4985F68-BC2F-4D42-A963-579512B7FB56}" dt="2020-09-08T07:20:49.164" v="565" actId="14100"/>
          <ac:spMkLst>
            <pc:docMk/>
            <pc:sldMk cId="1918374696" sldId="319"/>
            <ac:spMk id="5" creationId="{F221F148-695C-4C33-B716-E3B30467B151}"/>
          </ac:spMkLst>
        </pc:spChg>
        <pc:spChg chg="mod">
          <ac:chgData name="viswanath gopalakrishnan" userId="0291d92d5a8006f9" providerId="LiveId" clId="{E4985F68-BC2F-4D42-A963-579512B7FB56}" dt="2020-09-08T07:04:31.527" v="379" actId="20577"/>
          <ac:spMkLst>
            <pc:docMk/>
            <pc:sldMk cId="1918374696" sldId="319"/>
            <ac:spMk id="6" creationId="{8D799E18-992F-453C-A0A5-14185A747A51}"/>
          </ac:spMkLst>
        </pc:spChg>
        <pc:spChg chg="mod">
          <ac:chgData name="viswanath gopalakrishnan" userId="0291d92d5a8006f9" providerId="LiveId" clId="{E4985F68-BC2F-4D42-A963-579512B7FB56}" dt="2020-09-17T03:48:44.750" v="3778" actId="1076"/>
          <ac:spMkLst>
            <pc:docMk/>
            <pc:sldMk cId="1918374696" sldId="319"/>
            <ac:spMk id="7" creationId="{0005F590-F86F-46CC-BD88-6BDEC06976A6}"/>
          </ac:spMkLst>
        </pc:spChg>
        <pc:spChg chg="add mod">
          <ac:chgData name="viswanath gopalakrishnan" userId="0291d92d5a8006f9" providerId="LiveId" clId="{E4985F68-BC2F-4D42-A963-579512B7FB56}" dt="2020-09-08T07:19:40.357" v="554" actId="164"/>
          <ac:spMkLst>
            <pc:docMk/>
            <pc:sldMk cId="1918374696" sldId="319"/>
            <ac:spMk id="9" creationId="{EB5A1080-758C-4EEA-B1B5-E22791823CB7}"/>
          </ac:spMkLst>
        </pc:spChg>
        <pc:grpChg chg="add mod">
          <ac:chgData name="viswanath gopalakrishnan" userId="0291d92d5a8006f9" providerId="LiveId" clId="{E4985F68-BC2F-4D42-A963-579512B7FB56}" dt="2020-09-08T08:17:48.942" v="819" actId="1076"/>
          <ac:grpSpMkLst>
            <pc:docMk/>
            <pc:sldMk cId="1918374696" sldId="319"/>
            <ac:grpSpMk id="11" creationId="{9A82B9F4-B09B-4790-AC59-EC1C94D4FE68}"/>
          </ac:grpSpMkLst>
        </pc:grpChg>
        <pc:picChg chg="mod">
          <ac:chgData name="viswanath gopalakrishnan" userId="0291d92d5a8006f9" providerId="LiveId" clId="{E4985F68-BC2F-4D42-A963-579512B7FB56}" dt="2020-09-17T03:49:43.315" v="3784" actId="1076"/>
          <ac:picMkLst>
            <pc:docMk/>
            <pc:sldMk cId="1918374696" sldId="319"/>
            <ac:picMk id="12" creationId="{A44E69A4-5B14-4B18-83C9-20A1F22F57E2}"/>
          </ac:picMkLst>
        </pc:picChg>
      </pc:sldChg>
      <pc:sldChg chg="new del">
        <pc:chgData name="viswanath gopalakrishnan" userId="0291d92d5a8006f9" providerId="LiveId" clId="{E4985F68-BC2F-4D42-A963-579512B7FB56}" dt="2020-09-08T05:09:45.418" v="2" actId="47"/>
        <pc:sldMkLst>
          <pc:docMk/>
          <pc:sldMk cId="1221123805" sldId="320"/>
        </pc:sldMkLst>
      </pc:sldChg>
      <pc:sldChg chg="addSp delSp modSp add mod ord modAnim">
        <pc:chgData name="viswanath gopalakrishnan" userId="0291d92d5a8006f9" providerId="LiveId" clId="{E4985F68-BC2F-4D42-A963-579512B7FB56}" dt="2020-09-17T05:14:25.550" v="4011"/>
        <pc:sldMkLst>
          <pc:docMk/>
          <pc:sldMk cId="228422797" sldId="321"/>
        </pc:sldMkLst>
        <pc:spChg chg="del">
          <ac:chgData name="viswanath gopalakrishnan" userId="0291d92d5a8006f9" providerId="LiveId" clId="{E4985F68-BC2F-4D42-A963-579512B7FB56}" dt="2020-09-08T05:21:36.456" v="67" actId="478"/>
          <ac:spMkLst>
            <pc:docMk/>
            <pc:sldMk cId="228422797" sldId="321"/>
            <ac:spMk id="2" creationId="{06894C6E-97EA-4E47-8FAE-B4BD0C428C2B}"/>
          </ac:spMkLst>
        </pc:spChg>
        <pc:spChg chg="add mod">
          <ac:chgData name="viswanath gopalakrishnan" userId="0291d92d5a8006f9" providerId="LiveId" clId="{E4985F68-BC2F-4D42-A963-579512B7FB56}" dt="2020-09-17T04:43:34.093" v="3935" actId="1076"/>
          <ac:spMkLst>
            <pc:docMk/>
            <pc:sldMk cId="228422797" sldId="321"/>
            <ac:spMk id="2" creationId="{2FCB724C-4C49-404D-9945-C47809882AF0}"/>
          </ac:spMkLst>
        </pc:spChg>
        <pc:spChg chg="mod">
          <ac:chgData name="viswanath gopalakrishnan" userId="0291d92d5a8006f9" providerId="LiveId" clId="{E4985F68-BC2F-4D42-A963-579512B7FB56}" dt="2020-09-08T05:10:05.163" v="23" actId="20577"/>
          <ac:spMkLst>
            <pc:docMk/>
            <pc:sldMk cId="228422797" sldId="321"/>
            <ac:spMk id="3" creationId="{D1C525E6-6CCA-4CC3-9B93-9F73E6C6A79D}"/>
          </ac:spMkLst>
        </pc:spChg>
        <pc:spChg chg="mod">
          <ac:chgData name="viswanath gopalakrishnan" userId="0291d92d5a8006f9" providerId="LiveId" clId="{E4985F68-BC2F-4D42-A963-579512B7FB56}" dt="2020-09-08T05:34:33.507" v="97" actId="1076"/>
          <ac:spMkLst>
            <pc:docMk/>
            <pc:sldMk cId="228422797" sldId="321"/>
            <ac:spMk id="6" creationId="{8D799E18-992F-453C-A0A5-14185A747A51}"/>
          </ac:spMkLst>
        </pc:spChg>
        <pc:spChg chg="del">
          <ac:chgData name="viswanath gopalakrishnan" userId="0291d92d5a8006f9" providerId="LiveId" clId="{E4985F68-BC2F-4D42-A963-579512B7FB56}" dt="2020-09-08T05:21:36.456" v="67" actId="478"/>
          <ac:spMkLst>
            <pc:docMk/>
            <pc:sldMk cId="228422797" sldId="321"/>
            <ac:spMk id="7" creationId="{0005F590-F86F-46CC-BD88-6BDEC06976A6}"/>
          </ac:spMkLst>
        </pc:spChg>
        <pc:spChg chg="del">
          <ac:chgData name="viswanath gopalakrishnan" userId="0291d92d5a8006f9" providerId="LiveId" clId="{E4985F68-BC2F-4D42-A963-579512B7FB56}" dt="2020-09-08T05:21:36.456" v="67" actId="478"/>
          <ac:spMkLst>
            <pc:docMk/>
            <pc:sldMk cId="228422797" sldId="321"/>
            <ac:spMk id="10" creationId="{2A1991B5-D330-4706-AC80-7AEE481757B7}"/>
          </ac:spMkLst>
        </pc:spChg>
        <pc:spChg chg="del">
          <ac:chgData name="viswanath gopalakrishnan" userId="0291d92d5a8006f9" providerId="LiveId" clId="{E4985F68-BC2F-4D42-A963-579512B7FB56}" dt="2020-09-08T05:21:36.456" v="67" actId="478"/>
          <ac:spMkLst>
            <pc:docMk/>
            <pc:sldMk cId="228422797" sldId="321"/>
            <ac:spMk id="16" creationId="{34396F4E-4EB1-497F-B047-41F145156DBF}"/>
          </ac:spMkLst>
        </pc:spChg>
        <pc:spChg chg="add mod">
          <ac:chgData name="viswanath gopalakrishnan" userId="0291d92d5a8006f9" providerId="LiveId" clId="{E4985F68-BC2F-4D42-A963-579512B7FB56}" dt="2020-09-09T04:50:38.588" v="1245" actId="313"/>
          <ac:spMkLst>
            <pc:docMk/>
            <pc:sldMk cId="228422797" sldId="321"/>
            <ac:spMk id="23" creationId="{7A147CC9-38F2-475C-8F9A-17E7CCD52894}"/>
          </ac:spMkLst>
        </pc:spChg>
        <pc:spChg chg="add mod">
          <ac:chgData name="viswanath gopalakrishnan" userId="0291d92d5a8006f9" providerId="LiveId" clId="{E4985F68-BC2F-4D42-A963-579512B7FB56}" dt="2020-09-09T04:50:44.929" v="1246" actId="14100"/>
          <ac:spMkLst>
            <pc:docMk/>
            <pc:sldMk cId="228422797" sldId="321"/>
            <ac:spMk id="24" creationId="{1E0D6C01-7A2D-43BB-8EC2-F831954F456A}"/>
          </ac:spMkLst>
        </pc:spChg>
        <pc:spChg chg="mod">
          <ac:chgData name="viswanath gopalakrishnan" userId="0291d92d5a8006f9" providerId="LiveId" clId="{E4985F68-BC2F-4D42-A963-579512B7FB56}" dt="2020-09-17T04:42:58.214" v="3932" actId="1076"/>
          <ac:spMkLst>
            <pc:docMk/>
            <pc:sldMk cId="228422797" sldId="321"/>
            <ac:spMk id="25" creationId="{7DC88231-1B46-4E43-A6B3-5113F7D8C53F}"/>
          </ac:spMkLst>
        </pc:spChg>
        <pc:spChg chg="del mod">
          <ac:chgData name="viswanath gopalakrishnan" userId="0291d92d5a8006f9" providerId="LiveId" clId="{E4985F68-BC2F-4D42-A963-579512B7FB56}" dt="2020-09-08T06:31:04.112" v="285" actId="478"/>
          <ac:spMkLst>
            <pc:docMk/>
            <pc:sldMk cId="228422797" sldId="321"/>
            <ac:spMk id="26" creationId="{856F0C34-B2C1-44C1-88B6-21DC5D1E6FD3}"/>
          </ac:spMkLst>
        </pc:spChg>
        <pc:spChg chg="mod">
          <ac:chgData name="viswanath gopalakrishnan" userId="0291d92d5a8006f9" providerId="LiveId" clId="{E4985F68-BC2F-4D42-A963-579512B7FB56}" dt="2020-09-17T04:42:36.348" v="3893" actId="1076"/>
          <ac:spMkLst>
            <pc:docMk/>
            <pc:sldMk cId="228422797" sldId="321"/>
            <ac:spMk id="27" creationId="{8F7FF5ED-17B4-4C86-A0BB-AAE9FD0492DB}"/>
          </ac:spMkLst>
        </pc:spChg>
        <pc:spChg chg="add mod">
          <ac:chgData name="viswanath gopalakrishnan" userId="0291d92d5a8006f9" providerId="LiveId" clId="{E4985F68-BC2F-4D42-A963-579512B7FB56}" dt="2020-09-17T04:42:36.348" v="3893" actId="1076"/>
          <ac:spMkLst>
            <pc:docMk/>
            <pc:sldMk cId="228422797" sldId="321"/>
            <ac:spMk id="28" creationId="{C7D0C7A8-C058-4B5B-83E5-88B74E12AB04}"/>
          </ac:spMkLst>
        </pc:spChg>
        <pc:spChg chg="mod">
          <ac:chgData name="viswanath gopalakrishnan" userId="0291d92d5a8006f9" providerId="LiveId" clId="{E4985F68-BC2F-4D42-A963-579512B7FB56}" dt="2020-09-17T04:42:36.348" v="3893" actId="1076"/>
          <ac:spMkLst>
            <pc:docMk/>
            <pc:sldMk cId="228422797" sldId="321"/>
            <ac:spMk id="29" creationId="{EB8CA34E-BD63-4FAA-A948-EB663244BDB8}"/>
          </ac:spMkLst>
        </pc:spChg>
        <pc:spChg chg="add del mod">
          <ac:chgData name="viswanath gopalakrishnan" userId="0291d92d5a8006f9" providerId="LiveId" clId="{E4985F68-BC2F-4D42-A963-579512B7FB56}" dt="2020-09-08T06:53:58.951" v="341" actId="478"/>
          <ac:spMkLst>
            <pc:docMk/>
            <pc:sldMk cId="228422797" sldId="321"/>
            <ac:spMk id="30" creationId="{D374FE48-9511-49D6-BA68-77F630783ECA}"/>
          </ac:spMkLst>
        </pc:spChg>
        <pc:picChg chg="add del mod">
          <ac:chgData name="viswanath gopalakrishnan" userId="0291d92d5a8006f9" providerId="LiveId" clId="{E4985F68-BC2F-4D42-A963-579512B7FB56}" dt="2020-09-08T05:24:09.085" v="72" actId="478"/>
          <ac:picMkLst>
            <pc:docMk/>
            <pc:sldMk cId="228422797" sldId="321"/>
            <ac:picMk id="4" creationId="{0194FE5B-798B-4C32-8438-AB201E7E999C}"/>
          </ac:picMkLst>
        </pc:picChg>
        <pc:picChg chg="add del mod">
          <ac:chgData name="viswanath gopalakrishnan" userId="0291d92d5a8006f9" providerId="LiveId" clId="{E4985F68-BC2F-4D42-A963-579512B7FB56}" dt="2020-09-08T05:28:36.741" v="90" actId="478"/>
          <ac:picMkLst>
            <pc:docMk/>
            <pc:sldMk cId="228422797" sldId="321"/>
            <ac:picMk id="5" creationId="{93CA7555-6E3A-47AE-B43C-4560A95D6372}"/>
          </ac:picMkLst>
        </pc:picChg>
        <pc:picChg chg="del">
          <ac:chgData name="viswanath gopalakrishnan" userId="0291d92d5a8006f9" providerId="LiveId" clId="{E4985F68-BC2F-4D42-A963-579512B7FB56}" dt="2020-09-08T05:21:36.456" v="67" actId="478"/>
          <ac:picMkLst>
            <pc:docMk/>
            <pc:sldMk cId="228422797" sldId="321"/>
            <ac:picMk id="8" creationId="{F21BE5BA-817D-4EA6-BD50-668A2336DE32}"/>
          </ac:picMkLst>
        </pc:picChg>
        <pc:picChg chg="add mod">
          <ac:chgData name="viswanath gopalakrishnan" userId="0291d92d5a8006f9" providerId="LiveId" clId="{E4985F68-BC2F-4D42-A963-579512B7FB56}" dt="2020-09-08T05:29:22.614" v="96" actId="1076"/>
          <ac:picMkLst>
            <pc:docMk/>
            <pc:sldMk cId="228422797" sldId="321"/>
            <ac:picMk id="9" creationId="{57F4C4CF-FCDE-4763-A976-ED44CB74232F}"/>
          </ac:picMkLst>
        </pc:picChg>
        <pc:picChg chg="add del">
          <ac:chgData name="viswanath gopalakrishnan" userId="0291d92d5a8006f9" providerId="LiveId" clId="{E4985F68-BC2F-4D42-A963-579512B7FB56}" dt="2020-09-08T05:24:56.472" v="78" actId="478"/>
          <ac:picMkLst>
            <pc:docMk/>
            <pc:sldMk cId="228422797" sldId="321"/>
            <ac:picMk id="11" creationId="{0D028C19-33CC-48B8-B60D-FA67BA430139}"/>
          </ac:picMkLst>
        </pc:picChg>
        <pc:picChg chg="del">
          <ac:chgData name="viswanath gopalakrishnan" userId="0291d92d5a8006f9" providerId="LiveId" clId="{E4985F68-BC2F-4D42-A963-579512B7FB56}" dt="2020-09-08T05:21:36.456" v="67" actId="478"/>
          <ac:picMkLst>
            <pc:docMk/>
            <pc:sldMk cId="228422797" sldId="321"/>
            <ac:picMk id="12" creationId="{A44E69A4-5B14-4B18-83C9-20A1F22F57E2}"/>
          </ac:picMkLst>
        </pc:picChg>
        <pc:picChg chg="add del mod">
          <ac:chgData name="viswanath gopalakrishnan" userId="0291d92d5a8006f9" providerId="LiveId" clId="{E4985F68-BC2F-4D42-A963-579512B7FB56}" dt="2020-09-08T05:26:46.389" v="83" actId="478"/>
          <ac:picMkLst>
            <pc:docMk/>
            <pc:sldMk cId="228422797" sldId="321"/>
            <ac:picMk id="13" creationId="{FB80FC0A-038E-4F2F-9D26-3EC9664C0A52}"/>
          </ac:picMkLst>
        </pc:picChg>
        <pc:picChg chg="del">
          <ac:chgData name="viswanath gopalakrishnan" userId="0291d92d5a8006f9" providerId="LiveId" clId="{E4985F68-BC2F-4D42-A963-579512B7FB56}" dt="2020-09-08T05:21:36.456" v="67" actId="478"/>
          <ac:picMkLst>
            <pc:docMk/>
            <pc:sldMk cId="228422797" sldId="321"/>
            <ac:picMk id="14" creationId="{26F0E9A8-8CED-4AE0-AB73-2C54FD3F02FA}"/>
          </ac:picMkLst>
        </pc:picChg>
        <pc:picChg chg="del">
          <ac:chgData name="viswanath gopalakrishnan" userId="0291d92d5a8006f9" providerId="LiveId" clId="{E4985F68-BC2F-4D42-A963-579512B7FB56}" dt="2020-09-08T05:21:36.456" v="67" actId="478"/>
          <ac:picMkLst>
            <pc:docMk/>
            <pc:sldMk cId="228422797" sldId="321"/>
            <ac:picMk id="15" creationId="{94B61566-3C2C-4E82-9D94-ED2DE450C77B}"/>
          </ac:picMkLst>
        </pc:picChg>
        <pc:picChg chg="add del mod">
          <ac:chgData name="viswanath gopalakrishnan" userId="0291d92d5a8006f9" providerId="LiveId" clId="{E4985F68-BC2F-4D42-A963-579512B7FB56}" dt="2020-09-08T05:26:46.389" v="83" actId="478"/>
          <ac:picMkLst>
            <pc:docMk/>
            <pc:sldMk cId="228422797" sldId="321"/>
            <ac:picMk id="17" creationId="{C3930C84-10A3-4693-B619-2502BF48F928}"/>
          </ac:picMkLst>
        </pc:picChg>
        <pc:picChg chg="add mod">
          <ac:chgData name="viswanath gopalakrishnan" userId="0291d92d5a8006f9" providerId="LiveId" clId="{E4985F68-BC2F-4D42-A963-579512B7FB56}" dt="2020-09-17T04:43:25.060" v="3933" actId="1076"/>
          <ac:picMkLst>
            <pc:docMk/>
            <pc:sldMk cId="228422797" sldId="321"/>
            <ac:picMk id="18" creationId="{47DEF524-5CA6-4CD0-824D-759177A44986}"/>
          </ac:picMkLst>
        </pc:picChg>
        <pc:picChg chg="add mod">
          <ac:chgData name="viswanath gopalakrishnan" userId="0291d92d5a8006f9" providerId="LiveId" clId="{E4985F68-BC2F-4D42-A963-579512B7FB56}" dt="2020-09-17T04:43:31.903" v="3934" actId="1076"/>
          <ac:picMkLst>
            <pc:docMk/>
            <pc:sldMk cId="228422797" sldId="321"/>
            <ac:picMk id="19" creationId="{0AB697F1-C4F3-4A5D-BBA2-8E0252B9921C}"/>
          </ac:picMkLst>
        </pc:picChg>
        <pc:picChg chg="add mod">
          <ac:chgData name="viswanath gopalakrishnan" userId="0291d92d5a8006f9" providerId="LiveId" clId="{E4985F68-BC2F-4D42-A963-579512B7FB56}" dt="2020-09-17T04:43:31.903" v="3934" actId="1076"/>
          <ac:picMkLst>
            <pc:docMk/>
            <pc:sldMk cId="228422797" sldId="321"/>
            <ac:picMk id="20" creationId="{F13A32C7-64F8-42D8-A8DD-F0FDC913D0AC}"/>
          </ac:picMkLst>
        </pc:picChg>
        <pc:picChg chg="add mod">
          <ac:chgData name="viswanath gopalakrishnan" userId="0291d92d5a8006f9" providerId="LiveId" clId="{E4985F68-BC2F-4D42-A963-579512B7FB56}" dt="2020-09-08T05:28:53.065" v="92" actId="1076"/>
          <ac:picMkLst>
            <pc:docMk/>
            <pc:sldMk cId="228422797" sldId="321"/>
            <ac:picMk id="21" creationId="{41507838-7798-4DD5-9F36-D47C11B1F634}"/>
          </ac:picMkLst>
        </pc:picChg>
        <pc:picChg chg="add del mod">
          <ac:chgData name="viswanath gopalakrishnan" userId="0291d92d5a8006f9" providerId="LiveId" clId="{E4985F68-BC2F-4D42-A963-579512B7FB56}" dt="2020-09-08T05:29:17.994" v="95" actId="478"/>
          <ac:picMkLst>
            <pc:docMk/>
            <pc:sldMk cId="228422797" sldId="321"/>
            <ac:picMk id="22" creationId="{DD3C035F-7B32-4A9A-9108-0D35DA7D6B9C}"/>
          </ac:picMkLst>
        </pc:picChg>
      </pc:sldChg>
      <pc:sldChg chg="addSp delSp modSp add mod modAnim modNotesTx">
        <pc:chgData name="viswanath gopalakrishnan" userId="0291d92d5a8006f9" providerId="LiveId" clId="{E4985F68-BC2F-4D42-A963-579512B7FB56}" dt="2020-09-17T04:22:25.621" v="3795"/>
        <pc:sldMkLst>
          <pc:docMk/>
          <pc:sldMk cId="2939175528" sldId="322"/>
        </pc:sldMkLst>
        <pc:spChg chg="add del mod">
          <ac:chgData name="viswanath gopalakrishnan" userId="0291d92d5a8006f9" providerId="LiveId" clId="{E4985F68-BC2F-4D42-A963-579512B7FB56}" dt="2020-09-08T07:22:50.491" v="574"/>
          <ac:spMkLst>
            <pc:docMk/>
            <pc:sldMk cId="2939175528" sldId="322"/>
            <ac:spMk id="2" creationId="{142A5272-9CCD-4E19-ABD7-85D550737F9B}"/>
          </ac:spMkLst>
        </pc:spChg>
        <pc:spChg chg="mod">
          <ac:chgData name="viswanath gopalakrishnan" userId="0291d92d5a8006f9" providerId="LiveId" clId="{E4985F68-BC2F-4D42-A963-579512B7FB56}" dt="2020-09-08T07:05:16.851" v="410" actId="20577"/>
          <ac:spMkLst>
            <pc:docMk/>
            <pc:sldMk cId="2939175528" sldId="322"/>
            <ac:spMk id="3" creationId="{D1C525E6-6CCA-4CC3-9B93-9F73E6C6A79D}"/>
          </ac:spMkLst>
        </pc:spChg>
        <pc:spChg chg="add mod">
          <ac:chgData name="viswanath gopalakrishnan" userId="0291d92d5a8006f9" providerId="LiveId" clId="{E4985F68-BC2F-4D42-A963-579512B7FB56}" dt="2020-09-08T07:44:08.995" v="782" actId="1076"/>
          <ac:spMkLst>
            <pc:docMk/>
            <pc:sldMk cId="2939175528" sldId="322"/>
            <ac:spMk id="4" creationId="{95DB7B95-B146-4B4D-9F3A-DC87A0BC2904}"/>
          </ac:spMkLst>
        </pc:spChg>
        <pc:spChg chg="add mod">
          <ac:chgData name="viswanath gopalakrishnan" userId="0291d92d5a8006f9" providerId="LiveId" clId="{E4985F68-BC2F-4D42-A963-579512B7FB56}" dt="2020-09-08T07:44:24.711" v="786" actId="1076"/>
          <ac:spMkLst>
            <pc:docMk/>
            <pc:sldMk cId="2939175528" sldId="322"/>
            <ac:spMk id="5" creationId="{845C372E-561D-4E60-9B9D-177FFFBEB6C0}"/>
          </ac:spMkLst>
        </pc:spChg>
        <pc:spChg chg="add mod">
          <ac:chgData name="viswanath gopalakrishnan" userId="0291d92d5a8006f9" providerId="LiveId" clId="{E4985F68-BC2F-4D42-A963-579512B7FB56}" dt="2020-09-09T03:48:21.985" v="878" actId="1076"/>
          <ac:spMkLst>
            <pc:docMk/>
            <pc:sldMk cId="2939175528" sldId="322"/>
            <ac:spMk id="6" creationId="{4558940C-9FB9-4C5F-88B4-3F7570E638D3}"/>
          </ac:spMkLst>
        </pc:spChg>
        <pc:spChg chg="del mod">
          <ac:chgData name="viswanath gopalakrishnan" userId="0291d92d5a8006f9" providerId="LiveId" clId="{E4985F68-BC2F-4D42-A963-579512B7FB56}" dt="2020-09-08T07:05:22.056" v="411" actId="478"/>
          <ac:spMkLst>
            <pc:docMk/>
            <pc:sldMk cId="2939175528" sldId="322"/>
            <ac:spMk id="6" creationId="{8D799E18-992F-453C-A0A5-14185A747A51}"/>
          </ac:spMkLst>
        </pc:spChg>
        <pc:spChg chg="add mod">
          <ac:chgData name="viswanath gopalakrishnan" userId="0291d92d5a8006f9" providerId="LiveId" clId="{E4985F68-BC2F-4D42-A963-579512B7FB56}" dt="2020-09-08T07:44:21.334" v="785" actId="1076"/>
          <ac:spMkLst>
            <pc:docMk/>
            <pc:sldMk cId="2939175528" sldId="322"/>
            <ac:spMk id="7" creationId="{8D43B5F2-89A4-4B79-ABB9-9AD47D9D9C55}"/>
          </ac:spMkLst>
        </pc:spChg>
        <pc:spChg chg="add mod">
          <ac:chgData name="viswanath gopalakrishnan" userId="0291d92d5a8006f9" providerId="LiveId" clId="{E4985F68-BC2F-4D42-A963-579512B7FB56}" dt="2020-09-08T07:24:50.239" v="706" actId="113"/>
          <ac:spMkLst>
            <pc:docMk/>
            <pc:sldMk cId="2939175528" sldId="322"/>
            <ac:spMk id="8" creationId="{D23FC245-B7C4-4FCC-A801-2049E4BAC4C5}"/>
          </ac:spMkLst>
        </pc:spChg>
        <pc:spChg chg="add mod">
          <ac:chgData name="viswanath gopalakrishnan" userId="0291d92d5a8006f9" providerId="LiveId" clId="{E4985F68-BC2F-4D42-A963-579512B7FB56}" dt="2020-09-09T03:48:42.560" v="882" actId="208"/>
          <ac:spMkLst>
            <pc:docMk/>
            <pc:sldMk cId="2939175528" sldId="322"/>
            <ac:spMk id="12" creationId="{D4CDA6DC-85B1-476C-B816-3CD9C80943AA}"/>
          </ac:spMkLst>
        </pc:spChg>
        <pc:spChg chg="del">
          <ac:chgData name="viswanath gopalakrishnan" userId="0291d92d5a8006f9" providerId="LiveId" clId="{E4985F68-BC2F-4D42-A963-579512B7FB56}" dt="2020-09-08T07:05:26.814" v="412" actId="478"/>
          <ac:spMkLst>
            <pc:docMk/>
            <pc:sldMk cId="2939175528" sldId="322"/>
            <ac:spMk id="23" creationId="{7A147CC9-38F2-475C-8F9A-17E7CCD52894}"/>
          </ac:spMkLst>
        </pc:spChg>
        <pc:spChg chg="del">
          <ac:chgData name="viswanath gopalakrishnan" userId="0291d92d5a8006f9" providerId="LiveId" clId="{E4985F68-BC2F-4D42-A963-579512B7FB56}" dt="2020-09-08T07:05:26.814" v="412" actId="478"/>
          <ac:spMkLst>
            <pc:docMk/>
            <pc:sldMk cId="2939175528" sldId="322"/>
            <ac:spMk id="24" creationId="{1E0D6C01-7A2D-43BB-8EC2-F831954F456A}"/>
          </ac:spMkLst>
        </pc:spChg>
        <pc:spChg chg="del">
          <ac:chgData name="viswanath gopalakrishnan" userId="0291d92d5a8006f9" providerId="LiveId" clId="{E4985F68-BC2F-4D42-A963-579512B7FB56}" dt="2020-09-08T07:05:22.056" v="411" actId="478"/>
          <ac:spMkLst>
            <pc:docMk/>
            <pc:sldMk cId="2939175528" sldId="322"/>
            <ac:spMk id="25" creationId="{7DC88231-1B46-4E43-A6B3-5113F7D8C53F}"/>
          </ac:spMkLst>
        </pc:spChg>
        <pc:spChg chg="del">
          <ac:chgData name="viswanath gopalakrishnan" userId="0291d92d5a8006f9" providerId="LiveId" clId="{E4985F68-BC2F-4D42-A963-579512B7FB56}" dt="2020-09-08T07:05:22.056" v="411" actId="478"/>
          <ac:spMkLst>
            <pc:docMk/>
            <pc:sldMk cId="2939175528" sldId="322"/>
            <ac:spMk id="27" creationId="{8F7FF5ED-17B4-4C86-A0BB-AAE9FD0492DB}"/>
          </ac:spMkLst>
        </pc:spChg>
        <pc:spChg chg="del">
          <ac:chgData name="viswanath gopalakrishnan" userId="0291d92d5a8006f9" providerId="LiveId" clId="{E4985F68-BC2F-4D42-A963-579512B7FB56}" dt="2020-09-08T07:05:22.056" v="411" actId="478"/>
          <ac:spMkLst>
            <pc:docMk/>
            <pc:sldMk cId="2939175528" sldId="322"/>
            <ac:spMk id="28" creationId="{C7D0C7A8-C058-4B5B-83E5-88B74E12AB04}"/>
          </ac:spMkLst>
        </pc:spChg>
        <pc:spChg chg="del">
          <ac:chgData name="viswanath gopalakrishnan" userId="0291d92d5a8006f9" providerId="LiveId" clId="{E4985F68-BC2F-4D42-A963-579512B7FB56}" dt="2020-09-08T07:05:22.056" v="411" actId="478"/>
          <ac:spMkLst>
            <pc:docMk/>
            <pc:sldMk cId="2939175528" sldId="322"/>
            <ac:spMk id="29" creationId="{EB8CA34E-BD63-4FAA-A948-EB663244BDB8}"/>
          </ac:spMkLst>
        </pc:spChg>
        <pc:picChg chg="add del mod">
          <ac:chgData name="viswanath gopalakrishnan" userId="0291d92d5a8006f9" providerId="LiveId" clId="{E4985F68-BC2F-4D42-A963-579512B7FB56}" dt="2020-09-09T03:45:20.456" v="874" actId="478"/>
          <ac:picMkLst>
            <pc:docMk/>
            <pc:sldMk cId="2939175528" sldId="322"/>
            <ac:picMk id="2" creationId="{B6FB4D69-230C-457C-B04D-02F1DECDFDA7}"/>
          </ac:picMkLst>
        </pc:picChg>
        <pc:picChg chg="del mod">
          <ac:chgData name="viswanath gopalakrishnan" userId="0291d92d5a8006f9" providerId="LiveId" clId="{E4985F68-BC2F-4D42-A963-579512B7FB56}" dt="2020-09-08T07:05:22.056" v="411" actId="478"/>
          <ac:picMkLst>
            <pc:docMk/>
            <pc:sldMk cId="2939175528" sldId="322"/>
            <ac:picMk id="9" creationId="{57F4C4CF-FCDE-4763-A976-ED44CB74232F}"/>
          </ac:picMkLst>
        </pc:picChg>
        <pc:picChg chg="add mod">
          <ac:chgData name="viswanath gopalakrishnan" userId="0291d92d5a8006f9" providerId="LiveId" clId="{E4985F68-BC2F-4D42-A963-579512B7FB56}" dt="2020-09-09T03:48:25.857" v="879" actId="1076"/>
          <ac:picMkLst>
            <pc:docMk/>
            <pc:sldMk cId="2939175528" sldId="322"/>
            <ac:picMk id="9" creationId="{CFF9A2CA-A948-4246-AB50-C30CF1F4F88A}"/>
          </ac:picMkLst>
        </pc:picChg>
        <pc:picChg chg="add mod">
          <ac:chgData name="viswanath gopalakrishnan" userId="0291d92d5a8006f9" providerId="LiveId" clId="{E4985F68-BC2F-4D42-A963-579512B7FB56}" dt="2020-09-08T07:44:32.231" v="787" actId="1076"/>
          <ac:picMkLst>
            <pc:docMk/>
            <pc:sldMk cId="2939175528" sldId="322"/>
            <ac:picMk id="10" creationId="{03A7B3D9-CC09-4A4C-BFEC-795E160929A0}"/>
          </ac:picMkLst>
        </pc:picChg>
        <pc:picChg chg="add mod">
          <ac:chgData name="viswanath gopalakrishnan" userId="0291d92d5a8006f9" providerId="LiveId" clId="{E4985F68-BC2F-4D42-A963-579512B7FB56}" dt="2020-09-08T07:44:32.231" v="787" actId="1076"/>
          <ac:picMkLst>
            <pc:docMk/>
            <pc:sldMk cId="2939175528" sldId="322"/>
            <ac:picMk id="11" creationId="{0644E209-E162-4B71-93E8-B54568E8A5C4}"/>
          </ac:picMkLst>
        </pc:picChg>
        <pc:picChg chg="del">
          <ac:chgData name="viswanath gopalakrishnan" userId="0291d92d5a8006f9" providerId="LiveId" clId="{E4985F68-BC2F-4D42-A963-579512B7FB56}" dt="2020-09-08T07:05:22.056" v="411" actId="478"/>
          <ac:picMkLst>
            <pc:docMk/>
            <pc:sldMk cId="2939175528" sldId="322"/>
            <ac:picMk id="18" creationId="{47DEF524-5CA6-4CD0-824D-759177A44986}"/>
          </ac:picMkLst>
        </pc:picChg>
        <pc:picChg chg="del">
          <ac:chgData name="viswanath gopalakrishnan" userId="0291d92d5a8006f9" providerId="LiveId" clId="{E4985F68-BC2F-4D42-A963-579512B7FB56}" dt="2020-09-08T07:05:22.056" v="411" actId="478"/>
          <ac:picMkLst>
            <pc:docMk/>
            <pc:sldMk cId="2939175528" sldId="322"/>
            <ac:picMk id="19" creationId="{0AB697F1-C4F3-4A5D-BBA2-8E0252B9921C}"/>
          </ac:picMkLst>
        </pc:picChg>
        <pc:picChg chg="del">
          <ac:chgData name="viswanath gopalakrishnan" userId="0291d92d5a8006f9" providerId="LiveId" clId="{E4985F68-BC2F-4D42-A963-579512B7FB56}" dt="2020-09-08T07:05:22.056" v="411" actId="478"/>
          <ac:picMkLst>
            <pc:docMk/>
            <pc:sldMk cId="2939175528" sldId="322"/>
            <ac:picMk id="20" creationId="{F13A32C7-64F8-42D8-A8DD-F0FDC913D0AC}"/>
          </ac:picMkLst>
        </pc:picChg>
        <pc:picChg chg="del mod">
          <ac:chgData name="viswanath gopalakrishnan" userId="0291d92d5a8006f9" providerId="LiveId" clId="{E4985F68-BC2F-4D42-A963-579512B7FB56}" dt="2020-09-08T07:05:22.056" v="411" actId="478"/>
          <ac:picMkLst>
            <pc:docMk/>
            <pc:sldMk cId="2939175528" sldId="322"/>
            <ac:picMk id="21" creationId="{41507838-7798-4DD5-9F36-D47C11B1F634}"/>
          </ac:picMkLst>
        </pc:picChg>
      </pc:sldChg>
      <pc:sldChg chg="addSp delSp modSp add mod modAnim">
        <pc:chgData name="viswanath gopalakrishnan" userId="0291d92d5a8006f9" providerId="LiveId" clId="{E4985F68-BC2F-4D42-A963-579512B7FB56}" dt="2020-09-17T04:26:39.001" v="3871"/>
        <pc:sldMkLst>
          <pc:docMk/>
          <pc:sldMk cId="740455994" sldId="323"/>
        </pc:sldMkLst>
        <pc:spChg chg="mod">
          <ac:chgData name="viswanath gopalakrishnan" userId="0291d92d5a8006f9" providerId="LiveId" clId="{E4985F68-BC2F-4D42-A963-579512B7FB56}" dt="2020-09-09T03:52:11.854" v="927" actId="20577"/>
          <ac:spMkLst>
            <pc:docMk/>
            <pc:sldMk cId="740455994" sldId="323"/>
            <ac:spMk id="3" creationId="{D1C525E6-6CCA-4CC3-9B93-9F73E6C6A79D}"/>
          </ac:spMkLst>
        </pc:spChg>
        <pc:spChg chg="del">
          <ac:chgData name="viswanath gopalakrishnan" userId="0291d92d5a8006f9" providerId="LiveId" clId="{E4985F68-BC2F-4D42-A963-579512B7FB56}" dt="2020-09-08T08:17:31.997" v="818" actId="478"/>
          <ac:spMkLst>
            <pc:docMk/>
            <pc:sldMk cId="740455994" sldId="323"/>
            <ac:spMk id="4" creationId="{95DB7B95-B146-4B4D-9F3A-DC87A0BC2904}"/>
          </ac:spMkLst>
        </pc:spChg>
        <pc:spChg chg="add mod">
          <ac:chgData name="viswanath gopalakrishnan" userId="0291d92d5a8006f9" providerId="LiveId" clId="{E4985F68-BC2F-4D42-A963-579512B7FB56}" dt="2020-09-09T03:53:17.875" v="957" actId="1076"/>
          <ac:spMkLst>
            <pc:docMk/>
            <pc:sldMk cId="740455994" sldId="323"/>
            <ac:spMk id="4" creationId="{A5FCA071-98E8-4A89-931B-530A94C25BA7}"/>
          </ac:spMkLst>
        </pc:spChg>
        <pc:spChg chg="del">
          <ac:chgData name="viswanath gopalakrishnan" userId="0291d92d5a8006f9" providerId="LiveId" clId="{E4985F68-BC2F-4D42-A963-579512B7FB56}" dt="2020-09-08T08:17:31.997" v="818" actId="478"/>
          <ac:spMkLst>
            <pc:docMk/>
            <pc:sldMk cId="740455994" sldId="323"/>
            <ac:spMk id="5" creationId="{845C372E-561D-4E60-9B9D-177FFFBEB6C0}"/>
          </ac:spMkLst>
        </pc:spChg>
        <pc:spChg chg="del">
          <ac:chgData name="viswanath gopalakrishnan" userId="0291d92d5a8006f9" providerId="LiveId" clId="{E4985F68-BC2F-4D42-A963-579512B7FB56}" dt="2020-09-08T08:17:31.997" v="818" actId="478"/>
          <ac:spMkLst>
            <pc:docMk/>
            <pc:sldMk cId="740455994" sldId="323"/>
            <ac:spMk id="7" creationId="{8D43B5F2-89A4-4B79-ABB9-9AD47D9D9C55}"/>
          </ac:spMkLst>
        </pc:spChg>
        <pc:spChg chg="add mod">
          <ac:chgData name="viswanath gopalakrishnan" userId="0291d92d5a8006f9" providerId="LiveId" clId="{E4985F68-BC2F-4D42-A963-579512B7FB56}" dt="2020-09-17T04:25:44.618" v="3868" actId="20577"/>
          <ac:spMkLst>
            <pc:docMk/>
            <pc:sldMk cId="740455994" sldId="323"/>
            <ac:spMk id="8" creationId="{0531789B-1D25-44A6-82E8-5EFC3B3659BD}"/>
          </ac:spMkLst>
        </pc:spChg>
        <pc:spChg chg="del">
          <ac:chgData name="viswanath gopalakrishnan" userId="0291d92d5a8006f9" providerId="LiveId" clId="{E4985F68-BC2F-4D42-A963-579512B7FB56}" dt="2020-09-08T08:17:31.997" v="818" actId="478"/>
          <ac:spMkLst>
            <pc:docMk/>
            <pc:sldMk cId="740455994" sldId="323"/>
            <ac:spMk id="8" creationId="{D23FC245-B7C4-4FCC-A801-2049E4BAC4C5}"/>
          </ac:spMkLst>
        </pc:spChg>
        <pc:spChg chg="add mod">
          <ac:chgData name="viswanath gopalakrishnan" userId="0291d92d5a8006f9" providerId="LiveId" clId="{E4985F68-BC2F-4D42-A963-579512B7FB56}" dt="2020-09-09T03:54:33.981" v="968" actId="20577"/>
          <ac:spMkLst>
            <pc:docMk/>
            <pc:sldMk cId="740455994" sldId="323"/>
            <ac:spMk id="9" creationId="{CBA77D90-AF39-4E9E-8AE9-C7125FD2C810}"/>
          </ac:spMkLst>
        </pc:spChg>
        <pc:spChg chg="add mod">
          <ac:chgData name="viswanath gopalakrishnan" userId="0291d92d5a8006f9" providerId="LiveId" clId="{E4985F68-BC2F-4D42-A963-579512B7FB56}" dt="2020-09-17T04:26:29.592" v="3869" actId="1076"/>
          <ac:spMkLst>
            <pc:docMk/>
            <pc:sldMk cId="740455994" sldId="323"/>
            <ac:spMk id="15" creationId="{19897F6F-7302-4B3A-BF2E-DF42E72C2E7C}"/>
          </ac:spMkLst>
        </pc:spChg>
        <pc:spChg chg="add mod">
          <ac:chgData name="viswanath gopalakrishnan" userId="0291d92d5a8006f9" providerId="LiveId" clId="{E4985F68-BC2F-4D42-A963-579512B7FB56}" dt="2020-09-09T04:16:48.593" v="1045" actId="1076"/>
          <ac:spMkLst>
            <pc:docMk/>
            <pc:sldMk cId="740455994" sldId="323"/>
            <ac:spMk id="16" creationId="{2F1E0601-DDFF-4CFB-B774-DD6007C76E6D}"/>
          </ac:spMkLst>
        </pc:spChg>
        <pc:picChg chg="add mod">
          <ac:chgData name="viswanath gopalakrishnan" userId="0291d92d5a8006f9" providerId="LiveId" clId="{E4985F68-BC2F-4D42-A963-579512B7FB56}" dt="2020-09-09T03:52:47.465" v="929" actId="1076"/>
          <ac:picMkLst>
            <pc:docMk/>
            <pc:sldMk cId="740455994" sldId="323"/>
            <ac:picMk id="2" creationId="{8A10B7C3-2F6B-4B50-994E-1C63CA20150C}"/>
          </ac:picMkLst>
        </pc:picChg>
        <pc:picChg chg="add mod">
          <ac:chgData name="viswanath gopalakrishnan" userId="0291d92d5a8006f9" providerId="LiveId" clId="{E4985F68-BC2F-4D42-A963-579512B7FB56}" dt="2020-09-09T03:53:44.600" v="959" actId="1076"/>
          <ac:picMkLst>
            <pc:docMk/>
            <pc:sldMk cId="740455994" sldId="323"/>
            <ac:picMk id="5" creationId="{A1D4DC17-90F8-45FD-B52C-B1C90C6EC5C9}"/>
          </ac:picMkLst>
        </pc:picChg>
        <pc:picChg chg="add mod">
          <ac:chgData name="viswanath gopalakrishnan" userId="0291d92d5a8006f9" providerId="LiveId" clId="{E4985F68-BC2F-4D42-A963-579512B7FB56}" dt="2020-09-09T03:54:04.346" v="961" actId="1076"/>
          <ac:picMkLst>
            <pc:docMk/>
            <pc:sldMk cId="740455994" sldId="323"/>
            <ac:picMk id="6" creationId="{FD3127C9-AA39-4570-AFE6-A5450ABF3B56}"/>
          </ac:picMkLst>
        </pc:picChg>
        <pc:picChg chg="add mod">
          <ac:chgData name="viswanath gopalakrishnan" userId="0291d92d5a8006f9" providerId="LiveId" clId="{E4985F68-BC2F-4D42-A963-579512B7FB56}" dt="2020-09-09T03:54:24.999" v="963" actId="1076"/>
          <ac:picMkLst>
            <pc:docMk/>
            <pc:sldMk cId="740455994" sldId="323"/>
            <ac:picMk id="7" creationId="{2D466CC2-8F7F-45B5-A4B0-C5B315C05F2B}"/>
          </ac:picMkLst>
        </pc:picChg>
        <pc:picChg chg="add mod">
          <ac:chgData name="viswanath gopalakrishnan" userId="0291d92d5a8006f9" providerId="LiveId" clId="{E4985F68-BC2F-4D42-A963-579512B7FB56}" dt="2020-09-09T04:13:54.421" v="970" actId="1076"/>
          <ac:picMkLst>
            <pc:docMk/>
            <pc:sldMk cId="740455994" sldId="323"/>
            <ac:picMk id="10" creationId="{02282DEE-F032-4C0B-A8EA-839A7A28BABA}"/>
          </ac:picMkLst>
        </pc:picChg>
        <pc:picChg chg="del">
          <ac:chgData name="viswanath gopalakrishnan" userId="0291d92d5a8006f9" providerId="LiveId" clId="{E4985F68-BC2F-4D42-A963-579512B7FB56}" dt="2020-09-08T08:17:31.997" v="818" actId="478"/>
          <ac:picMkLst>
            <pc:docMk/>
            <pc:sldMk cId="740455994" sldId="323"/>
            <ac:picMk id="10" creationId="{03A7B3D9-CC09-4A4C-BFEC-795E160929A0}"/>
          </ac:picMkLst>
        </pc:picChg>
        <pc:picChg chg="del">
          <ac:chgData name="viswanath gopalakrishnan" userId="0291d92d5a8006f9" providerId="LiveId" clId="{E4985F68-BC2F-4D42-A963-579512B7FB56}" dt="2020-09-08T08:17:31.997" v="818" actId="478"/>
          <ac:picMkLst>
            <pc:docMk/>
            <pc:sldMk cId="740455994" sldId="323"/>
            <ac:picMk id="11" creationId="{0644E209-E162-4B71-93E8-B54568E8A5C4}"/>
          </ac:picMkLst>
        </pc:picChg>
        <pc:picChg chg="add del">
          <ac:chgData name="viswanath gopalakrishnan" userId="0291d92d5a8006f9" providerId="LiveId" clId="{E4985F68-BC2F-4D42-A963-579512B7FB56}" dt="2020-09-09T04:14:09.532" v="972" actId="478"/>
          <ac:picMkLst>
            <pc:docMk/>
            <pc:sldMk cId="740455994" sldId="323"/>
            <ac:picMk id="11" creationId="{C9ED1170-41E6-442F-84EA-D183EFB71C35}"/>
          </ac:picMkLst>
        </pc:picChg>
        <pc:picChg chg="add mod">
          <ac:chgData name="viswanath gopalakrishnan" userId="0291d92d5a8006f9" providerId="LiveId" clId="{E4985F68-BC2F-4D42-A963-579512B7FB56}" dt="2020-09-09T04:14:26.569" v="975" actId="1076"/>
          <ac:picMkLst>
            <pc:docMk/>
            <pc:sldMk cId="740455994" sldId="323"/>
            <ac:picMk id="12" creationId="{8AA1CA94-6336-4DBB-B360-D14D4CF6F417}"/>
          </ac:picMkLst>
        </pc:picChg>
        <pc:picChg chg="add del">
          <ac:chgData name="viswanath gopalakrishnan" userId="0291d92d5a8006f9" providerId="LiveId" clId="{E4985F68-BC2F-4D42-A963-579512B7FB56}" dt="2020-09-09T04:14:51.266" v="977" actId="478"/>
          <ac:picMkLst>
            <pc:docMk/>
            <pc:sldMk cId="740455994" sldId="323"/>
            <ac:picMk id="13" creationId="{9DBF0518-C234-4E97-8B6E-4A1D439EA899}"/>
          </ac:picMkLst>
        </pc:picChg>
        <pc:picChg chg="add mod">
          <ac:chgData name="viswanath gopalakrishnan" userId="0291d92d5a8006f9" providerId="LiveId" clId="{E4985F68-BC2F-4D42-A963-579512B7FB56}" dt="2020-09-09T04:16:46.443" v="1044" actId="1076"/>
          <ac:picMkLst>
            <pc:docMk/>
            <pc:sldMk cId="740455994" sldId="323"/>
            <ac:picMk id="14" creationId="{8CDB40AB-2491-4DCF-B00D-AA8068FC5439}"/>
          </ac:picMkLst>
        </pc:picChg>
      </pc:sldChg>
      <pc:sldChg chg="new del">
        <pc:chgData name="viswanath gopalakrishnan" userId="0291d92d5a8006f9" providerId="LiveId" clId="{E4985F68-BC2F-4D42-A963-579512B7FB56}" dt="2020-09-09T03:51:27.201" v="884" actId="47"/>
        <pc:sldMkLst>
          <pc:docMk/>
          <pc:sldMk cId="2022528242" sldId="324"/>
        </pc:sldMkLst>
      </pc:sldChg>
      <pc:sldChg chg="addSp delSp modSp add mod modAnim">
        <pc:chgData name="viswanath gopalakrishnan" userId="0291d92d5a8006f9" providerId="LiveId" clId="{E4985F68-BC2F-4D42-A963-579512B7FB56}" dt="2020-09-17T05:13:47.847" v="4010"/>
        <pc:sldMkLst>
          <pc:docMk/>
          <pc:sldMk cId="2391513729" sldId="324"/>
        </pc:sldMkLst>
        <pc:spChg chg="add mod">
          <ac:chgData name="viswanath gopalakrishnan" userId="0291d92d5a8006f9" providerId="LiveId" clId="{E4985F68-BC2F-4D42-A963-579512B7FB56}" dt="2020-09-09T04:43:35.472" v="1218" actId="1076"/>
          <ac:spMkLst>
            <pc:docMk/>
            <pc:sldMk cId="2391513729" sldId="324"/>
            <ac:spMk id="6" creationId="{6DF04E0F-D17D-4A47-A925-A1FC5D21121F}"/>
          </ac:spMkLst>
        </pc:spChg>
        <pc:spChg chg="add mod">
          <ac:chgData name="viswanath gopalakrishnan" userId="0291d92d5a8006f9" providerId="LiveId" clId="{E4985F68-BC2F-4D42-A963-579512B7FB56}" dt="2020-09-09T04:43:49.648" v="1219" actId="1076"/>
          <ac:spMkLst>
            <pc:docMk/>
            <pc:sldMk cId="2391513729" sldId="324"/>
            <ac:spMk id="13" creationId="{C2013A54-9B9C-4A49-ADBE-D2992BB375A8}"/>
          </ac:spMkLst>
        </pc:spChg>
        <pc:spChg chg="mod">
          <ac:chgData name="viswanath gopalakrishnan" userId="0291d92d5a8006f9" providerId="LiveId" clId="{E4985F68-BC2F-4D42-A963-579512B7FB56}" dt="2020-09-09T05:10:46.327" v="1349" actId="1076"/>
          <ac:spMkLst>
            <pc:docMk/>
            <pc:sldMk cId="2391513729" sldId="324"/>
            <ac:spMk id="16" creationId="{BBB3673A-6882-4700-8348-B58B70616F08}"/>
          </ac:spMkLst>
        </pc:spChg>
        <pc:picChg chg="add mod">
          <ac:chgData name="viswanath gopalakrishnan" userId="0291d92d5a8006f9" providerId="LiveId" clId="{E4985F68-BC2F-4D42-A963-579512B7FB56}" dt="2020-09-09T04:21:55.105" v="1088" actId="1076"/>
          <ac:picMkLst>
            <pc:docMk/>
            <pc:sldMk cId="2391513729" sldId="324"/>
            <ac:picMk id="2" creationId="{8E393654-FC7C-420F-A5D9-B2944EBB6A7B}"/>
          </ac:picMkLst>
        </pc:picChg>
        <pc:picChg chg="add del">
          <ac:chgData name="viswanath gopalakrishnan" userId="0291d92d5a8006f9" providerId="LiveId" clId="{E4985F68-BC2F-4D42-A963-579512B7FB56}" dt="2020-09-09T04:22:16.308" v="1090" actId="478"/>
          <ac:picMkLst>
            <pc:docMk/>
            <pc:sldMk cId="2391513729" sldId="324"/>
            <ac:picMk id="4" creationId="{8CAA9A90-4D98-4727-BBBC-7F08313C46B3}"/>
          </ac:picMkLst>
        </pc:picChg>
        <pc:picChg chg="add mod">
          <ac:chgData name="viswanath gopalakrishnan" userId="0291d92d5a8006f9" providerId="LiveId" clId="{E4985F68-BC2F-4D42-A963-579512B7FB56}" dt="2020-09-09T04:43:02.051" v="1217" actId="1076"/>
          <ac:picMkLst>
            <pc:docMk/>
            <pc:sldMk cId="2391513729" sldId="324"/>
            <ac:picMk id="5" creationId="{DA8F9E81-2241-4389-BCEF-6D2BB4E40E18}"/>
          </ac:picMkLst>
        </pc:picChg>
        <pc:picChg chg="add mod">
          <ac:chgData name="viswanath gopalakrishnan" userId="0291d92d5a8006f9" providerId="LiveId" clId="{E4985F68-BC2F-4D42-A963-579512B7FB56}" dt="2020-09-09T04:40:24.263" v="1150" actId="1076"/>
          <ac:picMkLst>
            <pc:docMk/>
            <pc:sldMk cId="2391513729" sldId="324"/>
            <ac:picMk id="7" creationId="{01BC12B0-39B4-414A-9A7F-B9110941605F}"/>
          </ac:picMkLst>
        </pc:picChg>
        <pc:picChg chg="add mod">
          <ac:chgData name="viswanath gopalakrishnan" userId="0291d92d5a8006f9" providerId="LiveId" clId="{E4985F68-BC2F-4D42-A963-579512B7FB56}" dt="2020-09-09T04:40:40.711" v="1152" actId="1076"/>
          <ac:picMkLst>
            <pc:docMk/>
            <pc:sldMk cId="2391513729" sldId="324"/>
            <ac:picMk id="8" creationId="{3002B93B-15A4-45F1-8769-D45D7DFE5E45}"/>
          </ac:picMkLst>
        </pc:picChg>
        <pc:picChg chg="add mod">
          <ac:chgData name="viswanath gopalakrishnan" userId="0291d92d5a8006f9" providerId="LiveId" clId="{E4985F68-BC2F-4D42-A963-579512B7FB56}" dt="2020-09-09T04:42:57.693" v="1216" actId="1076"/>
          <ac:picMkLst>
            <pc:docMk/>
            <pc:sldMk cId="2391513729" sldId="324"/>
            <ac:picMk id="9" creationId="{9A4F3AB7-2DF3-4CF2-82BD-48145396C12E}"/>
          </ac:picMkLst>
        </pc:picChg>
        <pc:picChg chg="add mod">
          <ac:chgData name="viswanath gopalakrishnan" userId="0291d92d5a8006f9" providerId="LiveId" clId="{E4985F68-BC2F-4D42-A963-579512B7FB56}" dt="2020-09-09T04:44:59.949" v="1221" actId="1036"/>
          <ac:picMkLst>
            <pc:docMk/>
            <pc:sldMk cId="2391513729" sldId="324"/>
            <ac:picMk id="10" creationId="{260BB43F-EAE4-4764-8B7B-74614BAD3053}"/>
          </ac:picMkLst>
        </pc:picChg>
        <pc:picChg chg="add mod">
          <ac:chgData name="viswanath gopalakrishnan" userId="0291d92d5a8006f9" providerId="LiveId" clId="{E4985F68-BC2F-4D42-A963-579512B7FB56}" dt="2020-09-09T04:43:53.754" v="1220" actId="1076"/>
          <ac:picMkLst>
            <pc:docMk/>
            <pc:sldMk cId="2391513729" sldId="324"/>
            <ac:picMk id="11" creationId="{2450FFC0-F5F4-4D46-B8D8-2CDEB473A6F7}"/>
          </ac:picMkLst>
        </pc:picChg>
        <pc:picChg chg="add mod">
          <ac:chgData name="viswanath gopalakrishnan" userId="0291d92d5a8006f9" providerId="LiveId" clId="{E4985F68-BC2F-4D42-A963-579512B7FB56}" dt="2020-09-09T04:48:56.357" v="1223" actId="1076"/>
          <ac:picMkLst>
            <pc:docMk/>
            <pc:sldMk cId="2391513729" sldId="324"/>
            <ac:picMk id="14" creationId="{05E8253D-7BF6-41C8-A84F-60963A172E72}"/>
          </ac:picMkLst>
        </pc:picChg>
        <pc:picChg chg="add mod">
          <ac:chgData name="viswanath gopalakrishnan" userId="0291d92d5a8006f9" providerId="LiveId" clId="{E4985F68-BC2F-4D42-A963-579512B7FB56}" dt="2020-09-09T04:49:16.379" v="1225" actId="1076"/>
          <ac:picMkLst>
            <pc:docMk/>
            <pc:sldMk cId="2391513729" sldId="324"/>
            <ac:picMk id="15" creationId="{93719C90-1FA0-448D-8E80-898D5CC6226C}"/>
          </ac:picMkLst>
        </pc:picChg>
      </pc:sldChg>
      <pc:sldChg chg="addSp delSp modSp add mod modAnim">
        <pc:chgData name="viswanath gopalakrishnan" userId="0291d92d5a8006f9" providerId="LiveId" clId="{E4985F68-BC2F-4D42-A963-579512B7FB56}" dt="2020-09-17T04:32:13.255" v="3886" actId="1076"/>
        <pc:sldMkLst>
          <pc:docMk/>
          <pc:sldMk cId="2939167174" sldId="325"/>
        </pc:sldMkLst>
        <pc:spChg chg="add del mod">
          <ac:chgData name="viswanath gopalakrishnan" userId="0291d92d5a8006f9" providerId="LiveId" clId="{E4985F68-BC2F-4D42-A963-579512B7FB56}" dt="2020-09-09T05:22:02.028" v="1499"/>
          <ac:spMkLst>
            <pc:docMk/>
            <pc:sldMk cId="2939167174" sldId="325"/>
            <ac:spMk id="2" creationId="{913D212F-FD51-478C-9D14-380F72698557}"/>
          </ac:spMkLst>
        </pc:spChg>
        <pc:spChg chg="mod">
          <ac:chgData name="viswanath gopalakrishnan" userId="0291d92d5a8006f9" providerId="LiveId" clId="{E4985F68-BC2F-4D42-A963-579512B7FB56}" dt="2020-09-09T05:59:28.583" v="1569" actId="6549"/>
          <ac:spMkLst>
            <pc:docMk/>
            <pc:sldMk cId="2939167174" sldId="325"/>
            <ac:spMk id="3" creationId="{D1C525E6-6CCA-4CC3-9B93-9F73E6C6A79D}"/>
          </ac:spMkLst>
        </pc:spChg>
        <pc:spChg chg="del">
          <ac:chgData name="viswanath gopalakrishnan" userId="0291d92d5a8006f9" providerId="LiveId" clId="{E4985F68-BC2F-4D42-A963-579512B7FB56}" dt="2020-09-09T04:56:59.228" v="1248" actId="478"/>
          <ac:spMkLst>
            <pc:docMk/>
            <pc:sldMk cId="2939167174" sldId="325"/>
            <ac:spMk id="6" creationId="{6DF04E0F-D17D-4A47-A925-A1FC5D21121F}"/>
          </ac:spMkLst>
        </pc:spChg>
        <pc:spChg chg="del">
          <ac:chgData name="viswanath gopalakrishnan" userId="0291d92d5a8006f9" providerId="LiveId" clId="{E4985F68-BC2F-4D42-A963-579512B7FB56}" dt="2020-09-09T04:56:59.228" v="1248" actId="478"/>
          <ac:spMkLst>
            <pc:docMk/>
            <pc:sldMk cId="2939167174" sldId="325"/>
            <ac:spMk id="13" creationId="{C2013A54-9B9C-4A49-ADBE-D2992BB375A8}"/>
          </ac:spMkLst>
        </pc:spChg>
        <pc:spChg chg="add mod">
          <ac:chgData name="viswanath gopalakrishnan" userId="0291d92d5a8006f9" providerId="LiveId" clId="{E4985F68-BC2F-4D42-A963-579512B7FB56}" dt="2020-09-17T04:32:13.255" v="3886" actId="1076"/>
          <ac:spMkLst>
            <pc:docMk/>
            <pc:sldMk cId="2939167174" sldId="325"/>
            <ac:spMk id="82" creationId="{9411EBAF-BD36-4F41-98ED-2D103B12B2BA}"/>
          </ac:spMkLst>
        </pc:spChg>
        <pc:grpChg chg="add mod">
          <ac:chgData name="viswanath gopalakrishnan" userId="0291d92d5a8006f9" providerId="LiveId" clId="{E4985F68-BC2F-4D42-A963-579512B7FB56}" dt="2020-09-17T04:32:06.709" v="3885" actId="1076"/>
          <ac:grpSpMkLst>
            <pc:docMk/>
            <pc:sldMk cId="2939167174" sldId="325"/>
            <ac:grpSpMk id="2" creationId="{7DEB77A6-AD8C-4D13-8A2D-E7FDB5EC8409}"/>
          </ac:grpSpMkLst>
        </pc:grpChg>
        <pc:grpChg chg="mod">
          <ac:chgData name="viswanath gopalakrishnan" userId="0291d92d5a8006f9" providerId="LiveId" clId="{E4985F68-BC2F-4D42-A963-579512B7FB56}" dt="2020-09-09T06:00:10.600" v="1573" actId="164"/>
          <ac:grpSpMkLst>
            <pc:docMk/>
            <pc:sldMk cId="2939167174" sldId="325"/>
            <ac:grpSpMk id="13" creationId="{97C11B94-8944-4DD2-8552-89DF2110A84C}"/>
          </ac:grpSpMkLst>
        </pc:grpChg>
        <pc:grpChg chg="mod">
          <ac:chgData name="viswanath gopalakrishnan" userId="0291d92d5a8006f9" providerId="LiveId" clId="{E4985F68-BC2F-4D42-A963-579512B7FB56}" dt="2020-09-09T06:00:10.600" v="1573" actId="164"/>
          <ac:grpSpMkLst>
            <pc:docMk/>
            <pc:sldMk cId="2939167174" sldId="325"/>
            <ac:grpSpMk id="14" creationId="{50F6AD18-A07F-4A23-BDA1-0F80A1BCC9CE}"/>
          </ac:grpSpMkLst>
        </pc:grpChg>
        <pc:grpChg chg="mod">
          <ac:chgData name="viswanath gopalakrishnan" userId="0291d92d5a8006f9" providerId="LiveId" clId="{E4985F68-BC2F-4D42-A963-579512B7FB56}" dt="2020-09-09T06:00:10.600" v="1573" actId="164"/>
          <ac:grpSpMkLst>
            <pc:docMk/>
            <pc:sldMk cId="2939167174" sldId="325"/>
            <ac:grpSpMk id="17" creationId="{20ABBBF9-060D-4DBF-BC1E-9BAF37BEDD58}"/>
          </ac:grpSpMkLst>
        </pc:grpChg>
        <pc:grpChg chg="del mod">
          <ac:chgData name="viswanath gopalakrishnan" userId="0291d92d5a8006f9" providerId="LiveId" clId="{E4985F68-BC2F-4D42-A963-579512B7FB56}" dt="2020-09-09T04:58:10.318" v="1303"/>
          <ac:grpSpMkLst>
            <pc:docMk/>
            <pc:sldMk cId="2939167174" sldId="325"/>
            <ac:grpSpMk id="19" creationId="{346516DA-178D-4F3D-A467-621BD4185F5C}"/>
          </ac:grpSpMkLst>
        </pc:grpChg>
        <pc:grpChg chg="del mod">
          <ac:chgData name="viswanath gopalakrishnan" userId="0291d92d5a8006f9" providerId="LiveId" clId="{E4985F68-BC2F-4D42-A963-579512B7FB56}" dt="2020-09-09T04:57:20.102" v="1260"/>
          <ac:grpSpMkLst>
            <pc:docMk/>
            <pc:sldMk cId="2939167174" sldId="325"/>
            <ac:grpSpMk id="22" creationId="{4BF52827-1A8C-4352-9CE1-C8ECAC565DA5}"/>
          </ac:grpSpMkLst>
        </pc:grpChg>
        <pc:grpChg chg="del mod">
          <ac:chgData name="viswanath gopalakrishnan" userId="0291d92d5a8006f9" providerId="LiveId" clId="{E4985F68-BC2F-4D42-A963-579512B7FB56}" dt="2020-09-09T04:58:10.318" v="1303"/>
          <ac:grpSpMkLst>
            <pc:docMk/>
            <pc:sldMk cId="2939167174" sldId="325"/>
            <ac:grpSpMk id="24" creationId="{FDED597E-AC06-41B1-B9BA-2FB3835E13CC}"/>
          </ac:grpSpMkLst>
        </pc:grpChg>
        <pc:grpChg chg="mod">
          <ac:chgData name="viswanath gopalakrishnan" userId="0291d92d5a8006f9" providerId="LiveId" clId="{E4985F68-BC2F-4D42-A963-579512B7FB56}" dt="2020-09-09T06:00:10.600" v="1573" actId="164"/>
          <ac:grpSpMkLst>
            <pc:docMk/>
            <pc:sldMk cId="2939167174" sldId="325"/>
            <ac:grpSpMk id="25" creationId="{21A17941-422D-4A36-9A0D-85EF01972B9F}"/>
          </ac:grpSpMkLst>
        </pc:grpChg>
        <pc:grpChg chg="mod">
          <ac:chgData name="viswanath gopalakrishnan" userId="0291d92d5a8006f9" providerId="LiveId" clId="{E4985F68-BC2F-4D42-A963-579512B7FB56}" dt="2020-09-09T06:00:10.600" v="1573" actId="164"/>
          <ac:grpSpMkLst>
            <pc:docMk/>
            <pc:sldMk cId="2939167174" sldId="325"/>
            <ac:grpSpMk id="26" creationId="{31120C66-6185-4424-B669-841346FFB153}"/>
          </ac:grpSpMkLst>
        </pc:grpChg>
        <pc:grpChg chg="mod">
          <ac:chgData name="viswanath gopalakrishnan" userId="0291d92d5a8006f9" providerId="LiveId" clId="{E4985F68-BC2F-4D42-A963-579512B7FB56}" dt="2020-09-09T05:23:15.006" v="1529"/>
          <ac:grpSpMkLst>
            <pc:docMk/>
            <pc:sldMk cId="2939167174" sldId="325"/>
            <ac:grpSpMk id="32" creationId="{BBE15BF3-7B60-4037-AAF0-DD1B88EDB58F}"/>
          </ac:grpSpMkLst>
        </pc:grpChg>
        <pc:grpChg chg="mod">
          <ac:chgData name="viswanath gopalakrishnan" userId="0291d92d5a8006f9" providerId="LiveId" clId="{E4985F68-BC2F-4D42-A963-579512B7FB56}" dt="2020-09-17T04:31:53.701" v="3883" actId="1076"/>
          <ac:grpSpMkLst>
            <pc:docMk/>
            <pc:sldMk cId="2939167174" sldId="325"/>
            <ac:grpSpMk id="37" creationId="{E20E9217-41C4-48FF-BCD1-A9CE8C1AE3A4}"/>
          </ac:grpSpMkLst>
        </pc:grpChg>
        <pc:grpChg chg="del mod">
          <ac:chgData name="viswanath gopalakrishnan" userId="0291d92d5a8006f9" providerId="LiveId" clId="{E4985F68-BC2F-4D42-A963-579512B7FB56}" dt="2020-09-09T04:58:14.922" v="1320"/>
          <ac:grpSpMkLst>
            <pc:docMk/>
            <pc:sldMk cId="2939167174" sldId="325"/>
            <ac:grpSpMk id="41" creationId="{A2E79186-42F4-45D7-AF7F-663EDE810A22}"/>
          </ac:grpSpMkLst>
        </pc:grpChg>
        <pc:grpChg chg="del mod">
          <ac:chgData name="viswanath gopalakrishnan" userId="0291d92d5a8006f9" providerId="LiveId" clId="{E4985F68-BC2F-4D42-A963-579512B7FB56}" dt="2020-09-09T04:58:17.398" v="1332"/>
          <ac:grpSpMkLst>
            <pc:docMk/>
            <pc:sldMk cId="2939167174" sldId="325"/>
            <ac:grpSpMk id="44" creationId="{E2D97FB1-0B44-4BF3-8C9E-5643AF9652F8}"/>
          </ac:grpSpMkLst>
        </pc:grpChg>
        <pc:grpChg chg="del mod">
          <ac:chgData name="viswanath gopalakrishnan" userId="0291d92d5a8006f9" providerId="LiveId" clId="{E4985F68-BC2F-4D42-A963-579512B7FB56}" dt="2020-09-09T04:57:57.226" v="1291"/>
          <ac:grpSpMkLst>
            <pc:docMk/>
            <pc:sldMk cId="2939167174" sldId="325"/>
            <ac:grpSpMk id="52" creationId="{BA0884AE-2583-4380-B84F-83473025F2E7}"/>
          </ac:grpSpMkLst>
        </pc:grpChg>
        <pc:grpChg chg="del mod">
          <ac:chgData name="viswanath gopalakrishnan" userId="0291d92d5a8006f9" providerId="LiveId" clId="{E4985F68-BC2F-4D42-A963-579512B7FB56}" dt="2020-09-09T04:58:17.402" v="1336"/>
          <ac:grpSpMkLst>
            <pc:docMk/>
            <pc:sldMk cId="2939167174" sldId="325"/>
            <ac:grpSpMk id="53" creationId="{7831103F-ABF7-4748-BC48-834122F24771}"/>
          </ac:grpSpMkLst>
        </pc:grpChg>
        <pc:grpChg chg="del mod">
          <ac:chgData name="viswanath gopalakrishnan" userId="0291d92d5a8006f9" providerId="LiveId" clId="{E4985F68-BC2F-4D42-A963-579512B7FB56}" dt="2020-09-09T04:58:17.405" v="1340"/>
          <ac:grpSpMkLst>
            <pc:docMk/>
            <pc:sldMk cId="2939167174" sldId="325"/>
            <ac:grpSpMk id="56" creationId="{F61AA0DE-0AB3-466B-A552-7CE59FE34548}"/>
          </ac:grpSpMkLst>
        </pc:grpChg>
        <pc:grpChg chg="del mod">
          <ac:chgData name="viswanath gopalakrishnan" userId="0291d92d5a8006f9" providerId="LiveId" clId="{E4985F68-BC2F-4D42-A963-579512B7FB56}" dt="2020-09-09T04:58:17.388" v="1324"/>
          <ac:grpSpMkLst>
            <pc:docMk/>
            <pc:sldMk cId="2939167174" sldId="325"/>
            <ac:grpSpMk id="66" creationId="{B9E667F2-4DB0-401C-8A9A-FF4C2560B2E3}"/>
          </ac:grpSpMkLst>
        </pc:grpChg>
        <pc:grpChg chg="del mod">
          <ac:chgData name="viswanath gopalakrishnan" userId="0291d92d5a8006f9" providerId="LiveId" clId="{E4985F68-BC2F-4D42-A963-579512B7FB56}" dt="2020-09-09T04:58:17.399" v="1333"/>
          <ac:grpSpMkLst>
            <pc:docMk/>
            <pc:sldMk cId="2939167174" sldId="325"/>
            <ac:grpSpMk id="67" creationId="{49C171B5-ECC4-4ADA-A3E0-FD75F0B0B05B}"/>
          </ac:grpSpMkLst>
        </pc:grpChg>
        <pc:grpChg chg="del mod">
          <ac:chgData name="viswanath gopalakrishnan" userId="0291d92d5a8006f9" providerId="LiveId" clId="{E4985F68-BC2F-4D42-A963-579512B7FB56}" dt="2020-09-09T04:58:17.396" v="1331"/>
          <ac:grpSpMkLst>
            <pc:docMk/>
            <pc:sldMk cId="2939167174" sldId="325"/>
            <ac:grpSpMk id="68" creationId="{30FB910A-0A1E-4812-BBD8-9B8B0B5A7141}"/>
          </ac:grpSpMkLst>
        </pc:grpChg>
        <pc:grpChg chg="del mod">
          <ac:chgData name="viswanath gopalakrishnan" userId="0291d92d5a8006f9" providerId="LiveId" clId="{E4985F68-BC2F-4D42-A963-579512B7FB56}" dt="2020-09-09T04:58:17.394" v="1330"/>
          <ac:grpSpMkLst>
            <pc:docMk/>
            <pc:sldMk cId="2939167174" sldId="325"/>
            <ac:grpSpMk id="69" creationId="{CAD07676-8896-4CC2-809D-B6674B9CCFA7}"/>
          </ac:grpSpMkLst>
        </pc:grpChg>
        <pc:grpChg chg="del mod">
          <ac:chgData name="viswanath gopalakrishnan" userId="0291d92d5a8006f9" providerId="LiveId" clId="{E4985F68-BC2F-4D42-A963-579512B7FB56}" dt="2020-09-09T04:58:11.739" v="1309"/>
          <ac:grpSpMkLst>
            <pc:docMk/>
            <pc:sldMk cId="2939167174" sldId="325"/>
            <ac:grpSpMk id="71" creationId="{96DE42F9-AAB3-45E2-8B5C-445BF77F170E}"/>
          </ac:grpSpMkLst>
        </pc:grpChg>
        <pc:grpChg chg="del mod">
          <ac:chgData name="viswanath gopalakrishnan" userId="0291d92d5a8006f9" providerId="LiveId" clId="{E4985F68-BC2F-4D42-A963-579512B7FB56}" dt="2020-09-09T05:20:25.869" v="1468"/>
          <ac:grpSpMkLst>
            <pc:docMk/>
            <pc:sldMk cId="2939167174" sldId="325"/>
            <ac:grpSpMk id="89" creationId="{A8D32C0F-282E-45F4-9E7F-0A9B02C4D8FA}"/>
          </ac:grpSpMkLst>
        </pc:grpChg>
        <pc:grpChg chg="del mod">
          <ac:chgData name="viswanath gopalakrishnan" userId="0291d92d5a8006f9" providerId="LiveId" clId="{E4985F68-BC2F-4D42-A963-579512B7FB56}" dt="2020-09-09T05:16:39.194" v="1395"/>
          <ac:grpSpMkLst>
            <pc:docMk/>
            <pc:sldMk cId="2939167174" sldId="325"/>
            <ac:grpSpMk id="97" creationId="{8F125FC4-589B-4145-9010-D07F656FA54C}"/>
          </ac:grpSpMkLst>
        </pc:grpChg>
        <pc:grpChg chg="del mod">
          <ac:chgData name="viswanath gopalakrishnan" userId="0291d92d5a8006f9" providerId="LiveId" clId="{E4985F68-BC2F-4D42-A963-579512B7FB56}" dt="2020-09-09T05:16:34.091" v="1393"/>
          <ac:grpSpMkLst>
            <pc:docMk/>
            <pc:sldMk cId="2939167174" sldId="325"/>
            <ac:grpSpMk id="112" creationId="{01863D71-3336-42E2-8DBE-BCE868F5E3AD}"/>
          </ac:grpSpMkLst>
        </pc:grpChg>
        <pc:grpChg chg="mod">
          <ac:chgData name="viswanath gopalakrishnan" userId="0291d92d5a8006f9" providerId="LiveId" clId="{E4985F68-BC2F-4D42-A963-579512B7FB56}" dt="2020-09-09T06:00:10.600" v="1573" actId="164"/>
          <ac:grpSpMkLst>
            <pc:docMk/>
            <pc:sldMk cId="2939167174" sldId="325"/>
            <ac:grpSpMk id="116" creationId="{55CE1EA8-B5AA-4D51-B314-7792717001B4}"/>
          </ac:grpSpMkLst>
        </pc:grpChg>
        <pc:grpChg chg="del mod">
          <ac:chgData name="viswanath gopalakrishnan" userId="0291d92d5a8006f9" providerId="LiveId" clId="{E4985F68-BC2F-4D42-A963-579512B7FB56}" dt="2020-09-09T05:19:55.892" v="1440"/>
          <ac:grpSpMkLst>
            <pc:docMk/>
            <pc:sldMk cId="2939167174" sldId="325"/>
            <ac:grpSpMk id="126" creationId="{2A9E8191-CCED-4AA5-97F4-4DDCBECFCEB0}"/>
          </ac:grpSpMkLst>
        </pc:grpChg>
        <pc:grpChg chg="del mod">
          <ac:chgData name="viswanath gopalakrishnan" userId="0291d92d5a8006f9" providerId="LiveId" clId="{E4985F68-BC2F-4D42-A963-579512B7FB56}" dt="2020-09-09T05:18:00.361" v="1424"/>
          <ac:grpSpMkLst>
            <pc:docMk/>
            <pc:sldMk cId="2939167174" sldId="325"/>
            <ac:grpSpMk id="136" creationId="{73F6EC50-D3DF-4884-87B5-34D6202CE3A3}"/>
          </ac:grpSpMkLst>
        </pc:grpChg>
        <pc:grpChg chg="del mod">
          <ac:chgData name="viswanath gopalakrishnan" userId="0291d92d5a8006f9" providerId="LiveId" clId="{E4985F68-BC2F-4D42-A963-579512B7FB56}" dt="2020-09-09T05:20:25.869" v="1468"/>
          <ac:grpSpMkLst>
            <pc:docMk/>
            <pc:sldMk cId="2939167174" sldId="325"/>
            <ac:grpSpMk id="139" creationId="{D95F2ADF-7830-4C22-BB56-F6F49CC81777}"/>
          </ac:grpSpMkLst>
        </pc:grpChg>
        <pc:grpChg chg="del mod">
          <ac:chgData name="viswanath gopalakrishnan" userId="0291d92d5a8006f9" providerId="LiveId" clId="{E4985F68-BC2F-4D42-A963-579512B7FB56}" dt="2020-09-09T05:20:02.886" v="1450"/>
          <ac:grpSpMkLst>
            <pc:docMk/>
            <pc:sldMk cId="2939167174" sldId="325"/>
            <ac:grpSpMk id="142" creationId="{30E144B8-F0CC-4C98-BB89-286E5E2022E1}"/>
          </ac:grpSpMkLst>
        </pc:grpChg>
        <pc:grpChg chg="del mod">
          <ac:chgData name="viswanath gopalakrishnan" userId="0291d92d5a8006f9" providerId="LiveId" clId="{E4985F68-BC2F-4D42-A963-579512B7FB56}" dt="2020-09-09T05:20:02.886" v="1450"/>
          <ac:grpSpMkLst>
            <pc:docMk/>
            <pc:sldMk cId="2939167174" sldId="325"/>
            <ac:grpSpMk id="152" creationId="{F37DA5D4-4126-4F79-B371-F9A4D18AFF81}"/>
          </ac:grpSpMkLst>
        </pc:grpChg>
        <pc:grpChg chg="del mod">
          <ac:chgData name="viswanath gopalakrishnan" userId="0291d92d5a8006f9" providerId="LiveId" clId="{E4985F68-BC2F-4D42-A963-579512B7FB56}" dt="2020-09-09T05:20:05.034" v="1452"/>
          <ac:grpSpMkLst>
            <pc:docMk/>
            <pc:sldMk cId="2939167174" sldId="325"/>
            <ac:grpSpMk id="153" creationId="{13C292BE-1189-41BD-AD56-681C2E524F31}"/>
          </ac:grpSpMkLst>
        </pc:grpChg>
        <pc:grpChg chg="del mod">
          <ac:chgData name="viswanath gopalakrishnan" userId="0291d92d5a8006f9" providerId="LiveId" clId="{E4985F68-BC2F-4D42-A963-579512B7FB56}" dt="2020-09-09T05:23:20.885" v="1530" actId="478"/>
          <ac:grpSpMkLst>
            <pc:docMk/>
            <pc:sldMk cId="2939167174" sldId="325"/>
            <ac:grpSpMk id="155" creationId="{4445CA57-4DCF-4478-A556-ABCAAFB14E3D}"/>
          </ac:grpSpMkLst>
        </pc:grpChg>
        <pc:grpChg chg="del mod">
          <ac:chgData name="viswanath gopalakrishnan" userId="0291d92d5a8006f9" providerId="LiveId" clId="{E4985F68-BC2F-4D42-A963-579512B7FB56}" dt="2020-09-09T05:20:22.901" v="1465"/>
          <ac:grpSpMkLst>
            <pc:docMk/>
            <pc:sldMk cId="2939167174" sldId="325"/>
            <ac:grpSpMk id="161" creationId="{223B42E9-6817-443C-92FE-F8BD1F8235DF}"/>
          </ac:grpSpMkLst>
        </pc:grpChg>
        <pc:grpChg chg="del mod">
          <ac:chgData name="viswanath gopalakrishnan" userId="0291d92d5a8006f9" providerId="LiveId" clId="{E4985F68-BC2F-4D42-A963-579512B7FB56}" dt="2020-09-09T05:20:22.901" v="1465"/>
          <ac:grpSpMkLst>
            <pc:docMk/>
            <pc:sldMk cId="2939167174" sldId="325"/>
            <ac:grpSpMk id="166" creationId="{4BC74FA3-5DF5-40AB-9E32-A0478627C8B2}"/>
          </ac:grpSpMkLst>
        </pc:grpChg>
        <pc:grpChg chg="del mod">
          <ac:chgData name="viswanath gopalakrishnan" userId="0291d92d5a8006f9" providerId="LiveId" clId="{E4985F68-BC2F-4D42-A963-579512B7FB56}" dt="2020-09-09T05:20:25.869" v="1468"/>
          <ac:grpSpMkLst>
            <pc:docMk/>
            <pc:sldMk cId="2939167174" sldId="325"/>
            <ac:grpSpMk id="168" creationId="{D79A3F5B-AE98-4F51-9A21-7CAD2C9E7474}"/>
          </ac:grpSpMkLst>
        </pc:grpChg>
        <pc:grpChg chg="mod">
          <ac:chgData name="viswanath gopalakrishnan" userId="0291d92d5a8006f9" providerId="LiveId" clId="{E4985F68-BC2F-4D42-A963-579512B7FB56}" dt="2020-09-09T06:00:10.600" v="1573" actId="164"/>
          <ac:grpSpMkLst>
            <pc:docMk/>
            <pc:sldMk cId="2939167174" sldId="325"/>
            <ac:grpSpMk id="171" creationId="{51F10EFD-FA99-46CB-8A5A-4846B4F4C46A}"/>
          </ac:grpSpMkLst>
        </pc:grpChg>
        <pc:grpChg chg="del mod">
          <ac:chgData name="viswanath gopalakrishnan" userId="0291d92d5a8006f9" providerId="LiveId" clId="{E4985F68-BC2F-4D42-A963-579512B7FB56}" dt="2020-09-09T05:20:49.410" v="1490"/>
          <ac:grpSpMkLst>
            <pc:docMk/>
            <pc:sldMk cId="2939167174" sldId="325"/>
            <ac:grpSpMk id="178" creationId="{DFA5F9B7-9762-4E3B-A69F-BBF86AB602A6}"/>
          </ac:grpSpMkLst>
        </pc:grpChg>
        <pc:grpChg chg="mod">
          <ac:chgData name="viswanath gopalakrishnan" userId="0291d92d5a8006f9" providerId="LiveId" clId="{E4985F68-BC2F-4D42-A963-579512B7FB56}" dt="2020-09-09T06:00:10.600" v="1573" actId="164"/>
          <ac:grpSpMkLst>
            <pc:docMk/>
            <pc:sldMk cId="2939167174" sldId="325"/>
            <ac:grpSpMk id="181" creationId="{E9806E7A-9E5F-4990-AF68-66E05EFDB8B4}"/>
          </ac:grpSpMkLst>
        </pc:grpChg>
        <pc:picChg chg="del">
          <ac:chgData name="viswanath gopalakrishnan" userId="0291d92d5a8006f9" providerId="LiveId" clId="{E4985F68-BC2F-4D42-A963-579512B7FB56}" dt="2020-09-09T04:56:59.228" v="1248" actId="478"/>
          <ac:picMkLst>
            <pc:docMk/>
            <pc:sldMk cId="2939167174" sldId="325"/>
            <ac:picMk id="2" creationId="{8E393654-FC7C-420F-A5D9-B2944EBB6A7B}"/>
          </ac:picMkLst>
        </pc:picChg>
        <pc:picChg chg="del">
          <ac:chgData name="viswanath gopalakrishnan" userId="0291d92d5a8006f9" providerId="LiveId" clId="{E4985F68-BC2F-4D42-A963-579512B7FB56}" dt="2020-09-09T04:56:59.228" v="1248" actId="478"/>
          <ac:picMkLst>
            <pc:docMk/>
            <pc:sldMk cId="2939167174" sldId="325"/>
            <ac:picMk id="5" creationId="{DA8F9E81-2241-4389-BCEF-6D2BB4E40E18}"/>
          </ac:picMkLst>
        </pc:picChg>
        <pc:picChg chg="del">
          <ac:chgData name="viswanath gopalakrishnan" userId="0291d92d5a8006f9" providerId="LiveId" clId="{E4985F68-BC2F-4D42-A963-579512B7FB56}" dt="2020-09-09T04:56:59.228" v="1248" actId="478"/>
          <ac:picMkLst>
            <pc:docMk/>
            <pc:sldMk cId="2939167174" sldId="325"/>
            <ac:picMk id="7" creationId="{01BC12B0-39B4-414A-9A7F-B9110941605F}"/>
          </ac:picMkLst>
        </pc:picChg>
        <pc:picChg chg="del">
          <ac:chgData name="viswanath gopalakrishnan" userId="0291d92d5a8006f9" providerId="LiveId" clId="{E4985F68-BC2F-4D42-A963-579512B7FB56}" dt="2020-09-09T04:56:59.228" v="1248" actId="478"/>
          <ac:picMkLst>
            <pc:docMk/>
            <pc:sldMk cId="2939167174" sldId="325"/>
            <ac:picMk id="8" creationId="{3002B93B-15A4-45F1-8769-D45D7DFE5E45}"/>
          </ac:picMkLst>
        </pc:picChg>
        <pc:picChg chg="del">
          <ac:chgData name="viswanath gopalakrishnan" userId="0291d92d5a8006f9" providerId="LiveId" clId="{E4985F68-BC2F-4D42-A963-579512B7FB56}" dt="2020-09-09T04:56:59.228" v="1248" actId="478"/>
          <ac:picMkLst>
            <pc:docMk/>
            <pc:sldMk cId="2939167174" sldId="325"/>
            <ac:picMk id="9" creationId="{9A4F3AB7-2DF3-4CF2-82BD-48145396C12E}"/>
          </ac:picMkLst>
        </pc:picChg>
        <pc:picChg chg="del">
          <ac:chgData name="viswanath gopalakrishnan" userId="0291d92d5a8006f9" providerId="LiveId" clId="{E4985F68-BC2F-4D42-A963-579512B7FB56}" dt="2020-09-09T04:56:59.228" v="1248" actId="478"/>
          <ac:picMkLst>
            <pc:docMk/>
            <pc:sldMk cId="2939167174" sldId="325"/>
            <ac:picMk id="10" creationId="{260BB43F-EAE4-4764-8B7B-74614BAD3053}"/>
          </ac:picMkLst>
        </pc:picChg>
        <pc:picChg chg="del">
          <ac:chgData name="viswanath gopalakrishnan" userId="0291d92d5a8006f9" providerId="LiveId" clId="{E4985F68-BC2F-4D42-A963-579512B7FB56}" dt="2020-09-09T04:56:59.228" v="1248" actId="478"/>
          <ac:picMkLst>
            <pc:docMk/>
            <pc:sldMk cId="2939167174" sldId="325"/>
            <ac:picMk id="11" creationId="{2450FFC0-F5F4-4D46-B8D8-2CDEB473A6F7}"/>
          </ac:picMkLst>
        </pc:picChg>
        <pc:picChg chg="del">
          <ac:chgData name="viswanath gopalakrishnan" userId="0291d92d5a8006f9" providerId="LiveId" clId="{E4985F68-BC2F-4D42-A963-579512B7FB56}" dt="2020-09-09T04:56:59.228" v="1248" actId="478"/>
          <ac:picMkLst>
            <pc:docMk/>
            <pc:sldMk cId="2939167174" sldId="325"/>
            <ac:picMk id="14" creationId="{05E8253D-7BF6-41C8-A84F-60963A172E72}"/>
          </ac:picMkLst>
        </pc:picChg>
        <pc:picChg chg="del">
          <ac:chgData name="viswanath gopalakrishnan" userId="0291d92d5a8006f9" providerId="LiveId" clId="{E4985F68-BC2F-4D42-A963-579512B7FB56}" dt="2020-09-09T04:56:59.228" v="1248" actId="478"/>
          <ac:picMkLst>
            <pc:docMk/>
            <pc:sldMk cId="2939167174" sldId="325"/>
            <ac:picMk id="15" creationId="{93719C90-1FA0-448D-8E80-898D5CC6226C}"/>
          </ac:picMkLst>
        </pc:picChg>
        <pc:picChg chg="add mod">
          <ac:chgData name="viswanath gopalakrishnan" userId="0291d92d5a8006f9" providerId="LiveId" clId="{E4985F68-BC2F-4D42-A963-579512B7FB56}" dt="2020-09-17T04:31:56.772" v="3884" actId="1076"/>
          <ac:picMkLst>
            <pc:docMk/>
            <pc:sldMk cId="2939167174" sldId="325"/>
            <ac:picMk id="67" creationId="{B93E88E7-A83A-4BEE-8E65-59774302F055}"/>
          </ac:picMkLst>
        </pc:picChg>
        <pc:picChg chg="add mod">
          <ac:chgData name="viswanath gopalakrishnan" userId="0291d92d5a8006f9" providerId="LiveId" clId="{E4985F68-BC2F-4D42-A963-579512B7FB56}" dt="2020-09-17T04:32:13.255" v="3886" actId="1076"/>
          <ac:picMkLst>
            <pc:docMk/>
            <pc:sldMk cId="2939167174" sldId="325"/>
            <ac:picMk id="74" creationId="{86FF037A-2208-47E2-B34D-039469E84AE3}"/>
          </ac:picMkLst>
        </pc:picChg>
        <pc:picChg chg="add mod">
          <ac:chgData name="viswanath gopalakrishnan" userId="0291d92d5a8006f9" providerId="LiveId" clId="{E4985F68-BC2F-4D42-A963-579512B7FB56}" dt="2020-09-17T04:32:13.255" v="3886" actId="1076"/>
          <ac:picMkLst>
            <pc:docMk/>
            <pc:sldMk cId="2939167174" sldId="325"/>
            <ac:picMk id="76" creationId="{DE7EA9E2-AB97-464A-9C2B-0BB08E27757C}"/>
          </ac:picMkLst>
        </pc:picChg>
        <pc:picChg chg="add mod">
          <ac:chgData name="viswanath gopalakrishnan" userId="0291d92d5a8006f9" providerId="LiveId" clId="{E4985F68-BC2F-4D42-A963-579512B7FB56}" dt="2020-09-17T04:32:13.255" v="3886" actId="1076"/>
          <ac:picMkLst>
            <pc:docMk/>
            <pc:sldMk cId="2939167174" sldId="325"/>
            <ac:picMk id="78" creationId="{45E81E28-6B69-4323-938D-747F285C888E}"/>
          </ac:picMkLst>
        </pc:picChg>
        <pc:picChg chg="add mod">
          <ac:chgData name="viswanath gopalakrishnan" userId="0291d92d5a8006f9" providerId="LiveId" clId="{E4985F68-BC2F-4D42-A963-579512B7FB56}" dt="2020-09-17T04:32:13.255" v="3886" actId="1076"/>
          <ac:picMkLst>
            <pc:docMk/>
            <pc:sldMk cId="2939167174" sldId="325"/>
            <ac:picMk id="80" creationId="{75797040-7FA2-4F8C-8984-78F419A76E15}"/>
          </ac:picMkLst>
        </pc:picChg>
        <pc:inkChg chg="add del">
          <ac:chgData name="viswanath gopalakrishnan" userId="0291d92d5a8006f9" providerId="LiveId" clId="{E4985F68-BC2F-4D42-A963-579512B7FB56}" dt="2020-09-09T05:22:31.374" v="1502"/>
          <ac:inkMkLst>
            <pc:docMk/>
            <pc:sldMk cId="2939167174" sldId="325"/>
            <ac:inkMk id="4" creationId="{0A4FD3F4-D343-4FE9-A47D-797E8FFFBEF9}"/>
          </ac:inkMkLst>
        </pc:inkChg>
        <pc:inkChg chg="add del">
          <ac:chgData name="viswanath gopalakrishnan" userId="0291d92d5a8006f9" providerId="LiveId" clId="{E4985F68-BC2F-4D42-A963-579512B7FB56}" dt="2020-09-09T04:57:08.135" v="1250" actId="9405"/>
          <ac:inkMkLst>
            <pc:docMk/>
            <pc:sldMk cId="2939167174" sldId="325"/>
            <ac:inkMk id="4" creationId="{1DFF5BC3-C355-47E1-8C67-AB4C09B14E3C}"/>
          </ac:inkMkLst>
        </pc:inkChg>
        <pc:inkChg chg="add mod">
          <ac:chgData name="viswanath gopalakrishnan" userId="0291d92d5a8006f9" providerId="LiveId" clId="{E4985F68-BC2F-4D42-A963-579512B7FB56}" dt="2020-09-09T05:22:41.323" v="1511"/>
          <ac:inkMkLst>
            <pc:docMk/>
            <pc:sldMk cId="2939167174" sldId="325"/>
            <ac:inkMk id="5" creationId="{B8109AAC-DEED-44F5-B53E-27591B752270}"/>
          </ac:inkMkLst>
        </pc:inkChg>
        <pc:inkChg chg="add mod">
          <ac:chgData name="viswanath gopalakrishnan" userId="0291d92d5a8006f9" providerId="LiveId" clId="{E4985F68-BC2F-4D42-A963-579512B7FB56}" dt="2020-09-09T05:22:41.323" v="1511"/>
          <ac:inkMkLst>
            <pc:docMk/>
            <pc:sldMk cId="2939167174" sldId="325"/>
            <ac:inkMk id="6" creationId="{A008003E-111B-40E1-B9B8-4E74F4C6BF32}"/>
          </ac:inkMkLst>
        </pc:inkChg>
        <pc:inkChg chg="add mod">
          <ac:chgData name="viswanath gopalakrishnan" userId="0291d92d5a8006f9" providerId="LiveId" clId="{E4985F68-BC2F-4D42-A963-579512B7FB56}" dt="2020-09-09T05:22:41.323" v="1511"/>
          <ac:inkMkLst>
            <pc:docMk/>
            <pc:sldMk cId="2939167174" sldId="325"/>
            <ac:inkMk id="7" creationId="{E8D2C6F0-BFDD-4DC1-8B04-5738F383B846}"/>
          </ac:inkMkLst>
        </pc:inkChg>
        <pc:inkChg chg="add mod">
          <ac:chgData name="viswanath gopalakrishnan" userId="0291d92d5a8006f9" providerId="LiveId" clId="{E4985F68-BC2F-4D42-A963-579512B7FB56}" dt="2020-09-09T05:22:41.323" v="1511"/>
          <ac:inkMkLst>
            <pc:docMk/>
            <pc:sldMk cId="2939167174" sldId="325"/>
            <ac:inkMk id="8" creationId="{5FBB19EC-44D3-4E63-BB7D-E8967457DAFC}"/>
          </ac:inkMkLst>
        </pc:inkChg>
        <pc:inkChg chg="add mod">
          <ac:chgData name="viswanath gopalakrishnan" userId="0291d92d5a8006f9" providerId="LiveId" clId="{E4985F68-BC2F-4D42-A963-579512B7FB56}" dt="2020-09-09T05:22:41.323" v="1511"/>
          <ac:inkMkLst>
            <pc:docMk/>
            <pc:sldMk cId="2939167174" sldId="325"/>
            <ac:inkMk id="9" creationId="{48694A0D-1181-43AD-9973-C86AB7FA96C6}"/>
          </ac:inkMkLst>
        </pc:inkChg>
        <pc:inkChg chg="add mod">
          <ac:chgData name="viswanath gopalakrishnan" userId="0291d92d5a8006f9" providerId="LiveId" clId="{E4985F68-BC2F-4D42-A963-579512B7FB56}" dt="2020-09-09T05:22:41.323" v="1511"/>
          <ac:inkMkLst>
            <pc:docMk/>
            <pc:sldMk cId="2939167174" sldId="325"/>
            <ac:inkMk id="10" creationId="{D77B5ADC-3A16-425D-A256-73A77309413F}"/>
          </ac:inkMkLst>
        </pc:inkChg>
        <pc:inkChg chg="add mod">
          <ac:chgData name="viswanath gopalakrishnan" userId="0291d92d5a8006f9" providerId="LiveId" clId="{E4985F68-BC2F-4D42-A963-579512B7FB56}" dt="2020-09-09T05:22:41.323" v="1511"/>
          <ac:inkMkLst>
            <pc:docMk/>
            <pc:sldMk cId="2939167174" sldId="325"/>
            <ac:inkMk id="11" creationId="{0E9C2BD8-81E6-451E-A643-7702A252EB8B}"/>
          </ac:inkMkLst>
        </pc:inkChg>
        <pc:inkChg chg="add del">
          <ac:chgData name="viswanath gopalakrishnan" userId="0291d92d5a8006f9" providerId="LiveId" clId="{E4985F68-BC2F-4D42-A963-579512B7FB56}" dt="2020-09-09T04:58:11.737" v="1308"/>
          <ac:inkMkLst>
            <pc:docMk/>
            <pc:sldMk cId="2939167174" sldId="325"/>
            <ac:inkMk id="12" creationId="{3E53F28E-E193-4E65-A5FE-EF87E004BE29}"/>
          </ac:inkMkLst>
        </pc:inkChg>
        <pc:inkChg chg="add mod">
          <ac:chgData name="viswanath gopalakrishnan" userId="0291d92d5a8006f9" providerId="LiveId" clId="{E4985F68-BC2F-4D42-A963-579512B7FB56}" dt="2020-09-09T05:22:41.323" v="1511"/>
          <ac:inkMkLst>
            <pc:docMk/>
            <pc:sldMk cId="2939167174" sldId="325"/>
            <ac:inkMk id="12" creationId="{DCDDC1CE-E359-4DC6-BCBC-2C54FAB8C472}"/>
          </ac:inkMkLst>
        </pc:inkChg>
        <pc:inkChg chg="add mod">
          <ac:chgData name="viswanath gopalakrishnan" userId="0291d92d5a8006f9" providerId="LiveId" clId="{E4985F68-BC2F-4D42-A963-579512B7FB56}" dt="2020-09-09T05:22:46.216" v="1514"/>
          <ac:inkMkLst>
            <pc:docMk/>
            <pc:sldMk cId="2939167174" sldId="325"/>
            <ac:inkMk id="15" creationId="{824BA5C5-0928-4A01-A51B-80063912F3A1}"/>
          </ac:inkMkLst>
        </pc:inkChg>
        <pc:inkChg chg="add del">
          <ac:chgData name="viswanath gopalakrishnan" userId="0291d92d5a8006f9" providerId="LiveId" clId="{E4985F68-BC2F-4D42-A963-579512B7FB56}" dt="2020-09-09T04:58:13.566" v="1318"/>
          <ac:inkMkLst>
            <pc:docMk/>
            <pc:sldMk cId="2939167174" sldId="325"/>
            <ac:inkMk id="16" creationId="{23F63D02-826E-402C-A6FA-81CD7B4F6F1E}"/>
          </ac:inkMkLst>
        </pc:inkChg>
        <pc:inkChg chg="add mod">
          <ac:chgData name="viswanath gopalakrishnan" userId="0291d92d5a8006f9" providerId="LiveId" clId="{E4985F68-BC2F-4D42-A963-579512B7FB56}" dt="2020-09-09T05:22:46.216" v="1514"/>
          <ac:inkMkLst>
            <pc:docMk/>
            <pc:sldMk cId="2939167174" sldId="325"/>
            <ac:inkMk id="16" creationId="{5589804E-2902-4C35-870B-5FDF5FD1B15F}"/>
          </ac:inkMkLst>
        </pc:inkChg>
        <pc:inkChg chg="add del mod">
          <ac:chgData name="viswanath gopalakrishnan" userId="0291d92d5a8006f9" providerId="LiveId" clId="{E4985F68-BC2F-4D42-A963-579512B7FB56}" dt="2020-09-09T04:58:11.739" v="1310"/>
          <ac:inkMkLst>
            <pc:docMk/>
            <pc:sldMk cId="2939167174" sldId="325"/>
            <ac:inkMk id="17" creationId="{785F5362-ADC3-4CA5-9A47-E345A867E86B}"/>
          </ac:inkMkLst>
        </pc:inkChg>
        <pc:inkChg chg="add mod">
          <ac:chgData name="viswanath gopalakrishnan" userId="0291d92d5a8006f9" providerId="LiveId" clId="{E4985F68-BC2F-4D42-A963-579512B7FB56}" dt="2020-09-09T06:00:10.600" v="1573" actId="164"/>
          <ac:inkMkLst>
            <pc:docMk/>
            <pc:sldMk cId="2939167174" sldId="325"/>
            <ac:inkMk id="18" creationId="{01870A54-0C1B-4F2C-8FF6-CB8D98046DE2}"/>
          </ac:inkMkLst>
        </pc:inkChg>
        <pc:inkChg chg="add del mod">
          <ac:chgData name="viswanath gopalakrishnan" userId="0291d92d5a8006f9" providerId="LiveId" clId="{E4985F68-BC2F-4D42-A963-579512B7FB56}" dt="2020-09-09T04:58:11.732" v="1304"/>
          <ac:inkMkLst>
            <pc:docMk/>
            <pc:sldMk cId="2939167174" sldId="325"/>
            <ac:inkMk id="18" creationId="{B05BFAA7-4BE8-4BB1-A623-C86D66E4C6A5}"/>
          </ac:inkMkLst>
        </pc:inkChg>
        <pc:inkChg chg="add mod">
          <ac:chgData name="viswanath gopalakrishnan" userId="0291d92d5a8006f9" providerId="LiveId" clId="{E4985F68-BC2F-4D42-A963-579512B7FB56}" dt="2020-09-09T06:00:10.600" v="1573" actId="164"/>
          <ac:inkMkLst>
            <pc:docMk/>
            <pc:sldMk cId="2939167174" sldId="325"/>
            <ac:inkMk id="19" creationId="{B1DE6538-B0E5-4020-A63F-F0820D87180F}"/>
          </ac:inkMkLst>
        </pc:inkChg>
        <pc:inkChg chg="add del mod">
          <ac:chgData name="viswanath gopalakrishnan" userId="0291d92d5a8006f9" providerId="LiveId" clId="{E4985F68-BC2F-4D42-A963-579512B7FB56}" dt="2020-09-09T04:58:11.735" v="1306"/>
          <ac:inkMkLst>
            <pc:docMk/>
            <pc:sldMk cId="2939167174" sldId="325"/>
            <ac:inkMk id="20" creationId="{8AD27549-5B4C-4A81-B283-BD7F62D26D15}"/>
          </ac:inkMkLst>
        </pc:inkChg>
        <pc:inkChg chg="add mod">
          <ac:chgData name="viswanath gopalakrishnan" userId="0291d92d5a8006f9" providerId="LiveId" clId="{E4985F68-BC2F-4D42-A963-579512B7FB56}" dt="2020-09-09T05:22:53.682" v="1522"/>
          <ac:inkMkLst>
            <pc:docMk/>
            <pc:sldMk cId="2939167174" sldId="325"/>
            <ac:inkMk id="20" creationId="{C6E78391-52CD-47F3-9AE9-A2178F0BF443}"/>
          </ac:inkMkLst>
        </pc:inkChg>
        <pc:inkChg chg="add del mod">
          <ac:chgData name="viswanath gopalakrishnan" userId="0291d92d5a8006f9" providerId="LiveId" clId="{E4985F68-BC2F-4D42-A963-579512B7FB56}" dt="2020-09-09T04:58:11.739" v="1309"/>
          <ac:inkMkLst>
            <pc:docMk/>
            <pc:sldMk cId="2939167174" sldId="325"/>
            <ac:inkMk id="21" creationId="{04102321-BAD4-4892-916B-0CF575D43233}"/>
          </ac:inkMkLst>
        </pc:inkChg>
        <pc:inkChg chg="add mod">
          <ac:chgData name="viswanath gopalakrishnan" userId="0291d92d5a8006f9" providerId="LiveId" clId="{E4985F68-BC2F-4D42-A963-579512B7FB56}" dt="2020-09-09T05:22:53.682" v="1522"/>
          <ac:inkMkLst>
            <pc:docMk/>
            <pc:sldMk cId="2939167174" sldId="325"/>
            <ac:inkMk id="21" creationId="{5B0B7B7E-0A47-4A35-A102-C7F493AA85C0}"/>
          </ac:inkMkLst>
        </pc:inkChg>
        <pc:inkChg chg="add mod">
          <ac:chgData name="viswanath gopalakrishnan" userId="0291d92d5a8006f9" providerId="LiveId" clId="{E4985F68-BC2F-4D42-A963-579512B7FB56}" dt="2020-09-09T06:00:10.600" v="1573" actId="164"/>
          <ac:inkMkLst>
            <pc:docMk/>
            <pc:sldMk cId="2939167174" sldId="325"/>
            <ac:inkMk id="22" creationId="{E693D344-A143-4BB5-87FE-BC66526EE023}"/>
          </ac:inkMkLst>
        </pc:inkChg>
        <pc:inkChg chg="add del mod">
          <ac:chgData name="viswanath gopalakrishnan" userId="0291d92d5a8006f9" providerId="LiveId" clId="{E4985F68-BC2F-4D42-A963-579512B7FB56}" dt="2020-09-09T04:58:11.734" v="1305"/>
          <ac:inkMkLst>
            <pc:docMk/>
            <pc:sldMk cId="2939167174" sldId="325"/>
            <ac:inkMk id="23" creationId="{7F2BBFAD-E47B-46C6-AF0F-79164B3C476E}"/>
          </ac:inkMkLst>
        </pc:inkChg>
        <pc:inkChg chg="add mod">
          <ac:chgData name="viswanath gopalakrishnan" userId="0291d92d5a8006f9" providerId="LiveId" clId="{E4985F68-BC2F-4D42-A963-579512B7FB56}" dt="2020-09-09T05:22:53.682" v="1522"/>
          <ac:inkMkLst>
            <pc:docMk/>
            <pc:sldMk cId="2939167174" sldId="325"/>
            <ac:inkMk id="23" creationId="{825E460A-FD4D-47F1-B1EE-888F8EC9188D}"/>
          </ac:inkMkLst>
        </pc:inkChg>
        <pc:inkChg chg="add mod">
          <ac:chgData name="viswanath gopalakrishnan" userId="0291d92d5a8006f9" providerId="LiveId" clId="{E4985F68-BC2F-4D42-A963-579512B7FB56}" dt="2020-09-09T05:22:53.682" v="1522"/>
          <ac:inkMkLst>
            <pc:docMk/>
            <pc:sldMk cId="2939167174" sldId="325"/>
            <ac:inkMk id="24" creationId="{ADBF7812-DB7B-44CE-ACE2-7B18289C892E}"/>
          </ac:inkMkLst>
        </pc:inkChg>
        <pc:inkChg chg="add del">
          <ac:chgData name="viswanath gopalakrishnan" userId="0291d92d5a8006f9" providerId="LiveId" clId="{E4985F68-BC2F-4D42-A963-579512B7FB56}" dt="2020-09-09T04:58:13.562" v="1313"/>
          <ac:inkMkLst>
            <pc:docMk/>
            <pc:sldMk cId="2939167174" sldId="325"/>
            <ac:inkMk id="25" creationId="{EEB53B9D-B4F5-40AF-9622-DE530FC3F01F}"/>
          </ac:inkMkLst>
        </pc:inkChg>
        <pc:inkChg chg="add del mod">
          <ac:chgData name="viswanath gopalakrishnan" userId="0291d92d5a8006f9" providerId="LiveId" clId="{E4985F68-BC2F-4D42-A963-579512B7FB56}" dt="2020-09-09T04:58:13.565" v="1317"/>
          <ac:inkMkLst>
            <pc:docMk/>
            <pc:sldMk cId="2939167174" sldId="325"/>
            <ac:inkMk id="26" creationId="{E1C6DBFE-9801-4876-8A9E-61EEF8A7CA70}"/>
          </ac:inkMkLst>
        </pc:inkChg>
        <pc:inkChg chg="add mod">
          <ac:chgData name="viswanath gopalakrishnan" userId="0291d92d5a8006f9" providerId="LiveId" clId="{E4985F68-BC2F-4D42-A963-579512B7FB56}" dt="2020-09-09T04:58:14.925" v="1323"/>
          <ac:inkMkLst>
            <pc:docMk/>
            <pc:sldMk cId="2939167174" sldId="325"/>
            <ac:inkMk id="27" creationId="{69636D59-B2A1-4E28-AE75-D3C489EAC4C1}"/>
          </ac:inkMkLst>
        </pc:inkChg>
        <pc:inkChg chg="add del mod">
          <ac:chgData name="viswanath gopalakrishnan" userId="0291d92d5a8006f9" providerId="LiveId" clId="{E4985F68-BC2F-4D42-A963-579512B7FB56}" dt="2020-09-09T04:58:13.561" v="1311"/>
          <ac:inkMkLst>
            <pc:docMk/>
            <pc:sldMk cId="2939167174" sldId="325"/>
            <ac:inkMk id="28" creationId="{35CD3D54-C0A6-4471-896D-5FF0DCE480F4}"/>
          </ac:inkMkLst>
        </pc:inkChg>
        <pc:inkChg chg="add mod">
          <ac:chgData name="viswanath gopalakrishnan" userId="0291d92d5a8006f9" providerId="LiveId" clId="{E4985F68-BC2F-4D42-A963-579512B7FB56}" dt="2020-09-17T04:32:06.709" v="3885" actId="1076"/>
          <ac:inkMkLst>
            <pc:docMk/>
            <pc:sldMk cId="2939167174" sldId="325"/>
            <ac:inkMk id="28" creationId="{A0B7C609-C10D-442E-B9BA-2E00DCBCFFEE}"/>
          </ac:inkMkLst>
        </pc:inkChg>
        <pc:inkChg chg="add del mod">
          <ac:chgData name="viswanath gopalakrishnan" userId="0291d92d5a8006f9" providerId="LiveId" clId="{E4985F68-BC2F-4D42-A963-579512B7FB56}" dt="2020-09-09T04:58:13.566" v="1319"/>
          <ac:inkMkLst>
            <pc:docMk/>
            <pc:sldMk cId="2939167174" sldId="325"/>
            <ac:inkMk id="29" creationId="{49395E94-1BAF-4D01-A73A-CBE6728F7612}"/>
          </ac:inkMkLst>
        </pc:inkChg>
        <pc:inkChg chg="add mod">
          <ac:chgData name="viswanath gopalakrishnan" userId="0291d92d5a8006f9" providerId="LiveId" clId="{E4985F68-BC2F-4D42-A963-579512B7FB56}" dt="2020-09-17T04:32:06.709" v="3885" actId="1076"/>
          <ac:inkMkLst>
            <pc:docMk/>
            <pc:sldMk cId="2939167174" sldId="325"/>
            <ac:inkMk id="29" creationId="{7D9B3994-226F-4EDF-8379-02AC12C22E8D}"/>
          </ac:inkMkLst>
        </pc:inkChg>
        <pc:inkChg chg="add del mod">
          <ac:chgData name="viswanath gopalakrishnan" userId="0291d92d5a8006f9" providerId="LiveId" clId="{E4985F68-BC2F-4D42-A963-579512B7FB56}" dt="2020-09-09T04:58:13.562" v="1312"/>
          <ac:inkMkLst>
            <pc:docMk/>
            <pc:sldMk cId="2939167174" sldId="325"/>
            <ac:inkMk id="30" creationId="{29BE2AA2-C97F-46FD-A2CE-530A7215716E}"/>
          </ac:inkMkLst>
        </pc:inkChg>
        <pc:inkChg chg="add mod">
          <ac:chgData name="viswanath gopalakrishnan" userId="0291d92d5a8006f9" providerId="LiveId" clId="{E4985F68-BC2F-4D42-A963-579512B7FB56}" dt="2020-09-17T04:32:13.255" v="3886" actId="1076"/>
          <ac:inkMkLst>
            <pc:docMk/>
            <pc:sldMk cId="2939167174" sldId="325"/>
            <ac:inkMk id="30" creationId="{374B33CD-9FFA-499A-B388-F8BD2A0F3271}"/>
          </ac:inkMkLst>
        </pc:inkChg>
        <pc:inkChg chg="add del mod">
          <ac:chgData name="viswanath gopalakrishnan" userId="0291d92d5a8006f9" providerId="LiveId" clId="{E4985F68-BC2F-4D42-A963-579512B7FB56}" dt="2020-09-09T05:23:15.006" v="1529"/>
          <ac:inkMkLst>
            <pc:docMk/>
            <pc:sldMk cId="2939167174" sldId="325"/>
            <ac:inkMk id="31" creationId="{4E3890A4-EC95-4A7B-8F94-32B924CACAAE}"/>
          </ac:inkMkLst>
        </pc:inkChg>
        <pc:inkChg chg="add del mod">
          <ac:chgData name="viswanath gopalakrishnan" userId="0291d92d5a8006f9" providerId="LiveId" clId="{E4985F68-BC2F-4D42-A963-579512B7FB56}" dt="2020-09-09T04:58:13.563" v="1314"/>
          <ac:inkMkLst>
            <pc:docMk/>
            <pc:sldMk cId="2939167174" sldId="325"/>
            <ac:inkMk id="31" creationId="{AA0537CF-833D-46AB-AEBE-00A065997097}"/>
          </ac:inkMkLst>
        </pc:inkChg>
        <pc:inkChg chg="add del mod">
          <ac:chgData name="viswanath gopalakrishnan" userId="0291d92d5a8006f9" providerId="LiveId" clId="{E4985F68-BC2F-4D42-A963-579512B7FB56}" dt="2020-09-09T04:58:14.925" v="1323"/>
          <ac:inkMkLst>
            <pc:docMk/>
            <pc:sldMk cId="2939167174" sldId="325"/>
            <ac:inkMk id="32" creationId="{8ADC7035-91B6-4073-884B-CB77E72016B5}"/>
          </ac:inkMkLst>
        </pc:inkChg>
        <pc:inkChg chg="add del mod">
          <ac:chgData name="viswanath gopalakrishnan" userId="0291d92d5a8006f9" providerId="LiveId" clId="{E4985F68-BC2F-4D42-A963-579512B7FB56}" dt="2020-09-09T04:58:13.564" v="1316"/>
          <ac:inkMkLst>
            <pc:docMk/>
            <pc:sldMk cId="2939167174" sldId="325"/>
            <ac:inkMk id="33" creationId="{723701D8-A042-4550-8E43-A0ECFC28B356}"/>
          </ac:inkMkLst>
        </pc:inkChg>
        <pc:inkChg chg="add mod">
          <ac:chgData name="viswanath gopalakrishnan" userId="0291d92d5a8006f9" providerId="LiveId" clId="{E4985F68-BC2F-4D42-A963-579512B7FB56}" dt="2020-09-09T04:58:14.925" v="1323"/>
          <ac:inkMkLst>
            <pc:docMk/>
            <pc:sldMk cId="2939167174" sldId="325"/>
            <ac:inkMk id="34" creationId="{CF4BB9FD-1DA5-4B1C-B392-0ECB75455A5C}"/>
          </ac:inkMkLst>
        </pc:inkChg>
        <pc:inkChg chg="add del mod">
          <ac:chgData name="viswanath gopalakrishnan" userId="0291d92d5a8006f9" providerId="LiveId" clId="{E4985F68-BC2F-4D42-A963-579512B7FB56}" dt="2020-09-09T04:58:13.564" v="1315"/>
          <ac:inkMkLst>
            <pc:docMk/>
            <pc:sldMk cId="2939167174" sldId="325"/>
            <ac:inkMk id="35" creationId="{4581C364-7D23-423C-BF35-62B7E332354E}"/>
          </ac:inkMkLst>
        </pc:inkChg>
        <pc:inkChg chg="add mod">
          <ac:chgData name="viswanath gopalakrishnan" userId="0291d92d5a8006f9" providerId="LiveId" clId="{E4985F68-BC2F-4D42-A963-579512B7FB56}" dt="2020-09-09T04:58:14.925" v="1323"/>
          <ac:inkMkLst>
            <pc:docMk/>
            <pc:sldMk cId="2939167174" sldId="325"/>
            <ac:inkMk id="36" creationId="{AE2EBAB5-E16F-4059-89F7-19C4908CB5C0}"/>
          </ac:inkMkLst>
        </pc:inkChg>
        <pc:inkChg chg="add del mod">
          <ac:chgData name="viswanath gopalakrishnan" userId="0291d92d5a8006f9" providerId="LiveId" clId="{E4985F68-BC2F-4D42-A963-579512B7FB56}" dt="2020-09-09T04:58:14.924" v="1322"/>
          <ac:inkMkLst>
            <pc:docMk/>
            <pc:sldMk cId="2939167174" sldId="325"/>
            <ac:inkMk id="38" creationId="{F609331C-13B3-4DE8-93E3-F35450C48448}"/>
          </ac:inkMkLst>
        </pc:inkChg>
        <pc:inkChg chg="add del mod">
          <ac:chgData name="viswanath gopalakrishnan" userId="0291d92d5a8006f9" providerId="LiveId" clId="{E4985F68-BC2F-4D42-A963-579512B7FB56}" dt="2020-09-09T04:58:14.922" v="1320"/>
          <ac:inkMkLst>
            <pc:docMk/>
            <pc:sldMk cId="2939167174" sldId="325"/>
            <ac:inkMk id="39" creationId="{5F21334C-FECB-43F9-B8F3-2DED73196018}"/>
          </ac:inkMkLst>
        </pc:inkChg>
        <pc:inkChg chg="add del mod">
          <ac:chgData name="viswanath gopalakrishnan" userId="0291d92d5a8006f9" providerId="LiveId" clId="{E4985F68-BC2F-4D42-A963-579512B7FB56}" dt="2020-09-09T04:58:14.923" v="1321"/>
          <ac:inkMkLst>
            <pc:docMk/>
            <pc:sldMk cId="2939167174" sldId="325"/>
            <ac:inkMk id="40" creationId="{97074324-7DF2-4AFF-9811-D21D4A32A208}"/>
          </ac:inkMkLst>
        </pc:inkChg>
        <pc:inkChg chg="add del mod">
          <ac:chgData name="viswanath gopalakrishnan" userId="0291d92d5a8006f9" providerId="LiveId" clId="{E4985F68-BC2F-4D42-A963-579512B7FB56}" dt="2020-09-09T04:58:17.403" v="1338"/>
          <ac:inkMkLst>
            <pc:docMk/>
            <pc:sldMk cId="2939167174" sldId="325"/>
            <ac:inkMk id="42" creationId="{DB212236-C919-462C-9BCA-8E1EB6074EA2}"/>
          </ac:inkMkLst>
        </pc:inkChg>
        <pc:inkChg chg="add del mod">
          <ac:chgData name="viswanath gopalakrishnan" userId="0291d92d5a8006f9" providerId="LiveId" clId="{E4985F68-BC2F-4D42-A963-579512B7FB56}" dt="2020-09-09T04:58:17.398" v="1332"/>
          <ac:inkMkLst>
            <pc:docMk/>
            <pc:sldMk cId="2939167174" sldId="325"/>
            <ac:inkMk id="43" creationId="{6245EA06-0E07-4C83-A7FD-789F9872C840}"/>
          </ac:inkMkLst>
        </pc:inkChg>
        <pc:inkChg chg="add del">
          <ac:chgData name="viswanath gopalakrishnan" userId="0291d92d5a8006f9" providerId="LiveId" clId="{E4985F68-BC2F-4D42-A963-579512B7FB56}" dt="2020-09-09T04:58:17.407" v="1342"/>
          <ac:inkMkLst>
            <pc:docMk/>
            <pc:sldMk cId="2939167174" sldId="325"/>
            <ac:inkMk id="45" creationId="{CAC56069-1152-4CE7-95D3-E1488796890A}"/>
          </ac:inkMkLst>
        </pc:inkChg>
        <pc:inkChg chg="add del mod">
          <ac:chgData name="viswanath gopalakrishnan" userId="0291d92d5a8006f9" providerId="LiveId" clId="{E4985F68-BC2F-4D42-A963-579512B7FB56}" dt="2020-09-09T04:58:17.392" v="1329"/>
          <ac:inkMkLst>
            <pc:docMk/>
            <pc:sldMk cId="2939167174" sldId="325"/>
            <ac:inkMk id="46" creationId="{EDE7CBE2-5A73-469F-93FF-BA515E61DACD}"/>
          </ac:inkMkLst>
        </pc:inkChg>
        <pc:inkChg chg="add del mod">
          <ac:chgData name="viswanath gopalakrishnan" userId="0291d92d5a8006f9" providerId="LiveId" clId="{E4985F68-BC2F-4D42-A963-579512B7FB56}" dt="2020-09-09T04:58:17.402" v="1336"/>
          <ac:inkMkLst>
            <pc:docMk/>
            <pc:sldMk cId="2939167174" sldId="325"/>
            <ac:inkMk id="47" creationId="{E1607A39-1D01-49EE-9FC8-E54D98AC3A26}"/>
          </ac:inkMkLst>
        </pc:inkChg>
        <pc:inkChg chg="add del mod">
          <ac:chgData name="viswanath gopalakrishnan" userId="0291d92d5a8006f9" providerId="LiveId" clId="{E4985F68-BC2F-4D42-A963-579512B7FB56}" dt="2020-09-09T04:58:17.389" v="1326"/>
          <ac:inkMkLst>
            <pc:docMk/>
            <pc:sldMk cId="2939167174" sldId="325"/>
            <ac:inkMk id="48" creationId="{9035EE88-9F99-4877-9DEE-F353B586C4C0}"/>
          </ac:inkMkLst>
        </pc:inkChg>
        <pc:inkChg chg="add del mod">
          <ac:chgData name="viswanath gopalakrishnan" userId="0291d92d5a8006f9" providerId="LiveId" clId="{E4985F68-BC2F-4D42-A963-579512B7FB56}" dt="2020-09-09T04:58:17.403" v="1337"/>
          <ac:inkMkLst>
            <pc:docMk/>
            <pc:sldMk cId="2939167174" sldId="325"/>
            <ac:inkMk id="49" creationId="{71882BE6-2876-446C-84F8-F147233F5894}"/>
          </ac:inkMkLst>
        </pc:inkChg>
        <pc:inkChg chg="add del mod">
          <ac:chgData name="viswanath gopalakrishnan" userId="0291d92d5a8006f9" providerId="LiveId" clId="{E4985F68-BC2F-4D42-A963-579512B7FB56}" dt="2020-09-09T04:58:18.311" v="1344"/>
          <ac:inkMkLst>
            <pc:docMk/>
            <pc:sldMk cId="2939167174" sldId="325"/>
            <ac:inkMk id="50" creationId="{92028DC1-7CDA-472E-9340-266D3BDAB248}"/>
          </ac:inkMkLst>
        </pc:inkChg>
        <pc:inkChg chg="add del mod">
          <ac:chgData name="viswanath gopalakrishnan" userId="0291d92d5a8006f9" providerId="LiveId" clId="{E4985F68-BC2F-4D42-A963-579512B7FB56}" dt="2020-09-09T04:58:17.895" v="1343"/>
          <ac:inkMkLst>
            <pc:docMk/>
            <pc:sldMk cId="2939167174" sldId="325"/>
            <ac:inkMk id="51" creationId="{0EDFA72F-6CA2-4C3F-8C2B-AC76D3CA1A81}"/>
          </ac:inkMkLst>
        </pc:inkChg>
        <pc:inkChg chg="add del mod">
          <ac:chgData name="viswanath gopalakrishnan" userId="0291d92d5a8006f9" providerId="LiveId" clId="{E4985F68-BC2F-4D42-A963-579512B7FB56}" dt="2020-09-09T04:58:17.405" v="1340"/>
          <ac:inkMkLst>
            <pc:docMk/>
            <pc:sldMk cId="2939167174" sldId="325"/>
            <ac:inkMk id="54" creationId="{F3C0B48B-2AED-44A7-A70E-64781ED0E129}"/>
          </ac:inkMkLst>
        </pc:inkChg>
        <pc:inkChg chg="add del mod">
          <ac:chgData name="viswanath gopalakrishnan" userId="0291d92d5a8006f9" providerId="LiveId" clId="{E4985F68-BC2F-4D42-A963-579512B7FB56}" dt="2020-09-09T04:58:17.391" v="1328"/>
          <ac:inkMkLst>
            <pc:docMk/>
            <pc:sldMk cId="2939167174" sldId="325"/>
            <ac:inkMk id="55" creationId="{E16B2A19-8C39-42C5-B348-284E13A24775}"/>
          </ac:inkMkLst>
        </pc:inkChg>
        <pc:inkChg chg="add del mod">
          <ac:chgData name="viswanath gopalakrishnan" userId="0291d92d5a8006f9" providerId="LiveId" clId="{E4985F68-BC2F-4D42-A963-579512B7FB56}" dt="2020-09-09T04:58:17.394" v="1330"/>
          <ac:inkMkLst>
            <pc:docMk/>
            <pc:sldMk cId="2939167174" sldId="325"/>
            <ac:inkMk id="57" creationId="{0DE62E44-91B6-47C0-9A48-5BC52BCC6240}"/>
          </ac:inkMkLst>
        </pc:inkChg>
        <pc:inkChg chg="add del mod">
          <ac:chgData name="viswanath gopalakrishnan" userId="0291d92d5a8006f9" providerId="LiveId" clId="{E4985F68-BC2F-4D42-A963-579512B7FB56}" dt="2020-09-09T04:58:17.401" v="1335"/>
          <ac:inkMkLst>
            <pc:docMk/>
            <pc:sldMk cId="2939167174" sldId="325"/>
            <ac:inkMk id="58" creationId="{AED22C9A-5896-4C75-A180-ABB26981990E}"/>
          </ac:inkMkLst>
        </pc:inkChg>
        <pc:inkChg chg="add del">
          <ac:chgData name="viswanath gopalakrishnan" userId="0291d92d5a8006f9" providerId="LiveId" clId="{E4985F68-BC2F-4D42-A963-579512B7FB56}" dt="2020-09-09T04:58:17.388" v="1325"/>
          <ac:inkMkLst>
            <pc:docMk/>
            <pc:sldMk cId="2939167174" sldId="325"/>
            <ac:inkMk id="59" creationId="{6AFC683C-BC6B-4B20-AC8F-F6B7D63E2DE1}"/>
          </ac:inkMkLst>
        </pc:inkChg>
        <pc:inkChg chg="add del mod">
          <ac:chgData name="viswanath gopalakrishnan" userId="0291d92d5a8006f9" providerId="LiveId" clId="{E4985F68-BC2F-4D42-A963-579512B7FB56}" dt="2020-09-09T04:58:17.396" v="1331"/>
          <ac:inkMkLst>
            <pc:docMk/>
            <pc:sldMk cId="2939167174" sldId="325"/>
            <ac:inkMk id="60" creationId="{0F58D67D-034B-493F-B9A0-D3BF3B3A411E}"/>
          </ac:inkMkLst>
        </pc:inkChg>
        <pc:inkChg chg="add del mod">
          <ac:chgData name="viswanath gopalakrishnan" userId="0291d92d5a8006f9" providerId="LiveId" clId="{E4985F68-BC2F-4D42-A963-579512B7FB56}" dt="2020-09-09T04:58:17.400" v="1334"/>
          <ac:inkMkLst>
            <pc:docMk/>
            <pc:sldMk cId="2939167174" sldId="325"/>
            <ac:inkMk id="61" creationId="{284A726B-2303-410C-A5A5-22D858D73F25}"/>
          </ac:inkMkLst>
        </pc:inkChg>
        <pc:inkChg chg="add del mod">
          <ac:chgData name="viswanath gopalakrishnan" userId="0291d92d5a8006f9" providerId="LiveId" clId="{E4985F68-BC2F-4D42-A963-579512B7FB56}" dt="2020-09-09T04:58:17.399" v="1333"/>
          <ac:inkMkLst>
            <pc:docMk/>
            <pc:sldMk cId="2939167174" sldId="325"/>
            <ac:inkMk id="62" creationId="{5FB5468F-2532-435A-B193-CA32D31B55A0}"/>
          </ac:inkMkLst>
        </pc:inkChg>
        <pc:inkChg chg="add del mod">
          <ac:chgData name="viswanath gopalakrishnan" userId="0291d92d5a8006f9" providerId="LiveId" clId="{E4985F68-BC2F-4D42-A963-579512B7FB56}" dt="2020-09-09T04:58:17.404" v="1339"/>
          <ac:inkMkLst>
            <pc:docMk/>
            <pc:sldMk cId="2939167174" sldId="325"/>
            <ac:inkMk id="63" creationId="{D7BF9736-7C79-406A-8C7E-72F4D565358A}"/>
          </ac:inkMkLst>
        </pc:inkChg>
        <pc:inkChg chg="add del mod">
          <ac:chgData name="viswanath gopalakrishnan" userId="0291d92d5a8006f9" providerId="LiveId" clId="{E4985F68-BC2F-4D42-A963-579512B7FB56}" dt="2020-09-09T04:58:17.388" v="1324"/>
          <ac:inkMkLst>
            <pc:docMk/>
            <pc:sldMk cId="2939167174" sldId="325"/>
            <ac:inkMk id="64" creationId="{704E3B4E-824B-4915-9223-1A8F26FFE5C5}"/>
          </ac:inkMkLst>
        </pc:inkChg>
        <pc:inkChg chg="add del mod">
          <ac:chgData name="viswanath gopalakrishnan" userId="0291d92d5a8006f9" providerId="LiveId" clId="{E4985F68-BC2F-4D42-A963-579512B7FB56}" dt="2020-09-09T04:58:17.406" v="1341"/>
          <ac:inkMkLst>
            <pc:docMk/>
            <pc:sldMk cId="2939167174" sldId="325"/>
            <ac:inkMk id="65" creationId="{D08F8D98-091F-42A8-9B70-9764D53217CC}"/>
          </ac:inkMkLst>
        </pc:inkChg>
        <pc:inkChg chg="add del mod">
          <ac:chgData name="viswanath gopalakrishnan" userId="0291d92d5a8006f9" providerId="LiveId" clId="{E4985F68-BC2F-4D42-A963-579512B7FB56}" dt="2020-09-09T04:58:11.736" v="1307"/>
          <ac:inkMkLst>
            <pc:docMk/>
            <pc:sldMk cId="2939167174" sldId="325"/>
            <ac:inkMk id="70" creationId="{065C0430-010A-4B1D-BAF9-BE21BB9A5CD3}"/>
          </ac:inkMkLst>
        </pc:inkChg>
        <pc:inkChg chg="add mod">
          <ac:chgData name="viswanath gopalakrishnan" userId="0291d92d5a8006f9" providerId="LiveId" clId="{E4985F68-BC2F-4D42-A963-579512B7FB56}" dt="2020-09-17T04:31:53.701" v="3883" actId="1076"/>
          <ac:inkMkLst>
            <pc:docMk/>
            <pc:sldMk cId="2939167174" sldId="325"/>
            <ac:inkMk id="72" creationId="{37EA6165-09B5-4A0D-83A9-3F2A0E08FD57}"/>
          </ac:inkMkLst>
        </pc:inkChg>
        <pc:inkChg chg="add mod">
          <ac:chgData name="viswanath gopalakrishnan" userId="0291d92d5a8006f9" providerId="LiveId" clId="{E4985F68-BC2F-4D42-A963-579512B7FB56}" dt="2020-09-09T05:20:35.225" v="1480"/>
          <ac:inkMkLst>
            <pc:docMk/>
            <pc:sldMk cId="2939167174" sldId="325"/>
            <ac:inkMk id="83" creationId="{365BDB8D-3F72-4A91-8E5E-D659A57B9D47}"/>
          </ac:inkMkLst>
        </pc:inkChg>
        <pc:inkChg chg="add mod">
          <ac:chgData name="viswanath gopalakrishnan" userId="0291d92d5a8006f9" providerId="LiveId" clId="{E4985F68-BC2F-4D42-A963-579512B7FB56}" dt="2020-09-09T05:20:35.225" v="1480"/>
          <ac:inkMkLst>
            <pc:docMk/>
            <pc:sldMk cId="2939167174" sldId="325"/>
            <ac:inkMk id="84" creationId="{EF63B72D-10CE-44B8-9DB5-A50621917E11}"/>
          </ac:inkMkLst>
        </pc:inkChg>
        <pc:inkChg chg="add mod">
          <ac:chgData name="viswanath gopalakrishnan" userId="0291d92d5a8006f9" providerId="LiveId" clId="{E4985F68-BC2F-4D42-A963-579512B7FB56}" dt="2020-09-09T05:20:35.225" v="1480"/>
          <ac:inkMkLst>
            <pc:docMk/>
            <pc:sldMk cId="2939167174" sldId="325"/>
            <ac:inkMk id="85" creationId="{54D106CF-4FE1-4EEC-A49D-1B317CE344C4}"/>
          </ac:inkMkLst>
        </pc:inkChg>
        <pc:inkChg chg="add mod">
          <ac:chgData name="viswanath gopalakrishnan" userId="0291d92d5a8006f9" providerId="LiveId" clId="{E4985F68-BC2F-4D42-A963-579512B7FB56}" dt="2020-09-09T05:20:35.225" v="1480"/>
          <ac:inkMkLst>
            <pc:docMk/>
            <pc:sldMk cId="2939167174" sldId="325"/>
            <ac:inkMk id="86" creationId="{BC4C9A7C-C228-476D-AE29-FE60783D49C7}"/>
          </ac:inkMkLst>
        </pc:inkChg>
        <pc:inkChg chg="add mod">
          <ac:chgData name="viswanath gopalakrishnan" userId="0291d92d5a8006f9" providerId="LiveId" clId="{E4985F68-BC2F-4D42-A963-579512B7FB56}" dt="2020-09-09T05:20:35.225" v="1480"/>
          <ac:inkMkLst>
            <pc:docMk/>
            <pc:sldMk cId="2939167174" sldId="325"/>
            <ac:inkMk id="87" creationId="{F0EE93F3-642C-46F1-A216-11EAFC1A0B04}"/>
          </ac:inkMkLst>
        </pc:inkChg>
        <pc:inkChg chg="add mod">
          <ac:chgData name="viswanath gopalakrishnan" userId="0291d92d5a8006f9" providerId="LiveId" clId="{E4985F68-BC2F-4D42-A963-579512B7FB56}" dt="2020-09-09T05:20:35.225" v="1480"/>
          <ac:inkMkLst>
            <pc:docMk/>
            <pc:sldMk cId="2939167174" sldId="325"/>
            <ac:inkMk id="88" creationId="{8DB65C0B-92D3-4848-9039-E0B42A5B0B1F}"/>
          </ac:inkMkLst>
        </pc:inkChg>
        <pc:inkChg chg="add del mod">
          <ac:chgData name="viswanath gopalakrishnan" userId="0291d92d5a8006f9" providerId="LiveId" clId="{E4985F68-BC2F-4D42-A963-579512B7FB56}" dt="2020-09-09T05:16:39.194" v="1395"/>
          <ac:inkMkLst>
            <pc:docMk/>
            <pc:sldMk cId="2939167174" sldId="325"/>
            <ac:inkMk id="90" creationId="{43EDD49C-2858-4BDD-B9DB-68A776C3D332}"/>
          </ac:inkMkLst>
        </pc:inkChg>
        <pc:inkChg chg="add del mod">
          <ac:chgData name="viswanath gopalakrishnan" userId="0291d92d5a8006f9" providerId="LiveId" clId="{E4985F68-BC2F-4D42-A963-579512B7FB56}" dt="2020-09-09T05:16:39.194" v="1396"/>
          <ac:inkMkLst>
            <pc:docMk/>
            <pc:sldMk cId="2939167174" sldId="325"/>
            <ac:inkMk id="91" creationId="{4AFFA02F-103F-4363-AA20-F930A9A0740F}"/>
          </ac:inkMkLst>
        </pc:inkChg>
        <pc:inkChg chg="add mod">
          <ac:chgData name="viswanath gopalakrishnan" userId="0291d92d5a8006f9" providerId="LiveId" clId="{E4985F68-BC2F-4D42-A963-579512B7FB56}" dt="2020-09-09T05:20:35.225" v="1480"/>
          <ac:inkMkLst>
            <pc:docMk/>
            <pc:sldMk cId="2939167174" sldId="325"/>
            <ac:inkMk id="92" creationId="{0643B5B2-EA2A-4694-995E-F41321BBB2A2}"/>
          </ac:inkMkLst>
        </pc:inkChg>
        <pc:inkChg chg="add mod">
          <ac:chgData name="viswanath gopalakrishnan" userId="0291d92d5a8006f9" providerId="LiveId" clId="{E4985F68-BC2F-4D42-A963-579512B7FB56}" dt="2020-09-09T05:20:35.225" v="1480"/>
          <ac:inkMkLst>
            <pc:docMk/>
            <pc:sldMk cId="2939167174" sldId="325"/>
            <ac:inkMk id="93" creationId="{305D76F6-5D1E-4252-8F12-8B218BB34743}"/>
          </ac:inkMkLst>
        </pc:inkChg>
        <pc:inkChg chg="add mod">
          <ac:chgData name="viswanath gopalakrishnan" userId="0291d92d5a8006f9" providerId="LiveId" clId="{E4985F68-BC2F-4D42-A963-579512B7FB56}" dt="2020-09-09T05:20:35.225" v="1480"/>
          <ac:inkMkLst>
            <pc:docMk/>
            <pc:sldMk cId="2939167174" sldId="325"/>
            <ac:inkMk id="94" creationId="{5C23BCAB-6822-48A7-A7C1-259570807614}"/>
          </ac:inkMkLst>
        </pc:inkChg>
        <pc:inkChg chg="add del">
          <ac:chgData name="viswanath gopalakrishnan" userId="0291d92d5a8006f9" providerId="LiveId" clId="{E4985F68-BC2F-4D42-A963-579512B7FB56}" dt="2020-09-09T05:17:47.697" v="1411"/>
          <ac:inkMkLst>
            <pc:docMk/>
            <pc:sldMk cId="2939167174" sldId="325"/>
            <ac:inkMk id="95" creationId="{7E2A45E5-29C6-41C1-81E9-F3003BE0ADFA}"/>
          </ac:inkMkLst>
        </pc:inkChg>
        <pc:inkChg chg="add mod">
          <ac:chgData name="viswanath gopalakrishnan" userId="0291d92d5a8006f9" providerId="LiveId" clId="{E4985F68-BC2F-4D42-A963-579512B7FB56}" dt="2020-09-09T05:20:35.225" v="1480"/>
          <ac:inkMkLst>
            <pc:docMk/>
            <pc:sldMk cId="2939167174" sldId="325"/>
            <ac:inkMk id="96" creationId="{CB3199E6-F16E-4E65-8E9B-5E12EC687277}"/>
          </ac:inkMkLst>
        </pc:inkChg>
        <pc:inkChg chg="add mod">
          <ac:chgData name="viswanath gopalakrishnan" userId="0291d92d5a8006f9" providerId="LiveId" clId="{E4985F68-BC2F-4D42-A963-579512B7FB56}" dt="2020-09-09T06:00:10.600" v="1573" actId="164"/>
          <ac:inkMkLst>
            <pc:docMk/>
            <pc:sldMk cId="2939167174" sldId="325"/>
            <ac:inkMk id="98" creationId="{FFC1222F-57F8-48B4-96F6-5ADDCDD7D95B}"/>
          </ac:inkMkLst>
        </pc:inkChg>
        <pc:inkChg chg="add mod">
          <ac:chgData name="viswanath gopalakrishnan" userId="0291d92d5a8006f9" providerId="LiveId" clId="{E4985F68-BC2F-4D42-A963-579512B7FB56}" dt="2020-09-09T06:00:10.600" v="1573" actId="164"/>
          <ac:inkMkLst>
            <pc:docMk/>
            <pc:sldMk cId="2939167174" sldId="325"/>
            <ac:inkMk id="99" creationId="{B780CEA7-5B73-4EA8-A01F-462C5EF2BA87}"/>
          </ac:inkMkLst>
        </pc:inkChg>
        <pc:inkChg chg="add mod">
          <ac:chgData name="viswanath gopalakrishnan" userId="0291d92d5a8006f9" providerId="LiveId" clId="{E4985F68-BC2F-4D42-A963-579512B7FB56}" dt="2020-09-09T06:00:10.600" v="1573" actId="164"/>
          <ac:inkMkLst>
            <pc:docMk/>
            <pc:sldMk cId="2939167174" sldId="325"/>
            <ac:inkMk id="100" creationId="{48ED169F-E7EE-49EE-8422-8BAA9DE032D4}"/>
          </ac:inkMkLst>
        </pc:inkChg>
        <pc:inkChg chg="add del">
          <ac:chgData name="viswanath gopalakrishnan" userId="0291d92d5a8006f9" providerId="LiveId" clId="{E4985F68-BC2F-4D42-A963-579512B7FB56}" dt="2020-09-09T05:16:34.081" v="1385"/>
          <ac:inkMkLst>
            <pc:docMk/>
            <pc:sldMk cId="2939167174" sldId="325"/>
            <ac:inkMk id="101" creationId="{69BDB3A4-69E7-4D2B-A18D-FC5F278DE602}"/>
          </ac:inkMkLst>
        </pc:inkChg>
        <pc:inkChg chg="add del mod">
          <ac:chgData name="viswanath gopalakrishnan" userId="0291d92d5a8006f9" providerId="LiveId" clId="{E4985F68-BC2F-4D42-A963-579512B7FB56}" dt="2020-09-09T05:16:34.088" v="1390"/>
          <ac:inkMkLst>
            <pc:docMk/>
            <pc:sldMk cId="2939167174" sldId="325"/>
            <ac:inkMk id="102" creationId="{A7D09D4E-E967-4AEF-9029-E1B44398526A}"/>
          </ac:inkMkLst>
        </pc:inkChg>
        <pc:inkChg chg="add del mod">
          <ac:chgData name="viswanath gopalakrishnan" userId="0291d92d5a8006f9" providerId="LiveId" clId="{E4985F68-BC2F-4D42-A963-579512B7FB56}" dt="2020-09-09T05:16:34.091" v="1394"/>
          <ac:inkMkLst>
            <pc:docMk/>
            <pc:sldMk cId="2939167174" sldId="325"/>
            <ac:inkMk id="103" creationId="{1FCDCE26-58F3-4BDF-BBB7-7EA6D35DF67A}"/>
          </ac:inkMkLst>
        </pc:inkChg>
        <pc:inkChg chg="add del mod">
          <ac:chgData name="viswanath gopalakrishnan" userId="0291d92d5a8006f9" providerId="LiveId" clId="{E4985F68-BC2F-4D42-A963-579512B7FB56}" dt="2020-09-09T05:16:34.085" v="1388"/>
          <ac:inkMkLst>
            <pc:docMk/>
            <pc:sldMk cId="2939167174" sldId="325"/>
            <ac:inkMk id="104" creationId="{67520407-4CAA-4991-AF82-B93258E23050}"/>
          </ac:inkMkLst>
        </pc:inkChg>
        <pc:inkChg chg="add del mod">
          <ac:chgData name="viswanath gopalakrishnan" userId="0291d92d5a8006f9" providerId="LiveId" clId="{E4985F68-BC2F-4D42-A963-579512B7FB56}" dt="2020-09-09T05:16:34.084" v="1387"/>
          <ac:inkMkLst>
            <pc:docMk/>
            <pc:sldMk cId="2939167174" sldId="325"/>
            <ac:inkMk id="105" creationId="{978EB036-4423-462D-9704-F26AEC27712A}"/>
          </ac:inkMkLst>
        </pc:inkChg>
        <pc:inkChg chg="add del mod">
          <ac:chgData name="viswanath gopalakrishnan" userId="0291d92d5a8006f9" providerId="LiveId" clId="{E4985F68-BC2F-4D42-A963-579512B7FB56}" dt="2020-09-09T05:16:34.086" v="1389"/>
          <ac:inkMkLst>
            <pc:docMk/>
            <pc:sldMk cId="2939167174" sldId="325"/>
            <ac:inkMk id="106" creationId="{72C6C970-A98A-4769-AC25-9C0EBAA00828}"/>
          </ac:inkMkLst>
        </pc:inkChg>
        <pc:inkChg chg="add del mod">
          <ac:chgData name="viswanath gopalakrishnan" userId="0291d92d5a8006f9" providerId="LiveId" clId="{E4985F68-BC2F-4D42-A963-579512B7FB56}" dt="2020-09-09T05:16:34.091" v="1393"/>
          <ac:inkMkLst>
            <pc:docMk/>
            <pc:sldMk cId="2939167174" sldId="325"/>
            <ac:inkMk id="107" creationId="{2A298265-B03B-4A10-BF3A-6A7D931D764A}"/>
          </ac:inkMkLst>
        </pc:inkChg>
        <pc:inkChg chg="add del mod">
          <ac:chgData name="viswanath gopalakrishnan" userId="0291d92d5a8006f9" providerId="LiveId" clId="{E4985F68-BC2F-4D42-A963-579512B7FB56}" dt="2020-09-09T05:16:34.083" v="1386"/>
          <ac:inkMkLst>
            <pc:docMk/>
            <pc:sldMk cId="2939167174" sldId="325"/>
            <ac:inkMk id="108" creationId="{F3C67FBF-3836-4B8E-9ADF-014CDC763120}"/>
          </ac:inkMkLst>
        </pc:inkChg>
        <pc:inkChg chg="add del mod">
          <ac:chgData name="viswanath gopalakrishnan" userId="0291d92d5a8006f9" providerId="LiveId" clId="{E4985F68-BC2F-4D42-A963-579512B7FB56}" dt="2020-09-09T05:16:34.089" v="1391"/>
          <ac:inkMkLst>
            <pc:docMk/>
            <pc:sldMk cId="2939167174" sldId="325"/>
            <ac:inkMk id="109" creationId="{8E573F1C-67EB-43A2-8C5E-9907E4012F7A}"/>
          </ac:inkMkLst>
        </pc:inkChg>
        <pc:inkChg chg="add del mod">
          <ac:chgData name="viswanath gopalakrishnan" userId="0291d92d5a8006f9" providerId="LiveId" clId="{E4985F68-BC2F-4D42-A963-579512B7FB56}" dt="2020-09-09T05:16:34.081" v="1384"/>
          <ac:inkMkLst>
            <pc:docMk/>
            <pc:sldMk cId="2939167174" sldId="325"/>
            <ac:inkMk id="110" creationId="{77E9305B-3928-4C62-943A-D80E69D2989B}"/>
          </ac:inkMkLst>
        </pc:inkChg>
        <pc:inkChg chg="add del mod">
          <ac:chgData name="viswanath gopalakrishnan" userId="0291d92d5a8006f9" providerId="LiveId" clId="{E4985F68-BC2F-4D42-A963-579512B7FB56}" dt="2020-09-09T05:16:34.090" v="1392"/>
          <ac:inkMkLst>
            <pc:docMk/>
            <pc:sldMk cId="2939167174" sldId="325"/>
            <ac:inkMk id="111" creationId="{4027CF64-5C0D-4B31-868E-9DCF64D650D9}"/>
          </ac:inkMkLst>
        </pc:inkChg>
        <pc:inkChg chg="add mod">
          <ac:chgData name="viswanath gopalakrishnan" userId="0291d92d5a8006f9" providerId="LiveId" clId="{E4985F68-BC2F-4D42-A963-579512B7FB56}" dt="2020-09-09T06:00:10.600" v="1573" actId="164"/>
          <ac:inkMkLst>
            <pc:docMk/>
            <pc:sldMk cId="2939167174" sldId="325"/>
            <ac:inkMk id="113" creationId="{C0879978-E737-4C73-8105-18681E32E842}"/>
          </ac:inkMkLst>
        </pc:inkChg>
        <pc:inkChg chg="add mod">
          <ac:chgData name="viswanath gopalakrishnan" userId="0291d92d5a8006f9" providerId="LiveId" clId="{E4985F68-BC2F-4D42-A963-579512B7FB56}" dt="2020-09-09T05:16:43.951" v="1399"/>
          <ac:inkMkLst>
            <pc:docMk/>
            <pc:sldMk cId="2939167174" sldId="325"/>
            <ac:inkMk id="114" creationId="{A4177EC5-DCF4-447F-A5FF-DA563EB15FB1}"/>
          </ac:inkMkLst>
        </pc:inkChg>
        <pc:inkChg chg="add mod">
          <ac:chgData name="viswanath gopalakrishnan" userId="0291d92d5a8006f9" providerId="LiveId" clId="{E4985F68-BC2F-4D42-A963-579512B7FB56}" dt="2020-09-09T05:16:43.951" v="1399"/>
          <ac:inkMkLst>
            <pc:docMk/>
            <pc:sldMk cId="2939167174" sldId="325"/>
            <ac:inkMk id="115" creationId="{1BF3CFD3-AA45-4F2F-B123-6092E8ECE268}"/>
          </ac:inkMkLst>
        </pc:inkChg>
        <pc:inkChg chg="add mod">
          <ac:chgData name="viswanath gopalakrishnan" userId="0291d92d5a8006f9" providerId="LiveId" clId="{E4985F68-BC2F-4D42-A963-579512B7FB56}" dt="2020-09-09T06:00:10.600" v="1573" actId="164"/>
          <ac:inkMkLst>
            <pc:docMk/>
            <pc:sldMk cId="2939167174" sldId="325"/>
            <ac:inkMk id="117" creationId="{25CBF0D3-1C52-40D9-8828-7C9A150806CE}"/>
          </ac:inkMkLst>
        </pc:inkChg>
        <pc:inkChg chg="add del mod">
          <ac:chgData name="viswanath gopalakrishnan" userId="0291d92d5a8006f9" providerId="LiveId" clId="{E4985F68-BC2F-4D42-A963-579512B7FB56}" dt="2020-09-09T05:17:28.244" v="1410"/>
          <ac:inkMkLst>
            <pc:docMk/>
            <pc:sldMk cId="2939167174" sldId="325"/>
            <ac:inkMk id="118" creationId="{4A835070-1023-4204-BB72-5059DC69BB49}"/>
          </ac:inkMkLst>
        </pc:inkChg>
        <pc:inkChg chg="add mod">
          <ac:chgData name="viswanath gopalakrishnan" userId="0291d92d5a8006f9" providerId="LiveId" clId="{E4985F68-BC2F-4D42-A963-579512B7FB56}" dt="2020-09-09T05:20:05.034" v="1452"/>
          <ac:inkMkLst>
            <pc:docMk/>
            <pc:sldMk cId="2939167174" sldId="325"/>
            <ac:inkMk id="119" creationId="{4969504E-4990-4A5E-8856-7FC7443BF99C}"/>
          </ac:inkMkLst>
        </pc:inkChg>
        <pc:inkChg chg="add mod">
          <ac:chgData name="viswanath gopalakrishnan" userId="0291d92d5a8006f9" providerId="LiveId" clId="{E4985F68-BC2F-4D42-A963-579512B7FB56}" dt="2020-09-09T05:20:05.034" v="1452"/>
          <ac:inkMkLst>
            <pc:docMk/>
            <pc:sldMk cId="2939167174" sldId="325"/>
            <ac:inkMk id="120" creationId="{30405528-CC90-451A-8FDF-9FB6FF363A4F}"/>
          </ac:inkMkLst>
        </pc:inkChg>
        <pc:inkChg chg="add mod">
          <ac:chgData name="viswanath gopalakrishnan" userId="0291d92d5a8006f9" providerId="LiveId" clId="{E4985F68-BC2F-4D42-A963-579512B7FB56}" dt="2020-09-09T05:20:05.034" v="1452"/>
          <ac:inkMkLst>
            <pc:docMk/>
            <pc:sldMk cId="2939167174" sldId="325"/>
            <ac:inkMk id="121" creationId="{D8CE7E7C-41B5-4C85-B3C1-5B47AF077FB0}"/>
          </ac:inkMkLst>
        </pc:inkChg>
        <pc:inkChg chg="add mod">
          <ac:chgData name="viswanath gopalakrishnan" userId="0291d92d5a8006f9" providerId="LiveId" clId="{E4985F68-BC2F-4D42-A963-579512B7FB56}" dt="2020-09-09T05:20:05.034" v="1452"/>
          <ac:inkMkLst>
            <pc:docMk/>
            <pc:sldMk cId="2939167174" sldId="325"/>
            <ac:inkMk id="122" creationId="{E559A29A-A37B-4370-A6F2-8788FBAC2D2F}"/>
          </ac:inkMkLst>
        </pc:inkChg>
        <pc:inkChg chg="add mod">
          <ac:chgData name="viswanath gopalakrishnan" userId="0291d92d5a8006f9" providerId="LiveId" clId="{E4985F68-BC2F-4D42-A963-579512B7FB56}" dt="2020-09-09T05:20:05.034" v="1452"/>
          <ac:inkMkLst>
            <pc:docMk/>
            <pc:sldMk cId="2939167174" sldId="325"/>
            <ac:inkMk id="123" creationId="{D49FF754-D735-4FBA-9534-E90580D1424A}"/>
          </ac:inkMkLst>
        </pc:inkChg>
        <pc:inkChg chg="add mod">
          <ac:chgData name="viswanath gopalakrishnan" userId="0291d92d5a8006f9" providerId="LiveId" clId="{E4985F68-BC2F-4D42-A963-579512B7FB56}" dt="2020-09-09T05:20:05.034" v="1452"/>
          <ac:inkMkLst>
            <pc:docMk/>
            <pc:sldMk cId="2939167174" sldId="325"/>
            <ac:inkMk id="124" creationId="{007F0F86-791D-4EBE-8E24-90032D8C8306}"/>
          </ac:inkMkLst>
        </pc:inkChg>
        <pc:inkChg chg="add mod">
          <ac:chgData name="viswanath gopalakrishnan" userId="0291d92d5a8006f9" providerId="LiveId" clId="{E4985F68-BC2F-4D42-A963-579512B7FB56}" dt="2020-09-09T05:20:05.034" v="1452"/>
          <ac:inkMkLst>
            <pc:docMk/>
            <pc:sldMk cId="2939167174" sldId="325"/>
            <ac:inkMk id="125" creationId="{6D366075-3DB4-4337-9C7E-84A565C6D33B}"/>
          </ac:inkMkLst>
        </pc:inkChg>
        <pc:inkChg chg="add del mod">
          <ac:chgData name="viswanath gopalakrishnan" userId="0291d92d5a8006f9" providerId="LiveId" clId="{E4985F68-BC2F-4D42-A963-579512B7FB56}" dt="2020-09-09T05:18:03.672" v="1425"/>
          <ac:inkMkLst>
            <pc:docMk/>
            <pc:sldMk cId="2939167174" sldId="325"/>
            <ac:inkMk id="127" creationId="{077A1565-5E65-4657-AA2C-7B17E3C667C3}"/>
          </ac:inkMkLst>
        </pc:inkChg>
        <pc:inkChg chg="add del mod">
          <ac:chgData name="viswanath gopalakrishnan" userId="0291d92d5a8006f9" providerId="LiveId" clId="{E4985F68-BC2F-4D42-A963-579512B7FB56}" dt="2020-09-09T05:18:06.737" v="1427"/>
          <ac:inkMkLst>
            <pc:docMk/>
            <pc:sldMk cId="2939167174" sldId="325"/>
            <ac:inkMk id="128" creationId="{28D1D692-B6C8-4373-B1DF-C047249DB460}"/>
          </ac:inkMkLst>
        </pc:inkChg>
        <pc:inkChg chg="add del mod">
          <ac:chgData name="viswanath gopalakrishnan" userId="0291d92d5a8006f9" providerId="LiveId" clId="{E4985F68-BC2F-4D42-A963-579512B7FB56}" dt="2020-09-09T05:18:06.744" v="1436"/>
          <ac:inkMkLst>
            <pc:docMk/>
            <pc:sldMk cId="2939167174" sldId="325"/>
            <ac:inkMk id="129" creationId="{3C7EE4FF-E8AD-46B0-8081-E3C3491B791C}"/>
          </ac:inkMkLst>
        </pc:inkChg>
        <pc:inkChg chg="add del mod">
          <ac:chgData name="viswanath gopalakrishnan" userId="0291d92d5a8006f9" providerId="LiveId" clId="{E4985F68-BC2F-4D42-A963-579512B7FB56}" dt="2020-09-09T05:18:06.740" v="1431"/>
          <ac:inkMkLst>
            <pc:docMk/>
            <pc:sldMk cId="2939167174" sldId="325"/>
            <ac:inkMk id="130" creationId="{66947806-320C-4498-8A95-8A3FEA605BD8}"/>
          </ac:inkMkLst>
        </pc:inkChg>
        <pc:inkChg chg="add del mod">
          <ac:chgData name="viswanath gopalakrishnan" userId="0291d92d5a8006f9" providerId="LiveId" clId="{E4985F68-BC2F-4D42-A963-579512B7FB56}" dt="2020-09-09T05:18:06.738" v="1428"/>
          <ac:inkMkLst>
            <pc:docMk/>
            <pc:sldMk cId="2939167174" sldId="325"/>
            <ac:inkMk id="131" creationId="{A5D346EA-6D21-4DA1-89C0-C1771C01D0EB}"/>
          </ac:inkMkLst>
        </pc:inkChg>
        <pc:inkChg chg="add del mod">
          <ac:chgData name="viswanath gopalakrishnan" userId="0291d92d5a8006f9" providerId="LiveId" clId="{E4985F68-BC2F-4D42-A963-579512B7FB56}" dt="2020-09-09T05:18:06.741" v="1432"/>
          <ac:inkMkLst>
            <pc:docMk/>
            <pc:sldMk cId="2939167174" sldId="325"/>
            <ac:inkMk id="132" creationId="{3D4C0A83-16E4-4880-8B19-6BB17E21EEF7}"/>
          </ac:inkMkLst>
        </pc:inkChg>
        <pc:inkChg chg="add del mod">
          <ac:chgData name="viswanath gopalakrishnan" userId="0291d92d5a8006f9" providerId="LiveId" clId="{E4985F68-BC2F-4D42-A963-579512B7FB56}" dt="2020-09-09T05:18:06.738" v="1429"/>
          <ac:inkMkLst>
            <pc:docMk/>
            <pc:sldMk cId="2939167174" sldId="325"/>
            <ac:inkMk id="133" creationId="{A8534EEF-241A-4D77-9DF0-08910B624D2B}"/>
          </ac:inkMkLst>
        </pc:inkChg>
        <pc:inkChg chg="add del mod">
          <ac:chgData name="viswanath gopalakrishnan" userId="0291d92d5a8006f9" providerId="LiveId" clId="{E4985F68-BC2F-4D42-A963-579512B7FB56}" dt="2020-09-09T05:18:06.736" v="1426"/>
          <ac:inkMkLst>
            <pc:docMk/>
            <pc:sldMk cId="2939167174" sldId="325"/>
            <ac:inkMk id="134" creationId="{EAEF5A1F-2929-40D6-9131-610E17FF6EB5}"/>
          </ac:inkMkLst>
        </pc:inkChg>
        <pc:inkChg chg="add del mod">
          <ac:chgData name="viswanath gopalakrishnan" userId="0291d92d5a8006f9" providerId="LiveId" clId="{E4985F68-BC2F-4D42-A963-579512B7FB56}" dt="2020-09-09T05:18:06.739" v="1430"/>
          <ac:inkMkLst>
            <pc:docMk/>
            <pc:sldMk cId="2939167174" sldId="325"/>
            <ac:inkMk id="135" creationId="{9DE177CE-AD25-4572-B6B1-2EC59FBC7FFA}"/>
          </ac:inkMkLst>
        </pc:inkChg>
        <pc:inkChg chg="add del mod">
          <ac:chgData name="viswanath gopalakrishnan" userId="0291d92d5a8006f9" providerId="LiveId" clId="{E4985F68-BC2F-4D42-A963-579512B7FB56}" dt="2020-09-09T05:18:06.743" v="1435"/>
          <ac:inkMkLst>
            <pc:docMk/>
            <pc:sldMk cId="2939167174" sldId="325"/>
            <ac:inkMk id="137" creationId="{0E23C0DA-CB33-46E9-BA3C-B57943F13FE4}"/>
          </ac:inkMkLst>
        </pc:inkChg>
        <pc:inkChg chg="add del mod">
          <ac:chgData name="viswanath gopalakrishnan" userId="0291d92d5a8006f9" providerId="LiveId" clId="{E4985F68-BC2F-4D42-A963-579512B7FB56}" dt="2020-09-09T05:18:06.741" v="1433"/>
          <ac:inkMkLst>
            <pc:docMk/>
            <pc:sldMk cId="2939167174" sldId="325"/>
            <ac:inkMk id="138" creationId="{2349CB0E-59AB-4FE4-9915-2B17A68AE2D7}"/>
          </ac:inkMkLst>
        </pc:inkChg>
        <pc:inkChg chg="add mod">
          <ac:chgData name="viswanath gopalakrishnan" userId="0291d92d5a8006f9" providerId="LiveId" clId="{E4985F68-BC2F-4D42-A963-579512B7FB56}" dt="2020-09-09T05:20:05.034" v="1452"/>
          <ac:inkMkLst>
            <pc:docMk/>
            <pc:sldMk cId="2939167174" sldId="325"/>
            <ac:inkMk id="140" creationId="{2DFD331B-0D05-415A-859A-4C6250BB3FB6}"/>
          </ac:inkMkLst>
        </pc:inkChg>
        <pc:inkChg chg="add mod">
          <ac:chgData name="viswanath gopalakrishnan" userId="0291d92d5a8006f9" providerId="LiveId" clId="{E4985F68-BC2F-4D42-A963-579512B7FB56}" dt="2020-09-09T05:20:05.034" v="1452"/>
          <ac:inkMkLst>
            <pc:docMk/>
            <pc:sldMk cId="2939167174" sldId="325"/>
            <ac:inkMk id="141" creationId="{BB47745B-3E8F-4C56-A752-896C3689DE5E}"/>
          </ac:inkMkLst>
        </pc:inkChg>
        <pc:inkChg chg="add mod">
          <ac:chgData name="viswanath gopalakrishnan" userId="0291d92d5a8006f9" providerId="LiveId" clId="{E4985F68-BC2F-4D42-A963-579512B7FB56}" dt="2020-09-09T05:20:05.034" v="1452"/>
          <ac:inkMkLst>
            <pc:docMk/>
            <pc:sldMk cId="2939167174" sldId="325"/>
            <ac:inkMk id="143" creationId="{7EE25D8D-21AE-464C-9FEA-CD0A952B641E}"/>
          </ac:inkMkLst>
        </pc:inkChg>
        <pc:inkChg chg="add mod">
          <ac:chgData name="viswanath gopalakrishnan" userId="0291d92d5a8006f9" providerId="LiveId" clId="{E4985F68-BC2F-4D42-A963-579512B7FB56}" dt="2020-09-09T05:20:05.034" v="1452"/>
          <ac:inkMkLst>
            <pc:docMk/>
            <pc:sldMk cId="2939167174" sldId="325"/>
            <ac:inkMk id="144" creationId="{446DFEDA-EFC0-4BFA-B2CE-648E55B538D1}"/>
          </ac:inkMkLst>
        </pc:inkChg>
        <pc:inkChg chg="add mod">
          <ac:chgData name="viswanath gopalakrishnan" userId="0291d92d5a8006f9" providerId="LiveId" clId="{E4985F68-BC2F-4D42-A963-579512B7FB56}" dt="2020-09-09T05:20:05.034" v="1452"/>
          <ac:inkMkLst>
            <pc:docMk/>
            <pc:sldMk cId="2939167174" sldId="325"/>
            <ac:inkMk id="145" creationId="{B70EEBFF-EDA8-486D-B1E9-32096F58A8E8}"/>
          </ac:inkMkLst>
        </pc:inkChg>
        <pc:inkChg chg="add mod">
          <ac:chgData name="viswanath gopalakrishnan" userId="0291d92d5a8006f9" providerId="LiveId" clId="{E4985F68-BC2F-4D42-A963-579512B7FB56}" dt="2020-09-09T05:20:05.034" v="1452"/>
          <ac:inkMkLst>
            <pc:docMk/>
            <pc:sldMk cId="2939167174" sldId="325"/>
            <ac:inkMk id="146" creationId="{01E7F9E7-803B-48CE-9F81-8E90ACCDC575}"/>
          </ac:inkMkLst>
        </pc:inkChg>
        <pc:inkChg chg="add mod">
          <ac:chgData name="viswanath gopalakrishnan" userId="0291d92d5a8006f9" providerId="LiveId" clId="{E4985F68-BC2F-4D42-A963-579512B7FB56}" dt="2020-09-09T05:20:05.034" v="1452"/>
          <ac:inkMkLst>
            <pc:docMk/>
            <pc:sldMk cId="2939167174" sldId="325"/>
            <ac:inkMk id="147" creationId="{B775EAD1-20E1-487F-8A69-9A57DFF6A5BA}"/>
          </ac:inkMkLst>
        </pc:inkChg>
        <pc:inkChg chg="add mod">
          <ac:chgData name="viswanath gopalakrishnan" userId="0291d92d5a8006f9" providerId="LiveId" clId="{E4985F68-BC2F-4D42-A963-579512B7FB56}" dt="2020-09-09T05:20:05.034" v="1452"/>
          <ac:inkMkLst>
            <pc:docMk/>
            <pc:sldMk cId="2939167174" sldId="325"/>
            <ac:inkMk id="148" creationId="{8DE9C603-886E-460D-802C-E685E68B8B3B}"/>
          </ac:inkMkLst>
        </pc:inkChg>
        <pc:inkChg chg="add mod">
          <ac:chgData name="viswanath gopalakrishnan" userId="0291d92d5a8006f9" providerId="LiveId" clId="{E4985F68-BC2F-4D42-A963-579512B7FB56}" dt="2020-09-09T05:20:05.034" v="1452"/>
          <ac:inkMkLst>
            <pc:docMk/>
            <pc:sldMk cId="2939167174" sldId="325"/>
            <ac:inkMk id="149" creationId="{07B62E40-C2F3-4330-9248-A2E00CE039A0}"/>
          </ac:inkMkLst>
        </pc:inkChg>
        <pc:inkChg chg="add mod">
          <ac:chgData name="viswanath gopalakrishnan" userId="0291d92d5a8006f9" providerId="LiveId" clId="{E4985F68-BC2F-4D42-A963-579512B7FB56}" dt="2020-09-09T05:20:05.034" v="1452"/>
          <ac:inkMkLst>
            <pc:docMk/>
            <pc:sldMk cId="2939167174" sldId="325"/>
            <ac:inkMk id="150" creationId="{5D4D7149-7013-460E-8F3D-B23397540737}"/>
          </ac:inkMkLst>
        </pc:inkChg>
        <pc:inkChg chg="add mod">
          <ac:chgData name="viswanath gopalakrishnan" userId="0291d92d5a8006f9" providerId="LiveId" clId="{E4985F68-BC2F-4D42-A963-579512B7FB56}" dt="2020-09-09T05:20:05.034" v="1452"/>
          <ac:inkMkLst>
            <pc:docMk/>
            <pc:sldMk cId="2939167174" sldId="325"/>
            <ac:inkMk id="151" creationId="{A0EA508B-D981-4077-95CE-0CB88B53E185}"/>
          </ac:inkMkLst>
        </pc:inkChg>
        <pc:inkChg chg="add mod">
          <ac:chgData name="viswanath gopalakrishnan" userId="0291d92d5a8006f9" providerId="LiveId" clId="{E4985F68-BC2F-4D42-A963-579512B7FB56}" dt="2020-09-09T05:20:05.034" v="1452"/>
          <ac:inkMkLst>
            <pc:docMk/>
            <pc:sldMk cId="2939167174" sldId="325"/>
            <ac:inkMk id="154" creationId="{2E0FA83F-2755-4046-8FEA-7D2AF29A5858}"/>
          </ac:inkMkLst>
        </pc:inkChg>
        <pc:inkChg chg="add del mod">
          <ac:chgData name="viswanath gopalakrishnan" userId="0291d92d5a8006f9" providerId="LiveId" clId="{E4985F68-BC2F-4D42-A963-579512B7FB56}" dt="2020-09-09T05:20:35.224" v="1478"/>
          <ac:inkMkLst>
            <pc:docMk/>
            <pc:sldMk cId="2939167174" sldId="325"/>
            <ac:inkMk id="156" creationId="{E161C34C-9CED-4697-9CC3-87D266BC13F1}"/>
          </ac:inkMkLst>
        </pc:inkChg>
        <pc:inkChg chg="add del mod">
          <ac:chgData name="viswanath gopalakrishnan" userId="0291d92d5a8006f9" providerId="LiveId" clId="{E4985F68-BC2F-4D42-A963-579512B7FB56}" dt="2020-09-09T05:20:35.221" v="1475"/>
          <ac:inkMkLst>
            <pc:docMk/>
            <pc:sldMk cId="2939167174" sldId="325"/>
            <ac:inkMk id="157" creationId="{3C645E44-71D5-4E07-B3F9-720737F9C540}"/>
          </ac:inkMkLst>
        </pc:inkChg>
        <pc:inkChg chg="add del mod">
          <ac:chgData name="viswanath gopalakrishnan" userId="0291d92d5a8006f9" providerId="LiveId" clId="{E4985F68-BC2F-4D42-A963-579512B7FB56}" dt="2020-09-09T05:20:35.225" v="1480"/>
          <ac:inkMkLst>
            <pc:docMk/>
            <pc:sldMk cId="2939167174" sldId="325"/>
            <ac:inkMk id="158" creationId="{2936F50A-F3E3-4A9C-A38C-0491A7C4DBE3}"/>
          </ac:inkMkLst>
        </pc:inkChg>
        <pc:inkChg chg="add del mod">
          <ac:chgData name="viswanath gopalakrishnan" userId="0291d92d5a8006f9" providerId="LiveId" clId="{E4985F68-BC2F-4D42-A963-579512B7FB56}" dt="2020-09-09T05:20:35.217" v="1472"/>
          <ac:inkMkLst>
            <pc:docMk/>
            <pc:sldMk cId="2939167174" sldId="325"/>
            <ac:inkMk id="159" creationId="{EE3CD907-A456-487C-8F5D-C5B03B72627D}"/>
          </ac:inkMkLst>
        </pc:inkChg>
        <pc:inkChg chg="add del mod">
          <ac:chgData name="viswanath gopalakrishnan" userId="0291d92d5a8006f9" providerId="LiveId" clId="{E4985F68-BC2F-4D42-A963-579512B7FB56}" dt="2020-09-09T05:20:35.214" v="1469"/>
          <ac:inkMkLst>
            <pc:docMk/>
            <pc:sldMk cId="2939167174" sldId="325"/>
            <ac:inkMk id="160" creationId="{86F31FEC-C090-4AED-A97E-F1D6514D264B}"/>
          </ac:inkMkLst>
        </pc:inkChg>
        <pc:inkChg chg="add del mod">
          <ac:chgData name="viswanath gopalakrishnan" userId="0291d92d5a8006f9" providerId="LiveId" clId="{E4985F68-BC2F-4D42-A963-579512B7FB56}" dt="2020-09-09T05:20:35.215" v="1470"/>
          <ac:inkMkLst>
            <pc:docMk/>
            <pc:sldMk cId="2939167174" sldId="325"/>
            <ac:inkMk id="162" creationId="{96890FCF-ED76-4933-B948-16BA9A62F3F8}"/>
          </ac:inkMkLst>
        </pc:inkChg>
        <pc:inkChg chg="add del mod">
          <ac:chgData name="viswanath gopalakrishnan" userId="0291d92d5a8006f9" providerId="LiveId" clId="{E4985F68-BC2F-4D42-A963-579512B7FB56}" dt="2020-09-09T05:20:35.220" v="1474"/>
          <ac:inkMkLst>
            <pc:docMk/>
            <pc:sldMk cId="2939167174" sldId="325"/>
            <ac:inkMk id="163" creationId="{50782D12-52F4-4C83-8EFF-60DCF73149D7}"/>
          </ac:inkMkLst>
        </pc:inkChg>
        <pc:inkChg chg="add del mod">
          <ac:chgData name="viswanath gopalakrishnan" userId="0291d92d5a8006f9" providerId="LiveId" clId="{E4985F68-BC2F-4D42-A963-579512B7FB56}" dt="2020-09-09T05:20:35.216" v="1471"/>
          <ac:inkMkLst>
            <pc:docMk/>
            <pc:sldMk cId="2939167174" sldId="325"/>
            <ac:inkMk id="164" creationId="{D2D8D18F-FF54-45FF-BB78-35260A046487}"/>
          </ac:inkMkLst>
        </pc:inkChg>
        <pc:inkChg chg="add del mod">
          <ac:chgData name="viswanath gopalakrishnan" userId="0291d92d5a8006f9" providerId="LiveId" clId="{E4985F68-BC2F-4D42-A963-579512B7FB56}" dt="2020-09-09T05:20:35.224" v="1479"/>
          <ac:inkMkLst>
            <pc:docMk/>
            <pc:sldMk cId="2939167174" sldId="325"/>
            <ac:inkMk id="165" creationId="{11568D8D-F77C-41A4-A66A-F466C9B35EFB}"/>
          </ac:inkMkLst>
        </pc:inkChg>
        <pc:inkChg chg="add del mod">
          <ac:chgData name="viswanath gopalakrishnan" userId="0291d92d5a8006f9" providerId="LiveId" clId="{E4985F68-BC2F-4D42-A963-579512B7FB56}" dt="2020-09-09T05:20:35.219" v="1473"/>
          <ac:inkMkLst>
            <pc:docMk/>
            <pc:sldMk cId="2939167174" sldId="325"/>
            <ac:inkMk id="167" creationId="{07DFD857-29A0-4C70-8B55-0C6F5FB89035}"/>
          </ac:inkMkLst>
        </pc:inkChg>
        <pc:inkChg chg="add del mod">
          <ac:chgData name="viswanath gopalakrishnan" userId="0291d92d5a8006f9" providerId="LiveId" clId="{E4985F68-BC2F-4D42-A963-579512B7FB56}" dt="2020-09-09T05:20:35.223" v="1477"/>
          <ac:inkMkLst>
            <pc:docMk/>
            <pc:sldMk cId="2939167174" sldId="325"/>
            <ac:inkMk id="169" creationId="{DBF12CF2-2ECC-471E-9F81-6F770CEF2694}"/>
          </ac:inkMkLst>
        </pc:inkChg>
        <pc:inkChg chg="add del mod">
          <ac:chgData name="viswanath gopalakrishnan" userId="0291d92d5a8006f9" providerId="LiveId" clId="{E4985F68-BC2F-4D42-A963-579512B7FB56}" dt="2020-09-09T05:20:35.222" v="1476"/>
          <ac:inkMkLst>
            <pc:docMk/>
            <pc:sldMk cId="2939167174" sldId="325"/>
            <ac:inkMk id="170" creationId="{2F75A5D9-4F1D-48F3-B2EE-3E5A1E0888F3}"/>
          </ac:inkMkLst>
        </pc:inkChg>
        <pc:inkChg chg="add mod">
          <ac:chgData name="viswanath gopalakrishnan" userId="0291d92d5a8006f9" providerId="LiveId" clId="{E4985F68-BC2F-4D42-A963-579512B7FB56}" dt="2020-09-09T06:00:10.600" v="1573" actId="164"/>
          <ac:inkMkLst>
            <pc:docMk/>
            <pc:sldMk cId="2939167174" sldId="325"/>
            <ac:inkMk id="172" creationId="{E7652070-EF64-4A0B-9A37-1B8296B9186E}"/>
          </ac:inkMkLst>
        </pc:inkChg>
        <pc:inkChg chg="add mod">
          <ac:chgData name="viswanath gopalakrishnan" userId="0291d92d5a8006f9" providerId="LiveId" clId="{E4985F68-BC2F-4D42-A963-579512B7FB56}" dt="2020-09-09T06:00:10.600" v="1573" actId="164"/>
          <ac:inkMkLst>
            <pc:docMk/>
            <pc:sldMk cId="2939167174" sldId="325"/>
            <ac:inkMk id="173" creationId="{4A6D7BCC-0939-4E4E-BA79-E32F832893BA}"/>
          </ac:inkMkLst>
        </pc:inkChg>
        <pc:inkChg chg="add mod">
          <ac:chgData name="viswanath gopalakrishnan" userId="0291d92d5a8006f9" providerId="LiveId" clId="{E4985F68-BC2F-4D42-A963-579512B7FB56}" dt="2020-09-09T06:00:10.600" v="1573" actId="164"/>
          <ac:inkMkLst>
            <pc:docMk/>
            <pc:sldMk cId="2939167174" sldId="325"/>
            <ac:inkMk id="174" creationId="{106ED53E-69FC-4AC1-AED0-81E2D635BA54}"/>
          </ac:inkMkLst>
        </pc:inkChg>
        <pc:inkChg chg="add mod">
          <ac:chgData name="viswanath gopalakrishnan" userId="0291d92d5a8006f9" providerId="LiveId" clId="{E4985F68-BC2F-4D42-A963-579512B7FB56}" dt="2020-09-09T06:00:10.600" v="1573" actId="164"/>
          <ac:inkMkLst>
            <pc:docMk/>
            <pc:sldMk cId="2939167174" sldId="325"/>
            <ac:inkMk id="175" creationId="{2E3A275D-FAEA-4CDF-9C7A-17EEC1786F1E}"/>
          </ac:inkMkLst>
        </pc:inkChg>
        <pc:inkChg chg="add mod">
          <ac:chgData name="viswanath gopalakrishnan" userId="0291d92d5a8006f9" providerId="LiveId" clId="{E4985F68-BC2F-4D42-A963-579512B7FB56}" dt="2020-09-09T05:20:49.410" v="1490"/>
          <ac:inkMkLst>
            <pc:docMk/>
            <pc:sldMk cId="2939167174" sldId="325"/>
            <ac:inkMk id="176" creationId="{C43DDBA9-5E7B-4197-A593-1924DFEE786C}"/>
          </ac:inkMkLst>
        </pc:inkChg>
        <pc:inkChg chg="add mod">
          <ac:chgData name="viswanath gopalakrishnan" userId="0291d92d5a8006f9" providerId="LiveId" clId="{E4985F68-BC2F-4D42-A963-579512B7FB56}" dt="2020-09-09T05:20:49.410" v="1490"/>
          <ac:inkMkLst>
            <pc:docMk/>
            <pc:sldMk cId="2939167174" sldId="325"/>
            <ac:inkMk id="177" creationId="{C151713D-4D4B-4874-817E-EE3E324820FB}"/>
          </ac:inkMkLst>
        </pc:inkChg>
        <pc:inkChg chg="add mod">
          <ac:chgData name="viswanath gopalakrishnan" userId="0291d92d5a8006f9" providerId="LiveId" clId="{E4985F68-BC2F-4D42-A963-579512B7FB56}" dt="2020-09-09T06:00:10.600" v="1573" actId="164"/>
          <ac:inkMkLst>
            <pc:docMk/>
            <pc:sldMk cId="2939167174" sldId="325"/>
            <ac:inkMk id="179" creationId="{BDB419C7-016F-4A90-AF8E-506AA8056DA5}"/>
          </ac:inkMkLst>
        </pc:inkChg>
        <pc:inkChg chg="add mod">
          <ac:chgData name="viswanath gopalakrishnan" userId="0291d92d5a8006f9" providerId="LiveId" clId="{E4985F68-BC2F-4D42-A963-579512B7FB56}" dt="2020-09-09T05:20:49.410" v="1490"/>
          <ac:inkMkLst>
            <pc:docMk/>
            <pc:sldMk cId="2939167174" sldId="325"/>
            <ac:inkMk id="180" creationId="{52CD60CB-F750-4309-9024-E4A07C2E95DA}"/>
          </ac:inkMkLst>
        </pc:inkChg>
      </pc:sldChg>
      <pc:sldChg chg="addSp delSp modSp add mod modAnim">
        <pc:chgData name="viswanath gopalakrishnan" userId="0291d92d5a8006f9" providerId="LiveId" clId="{E4985F68-BC2F-4D42-A963-579512B7FB56}" dt="2020-09-17T04:52:37.277" v="3950"/>
        <pc:sldMkLst>
          <pc:docMk/>
          <pc:sldMk cId="346223845" sldId="326"/>
        </pc:sldMkLst>
        <pc:spChg chg="add mod">
          <ac:chgData name="viswanath gopalakrishnan" userId="0291d92d5a8006f9" providerId="LiveId" clId="{E4985F68-BC2F-4D42-A963-579512B7FB56}" dt="2020-09-17T04:45:04.621" v="3942" actId="1076"/>
          <ac:spMkLst>
            <pc:docMk/>
            <pc:sldMk cId="346223845" sldId="326"/>
            <ac:spMk id="2" creationId="{4AC89754-EA7F-4761-915F-1744451F6F60}"/>
          </ac:spMkLst>
        </pc:spChg>
        <pc:spChg chg="mod">
          <ac:chgData name="viswanath gopalakrishnan" userId="0291d92d5a8006f9" providerId="LiveId" clId="{E4985F68-BC2F-4D42-A963-579512B7FB56}" dt="2020-09-09T05:59:12.187" v="1568" actId="20577"/>
          <ac:spMkLst>
            <pc:docMk/>
            <pc:sldMk cId="346223845" sldId="326"/>
            <ac:spMk id="3" creationId="{D1C525E6-6CCA-4CC3-9B93-9F73E6C6A79D}"/>
          </ac:spMkLst>
        </pc:spChg>
        <pc:spChg chg="del">
          <ac:chgData name="viswanath gopalakrishnan" userId="0291d92d5a8006f9" providerId="LiveId" clId="{E4985F68-BC2F-4D42-A963-579512B7FB56}" dt="2020-09-09T05:50:08.631" v="1544" actId="478"/>
          <ac:spMkLst>
            <pc:docMk/>
            <pc:sldMk cId="346223845" sldId="326"/>
            <ac:spMk id="6" creationId="{8D799E18-992F-453C-A0A5-14185A747A51}"/>
          </ac:spMkLst>
        </pc:spChg>
        <pc:spChg chg="add mod">
          <ac:chgData name="viswanath gopalakrishnan" userId="0291d92d5a8006f9" providerId="LiveId" clId="{E4985F68-BC2F-4D42-A963-579512B7FB56}" dt="2020-09-09T06:13:45.503" v="1908" actId="164"/>
          <ac:spMkLst>
            <pc:docMk/>
            <pc:sldMk cId="346223845" sldId="326"/>
            <ac:spMk id="14" creationId="{32DC0CD8-B8BD-4173-8C13-F47F1C3A2595}"/>
          </ac:spMkLst>
        </pc:spChg>
        <pc:spChg chg="add mod">
          <ac:chgData name="viswanath gopalakrishnan" userId="0291d92d5a8006f9" providerId="LiveId" clId="{E4985F68-BC2F-4D42-A963-579512B7FB56}" dt="2020-09-09T06:23:28.498" v="2089" actId="1076"/>
          <ac:spMkLst>
            <pc:docMk/>
            <pc:sldMk cId="346223845" sldId="326"/>
            <ac:spMk id="17" creationId="{FCC5056A-A155-41D9-ABF9-CB1AD9D98CF7}"/>
          </ac:spMkLst>
        </pc:spChg>
        <pc:spChg chg="add del mod">
          <ac:chgData name="viswanath gopalakrishnan" userId="0291d92d5a8006f9" providerId="LiveId" clId="{E4985F68-BC2F-4D42-A963-579512B7FB56}" dt="2020-09-09T06:06:36.481" v="1761" actId="22"/>
          <ac:spMkLst>
            <pc:docMk/>
            <pc:sldMk cId="346223845" sldId="326"/>
            <ac:spMk id="22" creationId="{1FC321EE-2480-4CE5-9E5C-99B1E72E47E9}"/>
          </ac:spMkLst>
        </pc:spChg>
        <pc:spChg chg="del">
          <ac:chgData name="viswanath gopalakrishnan" userId="0291d92d5a8006f9" providerId="LiveId" clId="{E4985F68-BC2F-4D42-A963-579512B7FB56}" dt="2020-09-09T05:50:08.631" v="1544" actId="478"/>
          <ac:spMkLst>
            <pc:docMk/>
            <pc:sldMk cId="346223845" sldId="326"/>
            <ac:spMk id="23" creationId="{7A147CC9-38F2-475C-8F9A-17E7CCD52894}"/>
          </ac:spMkLst>
        </pc:spChg>
        <pc:spChg chg="del">
          <ac:chgData name="viswanath gopalakrishnan" userId="0291d92d5a8006f9" providerId="LiveId" clId="{E4985F68-BC2F-4D42-A963-579512B7FB56}" dt="2020-09-09T05:50:08.631" v="1544" actId="478"/>
          <ac:spMkLst>
            <pc:docMk/>
            <pc:sldMk cId="346223845" sldId="326"/>
            <ac:spMk id="24" creationId="{1E0D6C01-7A2D-43BB-8EC2-F831954F456A}"/>
          </ac:spMkLst>
        </pc:spChg>
        <pc:spChg chg="del">
          <ac:chgData name="viswanath gopalakrishnan" userId="0291d92d5a8006f9" providerId="LiveId" clId="{E4985F68-BC2F-4D42-A963-579512B7FB56}" dt="2020-09-09T05:50:08.631" v="1544" actId="478"/>
          <ac:spMkLst>
            <pc:docMk/>
            <pc:sldMk cId="346223845" sldId="326"/>
            <ac:spMk id="25" creationId="{7DC88231-1B46-4E43-A6B3-5113F7D8C53F}"/>
          </ac:spMkLst>
        </pc:spChg>
        <pc:spChg chg="del">
          <ac:chgData name="viswanath gopalakrishnan" userId="0291d92d5a8006f9" providerId="LiveId" clId="{E4985F68-BC2F-4D42-A963-579512B7FB56}" dt="2020-09-09T05:50:08.631" v="1544" actId="478"/>
          <ac:spMkLst>
            <pc:docMk/>
            <pc:sldMk cId="346223845" sldId="326"/>
            <ac:spMk id="27" creationId="{8F7FF5ED-17B4-4C86-A0BB-AAE9FD0492DB}"/>
          </ac:spMkLst>
        </pc:spChg>
        <pc:spChg chg="del">
          <ac:chgData name="viswanath gopalakrishnan" userId="0291d92d5a8006f9" providerId="LiveId" clId="{E4985F68-BC2F-4D42-A963-579512B7FB56}" dt="2020-09-09T05:50:08.631" v="1544" actId="478"/>
          <ac:spMkLst>
            <pc:docMk/>
            <pc:sldMk cId="346223845" sldId="326"/>
            <ac:spMk id="28" creationId="{C7D0C7A8-C058-4B5B-83E5-88B74E12AB04}"/>
          </ac:spMkLst>
        </pc:spChg>
        <pc:spChg chg="del">
          <ac:chgData name="viswanath gopalakrishnan" userId="0291d92d5a8006f9" providerId="LiveId" clId="{E4985F68-BC2F-4D42-A963-579512B7FB56}" dt="2020-09-09T05:50:08.631" v="1544" actId="478"/>
          <ac:spMkLst>
            <pc:docMk/>
            <pc:sldMk cId="346223845" sldId="326"/>
            <ac:spMk id="29" creationId="{EB8CA34E-BD63-4FAA-A948-EB663244BDB8}"/>
          </ac:spMkLst>
        </pc:spChg>
        <pc:spChg chg="add mod">
          <ac:chgData name="viswanath gopalakrishnan" userId="0291d92d5a8006f9" providerId="LiveId" clId="{E4985F68-BC2F-4D42-A963-579512B7FB56}" dt="2020-09-09T06:24:36.572" v="2099" actId="1076"/>
          <ac:spMkLst>
            <pc:docMk/>
            <pc:sldMk cId="346223845" sldId="326"/>
            <ac:spMk id="31" creationId="{FB89FE38-C111-4BB3-8E55-AEBBA7A781DD}"/>
          </ac:spMkLst>
        </pc:spChg>
        <pc:spChg chg="add mod">
          <ac:chgData name="viswanath gopalakrishnan" userId="0291d92d5a8006f9" providerId="LiveId" clId="{E4985F68-BC2F-4D42-A963-579512B7FB56}" dt="2020-09-09T06:21:21.438" v="2011" actId="1076"/>
          <ac:spMkLst>
            <pc:docMk/>
            <pc:sldMk cId="346223845" sldId="326"/>
            <ac:spMk id="32" creationId="{31E8EA7F-0A7B-46FE-87C8-80A3C0248872}"/>
          </ac:spMkLst>
        </pc:spChg>
        <pc:spChg chg="add mod">
          <ac:chgData name="viswanath gopalakrishnan" userId="0291d92d5a8006f9" providerId="LiveId" clId="{E4985F68-BC2F-4D42-A963-579512B7FB56}" dt="2020-09-09T06:24:33.454" v="2098" actId="1076"/>
          <ac:spMkLst>
            <pc:docMk/>
            <pc:sldMk cId="346223845" sldId="326"/>
            <ac:spMk id="33" creationId="{FD347869-1C1F-4845-8882-528A65BBB7DB}"/>
          </ac:spMkLst>
        </pc:spChg>
        <pc:spChg chg="add mod">
          <ac:chgData name="viswanath gopalakrishnan" userId="0291d92d5a8006f9" providerId="LiveId" clId="{E4985F68-BC2F-4D42-A963-579512B7FB56}" dt="2020-09-09T06:32:37.040" v="2235" actId="1076"/>
          <ac:spMkLst>
            <pc:docMk/>
            <pc:sldMk cId="346223845" sldId="326"/>
            <ac:spMk id="37" creationId="{90E60562-8630-49C3-AF7C-18FFC5A144DF}"/>
          </ac:spMkLst>
        </pc:spChg>
        <pc:spChg chg="mod">
          <ac:chgData name="viswanath gopalakrishnan" userId="0291d92d5a8006f9" providerId="LiveId" clId="{E4985F68-BC2F-4D42-A963-579512B7FB56}" dt="2020-09-09T06:32:31.852" v="2233" actId="1076"/>
          <ac:spMkLst>
            <pc:docMk/>
            <pc:sldMk cId="346223845" sldId="326"/>
            <ac:spMk id="38" creationId="{6D81A766-3F5C-4413-9445-A645FEF4A553}"/>
          </ac:spMkLst>
        </pc:spChg>
        <pc:grpChg chg="add mod">
          <ac:chgData name="viswanath gopalakrishnan" userId="0291d92d5a8006f9" providerId="LiveId" clId="{E4985F68-BC2F-4D42-A963-579512B7FB56}" dt="2020-09-09T06:06:17.101" v="1755" actId="1076"/>
          <ac:grpSpMkLst>
            <pc:docMk/>
            <pc:sldMk cId="346223845" sldId="326"/>
            <ac:grpSpMk id="10" creationId="{BC375681-1E82-4D1C-A184-877A4DC33122}"/>
          </ac:grpSpMkLst>
        </pc:grpChg>
        <pc:grpChg chg="add mod">
          <ac:chgData name="viswanath gopalakrishnan" userId="0291d92d5a8006f9" providerId="LiveId" clId="{E4985F68-BC2F-4D42-A963-579512B7FB56}" dt="2020-09-09T06:13:49.035" v="1909" actId="1076"/>
          <ac:grpSpMkLst>
            <pc:docMk/>
            <pc:sldMk cId="346223845" sldId="326"/>
            <ac:grpSpMk id="15" creationId="{F1597074-9AAC-42D1-938B-0D7DDFF9B08C}"/>
          </ac:grpSpMkLst>
        </pc:grpChg>
        <pc:picChg chg="add mod">
          <ac:chgData name="viswanath gopalakrishnan" userId="0291d92d5a8006f9" providerId="LiveId" clId="{E4985F68-BC2F-4D42-A963-579512B7FB56}" dt="2020-09-17T04:49:36.126" v="3946" actId="1076"/>
          <ac:picMkLst>
            <pc:docMk/>
            <pc:sldMk cId="346223845" sldId="326"/>
            <ac:picMk id="4" creationId="{99A5AA77-19C7-4297-BE32-366C3200EB8E}"/>
          </ac:picMkLst>
        </pc:picChg>
        <pc:picChg chg="add mod">
          <ac:chgData name="viswanath gopalakrishnan" userId="0291d92d5a8006f9" providerId="LiveId" clId="{E4985F68-BC2F-4D42-A963-579512B7FB56}" dt="2020-09-09T06:13:51.516" v="1910" actId="1076"/>
          <ac:picMkLst>
            <pc:docMk/>
            <pc:sldMk cId="346223845" sldId="326"/>
            <ac:picMk id="5" creationId="{5E4F1E57-799F-4B18-9266-5EF041A834D3}"/>
          </ac:picMkLst>
        </pc:picChg>
        <pc:picChg chg="add mod">
          <ac:chgData name="viswanath gopalakrishnan" userId="0291d92d5a8006f9" providerId="LiveId" clId="{E4985F68-BC2F-4D42-A963-579512B7FB56}" dt="2020-09-09T06:05:49.266" v="1749" actId="164"/>
          <ac:picMkLst>
            <pc:docMk/>
            <pc:sldMk cId="346223845" sldId="326"/>
            <ac:picMk id="7" creationId="{7601E1C1-7AE7-466C-81C3-C4E148FC7A7A}"/>
          </ac:picMkLst>
        </pc:picChg>
        <pc:picChg chg="add mod">
          <ac:chgData name="viswanath gopalakrishnan" userId="0291d92d5a8006f9" providerId="LiveId" clId="{E4985F68-BC2F-4D42-A963-579512B7FB56}" dt="2020-09-09T06:12:12.539" v="1896" actId="1076"/>
          <ac:picMkLst>
            <pc:docMk/>
            <pc:sldMk cId="346223845" sldId="326"/>
            <ac:picMk id="8" creationId="{2996783A-C7E6-40B8-A1BE-1E365CB8271C}"/>
          </ac:picMkLst>
        </pc:picChg>
        <pc:picChg chg="del">
          <ac:chgData name="viswanath gopalakrishnan" userId="0291d92d5a8006f9" providerId="LiveId" clId="{E4985F68-BC2F-4D42-A963-579512B7FB56}" dt="2020-09-09T05:50:08.631" v="1544" actId="478"/>
          <ac:picMkLst>
            <pc:docMk/>
            <pc:sldMk cId="346223845" sldId="326"/>
            <ac:picMk id="9" creationId="{57F4C4CF-FCDE-4763-A976-ED44CB74232F}"/>
          </ac:picMkLst>
        </pc:picChg>
        <pc:picChg chg="add del mod">
          <ac:chgData name="viswanath gopalakrishnan" userId="0291d92d5a8006f9" providerId="LiveId" clId="{E4985F68-BC2F-4D42-A963-579512B7FB56}" dt="2020-09-09T06:13:17.824" v="1901" actId="21"/>
          <ac:picMkLst>
            <pc:docMk/>
            <pc:sldMk cId="346223845" sldId="326"/>
            <ac:picMk id="12" creationId="{BEC8C527-9D73-49DD-AD7D-9AD6BFAD7768}"/>
          </ac:picMkLst>
        </pc:picChg>
        <pc:picChg chg="add mod">
          <ac:chgData name="viswanath gopalakrishnan" userId="0291d92d5a8006f9" providerId="LiveId" clId="{E4985F68-BC2F-4D42-A963-579512B7FB56}" dt="2020-09-09T06:13:45.503" v="1908" actId="164"/>
          <ac:picMkLst>
            <pc:docMk/>
            <pc:sldMk cId="346223845" sldId="326"/>
            <ac:picMk id="13" creationId="{3C0E473A-BB11-46EB-A730-CD853F5B1C02}"/>
          </ac:picMkLst>
        </pc:picChg>
        <pc:picChg chg="add mod">
          <ac:chgData name="viswanath gopalakrishnan" userId="0291d92d5a8006f9" providerId="LiveId" clId="{E4985F68-BC2F-4D42-A963-579512B7FB56}" dt="2020-09-17T04:47:14.158" v="3945" actId="1076"/>
          <ac:picMkLst>
            <pc:docMk/>
            <pc:sldMk cId="346223845" sldId="326"/>
            <ac:picMk id="16" creationId="{6FD298AE-8D26-4B47-9D3A-E37DBCBAC02E}"/>
          </ac:picMkLst>
        </pc:picChg>
        <pc:picChg chg="del">
          <ac:chgData name="viswanath gopalakrishnan" userId="0291d92d5a8006f9" providerId="LiveId" clId="{E4985F68-BC2F-4D42-A963-579512B7FB56}" dt="2020-09-09T05:50:08.631" v="1544" actId="478"/>
          <ac:picMkLst>
            <pc:docMk/>
            <pc:sldMk cId="346223845" sldId="326"/>
            <ac:picMk id="18" creationId="{47DEF524-5CA6-4CD0-824D-759177A44986}"/>
          </ac:picMkLst>
        </pc:picChg>
        <pc:picChg chg="del">
          <ac:chgData name="viswanath gopalakrishnan" userId="0291d92d5a8006f9" providerId="LiveId" clId="{E4985F68-BC2F-4D42-A963-579512B7FB56}" dt="2020-09-09T05:50:08.631" v="1544" actId="478"/>
          <ac:picMkLst>
            <pc:docMk/>
            <pc:sldMk cId="346223845" sldId="326"/>
            <ac:picMk id="19" creationId="{0AB697F1-C4F3-4A5D-BBA2-8E0252B9921C}"/>
          </ac:picMkLst>
        </pc:picChg>
        <pc:picChg chg="del">
          <ac:chgData name="viswanath gopalakrishnan" userId="0291d92d5a8006f9" providerId="LiveId" clId="{E4985F68-BC2F-4D42-A963-579512B7FB56}" dt="2020-09-09T05:50:08.631" v="1544" actId="478"/>
          <ac:picMkLst>
            <pc:docMk/>
            <pc:sldMk cId="346223845" sldId="326"/>
            <ac:picMk id="20" creationId="{F13A32C7-64F8-42D8-A8DD-F0FDC913D0AC}"/>
          </ac:picMkLst>
        </pc:picChg>
        <pc:picChg chg="del">
          <ac:chgData name="viswanath gopalakrishnan" userId="0291d92d5a8006f9" providerId="LiveId" clId="{E4985F68-BC2F-4D42-A963-579512B7FB56}" dt="2020-09-09T05:50:08.631" v="1544" actId="478"/>
          <ac:picMkLst>
            <pc:docMk/>
            <pc:sldMk cId="346223845" sldId="326"/>
            <ac:picMk id="21" creationId="{41507838-7798-4DD5-9F36-D47C11B1F634}"/>
          </ac:picMkLst>
        </pc:picChg>
        <pc:picChg chg="add del mod">
          <ac:chgData name="viswanath gopalakrishnan" userId="0291d92d5a8006f9" providerId="LiveId" clId="{E4985F68-BC2F-4D42-A963-579512B7FB56}" dt="2020-09-09T06:24:18.634" v="2094" actId="478"/>
          <ac:picMkLst>
            <pc:docMk/>
            <pc:sldMk cId="346223845" sldId="326"/>
            <ac:picMk id="26" creationId="{A4812CB5-CF7F-4E0C-A0B1-B9665034BE2A}"/>
          </ac:picMkLst>
        </pc:picChg>
        <pc:picChg chg="add del mod">
          <ac:chgData name="viswanath gopalakrishnan" userId="0291d92d5a8006f9" providerId="LiveId" clId="{E4985F68-BC2F-4D42-A963-579512B7FB56}" dt="2020-09-09T06:24:22.441" v="2097" actId="478"/>
          <ac:picMkLst>
            <pc:docMk/>
            <pc:sldMk cId="346223845" sldId="326"/>
            <ac:picMk id="30" creationId="{DA34B21A-2563-4C93-B515-7659EDC33AC8}"/>
          </ac:picMkLst>
        </pc:picChg>
        <pc:picChg chg="add del">
          <ac:chgData name="viswanath gopalakrishnan" userId="0291d92d5a8006f9" providerId="LiveId" clId="{E4985F68-BC2F-4D42-A963-579512B7FB56}" dt="2020-09-09T06:30:19.881" v="2101" actId="21"/>
          <ac:picMkLst>
            <pc:docMk/>
            <pc:sldMk cId="346223845" sldId="326"/>
            <ac:picMk id="34" creationId="{6FAA109C-42B6-4DB3-A15A-8FA33252864D}"/>
          </ac:picMkLst>
        </pc:picChg>
        <pc:picChg chg="add del">
          <ac:chgData name="viswanath gopalakrishnan" userId="0291d92d5a8006f9" providerId="LiveId" clId="{E4985F68-BC2F-4D42-A963-579512B7FB56}" dt="2020-09-09T06:30:29.702" v="2103" actId="478"/>
          <ac:picMkLst>
            <pc:docMk/>
            <pc:sldMk cId="346223845" sldId="326"/>
            <ac:picMk id="35" creationId="{130F98B5-9948-471F-AE58-CE956090EDF0}"/>
          </ac:picMkLst>
        </pc:picChg>
        <pc:picChg chg="add del mod">
          <ac:chgData name="viswanath gopalakrishnan" userId="0291d92d5a8006f9" providerId="LiveId" clId="{E4985F68-BC2F-4D42-A963-579512B7FB56}" dt="2020-09-09T06:32:33.537" v="2234" actId="478"/>
          <ac:picMkLst>
            <pc:docMk/>
            <pc:sldMk cId="346223845" sldId="326"/>
            <ac:picMk id="36" creationId="{BB1038CF-FB70-4368-A174-7E3D4CD9F5D0}"/>
          </ac:picMkLst>
        </pc:picChg>
      </pc:sldChg>
      <pc:sldChg chg="addSp delSp modSp add mod modAnim">
        <pc:chgData name="viswanath gopalakrishnan" userId="0291d92d5a8006f9" providerId="LiveId" clId="{E4985F68-BC2F-4D42-A963-579512B7FB56}" dt="2020-09-17T04:55:38.162" v="3959"/>
        <pc:sldMkLst>
          <pc:docMk/>
          <pc:sldMk cId="3385123777" sldId="327"/>
        </pc:sldMkLst>
        <pc:spChg chg="del">
          <ac:chgData name="viswanath gopalakrishnan" userId="0291d92d5a8006f9" providerId="LiveId" clId="{E4985F68-BC2F-4D42-A963-579512B7FB56}" dt="2020-09-09T07:02:22.762" v="2249" actId="478"/>
          <ac:spMkLst>
            <pc:docMk/>
            <pc:sldMk cId="3385123777" sldId="327"/>
            <ac:spMk id="2" creationId="{4AC89754-EA7F-4761-915F-1744451F6F60}"/>
          </ac:spMkLst>
        </pc:spChg>
        <pc:spChg chg="mod">
          <ac:chgData name="viswanath gopalakrishnan" userId="0291d92d5a8006f9" providerId="LiveId" clId="{E4985F68-BC2F-4D42-A963-579512B7FB56}" dt="2020-09-09T07:36:50.885" v="2891" actId="20577"/>
          <ac:spMkLst>
            <pc:docMk/>
            <pc:sldMk cId="3385123777" sldId="327"/>
            <ac:spMk id="3" creationId="{D1C525E6-6CCA-4CC3-9B93-9F73E6C6A79D}"/>
          </ac:spMkLst>
        </pc:spChg>
        <pc:spChg chg="add mod">
          <ac:chgData name="viswanath gopalakrishnan" userId="0291d92d5a8006f9" providerId="LiveId" clId="{E4985F68-BC2F-4D42-A963-579512B7FB56}" dt="2020-09-09T07:15:04.923" v="2623" actId="1076"/>
          <ac:spMkLst>
            <pc:docMk/>
            <pc:sldMk cId="3385123777" sldId="327"/>
            <ac:spMk id="6" creationId="{2007D541-0B05-4CEC-85EF-1C1F3272C770}"/>
          </ac:spMkLst>
        </pc:spChg>
        <pc:spChg chg="add mod">
          <ac:chgData name="viswanath gopalakrishnan" userId="0291d92d5a8006f9" providerId="LiveId" clId="{E4985F68-BC2F-4D42-A963-579512B7FB56}" dt="2020-09-17T04:53:15.051" v="3951" actId="1076"/>
          <ac:spMkLst>
            <pc:docMk/>
            <pc:sldMk cId="3385123777" sldId="327"/>
            <ac:spMk id="9" creationId="{B82D4E76-C252-4B5C-AB7E-D4F3F18D8839}"/>
          </ac:spMkLst>
        </pc:spChg>
        <pc:spChg chg="add mod">
          <ac:chgData name="viswanath gopalakrishnan" userId="0291d92d5a8006f9" providerId="LiveId" clId="{E4985F68-BC2F-4D42-A963-579512B7FB56}" dt="2020-09-17T04:53:15.051" v="3951" actId="1076"/>
          <ac:spMkLst>
            <pc:docMk/>
            <pc:sldMk cId="3385123777" sldId="327"/>
            <ac:spMk id="11" creationId="{E697F8CA-BA00-4778-83E5-34488DEA778D}"/>
          </ac:spMkLst>
        </pc:spChg>
        <pc:spChg chg="del">
          <ac:chgData name="viswanath gopalakrishnan" userId="0291d92d5a8006f9" providerId="LiveId" clId="{E4985F68-BC2F-4D42-A963-579512B7FB56}" dt="2020-09-09T07:02:33.644" v="2253" actId="478"/>
          <ac:spMkLst>
            <pc:docMk/>
            <pc:sldMk cId="3385123777" sldId="327"/>
            <ac:spMk id="17" creationId="{FCC5056A-A155-41D9-ABF9-CB1AD9D98CF7}"/>
          </ac:spMkLst>
        </pc:spChg>
        <pc:spChg chg="add mod">
          <ac:chgData name="viswanath gopalakrishnan" userId="0291d92d5a8006f9" providerId="LiveId" clId="{E4985F68-BC2F-4D42-A963-579512B7FB56}" dt="2020-09-17T04:54:49.096" v="3956" actId="1076"/>
          <ac:spMkLst>
            <pc:docMk/>
            <pc:sldMk cId="3385123777" sldId="327"/>
            <ac:spMk id="19" creationId="{D3D93242-9C38-4DC2-B552-EAE8912F5285}"/>
          </ac:spMkLst>
        </pc:spChg>
        <pc:spChg chg="add del mod">
          <ac:chgData name="viswanath gopalakrishnan" userId="0291d92d5a8006f9" providerId="LiveId" clId="{E4985F68-BC2F-4D42-A963-579512B7FB56}" dt="2020-09-09T07:22:58.372" v="2634"/>
          <ac:spMkLst>
            <pc:docMk/>
            <pc:sldMk cId="3385123777" sldId="327"/>
            <ac:spMk id="20" creationId="{BAABFD0D-D2B7-4CFE-A296-7388A228C901}"/>
          </ac:spMkLst>
        </pc:spChg>
        <pc:spChg chg="add del mod">
          <ac:chgData name="viswanath gopalakrishnan" userId="0291d92d5a8006f9" providerId="LiveId" clId="{E4985F68-BC2F-4D42-A963-579512B7FB56}" dt="2020-09-09T07:28:32.010" v="2733" actId="478"/>
          <ac:spMkLst>
            <pc:docMk/>
            <pc:sldMk cId="3385123777" sldId="327"/>
            <ac:spMk id="21" creationId="{235167B7-F9A1-4932-B4BC-FEB80BCCB620}"/>
          </ac:spMkLst>
        </pc:spChg>
        <pc:spChg chg="add mod">
          <ac:chgData name="viswanath gopalakrishnan" userId="0291d92d5a8006f9" providerId="LiveId" clId="{E4985F68-BC2F-4D42-A963-579512B7FB56}" dt="2020-09-17T04:55:10.840" v="3957" actId="1076"/>
          <ac:spMkLst>
            <pc:docMk/>
            <pc:sldMk cId="3385123777" sldId="327"/>
            <ac:spMk id="28" creationId="{E5CB9030-1304-4B93-B38A-AA35DD498EE4}"/>
          </ac:spMkLst>
        </pc:spChg>
        <pc:spChg chg="del">
          <ac:chgData name="viswanath gopalakrishnan" userId="0291d92d5a8006f9" providerId="LiveId" clId="{E4985F68-BC2F-4D42-A963-579512B7FB56}" dt="2020-09-09T07:02:33.644" v="2253" actId="478"/>
          <ac:spMkLst>
            <pc:docMk/>
            <pc:sldMk cId="3385123777" sldId="327"/>
            <ac:spMk id="31" creationId="{FB89FE38-C111-4BB3-8E55-AEBBA7A781DD}"/>
          </ac:spMkLst>
        </pc:spChg>
        <pc:spChg chg="del">
          <ac:chgData name="viswanath gopalakrishnan" userId="0291d92d5a8006f9" providerId="LiveId" clId="{E4985F68-BC2F-4D42-A963-579512B7FB56}" dt="2020-09-09T07:02:33.644" v="2253" actId="478"/>
          <ac:spMkLst>
            <pc:docMk/>
            <pc:sldMk cId="3385123777" sldId="327"/>
            <ac:spMk id="32" creationId="{31E8EA7F-0A7B-46FE-87C8-80A3C0248872}"/>
          </ac:spMkLst>
        </pc:spChg>
        <pc:spChg chg="del">
          <ac:chgData name="viswanath gopalakrishnan" userId="0291d92d5a8006f9" providerId="LiveId" clId="{E4985F68-BC2F-4D42-A963-579512B7FB56}" dt="2020-09-09T07:02:33.644" v="2253" actId="478"/>
          <ac:spMkLst>
            <pc:docMk/>
            <pc:sldMk cId="3385123777" sldId="327"/>
            <ac:spMk id="33" creationId="{FD347869-1C1F-4845-8882-528A65BBB7DB}"/>
          </ac:spMkLst>
        </pc:spChg>
        <pc:spChg chg="add mod">
          <ac:chgData name="viswanath gopalakrishnan" userId="0291d92d5a8006f9" providerId="LiveId" clId="{E4985F68-BC2F-4D42-A963-579512B7FB56}" dt="2020-09-09T07:57:15.564" v="2898" actId="1076"/>
          <ac:spMkLst>
            <pc:docMk/>
            <pc:sldMk cId="3385123777" sldId="327"/>
            <ac:spMk id="35" creationId="{08EC03A6-BF57-4B6A-9E15-176A8868DBBF}"/>
          </ac:spMkLst>
        </pc:spChg>
        <pc:spChg chg="add mod">
          <ac:chgData name="viswanath gopalakrishnan" userId="0291d92d5a8006f9" providerId="LiveId" clId="{E4985F68-BC2F-4D42-A963-579512B7FB56}" dt="2020-09-09T07:57:21.944" v="2899" actId="1076"/>
          <ac:spMkLst>
            <pc:docMk/>
            <pc:sldMk cId="3385123777" sldId="327"/>
            <ac:spMk id="36" creationId="{7966F224-8F0A-482A-BA24-716A20E82612}"/>
          </ac:spMkLst>
        </pc:spChg>
        <pc:spChg chg="del mod">
          <ac:chgData name="viswanath gopalakrishnan" userId="0291d92d5a8006f9" providerId="LiveId" clId="{E4985F68-BC2F-4D42-A963-579512B7FB56}" dt="2020-09-09T07:02:26.809" v="2251" actId="478"/>
          <ac:spMkLst>
            <pc:docMk/>
            <pc:sldMk cId="3385123777" sldId="327"/>
            <ac:spMk id="37" creationId="{90E60562-8630-49C3-AF7C-18FFC5A144DF}"/>
          </ac:spMkLst>
        </pc:spChg>
        <pc:spChg chg="del">
          <ac:chgData name="viswanath gopalakrishnan" userId="0291d92d5a8006f9" providerId="LiveId" clId="{E4985F68-BC2F-4D42-A963-579512B7FB56}" dt="2020-09-09T07:02:33.644" v="2253" actId="478"/>
          <ac:spMkLst>
            <pc:docMk/>
            <pc:sldMk cId="3385123777" sldId="327"/>
            <ac:spMk id="38" creationId="{6D81A766-3F5C-4413-9445-A645FEF4A553}"/>
          </ac:spMkLst>
        </pc:spChg>
        <pc:grpChg chg="del">
          <ac:chgData name="viswanath gopalakrishnan" userId="0291d92d5a8006f9" providerId="LiveId" clId="{E4985F68-BC2F-4D42-A963-579512B7FB56}" dt="2020-09-09T07:02:30.547" v="2252" actId="478"/>
          <ac:grpSpMkLst>
            <pc:docMk/>
            <pc:sldMk cId="3385123777" sldId="327"/>
            <ac:grpSpMk id="10" creationId="{BC375681-1E82-4D1C-A184-877A4DC33122}"/>
          </ac:grpSpMkLst>
        </pc:grpChg>
        <pc:grpChg chg="del">
          <ac:chgData name="viswanath gopalakrishnan" userId="0291d92d5a8006f9" providerId="LiveId" clId="{E4985F68-BC2F-4D42-A963-579512B7FB56}" dt="2020-09-09T07:02:30.547" v="2252" actId="478"/>
          <ac:grpSpMkLst>
            <pc:docMk/>
            <pc:sldMk cId="3385123777" sldId="327"/>
            <ac:grpSpMk id="15" creationId="{F1597074-9AAC-42D1-938B-0D7DDFF9B08C}"/>
          </ac:grpSpMkLst>
        </pc:grpChg>
        <pc:graphicFrameChg chg="add mod modGraphic">
          <ac:chgData name="viswanath gopalakrishnan" userId="0291d92d5a8006f9" providerId="LiveId" clId="{E4985F68-BC2F-4D42-A963-579512B7FB56}" dt="2020-09-17T04:54:43.801" v="3955" actId="1076"/>
          <ac:graphicFrameMkLst>
            <pc:docMk/>
            <pc:sldMk cId="3385123777" sldId="327"/>
            <ac:graphicFrameMk id="18" creationId="{8335C381-D141-4DB6-AFDA-97A058F87F0A}"/>
          </ac:graphicFrameMkLst>
        </pc:graphicFrameChg>
        <pc:picChg chg="del">
          <ac:chgData name="viswanath gopalakrishnan" userId="0291d92d5a8006f9" providerId="LiveId" clId="{E4985F68-BC2F-4D42-A963-579512B7FB56}" dt="2020-09-09T07:02:30.547" v="2252" actId="478"/>
          <ac:picMkLst>
            <pc:docMk/>
            <pc:sldMk cId="3385123777" sldId="327"/>
            <ac:picMk id="4" creationId="{99A5AA77-19C7-4297-BE32-366C3200EB8E}"/>
          </ac:picMkLst>
        </pc:picChg>
        <pc:picChg chg="del">
          <ac:chgData name="viswanath gopalakrishnan" userId="0291d92d5a8006f9" providerId="LiveId" clId="{E4985F68-BC2F-4D42-A963-579512B7FB56}" dt="2020-09-09T07:02:30.547" v="2252" actId="478"/>
          <ac:picMkLst>
            <pc:docMk/>
            <pc:sldMk cId="3385123777" sldId="327"/>
            <ac:picMk id="5" creationId="{5E4F1E57-799F-4B18-9266-5EF041A834D3}"/>
          </ac:picMkLst>
        </pc:picChg>
        <pc:picChg chg="add mod">
          <ac:chgData name="viswanath gopalakrishnan" userId="0291d92d5a8006f9" providerId="LiveId" clId="{E4985F68-BC2F-4D42-A963-579512B7FB56}" dt="2020-09-17T04:53:15.051" v="3951" actId="1076"/>
          <ac:picMkLst>
            <pc:docMk/>
            <pc:sldMk cId="3385123777" sldId="327"/>
            <ac:picMk id="12" creationId="{571AF980-0B79-4DED-A63C-7A2E68FACAA3}"/>
          </ac:picMkLst>
        </pc:picChg>
        <pc:picChg chg="del">
          <ac:chgData name="viswanath gopalakrishnan" userId="0291d92d5a8006f9" providerId="LiveId" clId="{E4985F68-BC2F-4D42-A963-579512B7FB56}" dt="2020-09-09T07:02:30.547" v="2252" actId="478"/>
          <ac:picMkLst>
            <pc:docMk/>
            <pc:sldMk cId="3385123777" sldId="327"/>
            <ac:picMk id="16" creationId="{6FD298AE-8D26-4B47-9D3A-E37DBCBAC02E}"/>
          </ac:picMkLst>
        </pc:picChg>
        <pc:picChg chg="add del mod">
          <ac:chgData name="viswanath gopalakrishnan" userId="0291d92d5a8006f9" providerId="LiveId" clId="{E4985F68-BC2F-4D42-A963-579512B7FB56}" dt="2020-09-09T07:28:32.010" v="2733" actId="478"/>
          <ac:picMkLst>
            <pc:docMk/>
            <pc:sldMk cId="3385123777" sldId="327"/>
            <ac:picMk id="22" creationId="{F8E1E984-CD81-4F60-A8B7-E857FDC4CE9D}"/>
          </ac:picMkLst>
        </pc:picChg>
        <pc:picChg chg="add del mod">
          <ac:chgData name="viswanath gopalakrishnan" userId="0291d92d5a8006f9" providerId="LiveId" clId="{E4985F68-BC2F-4D42-A963-579512B7FB56}" dt="2020-09-09T07:28:32.010" v="2733" actId="478"/>
          <ac:picMkLst>
            <pc:docMk/>
            <pc:sldMk cId="3385123777" sldId="327"/>
            <ac:picMk id="23" creationId="{2ED2A8DD-9C03-48E8-B3C8-2C2EA3A7E76E}"/>
          </ac:picMkLst>
        </pc:picChg>
        <pc:picChg chg="add del">
          <ac:chgData name="viswanath gopalakrishnan" userId="0291d92d5a8006f9" providerId="LiveId" clId="{E4985F68-BC2F-4D42-A963-579512B7FB56}" dt="2020-09-09T07:25:23.533" v="2662" actId="478"/>
          <ac:picMkLst>
            <pc:docMk/>
            <pc:sldMk cId="3385123777" sldId="327"/>
            <ac:picMk id="24" creationId="{6B0717C6-9264-4B6F-8448-505590F2B0AC}"/>
          </ac:picMkLst>
        </pc:picChg>
        <pc:picChg chg="add del mod">
          <ac:chgData name="viswanath gopalakrishnan" userId="0291d92d5a8006f9" providerId="LiveId" clId="{E4985F68-BC2F-4D42-A963-579512B7FB56}" dt="2020-09-09T07:28:32.010" v="2733" actId="478"/>
          <ac:picMkLst>
            <pc:docMk/>
            <pc:sldMk cId="3385123777" sldId="327"/>
            <ac:picMk id="25" creationId="{FBB015E6-2161-4462-8608-851B0FD538A8}"/>
          </ac:picMkLst>
        </pc:picChg>
        <pc:picChg chg="add del mod">
          <ac:chgData name="viswanath gopalakrishnan" userId="0291d92d5a8006f9" providerId="LiveId" clId="{E4985F68-BC2F-4D42-A963-579512B7FB56}" dt="2020-09-09T07:28:32.010" v="2733" actId="478"/>
          <ac:picMkLst>
            <pc:docMk/>
            <pc:sldMk cId="3385123777" sldId="327"/>
            <ac:picMk id="26" creationId="{F2E5FD17-9B55-43D9-BE3F-FE46577552A5}"/>
          </ac:picMkLst>
        </pc:picChg>
        <pc:picChg chg="add del mod">
          <ac:chgData name="viswanath gopalakrishnan" userId="0291d92d5a8006f9" providerId="LiveId" clId="{E4985F68-BC2F-4D42-A963-579512B7FB56}" dt="2020-09-09T07:28:32.010" v="2733" actId="478"/>
          <ac:picMkLst>
            <pc:docMk/>
            <pc:sldMk cId="3385123777" sldId="327"/>
            <ac:picMk id="27" creationId="{059770D3-0793-46B5-9BFB-C841BA994E22}"/>
          </ac:picMkLst>
        </pc:picChg>
        <pc:picChg chg="add mod">
          <ac:chgData name="viswanath gopalakrishnan" userId="0291d92d5a8006f9" providerId="LiveId" clId="{E4985F68-BC2F-4D42-A963-579512B7FB56}" dt="2020-09-09T07:57:05.051" v="2895" actId="1076"/>
          <ac:picMkLst>
            <pc:docMk/>
            <pc:sldMk cId="3385123777" sldId="327"/>
            <ac:picMk id="29" creationId="{E3758B6A-FEA8-4CE6-A301-10D6F80D86FB}"/>
          </ac:picMkLst>
        </pc:picChg>
        <pc:picChg chg="add del">
          <ac:chgData name="viswanath gopalakrishnan" userId="0291d92d5a8006f9" providerId="LiveId" clId="{E4985F68-BC2F-4D42-A963-579512B7FB56}" dt="2020-09-09T07:30:31.098" v="2764" actId="478"/>
          <ac:picMkLst>
            <pc:docMk/>
            <pc:sldMk cId="3385123777" sldId="327"/>
            <ac:picMk id="30" creationId="{2CCFF1AC-22F9-41EE-83AA-58AC27CA2176}"/>
          </ac:picMkLst>
        </pc:picChg>
        <pc:picChg chg="add del mod">
          <ac:chgData name="viswanath gopalakrishnan" userId="0291d92d5a8006f9" providerId="LiveId" clId="{E4985F68-BC2F-4D42-A963-579512B7FB56}" dt="2020-09-09T07:33:54.029" v="2836" actId="478"/>
          <ac:picMkLst>
            <pc:docMk/>
            <pc:sldMk cId="3385123777" sldId="327"/>
            <ac:picMk id="34" creationId="{43500A07-D4D9-4DEF-AD11-7A7769B323ED}"/>
          </ac:picMkLst>
        </pc:picChg>
      </pc:sldChg>
      <pc:sldChg chg="new del">
        <pc:chgData name="viswanath gopalakrishnan" userId="0291d92d5a8006f9" providerId="LiveId" clId="{E4985F68-BC2F-4D42-A963-579512B7FB56}" dt="2020-09-09T08:09:23.290" v="2979" actId="47"/>
        <pc:sldMkLst>
          <pc:docMk/>
          <pc:sldMk cId="396202942" sldId="328"/>
        </pc:sldMkLst>
      </pc:sldChg>
      <pc:sldChg chg="addSp delSp modSp add mod ord">
        <pc:chgData name="viswanath gopalakrishnan" userId="0291d92d5a8006f9" providerId="LiveId" clId="{E4985F68-BC2F-4D42-A963-579512B7FB56}" dt="2020-09-17T04:53:52.822" v="3953" actId="1076"/>
        <pc:sldMkLst>
          <pc:docMk/>
          <pc:sldMk cId="1833158877" sldId="329"/>
        </pc:sldMkLst>
        <pc:spChg chg="mod">
          <ac:chgData name="viswanath gopalakrishnan" userId="0291d92d5a8006f9" providerId="LiveId" clId="{E4985F68-BC2F-4D42-A963-579512B7FB56}" dt="2020-09-16T15:34:10.131" v="3339" actId="20577"/>
          <ac:spMkLst>
            <pc:docMk/>
            <pc:sldMk cId="1833158877" sldId="329"/>
            <ac:spMk id="3" creationId="{D1C525E6-6CCA-4CC3-9B93-9F73E6C6A79D}"/>
          </ac:spMkLst>
        </pc:spChg>
        <pc:spChg chg="del">
          <ac:chgData name="viswanath gopalakrishnan" userId="0291d92d5a8006f9" providerId="LiveId" clId="{E4985F68-BC2F-4D42-A963-579512B7FB56}" dt="2020-09-09T07:27:32.809" v="2701" actId="478"/>
          <ac:spMkLst>
            <pc:docMk/>
            <pc:sldMk cId="1833158877" sldId="329"/>
            <ac:spMk id="6" creationId="{2007D541-0B05-4CEC-85EF-1C1F3272C770}"/>
          </ac:spMkLst>
        </pc:spChg>
        <pc:spChg chg="del">
          <ac:chgData name="viswanath gopalakrishnan" userId="0291d92d5a8006f9" providerId="LiveId" clId="{E4985F68-BC2F-4D42-A963-579512B7FB56}" dt="2020-09-09T07:27:32.809" v="2701" actId="478"/>
          <ac:spMkLst>
            <pc:docMk/>
            <pc:sldMk cId="1833158877" sldId="329"/>
            <ac:spMk id="9" creationId="{B82D4E76-C252-4B5C-AB7E-D4F3F18D8839}"/>
          </ac:spMkLst>
        </pc:spChg>
        <pc:spChg chg="add del mod">
          <ac:chgData name="viswanath gopalakrishnan" userId="0291d92d5a8006f9" providerId="LiveId" clId="{E4985F68-BC2F-4D42-A963-579512B7FB56}" dt="2020-09-09T07:28:18.814" v="2730"/>
          <ac:spMkLst>
            <pc:docMk/>
            <pc:sldMk cId="1833158877" sldId="329"/>
            <ac:spMk id="10" creationId="{40919FCC-964C-4FCB-9212-69586DAAE110}"/>
          </ac:spMkLst>
        </pc:spChg>
        <pc:spChg chg="del">
          <ac:chgData name="viswanath gopalakrishnan" userId="0291d92d5a8006f9" providerId="LiveId" clId="{E4985F68-BC2F-4D42-A963-579512B7FB56}" dt="2020-09-09T07:27:32.809" v="2701" actId="478"/>
          <ac:spMkLst>
            <pc:docMk/>
            <pc:sldMk cId="1833158877" sldId="329"/>
            <ac:spMk id="11" creationId="{E697F8CA-BA00-4778-83E5-34488DEA778D}"/>
          </ac:spMkLst>
        </pc:spChg>
        <pc:spChg chg="add mod">
          <ac:chgData name="viswanath gopalakrishnan" userId="0291d92d5a8006f9" providerId="LiveId" clId="{E4985F68-BC2F-4D42-A963-579512B7FB56}" dt="2020-09-17T04:53:52.822" v="3953" actId="1076"/>
          <ac:spMkLst>
            <pc:docMk/>
            <pc:sldMk cId="1833158877" sldId="329"/>
            <ac:spMk id="13" creationId="{D560C402-6E44-4C7C-8881-70D6353EFE1C}"/>
          </ac:spMkLst>
        </pc:spChg>
        <pc:spChg chg="del">
          <ac:chgData name="viswanath gopalakrishnan" userId="0291d92d5a8006f9" providerId="LiveId" clId="{E4985F68-BC2F-4D42-A963-579512B7FB56}" dt="2020-09-09T07:27:32.809" v="2701" actId="478"/>
          <ac:spMkLst>
            <pc:docMk/>
            <pc:sldMk cId="1833158877" sldId="329"/>
            <ac:spMk id="19" creationId="{D3D93242-9C38-4DC2-B552-EAE8912F5285}"/>
          </ac:spMkLst>
        </pc:spChg>
        <pc:spChg chg="del">
          <ac:chgData name="viswanath gopalakrishnan" userId="0291d92d5a8006f9" providerId="LiveId" clId="{E4985F68-BC2F-4D42-A963-579512B7FB56}" dt="2020-09-09T07:27:32.809" v="2701" actId="478"/>
          <ac:spMkLst>
            <pc:docMk/>
            <pc:sldMk cId="1833158877" sldId="329"/>
            <ac:spMk id="21" creationId="{235167B7-F9A1-4932-B4BC-FEB80BCCB620}"/>
          </ac:spMkLst>
        </pc:spChg>
        <pc:graphicFrameChg chg="del">
          <ac:chgData name="viswanath gopalakrishnan" userId="0291d92d5a8006f9" providerId="LiveId" clId="{E4985F68-BC2F-4D42-A963-579512B7FB56}" dt="2020-09-09T07:27:37.046" v="2702" actId="478"/>
          <ac:graphicFrameMkLst>
            <pc:docMk/>
            <pc:sldMk cId="1833158877" sldId="329"/>
            <ac:graphicFrameMk id="18" creationId="{8335C381-D141-4DB6-AFDA-97A058F87F0A}"/>
          </ac:graphicFrameMkLst>
        </pc:graphicFrameChg>
        <pc:picChg chg="add mod">
          <ac:chgData name="viswanath gopalakrishnan" userId="0291d92d5a8006f9" providerId="LiveId" clId="{E4985F68-BC2F-4D42-A963-579512B7FB56}" dt="2020-09-17T04:53:52.822" v="3953" actId="1076"/>
          <ac:picMkLst>
            <pc:docMk/>
            <pc:sldMk cId="1833158877" sldId="329"/>
            <ac:picMk id="2" creationId="{8DC74657-67D9-47C7-ABA2-A4CD0FECCC15}"/>
          </ac:picMkLst>
        </pc:picChg>
        <pc:picChg chg="add mod">
          <ac:chgData name="viswanath gopalakrishnan" userId="0291d92d5a8006f9" providerId="LiveId" clId="{E4985F68-BC2F-4D42-A963-579512B7FB56}" dt="2020-09-17T04:53:52.822" v="3953" actId="1076"/>
          <ac:picMkLst>
            <pc:docMk/>
            <pc:sldMk cId="1833158877" sldId="329"/>
            <ac:picMk id="4" creationId="{32A4376C-48C6-4A36-90B6-0AE0FE1FDFF9}"/>
          </ac:picMkLst>
        </pc:picChg>
        <pc:picChg chg="add mod">
          <ac:chgData name="viswanath gopalakrishnan" userId="0291d92d5a8006f9" providerId="LiveId" clId="{E4985F68-BC2F-4D42-A963-579512B7FB56}" dt="2020-09-17T04:53:52.822" v="3953" actId="1076"/>
          <ac:picMkLst>
            <pc:docMk/>
            <pc:sldMk cId="1833158877" sldId="329"/>
            <ac:picMk id="5" creationId="{F3E3498B-551A-43B9-9330-C37CCA23EDAC}"/>
          </ac:picMkLst>
        </pc:picChg>
        <pc:picChg chg="add mod">
          <ac:chgData name="viswanath gopalakrishnan" userId="0291d92d5a8006f9" providerId="LiveId" clId="{E4985F68-BC2F-4D42-A963-579512B7FB56}" dt="2020-09-17T04:53:52.822" v="3953" actId="1076"/>
          <ac:picMkLst>
            <pc:docMk/>
            <pc:sldMk cId="1833158877" sldId="329"/>
            <ac:picMk id="7" creationId="{06CA816D-E795-445A-AC3F-A6A574200FBA}"/>
          </ac:picMkLst>
        </pc:picChg>
        <pc:picChg chg="add mod">
          <ac:chgData name="viswanath gopalakrishnan" userId="0291d92d5a8006f9" providerId="LiveId" clId="{E4985F68-BC2F-4D42-A963-579512B7FB56}" dt="2020-09-17T04:53:52.822" v="3953" actId="1076"/>
          <ac:picMkLst>
            <pc:docMk/>
            <pc:sldMk cId="1833158877" sldId="329"/>
            <ac:picMk id="8" creationId="{CA503B25-B6D7-4E32-83D5-15E827C3EB14}"/>
          </ac:picMkLst>
        </pc:picChg>
        <pc:picChg chg="del">
          <ac:chgData name="viswanath gopalakrishnan" userId="0291d92d5a8006f9" providerId="LiveId" clId="{E4985F68-BC2F-4D42-A963-579512B7FB56}" dt="2020-09-09T07:27:32.809" v="2701" actId="478"/>
          <ac:picMkLst>
            <pc:docMk/>
            <pc:sldMk cId="1833158877" sldId="329"/>
            <ac:picMk id="12" creationId="{571AF980-0B79-4DED-A63C-7A2E68FACAA3}"/>
          </ac:picMkLst>
        </pc:picChg>
        <pc:picChg chg="del">
          <ac:chgData name="viswanath gopalakrishnan" userId="0291d92d5a8006f9" providerId="LiveId" clId="{E4985F68-BC2F-4D42-A963-579512B7FB56}" dt="2020-09-09T07:27:26.180" v="2700" actId="21"/>
          <ac:picMkLst>
            <pc:docMk/>
            <pc:sldMk cId="1833158877" sldId="329"/>
            <ac:picMk id="22" creationId="{F8E1E984-CD81-4F60-A8B7-E857FDC4CE9D}"/>
          </ac:picMkLst>
        </pc:picChg>
        <pc:picChg chg="del">
          <ac:chgData name="viswanath gopalakrishnan" userId="0291d92d5a8006f9" providerId="LiveId" clId="{E4985F68-BC2F-4D42-A963-579512B7FB56}" dt="2020-09-09T07:27:26.180" v="2700" actId="21"/>
          <ac:picMkLst>
            <pc:docMk/>
            <pc:sldMk cId="1833158877" sldId="329"/>
            <ac:picMk id="23" creationId="{2ED2A8DD-9C03-48E8-B3C8-2C2EA3A7E76E}"/>
          </ac:picMkLst>
        </pc:picChg>
        <pc:picChg chg="del">
          <ac:chgData name="viswanath gopalakrishnan" userId="0291d92d5a8006f9" providerId="LiveId" clId="{E4985F68-BC2F-4D42-A963-579512B7FB56}" dt="2020-09-09T07:27:26.180" v="2700" actId="21"/>
          <ac:picMkLst>
            <pc:docMk/>
            <pc:sldMk cId="1833158877" sldId="329"/>
            <ac:picMk id="25" creationId="{FBB015E6-2161-4462-8608-851B0FD538A8}"/>
          </ac:picMkLst>
        </pc:picChg>
        <pc:picChg chg="del">
          <ac:chgData name="viswanath gopalakrishnan" userId="0291d92d5a8006f9" providerId="LiveId" clId="{E4985F68-BC2F-4D42-A963-579512B7FB56}" dt="2020-09-09T07:27:26.180" v="2700" actId="21"/>
          <ac:picMkLst>
            <pc:docMk/>
            <pc:sldMk cId="1833158877" sldId="329"/>
            <ac:picMk id="26" creationId="{F2E5FD17-9B55-43D9-BE3F-FE46577552A5}"/>
          </ac:picMkLst>
        </pc:picChg>
        <pc:picChg chg="del">
          <ac:chgData name="viswanath gopalakrishnan" userId="0291d92d5a8006f9" providerId="LiveId" clId="{E4985F68-BC2F-4D42-A963-579512B7FB56}" dt="2020-09-09T07:27:26.180" v="2700" actId="21"/>
          <ac:picMkLst>
            <pc:docMk/>
            <pc:sldMk cId="1833158877" sldId="329"/>
            <ac:picMk id="27" creationId="{059770D3-0793-46B5-9BFB-C841BA994E22}"/>
          </ac:picMkLst>
        </pc:picChg>
      </pc:sldChg>
      <pc:sldChg chg="addSp delSp modSp add mod ord delAnim modAnim">
        <pc:chgData name="viswanath gopalakrishnan" userId="0291d92d5a8006f9" providerId="LiveId" clId="{E4985F68-BC2F-4D42-A963-579512B7FB56}" dt="2020-09-17T05:05:22.804" v="3985"/>
        <pc:sldMkLst>
          <pc:docMk/>
          <pc:sldMk cId="185610057" sldId="379"/>
        </pc:sldMkLst>
        <pc:spChg chg="mod">
          <ac:chgData name="viswanath gopalakrishnan" userId="0291d92d5a8006f9" providerId="LiveId" clId="{E4985F68-BC2F-4D42-A963-579512B7FB56}" dt="2020-09-09T08:05:07.362" v="2959" actId="20577"/>
          <ac:spMkLst>
            <pc:docMk/>
            <pc:sldMk cId="185610057" sldId="379"/>
            <ac:spMk id="2" creationId="{B1294D20-5533-481C-A381-BD921BBDA10F}"/>
          </ac:spMkLst>
        </pc:spChg>
        <pc:spChg chg="del mod">
          <ac:chgData name="viswanath gopalakrishnan" userId="0291d92d5a8006f9" providerId="LiveId" clId="{E4985F68-BC2F-4D42-A963-579512B7FB56}" dt="2020-09-16T15:02:33.347" v="3113" actId="478"/>
          <ac:spMkLst>
            <pc:docMk/>
            <pc:sldMk cId="185610057" sldId="379"/>
            <ac:spMk id="3" creationId="{18D2E63A-E3C8-4ADF-8BD1-D592DE2ECB14}"/>
          </ac:spMkLst>
        </pc:spChg>
        <pc:spChg chg="del">
          <ac:chgData name="viswanath gopalakrishnan" userId="0291d92d5a8006f9" providerId="LiveId" clId="{E4985F68-BC2F-4D42-A963-579512B7FB56}" dt="2020-09-09T08:04:52.410" v="2920" actId="478"/>
          <ac:spMkLst>
            <pc:docMk/>
            <pc:sldMk cId="185610057" sldId="379"/>
            <ac:spMk id="3" creationId="{D77C88C5-400F-4C30-8A0A-CCEF463AEB1E}"/>
          </ac:spMkLst>
        </pc:spChg>
        <pc:spChg chg="del mod">
          <ac:chgData name="viswanath gopalakrishnan" userId="0291d92d5a8006f9" providerId="LiveId" clId="{E4985F68-BC2F-4D42-A963-579512B7FB56}" dt="2020-09-16T14:33:26.632" v="2993" actId="478"/>
          <ac:spMkLst>
            <pc:docMk/>
            <pc:sldMk cId="185610057" sldId="379"/>
            <ac:spMk id="4" creationId="{6B3E179D-A839-400F-9C83-435CA4A3C05C}"/>
          </ac:spMkLst>
        </pc:spChg>
        <pc:spChg chg="del">
          <ac:chgData name="viswanath gopalakrishnan" userId="0291d92d5a8006f9" providerId="LiveId" clId="{E4985F68-BC2F-4D42-A963-579512B7FB56}" dt="2020-09-09T08:04:52.410" v="2920" actId="478"/>
          <ac:spMkLst>
            <pc:docMk/>
            <pc:sldMk cId="185610057" sldId="379"/>
            <ac:spMk id="4" creationId="{CED0D6B9-C13F-456B-B320-3469281A7371}"/>
          </ac:spMkLst>
        </pc:spChg>
        <pc:spChg chg="mod">
          <ac:chgData name="viswanath gopalakrishnan" userId="0291d92d5a8006f9" providerId="LiveId" clId="{E4985F68-BC2F-4D42-A963-579512B7FB56}" dt="2020-09-17T05:04:08.444" v="3981" actId="164"/>
          <ac:spMkLst>
            <pc:docMk/>
            <pc:sldMk cId="185610057" sldId="379"/>
            <ac:spMk id="5" creationId="{0E3B08EA-BF30-4029-BB67-0F5680B416BB}"/>
          </ac:spMkLst>
        </pc:spChg>
        <pc:spChg chg="del mod">
          <ac:chgData name="viswanath gopalakrishnan" userId="0291d92d5a8006f9" providerId="LiveId" clId="{E4985F68-BC2F-4D42-A963-579512B7FB56}" dt="2020-09-16T14:34:37.890" v="3005" actId="478"/>
          <ac:spMkLst>
            <pc:docMk/>
            <pc:sldMk cId="185610057" sldId="379"/>
            <ac:spMk id="6" creationId="{1BF6C1C4-848C-4BB0-BF02-FD647631BC47}"/>
          </ac:spMkLst>
        </pc:spChg>
        <pc:spChg chg="mod">
          <ac:chgData name="viswanath gopalakrishnan" userId="0291d92d5a8006f9" providerId="LiveId" clId="{E4985F68-BC2F-4D42-A963-579512B7FB56}" dt="2020-09-17T05:04:08.444" v="3981" actId="164"/>
          <ac:spMkLst>
            <pc:docMk/>
            <pc:sldMk cId="185610057" sldId="379"/>
            <ac:spMk id="7" creationId="{ADA6A4F8-C922-4256-A0D8-A821FC5AF8BF}"/>
          </ac:spMkLst>
        </pc:spChg>
        <pc:spChg chg="del">
          <ac:chgData name="viswanath gopalakrishnan" userId="0291d92d5a8006f9" providerId="LiveId" clId="{E4985F68-BC2F-4D42-A963-579512B7FB56}" dt="2020-09-09T08:04:52.410" v="2920" actId="478"/>
          <ac:spMkLst>
            <pc:docMk/>
            <pc:sldMk cId="185610057" sldId="379"/>
            <ac:spMk id="7" creationId="{EBDA26A6-1BA4-48F1-AE61-40BB0D18D99B}"/>
          </ac:spMkLst>
        </pc:spChg>
        <pc:spChg chg="del">
          <ac:chgData name="viswanath gopalakrishnan" userId="0291d92d5a8006f9" providerId="LiveId" clId="{E4985F68-BC2F-4D42-A963-579512B7FB56}" dt="2020-09-09T08:04:52.410" v="2920" actId="478"/>
          <ac:spMkLst>
            <pc:docMk/>
            <pc:sldMk cId="185610057" sldId="379"/>
            <ac:spMk id="8" creationId="{527E5888-1727-4E8E-9D56-E137918AEDC3}"/>
          </ac:spMkLst>
        </pc:spChg>
        <pc:spChg chg="del mod">
          <ac:chgData name="viswanath gopalakrishnan" userId="0291d92d5a8006f9" providerId="LiveId" clId="{E4985F68-BC2F-4D42-A963-579512B7FB56}" dt="2020-09-16T15:06:41.833" v="3127" actId="478"/>
          <ac:spMkLst>
            <pc:docMk/>
            <pc:sldMk cId="185610057" sldId="379"/>
            <ac:spMk id="8" creationId="{EC25CD30-135A-4E84-A423-0DA0E810F2B8}"/>
          </ac:spMkLst>
        </pc:spChg>
        <pc:spChg chg="del mod">
          <ac:chgData name="viswanath gopalakrishnan" userId="0291d92d5a8006f9" providerId="LiveId" clId="{E4985F68-BC2F-4D42-A963-579512B7FB56}" dt="2020-09-16T15:06:41.833" v="3127" actId="478"/>
          <ac:spMkLst>
            <pc:docMk/>
            <pc:sldMk cId="185610057" sldId="379"/>
            <ac:spMk id="9" creationId="{E3797704-C998-4E2C-A937-4BB7D16AA78D}"/>
          </ac:spMkLst>
        </pc:spChg>
        <pc:spChg chg="del">
          <ac:chgData name="viswanath gopalakrishnan" userId="0291d92d5a8006f9" providerId="LiveId" clId="{E4985F68-BC2F-4D42-A963-579512B7FB56}" dt="2020-09-09T08:04:52.410" v="2920" actId="478"/>
          <ac:spMkLst>
            <pc:docMk/>
            <pc:sldMk cId="185610057" sldId="379"/>
            <ac:spMk id="9" creationId="{E7D52386-5795-4D44-AC0A-A0F43DC1CEEC}"/>
          </ac:spMkLst>
        </pc:spChg>
        <pc:spChg chg="add del mod">
          <ac:chgData name="viswanath gopalakrishnan" userId="0291d92d5a8006f9" providerId="LiveId" clId="{E4985F68-BC2F-4D42-A963-579512B7FB56}" dt="2020-09-16T15:06:41.833" v="3127" actId="478"/>
          <ac:spMkLst>
            <pc:docMk/>
            <pc:sldMk cId="185610057" sldId="379"/>
            <ac:spMk id="10" creationId="{486ADA40-8EE4-44F7-9401-33D1E2B4D6D9}"/>
          </ac:spMkLst>
        </pc:spChg>
        <pc:spChg chg="add mod">
          <ac:chgData name="viswanath gopalakrishnan" userId="0291d92d5a8006f9" providerId="LiveId" clId="{E4985F68-BC2F-4D42-A963-579512B7FB56}" dt="2020-09-17T05:03:15.826" v="3977" actId="164"/>
          <ac:spMkLst>
            <pc:docMk/>
            <pc:sldMk cId="185610057" sldId="379"/>
            <ac:spMk id="11" creationId="{2FEA73A6-C49B-43D7-9571-7C3203294B89}"/>
          </ac:spMkLst>
        </pc:spChg>
        <pc:spChg chg="add mod">
          <ac:chgData name="viswanath gopalakrishnan" userId="0291d92d5a8006f9" providerId="LiveId" clId="{E4985F68-BC2F-4D42-A963-579512B7FB56}" dt="2020-09-17T05:03:15.826" v="3977" actId="164"/>
          <ac:spMkLst>
            <pc:docMk/>
            <pc:sldMk cId="185610057" sldId="379"/>
            <ac:spMk id="12" creationId="{28D1B889-5816-44DF-A108-D873FA789015}"/>
          </ac:spMkLst>
        </pc:spChg>
        <pc:spChg chg="add mod">
          <ac:chgData name="viswanath gopalakrishnan" userId="0291d92d5a8006f9" providerId="LiveId" clId="{E4985F68-BC2F-4D42-A963-579512B7FB56}" dt="2020-09-17T05:03:15.826" v="3977" actId="164"/>
          <ac:spMkLst>
            <pc:docMk/>
            <pc:sldMk cId="185610057" sldId="379"/>
            <ac:spMk id="13" creationId="{BA0EC1BE-6CAE-4EF6-B943-F6F1D640FE4F}"/>
          </ac:spMkLst>
        </pc:spChg>
        <pc:spChg chg="add mod">
          <ac:chgData name="viswanath gopalakrishnan" userId="0291d92d5a8006f9" providerId="LiveId" clId="{E4985F68-BC2F-4D42-A963-579512B7FB56}" dt="2020-09-17T05:03:15.826" v="3977" actId="164"/>
          <ac:spMkLst>
            <pc:docMk/>
            <pc:sldMk cId="185610057" sldId="379"/>
            <ac:spMk id="14" creationId="{07F0EAD5-A6CF-4315-934A-58D5A4F12EC8}"/>
          </ac:spMkLst>
        </pc:spChg>
        <pc:spChg chg="add mod">
          <ac:chgData name="viswanath gopalakrishnan" userId="0291d92d5a8006f9" providerId="LiveId" clId="{E4985F68-BC2F-4D42-A963-579512B7FB56}" dt="2020-09-17T05:03:15.826" v="3977" actId="164"/>
          <ac:spMkLst>
            <pc:docMk/>
            <pc:sldMk cId="185610057" sldId="379"/>
            <ac:spMk id="15" creationId="{1544C0DF-8B4D-4389-92D8-878803761DEA}"/>
          </ac:spMkLst>
        </pc:spChg>
        <pc:spChg chg="mod">
          <ac:chgData name="viswanath gopalakrishnan" userId="0291d92d5a8006f9" providerId="LiveId" clId="{E4985F68-BC2F-4D42-A963-579512B7FB56}" dt="2020-09-17T05:04:08.444" v="3981" actId="164"/>
          <ac:spMkLst>
            <pc:docMk/>
            <pc:sldMk cId="185610057" sldId="379"/>
            <ac:spMk id="16" creationId="{53ACA1FE-C5CC-4C69-B5EA-0D43CE26310F}"/>
          </ac:spMkLst>
        </pc:spChg>
        <pc:spChg chg="add mod">
          <ac:chgData name="viswanath gopalakrishnan" userId="0291d92d5a8006f9" providerId="LiveId" clId="{E4985F68-BC2F-4D42-A963-579512B7FB56}" dt="2020-09-16T15:20:04.400" v="3220" actId="1076"/>
          <ac:spMkLst>
            <pc:docMk/>
            <pc:sldMk cId="185610057" sldId="379"/>
            <ac:spMk id="20" creationId="{10A4CA35-4FB7-4BEF-AE75-6D4019001401}"/>
          </ac:spMkLst>
        </pc:spChg>
        <pc:spChg chg="add del mod">
          <ac:chgData name="viswanath gopalakrishnan" userId="0291d92d5a8006f9" providerId="LiveId" clId="{E4985F68-BC2F-4D42-A963-579512B7FB56}" dt="2020-09-16T15:08:20.816" v="3146" actId="478"/>
          <ac:spMkLst>
            <pc:docMk/>
            <pc:sldMk cId="185610057" sldId="379"/>
            <ac:spMk id="21" creationId="{CD604063-882A-4DF9-BD77-672CE6A0F2E9}"/>
          </ac:spMkLst>
        </pc:spChg>
        <pc:spChg chg="mod">
          <ac:chgData name="viswanath gopalakrishnan" userId="0291d92d5a8006f9" providerId="LiveId" clId="{E4985F68-BC2F-4D42-A963-579512B7FB56}" dt="2020-09-16T15:11:30.014" v="3164"/>
          <ac:spMkLst>
            <pc:docMk/>
            <pc:sldMk cId="185610057" sldId="379"/>
            <ac:spMk id="22" creationId="{8769AD89-F582-401B-9BA5-4876EAD021D7}"/>
          </ac:spMkLst>
        </pc:spChg>
        <pc:spChg chg="mod">
          <ac:chgData name="viswanath gopalakrishnan" userId="0291d92d5a8006f9" providerId="LiveId" clId="{E4985F68-BC2F-4D42-A963-579512B7FB56}" dt="2020-09-16T15:26:17.765" v="3248" actId="1076"/>
          <ac:spMkLst>
            <pc:docMk/>
            <pc:sldMk cId="185610057" sldId="379"/>
            <ac:spMk id="23" creationId="{DBEA6735-4E33-4FF6-A045-D9D822B70F0A}"/>
          </ac:spMkLst>
        </pc:spChg>
        <pc:spChg chg="add mod">
          <ac:chgData name="viswanath gopalakrishnan" userId="0291d92d5a8006f9" providerId="LiveId" clId="{E4985F68-BC2F-4D42-A963-579512B7FB56}" dt="2020-09-17T05:04:08.444" v="3981" actId="164"/>
          <ac:spMkLst>
            <pc:docMk/>
            <pc:sldMk cId="185610057" sldId="379"/>
            <ac:spMk id="24" creationId="{99C26E99-C222-4DC1-BB81-7A7017819089}"/>
          </ac:spMkLst>
        </pc:spChg>
        <pc:spChg chg="mod">
          <ac:chgData name="viswanath gopalakrishnan" userId="0291d92d5a8006f9" providerId="LiveId" clId="{E4985F68-BC2F-4D42-A963-579512B7FB56}" dt="2020-09-17T05:04:08.444" v="3981" actId="164"/>
          <ac:spMkLst>
            <pc:docMk/>
            <pc:sldMk cId="185610057" sldId="379"/>
            <ac:spMk id="25" creationId="{CDF285CC-94B2-4B31-A765-B2CDFA1015B4}"/>
          </ac:spMkLst>
        </pc:spChg>
        <pc:spChg chg="add mod">
          <ac:chgData name="viswanath gopalakrishnan" userId="0291d92d5a8006f9" providerId="LiveId" clId="{E4985F68-BC2F-4D42-A963-579512B7FB56}" dt="2020-09-17T05:04:08.444" v="3981" actId="164"/>
          <ac:spMkLst>
            <pc:docMk/>
            <pc:sldMk cId="185610057" sldId="379"/>
            <ac:spMk id="28" creationId="{7BF6C95C-4ACF-4023-AC47-9CE0B0957DBB}"/>
          </ac:spMkLst>
        </pc:spChg>
        <pc:spChg chg="del">
          <ac:chgData name="viswanath gopalakrishnan" userId="0291d92d5a8006f9" providerId="LiveId" clId="{E4985F68-BC2F-4D42-A963-579512B7FB56}" dt="2020-09-17T04:57:25.775" v="3960" actId="478"/>
          <ac:spMkLst>
            <pc:docMk/>
            <pc:sldMk cId="185610057" sldId="379"/>
            <ac:spMk id="46" creationId="{E3406620-1480-4D86-AB9A-1C660040864A}"/>
          </ac:spMkLst>
        </pc:spChg>
        <pc:spChg chg="mod">
          <ac:chgData name="viswanath gopalakrishnan" userId="0291d92d5a8006f9" providerId="LiveId" clId="{E4985F68-BC2F-4D42-A963-579512B7FB56}" dt="2020-09-16T15:10:54.417" v="3158" actId="1076"/>
          <ac:spMkLst>
            <pc:docMk/>
            <pc:sldMk cId="185610057" sldId="379"/>
            <ac:spMk id="51" creationId="{8119102A-F4A7-4449-867D-08A9A1E12A5D}"/>
          </ac:spMkLst>
        </pc:spChg>
        <pc:spChg chg="mod">
          <ac:chgData name="viswanath gopalakrishnan" userId="0291d92d5a8006f9" providerId="LiveId" clId="{E4985F68-BC2F-4D42-A963-579512B7FB56}" dt="2020-09-16T15:12:30.285" v="3171" actId="1076"/>
          <ac:spMkLst>
            <pc:docMk/>
            <pc:sldMk cId="185610057" sldId="379"/>
            <ac:spMk id="54" creationId="{26B2312B-08F0-4073-A3E9-E1460CCEB401}"/>
          </ac:spMkLst>
        </pc:spChg>
        <pc:spChg chg="del mod">
          <ac:chgData name="viswanath gopalakrishnan" userId="0291d92d5a8006f9" providerId="LiveId" clId="{E4985F68-BC2F-4D42-A963-579512B7FB56}" dt="2020-09-16T15:05:24.504" v="3122" actId="478"/>
          <ac:spMkLst>
            <pc:docMk/>
            <pc:sldMk cId="185610057" sldId="379"/>
            <ac:spMk id="56" creationId="{6C342FCF-7BB7-4326-ACBD-9E3AA877629B}"/>
          </ac:spMkLst>
        </pc:spChg>
        <pc:spChg chg="mod">
          <ac:chgData name="viswanath gopalakrishnan" userId="0291d92d5a8006f9" providerId="LiveId" clId="{E4985F68-BC2F-4D42-A963-579512B7FB56}" dt="2020-09-16T15:11:41.787" v="3166" actId="1076"/>
          <ac:spMkLst>
            <pc:docMk/>
            <pc:sldMk cId="185610057" sldId="379"/>
            <ac:spMk id="58" creationId="{2F961F7F-73EA-4244-AD16-E91138E62231}"/>
          </ac:spMkLst>
        </pc:spChg>
        <pc:spChg chg="mod">
          <ac:chgData name="viswanath gopalakrishnan" userId="0291d92d5a8006f9" providerId="LiveId" clId="{E4985F68-BC2F-4D42-A963-579512B7FB56}" dt="2020-09-16T15:13:25.883" v="3178" actId="1076"/>
          <ac:spMkLst>
            <pc:docMk/>
            <pc:sldMk cId="185610057" sldId="379"/>
            <ac:spMk id="64" creationId="{17A8A2CF-656A-4EE5-848A-2016E9D01FC7}"/>
          </ac:spMkLst>
        </pc:spChg>
        <pc:spChg chg="mod">
          <ac:chgData name="viswanath gopalakrishnan" userId="0291d92d5a8006f9" providerId="LiveId" clId="{E4985F68-BC2F-4D42-A963-579512B7FB56}" dt="2020-09-16T15:13:52.570" v="3181" actId="20577"/>
          <ac:spMkLst>
            <pc:docMk/>
            <pc:sldMk cId="185610057" sldId="379"/>
            <ac:spMk id="65" creationId="{3B7DF4F5-F5A3-4B33-A29C-101AA8349058}"/>
          </ac:spMkLst>
        </pc:spChg>
        <pc:spChg chg="mod">
          <ac:chgData name="viswanath gopalakrishnan" userId="0291d92d5a8006f9" providerId="LiveId" clId="{E4985F68-BC2F-4D42-A963-579512B7FB56}" dt="2020-09-16T15:14:30.114" v="3186" actId="20577"/>
          <ac:spMkLst>
            <pc:docMk/>
            <pc:sldMk cId="185610057" sldId="379"/>
            <ac:spMk id="66" creationId="{FBC99C8F-1828-42BC-933C-934B9E093E06}"/>
          </ac:spMkLst>
        </pc:spChg>
        <pc:spChg chg="mod">
          <ac:chgData name="viswanath gopalakrishnan" userId="0291d92d5a8006f9" providerId="LiveId" clId="{E4985F68-BC2F-4D42-A963-579512B7FB56}" dt="2020-09-17T04:58:29.992" v="3966" actId="1076"/>
          <ac:spMkLst>
            <pc:docMk/>
            <pc:sldMk cId="185610057" sldId="379"/>
            <ac:spMk id="75" creationId="{2A85821D-786E-4F02-A6EA-FEE8C363A19A}"/>
          </ac:spMkLst>
        </pc:spChg>
        <pc:spChg chg="mod">
          <ac:chgData name="viswanath gopalakrishnan" userId="0291d92d5a8006f9" providerId="LiveId" clId="{E4985F68-BC2F-4D42-A963-579512B7FB56}" dt="2020-09-17T05:04:08.444" v="3981" actId="164"/>
          <ac:spMkLst>
            <pc:docMk/>
            <pc:sldMk cId="185610057" sldId="379"/>
            <ac:spMk id="78" creationId="{12C229AE-9FF4-4A3F-AEEF-CA2251CF0A24}"/>
          </ac:spMkLst>
        </pc:spChg>
        <pc:spChg chg="del">
          <ac:chgData name="viswanath gopalakrishnan" userId="0291d92d5a8006f9" providerId="LiveId" clId="{E4985F68-BC2F-4D42-A963-579512B7FB56}" dt="2020-09-16T14:38:52.890" v="3062" actId="478"/>
          <ac:spMkLst>
            <pc:docMk/>
            <pc:sldMk cId="185610057" sldId="379"/>
            <ac:spMk id="80" creationId="{7FCB9976-DDEC-4411-871F-EA9C8C4530B5}"/>
          </ac:spMkLst>
        </pc:spChg>
        <pc:grpChg chg="add mod">
          <ac:chgData name="viswanath gopalakrishnan" userId="0291d92d5a8006f9" providerId="LiveId" clId="{E4985F68-BC2F-4D42-A963-579512B7FB56}" dt="2020-09-17T05:03:15.826" v="3977" actId="164"/>
          <ac:grpSpMkLst>
            <pc:docMk/>
            <pc:sldMk cId="185610057" sldId="379"/>
            <ac:grpSpMk id="3" creationId="{AF205303-9AFA-44C8-93D6-377D74A3B2E1}"/>
          </ac:grpSpMkLst>
        </pc:grpChg>
        <pc:grpChg chg="add mod">
          <ac:chgData name="viswanath gopalakrishnan" userId="0291d92d5a8006f9" providerId="LiveId" clId="{E4985F68-BC2F-4D42-A963-579512B7FB56}" dt="2020-09-17T05:04:08.444" v="3981" actId="164"/>
          <ac:grpSpMkLst>
            <pc:docMk/>
            <pc:sldMk cId="185610057" sldId="379"/>
            <ac:grpSpMk id="4" creationId="{126BDBAD-D4AD-4BDA-8686-53441E7C8040}"/>
          </ac:grpSpMkLst>
        </pc:grpChg>
        <pc:picChg chg="add del">
          <ac:chgData name="viswanath gopalakrishnan" userId="0291d92d5a8006f9" providerId="LiveId" clId="{E4985F68-BC2F-4D42-A963-579512B7FB56}" dt="2020-09-16T15:03:33.728" v="3116" actId="478"/>
          <ac:picMkLst>
            <pc:docMk/>
            <pc:sldMk cId="185610057" sldId="379"/>
            <ac:picMk id="17" creationId="{937E55EC-C948-4F41-8644-A9297C52D8AD}"/>
          </ac:picMkLst>
        </pc:picChg>
        <pc:picChg chg="add mod">
          <ac:chgData name="viswanath gopalakrishnan" userId="0291d92d5a8006f9" providerId="LiveId" clId="{E4985F68-BC2F-4D42-A963-579512B7FB56}" dt="2020-09-16T15:03:46.498" v="3118" actId="1076"/>
          <ac:picMkLst>
            <pc:docMk/>
            <pc:sldMk cId="185610057" sldId="379"/>
            <ac:picMk id="18" creationId="{EC17FDAB-5DE4-4CEF-906E-3F44D284A07D}"/>
          </ac:picMkLst>
        </pc:picChg>
        <pc:picChg chg="add mod">
          <ac:chgData name="viswanath gopalakrishnan" userId="0291d92d5a8006f9" providerId="LiveId" clId="{E4985F68-BC2F-4D42-A963-579512B7FB56}" dt="2020-09-17T04:57:34.187" v="3961" actId="1076"/>
          <ac:picMkLst>
            <pc:docMk/>
            <pc:sldMk cId="185610057" sldId="379"/>
            <ac:picMk id="19" creationId="{C7E15FAC-5E52-4C2F-8068-68A68F46B799}"/>
          </ac:picMkLst>
        </pc:picChg>
        <pc:picChg chg="del mod">
          <ac:chgData name="viswanath gopalakrishnan" userId="0291d92d5a8006f9" providerId="LiveId" clId="{E4985F68-BC2F-4D42-A963-579512B7FB56}" dt="2020-09-16T14:38:56.422" v="3064" actId="478"/>
          <ac:picMkLst>
            <pc:docMk/>
            <pc:sldMk cId="185610057" sldId="379"/>
            <ac:picMk id="70" creationId="{ABD6DF14-69DF-41F6-AEBC-CBFED390D947}"/>
          </ac:picMkLst>
        </pc:picChg>
        <pc:inkChg chg="del mod">
          <ac:chgData name="viswanath gopalakrishnan" userId="0291d92d5a8006f9" providerId="LiveId" clId="{E4985F68-BC2F-4D42-A963-579512B7FB56}" dt="2020-09-16T14:38:52.890" v="3062" actId="478"/>
          <ac:inkMkLst>
            <pc:docMk/>
            <pc:sldMk cId="185610057" sldId="379"/>
            <ac:inkMk id="45" creationId="{20070663-9C20-4381-9138-B05498990F68}"/>
          </ac:inkMkLst>
        </pc:inkChg>
        <pc:inkChg chg="del">
          <ac:chgData name="viswanath gopalakrishnan" userId="0291d92d5a8006f9" providerId="LiveId" clId="{E4985F68-BC2F-4D42-A963-579512B7FB56}" dt="2020-09-16T14:37:52.259" v="3039" actId="478"/>
          <ac:inkMkLst>
            <pc:docMk/>
            <pc:sldMk cId="185610057" sldId="379"/>
            <ac:inkMk id="72" creationId="{CD19095F-7B2F-4CE8-9067-F59DBF821337}"/>
          </ac:inkMkLst>
        </pc:inkChg>
        <pc:cxnChg chg="mod">
          <ac:chgData name="viswanath gopalakrishnan" userId="0291d92d5a8006f9" providerId="LiveId" clId="{E4985F68-BC2F-4D42-A963-579512B7FB56}" dt="2020-09-17T05:03:15.826" v="3977" actId="164"/>
          <ac:cxnSpMkLst>
            <pc:docMk/>
            <pc:sldMk cId="185610057" sldId="379"/>
            <ac:cxnSpMk id="34" creationId="{95597571-7CD7-4FB4-ADD2-B71AA870E33E}"/>
          </ac:cxnSpMkLst>
        </pc:cxnChg>
        <pc:cxnChg chg="mod">
          <ac:chgData name="viswanath gopalakrishnan" userId="0291d92d5a8006f9" providerId="LiveId" clId="{E4985F68-BC2F-4D42-A963-579512B7FB56}" dt="2020-09-17T05:03:15.826" v="3977" actId="164"/>
          <ac:cxnSpMkLst>
            <pc:docMk/>
            <pc:sldMk cId="185610057" sldId="379"/>
            <ac:cxnSpMk id="44" creationId="{4C426968-9B41-464B-9599-085726A815CF}"/>
          </ac:cxnSpMkLst>
        </pc:cxnChg>
      </pc:sldChg>
      <pc:sldChg chg="new del">
        <pc:chgData name="viswanath gopalakrishnan" userId="0291d92d5a8006f9" providerId="LiveId" clId="{E4985F68-BC2F-4D42-A963-579512B7FB56}" dt="2020-09-09T08:09:23.290" v="2979" actId="47"/>
        <pc:sldMkLst>
          <pc:docMk/>
          <pc:sldMk cId="223653375" sldId="380"/>
        </pc:sldMkLst>
      </pc:sldChg>
      <pc:sldChg chg="addSp delSp modSp add mod ord delAnim modAnim">
        <pc:chgData name="viswanath gopalakrishnan" userId="0291d92d5a8006f9" providerId="LiveId" clId="{E4985F68-BC2F-4D42-A963-579512B7FB56}" dt="2020-09-17T08:08:03.410" v="4017" actId="58"/>
        <pc:sldMkLst>
          <pc:docMk/>
          <pc:sldMk cId="2034926515" sldId="380"/>
        </pc:sldMkLst>
        <pc:spChg chg="mod">
          <ac:chgData name="viswanath gopalakrishnan" userId="0291d92d5a8006f9" providerId="LiveId" clId="{E4985F68-BC2F-4D42-A963-579512B7FB56}" dt="2020-09-17T03:28:05.613" v="3630" actId="20577"/>
          <ac:spMkLst>
            <pc:docMk/>
            <pc:sldMk cId="2034926515" sldId="380"/>
            <ac:spMk id="2" creationId="{B1294D20-5533-481C-A381-BD921BBDA10F}"/>
          </ac:spMkLst>
        </pc:spChg>
        <pc:spChg chg="add mod">
          <ac:chgData name="viswanath gopalakrishnan" userId="0291d92d5a8006f9" providerId="LiveId" clId="{E4985F68-BC2F-4D42-A963-579512B7FB56}" dt="2020-09-17T03:34:14.323" v="3741" actId="1076"/>
          <ac:spMkLst>
            <pc:docMk/>
            <pc:sldMk cId="2034926515" sldId="380"/>
            <ac:spMk id="8" creationId="{4B2AA77E-62AA-46AD-BD17-E7062FD72780}"/>
          </ac:spMkLst>
        </pc:spChg>
        <pc:spChg chg="del mod">
          <ac:chgData name="viswanath gopalakrishnan" userId="0291d92d5a8006f9" providerId="LiveId" clId="{E4985F68-BC2F-4D42-A963-579512B7FB56}" dt="2020-09-17T03:30:08.619" v="3707" actId="478"/>
          <ac:spMkLst>
            <pc:docMk/>
            <pc:sldMk cId="2034926515" sldId="380"/>
            <ac:spMk id="9" creationId="{3178CEDE-AFE6-48E8-9A29-FD44EB9016CE}"/>
          </ac:spMkLst>
        </pc:spChg>
        <pc:spChg chg="add mod">
          <ac:chgData name="viswanath gopalakrishnan" userId="0291d92d5a8006f9" providerId="LiveId" clId="{E4985F68-BC2F-4D42-A963-579512B7FB56}" dt="2020-09-17T03:30:26.706" v="3710" actId="208"/>
          <ac:spMkLst>
            <pc:docMk/>
            <pc:sldMk cId="2034926515" sldId="380"/>
            <ac:spMk id="34" creationId="{429F0EE6-4470-43D8-ACB2-6D38BD1AE03D}"/>
          </ac:spMkLst>
        </pc:spChg>
        <pc:spChg chg="mod">
          <ac:chgData name="viswanath gopalakrishnan" userId="0291d92d5a8006f9" providerId="LiveId" clId="{E4985F68-BC2F-4D42-A963-579512B7FB56}" dt="2020-09-17T08:08:03.410" v="4017" actId="58"/>
          <ac:spMkLst>
            <pc:docMk/>
            <pc:sldMk cId="2034926515" sldId="380"/>
            <ac:spMk id="42" creationId="{E3F2650B-A115-4561-89A3-A0AD7B6493E7}"/>
          </ac:spMkLst>
        </pc:spChg>
        <pc:spChg chg="add mod">
          <ac:chgData name="viswanath gopalakrishnan" userId="0291d92d5a8006f9" providerId="LiveId" clId="{E4985F68-BC2F-4D42-A963-579512B7FB56}" dt="2020-09-17T08:07:21.803" v="4012"/>
          <ac:spMkLst>
            <pc:docMk/>
            <pc:sldMk cId="2034926515" sldId="380"/>
            <ac:spMk id="55" creationId="{04843ADB-5579-43C4-A43F-F4652BCF90D7}"/>
          </ac:spMkLst>
        </pc:spChg>
        <pc:grpChg chg="add mod">
          <ac:chgData name="viswanath gopalakrishnan" userId="0291d92d5a8006f9" providerId="LiveId" clId="{E4985F68-BC2F-4D42-A963-579512B7FB56}" dt="2020-09-17T03:34:01.724" v="3721" actId="6549"/>
          <ac:grpSpMkLst>
            <pc:docMk/>
            <pc:sldMk cId="2034926515" sldId="380"/>
            <ac:grpSpMk id="44" creationId="{8201C6B3-316D-4D21-83C3-0FFB1A366499}"/>
          </ac:grpSpMkLst>
        </pc:grpChg>
      </pc:sldChg>
      <pc:sldChg chg="new del">
        <pc:chgData name="viswanath gopalakrishnan" userId="0291d92d5a8006f9" providerId="LiveId" clId="{E4985F68-BC2F-4D42-A963-579512B7FB56}" dt="2020-09-09T08:09:23.290" v="2979" actId="47"/>
        <pc:sldMkLst>
          <pc:docMk/>
          <pc:sldMk cId="3235208301" sldId="381"/>
        </pc:sldMkLst>
      </pc:sldChg>
      <pc:sldChg chg="addSp delSp modSp add mod delAnim modAnim">
        <pc:chgData name="viswanath gopalakrishnan" userId="0291d92d5a8006f9" providerId="LiveId" clId="{E4985F68-BC2F-4D42-A963-579512B7FB56}" dt="2020-09-17T05:11:42.602" v="4002" actId="1076"/>
        <pc:sldMkLst>
          <pc:docMk/>
          <pc:sldMk cId="1047669830" sldId="382"/>
        </pc:sldMkLst>
        <pc:spChg chg="mod">
          <ac:chgData name="viswanath gopalakrishnan" userId="0291d92d5a8006f9" providerId="LiveId" clId="{E4985F68-BC2F-4D42-A963-579512B7FB56}" dt="2020-09-09T08:05:49.453" v="2977" actId="20577"/>
          <ac:spMkLst>
            <pc:docMk/>
            <pc:sldMk cId="1047669830" sldId="382"/>
            <ac:spMk id="2" creationId="{B1294D20-5533-481C-A381-BD921BBDA10F}"/>
          </ac:spMkLst>
        </pc:spChg>
        <pc:spChg chg="del">
          <ac:chgData name="viswanath gopalakrishnan" userId="0291d92d5a8006f9" providerId="LiveId" clId="{E4985F68-BC2F-4D42-A963-579512B7FB56}" dt="2020-09-16T14:40:17.399" v="3068" actId="478"/>
          <ac:spMkLst>
            <pc:docMk/>
            <pc:sldMk cId="1047669830" sldId="382"/>
            <ac:spMk id="46" creationId="{E3406620-1480-4D86-AB9A-1C660040864A}"/>
          </ac:spMkLst>
        </pc:spChg>
        <pc:spChg chg="del">
          <ac:chgData name="viswanath gopalakrishnan" userId="0291d92d5a8006f9" providerId="LiveId" clId="{E4985F68-BC2F-4D42-A963-579512B7FB56}" dt="2020-09-16T14:40:21.125" v="3069" actId="478"/>
          <ac:spMkLst>
            <pc:docMk/>
            <pc:sldMk cId="1047669830" sldId="382"/>
            <ac:spMk id="51" creationId="{8119102A-F4A7-4449-867D-08A9A1E12A5D}"/>
          </ac:spMkLst>
        </pc:spChg>
        <pc:spChg chg="del">
          <ac:chgData name="viswanath gopalakrishnan" userId="0291d92d5a8006f9" providerId="LiveId" clId="{E4985F68-BC2F-4D42-A963-579512B7FB56}" dt="2020-09-16T14:40:21.125" v="3069" actId="478"/>
          <ac:spMkLst>
            <pc:docMk/>
            <pc:sldMk cId="1047669830" sldId="382"/>
            <ac:spMk id="54" creationId="{26B2312B-08F0-4073-A3E9-E1460CCEB401}"/>
          </ac:spMkLst>
        </pc:spChg>
        <pc:spChg chg="del">
          <ac:chgData name="viswanath gopalakrishnan" userId="0291d92d5a8006f9" providerId="LiveId" clId="{E4985F68-BC2F-4D42-A963-579512B7FB56}" dt="2020-09-16T14:40:21.125" v="3069" actId="478"/>
          <ac:spMkLst>
            <pc:docMk/>
            <pc:sldMk cId="1047669830" sldId="382"/>
            <ac:spMk id="56" creationId="{6C342FCF-7BB7-4326-ACBD-9E3AA877629B}"/>
          </ac:spMkLst>
        </pc:spChg>
        <pc:spChg chg="del">
          <ac:chgData name="viswanath gopalakrishnan" userId="0291d92d5a8006f9" providerId="LiveId" clId="{E4985F68-BC2F-4D42-A963-579512B7FB56}" dt="2020-09-16T14:40:21.125" v="3069" actId="478"/>
          <ac:spMkLst>
            <pc:docMk/>
            <pc:sldMk cId="1047669830" sldId="382"/>
            <ac:spMk id="58" creationId="{2F961F7F-73EA-4244-AD16-E91138E62231}"/>
          </ac:spMkLst>
        </pc:spChg>
        <pc:spChg chg="del">
          <ac:chgData name="viswanath gopalakrishnan" userId="0291d92d5a8006f9" providerId="LiveId" clId="{E4985F68-BC2F-4D42-A963-579512B7FB56}" dt="2020-09-16T14:40:21.125" v="3069" actId="478"/>
          <ac:spMkLst>
            <pc:docMk/>
            <pc:sldMk cId="1047669830" sldId="382"/>
            <ac:spMk id="64" creationId="{17A8A2CF-656A-4EE5-848A-2016E9D01FC7}"/>
          </ac:spMkLst>
        </pc:spChg>
        <pc:spChg chg="del">
          <ac:chgData name="viswanath gopalakrishnan" userId="0291d92d5a8006f9" providerId="LiveId" clId="{E4985F68-BC2F-4D42-A963-579512B7FB56}" dt="2020-09-16T14:40:21.125" v="3069" actId="478"/>
          <ac:spMkLst>
            <pc:docMk/>
            <pc:sldMk cId="1047669830" sldId="382"/>
            <ac:spMk id="65" creationId="{3B7DF4F5-F5A3-4B33-A29C-101AA8349058}"/>
          </ac:spMkLst>
        </pc:spChg>
        <pc:spChg chg="del">
          <ac:chgData name="viswanath gopalakrishnan" userId="0291d92d5a8006f9" providerId="LiveId" clId="{E4985F68-BC2F-4D42-A963-579512B7FB56}" dt="2020-09-16T14:40:21.125" v="3069" actId="478"/>
          <ac:spMkLst>
            <pc:docMk/>
            <pc:sldMk cId="1047669830" sldId="382"/>
            <ac:spMk id="66" creationId="{FBC99C8F-1828-42BC-933C-934B9E093E06}"/>
          </ac:spMkLst>
        </pc:spChg>
        <pc:spChg chg="del">
          <ac:chgData name="viswanath gopalakrishnan" userId="0291d92d5a8006f9" providerId="LiveId" clId="{E4985F68-BC2F-4D42-A963-579512B7FB56}" dt="2020-09-16T14:40:31.421" v="3071" actId="478"/>
          <ac:spMkLst>
            <pc:docMk/>
            <pc:sldMk cId="1047669830" sldId="382"/>
            <ac:spMk id="75" creationId="{2A85821D-786E-4F02-A6EA-FEE8C363A19A}"/>
          </ac:spMkLst>
        </pc:spChg>
        <pc:spChg chg="del">
          <ac:chgData name="viswanath gopalakrishnan" userId="0291d92d5a8006f9" providerId="LiveId" clId="{E4985F68-BC2F-4D42-A963-579512B7FB56}" dt="2020-09-16T14:40:31.421" v="3071" actId="478"/>
          <ac:spMkLst>
            <pc:docMk/>
            <pc:sldMk cId="1047669830" sldId="382"/>
            <ac:spMk id="78" creationId="{12C229AE-9FF4-4A3F-AEEF-CA2251CF0A24}"/>
          </ac:spMkLst>
        </pc:spChg>
        <pc:spChg chg="del">
          <ac:chgData name="viswanath gopalakrishnan" userId="0291d92d5a8006f9" providerId="LiveId" clId="{E4985F68-BC2F-4D42-A963-579512B7FB56}" dt="2020-09-16T14:40:31.421" v="3071" actId="478"/>
          <ac:spMkLst>
            <pc:docMk/>
            <pc:sldMk cId="1047669830" sldId="382"/>
            <ac:spMk id="80" creationId="{7FCB9976-DDEC-4411-871F-EA9C8C4530B5}"/>
          </ac:spMkLst>
        </pc:spChg>
        <pc:grpChg chg="add mod">
          <ac:chgData name="viswanath gopalakrishnan" userId="0291d92d5a8006f9" providerId="LiveId" clId="{E4985F68-BC2F-4D42-A963-579512B7FB56}" dt="2020-09-16T15:34:50.354" v="3345" actId="1076"/>
          <ac:grpSpMkLst>
            <pc:docMk/>
            <pc:sldMk cId="1047669830" sldId="382"/>
            <ac:grpSpMk id="9" creationId="{226A5C83-BD44-49C1-BB4F-AA7900CD7A64}"/>
          </ac:grpSpMkLst>
        </pc:grpChg>
        <pc:picChg chg="add mod">
          <ac:chgData name="viswanath gopalakrishnan" userId="0291d92d5a8006f9" providerId="LiveId" clId="{E4985F68-BC2F-4D42-A963-579512B7FB56}" dt="2020-09-16T14:59:28.075" v="3091" actId="1076"/>
          <ac:picMkLst>
            <pc:docMk/>
            <pc:sldMk cId="1047669830" sldId="382"/>
            <ac:picMk id="3" creationId="{8F2EC9EA-8471-46E3-B588-D0435796758C}"/>
          </ac:picMkLst>
        </pc:picChg>
        <pc:picChg chg="add mod">
          <ac:chgData name="viswanath gopalakrishnan" userId="0291d92d5a8006f9" providerId="LiveId" clId="{E4985F68-BC2F-4D42-A963-579512B7FB56}" dt="2020-09-16T14:59:32.168" v="3092" actId="1076"/>
          <ac:picMkLst>
            <pc:docMk/>
            <pc:sldMk cId="1047669830" sldId="382"/>
            <ac:picMk id="4" creationId="{F1BE0081-BAD0-459E-9E42-C2DCB5035C2A}"/>
          </ac:picMkLst>
        </pc:picChg>
        <pc:picChg chg="add mod">
          <ac:chgData name="viswanath gopalakrishnan" userId="0291d92d5a8006f9" providerId="LiveId" clId="{E4985F68-BC2F-4D42-A963-579512B7FB56}" dt="2020-09-16T14:59:36.015" v="3093" actId="1076"/>
          <ac:picMkLst>
            <pc:docMk/>
            <pc:sldMk cId="1047669830" sldId="382"/>
            <ac:picMk id="5" creationId="{7DD98462-E046-416F-8157-0F1B4908E94C}"/>
          </ac:picMkLst>
        </pc:picChg>
        <pc:picChg chg="add mod">
          <ac:chgData name="viswanath gopalakrishnan" userId="0291d92d5a8006f9" providerId="LiveId" clId="{E4985F68-BC2F-4D42-A963-579512B7FB56}" dt="2020-09-16T14:59:40.921" v="3095" actId="1076"/>
          <ac:picMkLst>
            <pc:docMk/>
            <pc:sldMk cId="1047669830" sldId="382"/>
            <ac:picMk id="6" creationId="{1CA4C150-E003-4F0C-AAC6-D743603F6ADD}"/>
          </ac:picMkLst>
        </pc:picChg>
        <pc:picChg chg="add mod">
          <ac:chgData name="viswanath gopalakrishnan" userId="0291d92d5a8006f9" providerId="LiveId" clId="{E4985F68-BC2F-4D42-A963-579512B7FB56}" dt="2020-09-16T14:58:08.730" v="3085" actId="164"/>
          <ac:picMkLst>
            <pc:docMk/>
            <pc:sldMk cId="1047669830" sldId="382"/>
            <ac:picMk id="7" creationId="{C7A3327B-22CC-43A7-B908-8BF3C1283EE1}"/>
          </ac:picMkLst>
        </pc:picChg>
        <pc:picChg chg="add mod">
          <ac:chgData name="viswanath gopalakrishnan" userId="0291d92d5a8006f9" providerId="LiveId" clId="{E4985F68-BC2F-4D42-A963-579512B7FB56}" dt="2020-09-16T14:58:08.730" v="3085" actId="164"/>
          <ac:picMkLst>
            <pc:docMk/>
            <pc:sldMk cId="1047669830" sldId="382"/>
            <ac:picMk id="8" creationId="{06705C1B-247C-4ACA-AE23-D0E4C352768E}"/>
          </ac:picMkLst>
        </pc:picChg>
        <pc:picChg chg="add mod">
          <ac:chgData name="viswanath gopalakrishnan" userId="0291d92d5a8006f9" providerId="LiveId" clId="{E4985F68-BC2F-4D42-A963-579512B7FB56}" dt="2020-09-16T14:59:39.413" v="3094" actId="1076"/>
          <ac:picMkLst>
            <pc:docMk/>
            <pc:sldMk cId="1047669830" sldId="382"/>
            <ac:picMk id="10" creationId="{5E54C254-621E-4F84-B8FE-B9294C9FC370}"/>
          </ac:picMkLst>
        </pc:picChg>
        <pc:picChg chg="add mod">
          <ac:chgData name="viswanath gopalakrishnan" userId="0291d92d5a8006f9" providerId="LiveId" clId="{E4985F68-BC2F-4D42-A963-579512B7FB56}" dt="2020-09-16T15:00:33.469" v="3101" actId="1076"/>
          <ac:picMkLst>
            <pc:docMk/>
            <pc:sldMk cId="1047669830" sldId="382"/>
            <ac:picMk id="11" creationId="{EC53E1C4-AB63-4878-8FC1-C9528183BC02}"/>
          </ac:picMkLst>
        </pc:picChg>
        <pc:picChg chg="add del mod">
          <ac:chgData name="viswanath gopalakrishnan" userId="0291d92d5a8006f9" providerId="LiveId" clId="{E4985F68-BC2F-4D42-A963-579512B7FB56}" dt="2020-09-17T05:11:24.333" v="3997" actId="478"/>
          <ac:picMkLst>
            <pc:docMk/>
            <pc:sldMk cId="1047669830" sldId="382"/>
            <ac:picMk id="12" creationId="{A977AE56-FE2F-4506-A0BC-F7F96D32D2D7}"/>
          </ac:picMkLst>
        </pc:picChg>
        <pc:picChg chg="add mod">
          <ac:chgData name="viswanath gopalakrishnan" userId="0291d92d5a8006f9" providerId="LiveId" clId="{E4985F68-BC2F-4D42-A963-579512B7FB56}" dt="2020-09-17T05:11:42.602" v="4002" actId="1076"/>
          <ac:picMkLst>
            <pc:docMk/>
            <pc:sldMk cId="1047669830" sldId="382"/>
            <ac:picMk id="13" creationId="{38A7382D-5B6A-431A-99AF-430A95A167E4}"/>
          </ac:picMkLst>
        </pc:picChg>
        <pc:picChg chg="del">
          <ac:chgData name="viswanath gopalakrishnan" userId="0291d92d5a8006f9" providerId="LiveId" clId="{E4985F68-BC2F-4D42-A963-579512B7FB56}" dt="2020-09-16T14:40:31.421" v="3071" actId="478"/>
          <ac:picMkLst>
            <pc:docMk/>
            <pc:sldMk cId="1047669830" sldId="382"/>
            <ac:picMk id="70" creationId="{ABD6DF14-69DF-41F6-AEBC-CBFED390D947}"/>
          </ac:picMkLst>
        </pc:picChg>
        <pc:inkChg chg="del">
          <ac:chgData name="viswanath gopalakrishnan" userId="0291d92d5a8006f9" providerId="LiveId" clId="{E4985F68-BC2F-4D42-A963-579512B7FB56}" dt="2020-09-16T14:40:34.784" v="3072" actId="478"/>
          <ac:inkMkLst>
            <pc:docMk/>
            <pc:sldMk cId="1047669830" sldId="382"/>
            <ac:inkMk id="45" creationId="{20070663-9C20-4381-9138-B05498990F68}"/>
          </ac:inkMkLst>
        </pc:inkChg>
        <pc:inkChg chg="del">
          <ac:chgData name="viswanath gopalakrishnan" userId="0291d92d5a8006f9" providerId="LiveId" clId="{E4985F68-BC2F-4D42-A963-579512B7FB56}" dt="2020-09-16T14:40:31.421" v="3071" actId="478"/>
          <ac:inkMkLst>
            <pc:docMk/>
            <pc:sldMk cId="1047669830" sldId="382"/>
            <ac:inkMk id="72" creationId="{CD19095F-7B2F-4CE8-9067-F59DBF821337}"/>
          </ac:inkMkLst>
        </pc:inkChg>
        <pc:cxnChg chg="del">
          <ac:chgData name="viswanath gopalakrishnan" userId="0291d92d5a8006f9" providerId="LiveId" clId="{E4985F68-BC2F-4D42-A963-579512B7FB56}" dt="2020-09-16T14:40:27.366" v="3070" actId="478"/>
          <ac:cxnSpMkLst>
            <pc:docMk/>
            <pc:sldMk cId="1047669830" sldId="382"/>
            <ac:cxnSpMk id="34" creationId="{95597571-7CD7-4FB4-ADD2-B71AA870E33E}"/>
          </ac:cxnSpMkLst>
        </pc:cxnChg>
        <pc:cxnChg chg="del">
          <ac:chgData name="viswanath gopalakrishnan" userId="0291d92d5a8006f9" providerId="LiveId" clId="{E4985F68-BC2F-4D42-A963-579512B7FB56}" dt="2020-09-16T14:40:31.421" v="3071" actId="478"/>
          <ac:cxnSpMkLst>
            <pc:docMk/>
            <pc:sldMk cId="1047669830" sldId="382"/>
            <ac:cxnSpMk id="44" creationId="{4C426968-9B41-464B-9599-085726A815CF}"/>
          </ac:cxnSpMkLst>
        </pc:cxnChg>
      </pc:sldChg>
      <pc:sldChg chg="modSp add del mod">
        <pc:chgData name="viswanath gopalakrishnan" userId="0291d92d5a8006f9" providerId="LiveId" clId="{E4985F68-BC2F-4D42-A963-579512B7FB56}" dt="2020-09-16T15:28:40.730" v="3249" actId="47"/>
        <pc:sldMkLst>
          <pc:docMk/>
          <pc:sldMk cId="482454453" sldId="383"/>
        </pc:sldMkLst>
        <pc:spChg chg="mod">
          <ac:chgData name="viswanath gopalakrishnan" userId="0291d92d5a8006f9" providerId="LiveId" clId="{E4985F68-BC2F-4D42-A963-579512B7FB56}" dt="2020-09-09T08:09:36.287" v="2990" actId="20577"/>
          <ac:spMkLst>
            <pc:docMk/>
            <pc:sldMk cId="482454453" sldId="383"/>
            <ac:spMk id="2" creationId="{B1294D20-5533-481C-A381-BD921BBDA10F}"/>
          </ac:spMkLst>
        </pc:spChg>
      </pc:sldChg>
      <pc:sldChg chg="addSp delSp modSp add mod modAnim">
        <pc:chgData name="viswanath gopalakrishnan" userId="0291d92d5a8006f9" providerId="LiveId" clId="{E4985F68-BC2F-4D42-A963-579512B7FB56}" dt="2020-09-17T05:12:12.470" v="4004"/>
        <pc:sldMkLst>
          <pc:docMk/>
          <pc:sldMk cId="2863147283" sldId="383"/>
        </pc:sldMkLst>
        <pc:spChg chg="mod">
          <ac:chgData name="viswanath gopalakrishnan" userId="0291d92d5a8006f9" providerId="LiveId" clId="{E4985F68-BC2F-4D42-A963-579512B7FB56}" dt="2020-09-16T15:31:02.077" v="3276" actId="20577"/>
          <ac:spMkLst>
            <pc:docMk/>
            <pc:sldMk cId="2863147283" sldId="383"/>
            <ac:spMk id="3" creationId="{D1C525E6-6CCA-4CC3-9B93-9F73E6C6A79D}"/>
          </ac:spMkLst>
        </pc:spChg>
        <pc:spChg chg="add mod">
          <ac:chgData name="viswanath gopalakrishnan" userId="0291d92d5a8006f9" providerId="LiveId" clId="{E4985F68-BC2F-4D42-A963-579512B7FB56}" dt="2020-09-16T15:42:05.820" v="3443" actId="1076"/>
          <ac:spMkLst>
            <pc:docMk/>
            <pc:sldMk cId="2863147283" sldId="383"/>
            <ac:spMk id="6" creationId="{97A59BBB-E234-44E7-AC61-D4FDE30BF130}"/>
          </ac:spMkLst>
        </pc:spChg>
        <pc:spChg chg="add mod">
          <ac:chgData name="viswanath gopalakrishnan" userId="0291d92d5a8006f9" providerId="LiveId" clId="{E4985F68-BC2F-4D42-A963-579512B7FB56}" dt="2020-09-16T15:41:56.842" v="3440" actId="1076"/>
          <ac:spMkLst>
            <pc:docMk/>
            <pc:sldMk cId="2863147283" sldId="383"/>
            <ac:spMk id="10" creationId="{535C6B58-AEF6-43EF-99C9-B09192569056}"/>
          </ac:spMkLst>
        </pc:spChg>
        <pc:spChg chg="del">
          <ac:chgData name="viswanath gopalakrishnan" userId="0291d92d5a8006f9" providerId="LiveId" clId="{E4985F68-BC2F-4D42-A963-579512B7FB56}" dt="2020-09-16T15:31:12.161" v="3277" actId="478"/>
          <ac:spMkLst>
            <pc:docMk/>
            <pc:sldMk cId="2863147283" sldId="383"/>
            <ac:spMk id="13" creationId="{D560C402-6E44-4C7C-8881-70D6353EFE1C}"/>
          </ac:spMkLst>
        </pc:spChg>
        <pc:spChg chg="add mod">
          <ac:chgData name="viswanath gopalakrishnan" userId="0291d92d5a8006f9" providerId="LiveId" clId="{E4985F68-BC2F-4D42-A963-579512B7FB56}" dt="2020-09-16T15:41:03.236" v="3439" actId="1076"/>
          <ac:spMkLst>
            <pc:docMk/>
            <pc:sldMk cId="2863147283" sldId="383"/>
            <ac:spMk id="19" creationId="{C935C69E-AE1D-4C14-BCF0-6F693632043B}"/>
          </ac:spMkLst>
        </pc:spChg>
        <pc:grpChg chg="add mod">
          <ac:chgData name="viswanath gopalakrishnan" userId="0291d92d5a8006f9" providerId="LiveId" clId="{E4985F68-BC2F-4D42-A963-579512B7FB56}" dt="2020-09-16T15:42:28.737" v="3448" actId="1076"/>
          <ac:grpSpMkLst>
            <pc:docMk/>
            <pc:sldMk cId="2863147283" sldId="383"/>
            <ac:grpSpMk id="17" creationId="{5310457D-8C4A-4474-87B5-99CE8CDA0172}"/>
          </ac:grpSpMkLst>
        </pc:grpChg>
        <pc:picChg chg="del">
          <ac:chgData name="viswanath gopalakrishnan" userId="0291d92d5a8006f9" providerId="LiveId" clId="{E4985F68-BC2F-4D42-A963-579512B7FB56}" dt="2020-09-16T15:31:12.161" v="3277" actId="478"/>
          <ac:picMkLst>
            <pc:docMk/>
            <pc:sldMk cId="2863147283" sldId="383"/>
            <ac:picMk id="2" creationId="{8DC74657-67D9-47C7-ABA2-A4CD0FECCC15}"/>
          </ac:picMkLst>
        </pc:picChg>
        <pc:picChg chg="del">
          <ac:chgData name="viswanath gopalakrishnan" userId="0291d92d5a8006f9" providerId="LiveId" clId="{E4985F68-BC2F-4D42-A963-579512B7FB56}" dt="2020-09-16T15:31:12.161" v="3277" actId="478"/>
          <ac:picMkLst>
            <pc:docMk/>
            <pc:sldMk cId="2863147283" sldId="383"/>
            <ac:picMk id="4" creationId="{32A4376C-48C6-4A36-90B6-0AE0FE1FDFF9}"/>
          </ac:picMkLst>
        </pc:picChg>
        <pc:picChg chg="del">
          <ac:chgData name="viswanath gopalakrishnan" userId="0291d92d5a8006f9" providerId="LiveId" clId="{E4985F68-BC2F-4D42-A963-579512B7FB56}" dt="2020-09-16T15:31:12.161" v="3277" actId="478"/>
          <ac:picMkLst>
            <pc:docMk/>
            <pc:sldMk cId="2863147283" sldId="383"/>
            <ac:picMk id="5" creationId="{F3E3498B-551A-43B9-9330-C37CCA23EDAC}"/>
          </ac:picMkLst>
        </pc:picChg>
        <pc:picChg chg="del">
          <ac:chgData name="viswanath gopalakrishnan" userId="0291d92d5a8006f9" providerId="LiveId" clId="{E4985F68-BC2F-4D42-A963-579512B7FB56}" dt="2020-09-16T15:31:12.161" v="3277" actId="478"/>
          <ac:picMkLst>
            <pc:docMk/>
            <pc:sldMk cId="2863147283" sldId="383"/>
            <ac:picMk id="7" creationId="{06CA816D-E795-445A-AC3F-A6A574200FBA}"/>
          </ac:picMkLst>
        </pc:picChg>
        <pc:picChg chg="del">
          <ac:chgData name="viswanath gopalakrishnan" userId="0291d92d5a8006f9" providerId="LiveId" clId="{E4985F68-BC2F-4D42-A963-579512B7FB56}" dt="2020-09-16T15:31:12.161" v="3277" actId="478"/>
          <ac:picMkLst>
            <pc:docMk/>
            <pc:sldMk cId="2863147283" sldId="383"/>
            <ac:picMk id="8" creationId="{CA503B25-B6D7-4E32-83D5-15E827C3EB14}"/>
          </ac:picMkLst>
        </pc:picChg>
        <pc:picChg chg="add del mod">
          <ac:chgData name="viswanath gopalakrishnan" userId="0291d92d5a8006f9" providerId="LiveId" clId="{E4985F68-BC2F-4D42-A963-579512B7FB56}" dt="2020-09-16T15:36:07.624" v="3359" actId="478"/>
          <ac:picMkLst>
            <pc:docMk/>
            <pc:sldMk cId="2863147283" sldId="383"/>
            <ac:picMk id="9" creationId="{3F73C8DB-27D3-4C6B-8AE9-E80D424330EE}"/>
          </ac:picMkLst>
        </pc:picChg>
        <pc:picChg chg="add mod">
          <ac:chgData name="viswanath gopalakrishnan" userId="0291d92d5a8006f9" providerId="LiveId" clId="{E4985F68-BC2F-4D42-A963-579512B7FB56}" dt="2020-09-16T15:42:23.138" v="3446" actId="1076"/>
          <ac:picMkLst>
            <pc:docMk/>
            <pc:sldMk cId="2863147283" sldId="383"/>
            <ac:picMk id="11" creationId="{072D68BB-9C4B-4D27-8FA6-BBE778FBDA50}"/>
          </ac:picMkLst>
        </pc:picChg>
        <pc:picChg chg="add del">
          <ac:chgData name="viswanath gopalakrishnan" userId="0291d92d5a8006f9" providerId="LiveId" clId="{E4985F68-BC2F-4D42-A963-579512B7FB56}" dt="2020-09-16T15:36:34.954" v="3363" actId="478"/>
          <ac:picMkLst>
            <pc:docMk/>
            <pc:sldMk cId="2863147283" sldId="383"/>
            <ac:picMk id="12" creationId="{367068B4-F392-4B9B-8407-8DE2C66071A1}"/>
          </ac:picMkLst>
        </pc:picChg>
        <pc:picChg chg="add mod">
          <ac:chgData name="viswanath gopalakrishnan" userId="0291d92d5a8006f9" providerId="LiveId" clId="{E4985F68-BC2F-4D42-A963-579512B7FB56}" dt="2020-09-16T15:38:07.768" v="3374" actId="164"/>
          <ac:picMkLst>
            <pc:docMk/>
            <pc:sldMk cId="2863147283" sldId="383"/>
            <ac:picMk id="14" creationId="{82A595A0-EEEB-44ED-8603-A3B0537C33B7}"/>
          </ac:picMkLst>
        </pc:picChg>
        <pc:picChg chg="add mod">
          <ac:chgData name="viswanath gopalakrishnan" userId="0291d92d5a8006f9" providerId="LiveId" clId="{E4985F68-BC2F-4D42-A963-579512B7FB56}" dt="2020-09-16T15:42:25.699" v="3447" actId="1076"/>
          <ac:picMkLst>
            <pc:docMk/>
            <pc:sldMk cId="2863147283" sldId="383"/>
            <ac:picMk id="15" creationId="{89135AA0-ED7F-40AC-BBC5-D843ACBF5DEE}"/>
          </ac:picMkLst>
        </pc:picChg>
        <pc:picChg chg="add mod">
          <ac:chgData name="viswanath gopalakrishnan" userId="0291d92d5a8006f9" providerId="LiveId" clId="{E4985F68-BC2F-4D42-A963-579512B7FB56}" dt="2020-09-16T15:38:23.374" v="3376" actId="1076"/>
          <ac:picMkLst>
            <pc:docMk/>
            <pc:sldMk cId="2863147283" sldId="383"/>
            <ac:picMk id="16" creationId="{76D6E89F-A897-4892-BC5C-F2B86E224A33}"/>
          </ac:picMkLst>
        </pc:picChg>
        <pc:picChg chg="add mod">
          <ac:chgData name="viswanath gopalakrishnan" userId="0291d92d5a8006f9" providerId="LiveId" clId="{E4985F68-BC2F-4D42-A963-579512B7FB56}" dt="2020-09-16T15:42:31.043" v="3449" actId="1076"/>
          <ac:picMkLst>
            <pc:docMk/>
            <pc:sldMk cId="2863147283" sldId="383"/>
            <ac:picMk id="18" creationId="{25174F16-0522-4715-8061-A8104D5F7E68}"/>
          </ac:picMkLst>
        </pc:picChg>
        <pc:picChg chg="add mod">
          <ac:chgData name="viswanath gopalakrishnan" userId="0291d92d5a8006f9" providerId="LiveId" clId="{E4985F68-BC2F-4D42-A963-579512B7FB56}" dt="2020-09-16T15:42:01.238" v="3442" actId="1076"/>
          <ac:picMkLst>
            <pc:docMk/>
            <pc:sldMk cId="2863147283" sldId="383"/>
            <ac:picMk id="20" creationId="{84D5468A-8153-4BD7-99EF-A0E20E2593BF}"/>
          </ac:picMkLst>
        </pc:picChg>
        <pc:picChg chg="add mod">
          <ac:chgData name="viswanath gopalakrishnan" userId="0291d92d5a8006f9" providerId="LiveId" clId="{E4985F68-BC2F-4D42-A963-579512B7FB56}" dt="2020-09-16T15:44:06.188" v="3454" actId="1076"/>
          <ac:picMkLst>
            <pc:docMk/>
            <pc:sldMk cId="2863147283" sldId="383"/>
            <ac:picMk id="21" creationId="{B4EEB231-4417-4B33-BB0A-330557C76864}"/>
          </ac:picMkLst>
        </pc:picChg>
        <pc:picChg chg="add mod">
          <ac:chgData name="viswanath gopalakrishnan" userId="0291d92d5a8006f9" providerId="LiveId" clId="{E4985F68-BC2F-4D42-A963-579512B7FB56}" dt="2020-09-16T15:44:03.972" v="3453" actId="1076"/>
          <ac:picMkLst>
            <pc:docMk/>
            <pc:sldMk cId="2863147283" sldId="383"/>
            <ac:picMk id="22" creationId="{B42AAA6B-BEFC-4FD0-85EB-37340878699E}"/>
          </ac:picMkLst>
        </pc:picChg>
      </pc:sldChg>
      <pc:sldChg chg="addSp delSp modSp add mod modAnim">
        <pc:chgData name="viswanath gopalakrishnan" userId="0291d92d5a8006f9" providerId="LiveId" clId="{E4985F68-BC2F-4D42-A963-579512B7FB56}" dt="2020-09-17T05:12:48.975" v="4009"/>
        <pc:sldMkLst>
          <pc:docMk/>
          <pc:sldMk cId="325251310" sldId="384"/>
        </pc:sldMkLst>
        <pc:spChg chg="mod">
          <ac:chgData name="viswanath gopalakrishnan" userId="0291d92d5a8006f9" providerId="LiveId" clId="{E4985F68-BC2F-4D42-A963-579512B7FB56}" dt="2020-09-16T16:02:59.229" v="3602" actId="20577"/>
          <ac:spMkLst>
            <pc:docMk/>
            <pc:sldMk cId="325251310" sldId="384"/>
            <ac:spMk id="3" creationId="{D1C525E6-6CCA-4CC3-9B93-9F73E6C6A79D}"/>
          </ac:spMkLst>
        </pc:spChg>
        <pc:spChg chg="del">
          <ac:chgData name="viswanath gopalakrishnan" userId="0291d92d5a8006f9" providerId="LiveId" clId="{E4985F68-BC2F-4D42-A963-579512B7FB56}" dt="2020-09-16T15:45:17.099" v="3467" actId="478"/>
          <ac:spMkLst>
            <pc:docMk/>
            <pc:sldMk cId="325251310" sldId="384"/>
            <ac:spMk id="6" creationId="{97A59BBB-E234-44E7-AC61-D4FDE30BF130}"/>
          </ac:spMkLst>
        </pc:spChg>
        <pc:spChg chg="add mod">
          <ac:chgData name="viswanath gopalakrishnan" userId="0291d92d5a8006f9" providerId="LiveId" clId="{E4985F68-BC2F-4D42-A963-579512B7FB56}" dt="2020-09-16T16:00:16.143" v="3590" actId="1076"/>
          <ac:spMkLst>
            <pc:docMk/>
            <pc:sldMk cId="325251310" sldId="384"/>
            <ac:spMk id="8" creationId="{C52E798F-249E-4B41-89E5-5330B86C1960}"/>
          </ac:spMkLst>
        </pc:spChg>
        <pc:spChg chg="del">
          <ac:chgData name="viswanath gopalakrishnan" userId="0291d92d5a8006f9" providerId="LiveId" clId="{E4985F68-BC2F-4D42-A963-579512B7FB56}" dt="2020-09-16T15:45:17.099" v="3467" actId="478"/>
          <ac:spMkLst>
            <pc:docMk/>
            <pc:sldMk cId="325251310" sldId="384"/>
            <ac:spMk id="10" creationId="{535C6B58-AEF6-43EF-99C9-B09192569056}"/>
          </ac:spMkLst>
        </pc:spChg>
        <pc:spChg chg="del">
          <ac:chgData name="viswanath gopalakrishnan" userId="0291d92d5a8006f9" providerId="LiveId" clId="{E4985F68-BC2F-4D42-A963-579512B7FB56}" dt="2020-09-16T15:45:17.099" v="3467" actId="478"/>
          <ac:spMkLst>
            <pc:docMk/>
            <pc:sldMk cId="325251310" sldId="384"/>
            <ac:spMk id="19" creationId="{C935C69E-AE1D-4C14-BCF0-6F693632043B}"/>
          </ac:spMkLst>
        </pc:spChg>
        <pc:spChg chg="add mod">
          <ac:chgData name="viswanath gopalakrishnan" userId="0291d92d5a8006f9" providerId="LiveId" clId="{E4985F68-BC2F-4D42-A963-579512B7FB56}" dt="2020-09-16T16:00:06.062" v="3587" actId="1076"/>
          <ac:spMkLst>
            <pc:docMk/>
            <pc:sldMk cId="325251310" sldId="384"/>
            <ac:spMk id="27" creationId="{6A7965FC-A5F4-4111-A665-2CE082872242}"/>
          </ac:spMkLst>
        </pc:spChg>
        <pc:grpChg chg="del">
          <ac:chgData name="viswanath gopalakrishnan" userId="0291d92d5a8006f9" providerId="LiveId" clId="{E4985F68-BC2F-4D42-A963-579512B7FB56}" dt="2020-09-16T15:45:17.099" v="3467" actId="478"/>
          <ac:grpSpMkLst>
            <pc:docMk/>
            <pc:sldMk cId="325251310" sldId="384"/>
            <ac:grpSpMk id="17" creationId="{5310457D-8C4A-4474-87B5-99CE8CDA0172}"/>
          </ac:grpSpMkLst>
        </pc:grpChg>
        <pc:picChg chg="add del mod">
          <ac:chgData name="viswanath gopalakrishnan" userId="0291d92d5a8006f9" providerId="LiveId" clId="{E4985F68-BC2F-4D42-A963-579512B7FB56}" dt="2020-09-16T15:50:37.603" v="3484" actId="478"/>
          <ac:picMkLst>
            <pc:docMk/>
            <pc:sldMk cId="325251310" sldId="384"/>
            <ac:picMk id="2" creationId="{2F08DA4B-7237-4EBA-90B7-76AC5A48E50B}"/>
          </ac:picMkLst>
        </pc:picChg>
        <pc:picChg chg="add del">
          <ac:chgData name="viswanath gopalakrishnan" userId="0291d92d5a8006f9" providerId="LiveId" clId="{E4985F68-BC2F-4D42-A963-579512B7FB56}" dt="2020-09-16T15:50:34.062" v="3483" actId="478"/>
          <ac:picMkLst>
            <pc:docMk/>
            <pc:sldMk cId="325251310" sldId="384"/>
            <ac:picMk id="4" creationId="{27267369-F561-44E6-9245-B7D4862966B0}"/>
          </ac:picMkLst>
        </pc:picChg>
        <pc:picChg chg="add del">
          <ac:chgData name="viswanath gopalakrishnan" userId="0291d92d5a8006f9" providerId="LiveId" clId="{E4985F68-BC2F-4D42-A963-579512B7FB56}" dt="2020-09-16T15:50:55.113" v="3486" actId="478"/>
          <ac:picMkLst>
            <pc:docMk/>
            <pc:sldMk cId="325251310" sldId="384"/>
            <ac:picMk id="5" creationId="{8E758826-91AF-4C9F-82CD-C4506BD46D42}"/>
          </ac:picMkLst>
        </pc:picChg>
        <pc:picChg chg="add mod">
          <ac:chgData name="viswanath gopalakrishnan" userId="0291d92d5a8006f9" providerId="LiveId" clId="{E4985F68-BC2F-4D42-A963-579512B7FB56}" dt="2020-09-16T16:00:18.352" v="3591" actId="1076"/>
          <ac:picMkLst>
            <pc:docMk/>
            <pc:sldMk cId="325251310" sldId="384"/>
            <ac:picMk id="7" creationId="{7D4312C4-3777-42C4-94E9-F41D2B6A6014}"/>
          </ac:picMkLst>
        </pc:picChg>
        <pc:picChg chg="add del mod">
          <ac:chgData name="viswanath gopalakrishnan" userId="0291d92d5a8006f9" providerId="LiveId" clId="{E4985F68-BC2F-4D42-A963-579512B7FB56}" dt="2020-09-16T15:52:36.832" v="3516" actId="21"/>
          <ac:picMkLst>
            <pc:docMk/>
            <pc:sldMk cId="325251310" sldId="384"/>
            <ac:picMk id="9" creationId="{95401935-3FFC-4A33-A801-0830A6C5753C}"/>
          </ac:picMkLst>
        </pc:picChg>
        <pc:picChg chg="del">
          <ac:chgData name="viswanath gopalakrishnan" userId="0291d92d5a8006f9" providerId="LiveId" clId="{E4985F68-BC2F-4D42-A963-579512B7FB56}" dt="2020-09-16T15:45:17.099" v="3467" actId="478"/>
          <ac:picMkLst>
            <pc:docMk/>
            <pc:sldMk cId="325251310" sldId="384"/>
            <ac:picMk id="11" creationId="{072D68BB-9C4B-4D27-8FA6-BBE778FBDA50}"/>
          </ac:picMkLst>
        </pc:picChg>
        <pc:picChg chg="add mod">
          <ac:chgData name="viswanath gopalakrishnan" userId="0291d92d5a8006f9" providerId="LiveId" clId="{E4985F68-BC2F-4D42-A963-579512B7FB56}" dt="2020-09-16T16:00:11.392" v="3588" actId="1076"/>
          <ac:picMkLst>
            <pc:docMk/>
            <pc:sldMk cId="325251310" sldId="384"/>
            <ac:picMk id="12" creationId="{EE70C962-C31A-4800-972E-072D2D128651}"/>
          </ac:picMkLst>
        </pc:picChg>
        <pc:picChg chg="add mod">
          <ac:chgData name="viswanath gopalakrishnan" userId="0291d92d5a8006f9" providerId="LiveId" clId="{E4985F68-BC2F-4D42-A963-579512B7FB56}" dt="2020-09-16T15:53:33.566" v="3521" actId="1076"/>
          <ac:picMkLst>
            <pc:docMk/>
            <pc:sldMk cId="325251310" sldId="384"/>
            <ac:picMk id="13" creationId="{ABB6E414-EF95-4924-8A64-3CAE147BE234}"/>
          </ac:picMkLst>
        </pc:picChg>
        <pc:picChg chg="del">
          <ac:chgData name="viswanath gopalakrishnan" userId="0291d92d5a8006f9" providerId="LiveId" clId="{E4985F68-BC2F-4D42-A963-579512B7FB56}" dt="2020-09-16T15:45:17.099" v="3467" actId="478"/>
          <ac:picMkLst>
            <pc:docMk/>
            <pc:sldMk cId="325251310" sldId="384"/>
            <ac:picMk id="15" creationId="{89135AA0-ED7F-40AC-BBC5-D843ACBF5DEE}"/>
          </ac:picMkLst>
        </pc:picChg>
        <pc:picChg chg="del">
          <ac:chgData name="viswanath gopalakrishnan" userId="0291d92d5a8006f9" providerId="LiveId" clId="{E4985F68-BC2F-4D42-A963-579512B7FB56}" dt="2020-09-16T15:45:17.099" v="3467" actId="478"/>
          <ac:picMkLst>
            <pc:docMk/>
            <pc:sldMk cId="325251310" sldId="384"/>
            <ac:picMk id="18" creationId="{25174F16-0522-4715-8061-A8104D5F7E68}"/>
          </ac:picMkLst>
        </pc:picChg>
        <pc:picChg chg="del">
          <ac:chgData name="viswanath gopalakrishnan" userId="0291d92d5a8006f9" providerId="LiveId" clId="{E4985F68-BC2F-4D42-A963-579512B7FB56}" dt="2020-09-16T15:45:17.099" v="3467" actId="478"/>
          <ac:picMkLst>
            <pc:docMk/>
            <pc:sldMk cId="325251310" sldId="384"/>
            <ac:picMk id="20" creationId="{84D5468A-8153-4BD7-99EF-A0E20E2593BF}"/>
          </ac:picMkLst>
        </pc:picChg>
        <pc:picChg chg="del">
          <ac:chgData name="viswanath gopalakrishnan" userId="0291d92d5a8006f9" providerId="LiveId" clId="{E4985F68-BC2F-4D42-A963-579512B7FB56}" dt="2020-09-16T15:45:17.099" v="3467" actId="478"/>
          <ac:picMkLst>
            <pc:docMk/>
            <pc:sldMk cId="325251310" sldId="384"/>
            <ac:picMk id="21" creationId="{B4EEB231-4417-4B33-BB0A-330557C76864}"/>
          </ac:picMkLst>
        </pc:picChg>
        <pc:picChg chg="del">
          <ac:chgData name="viswanath gopalakrishnan" userId="0291d92d5a8006f9" providerId="LiveId" clId="{E4985F68-BC2F-4D42-A963-579512B7FB56}" dt="2020-09-16T15:45:17.099" v="3467" actId="478"/>
          <ac:picMkLst>
            <pc:docMk/>
            <pc:sldMk cId="325251310" sldId="384"/>
            <ac:picMk id="22" creationId="{B42AAA6B-BEFC-4FD0-85EB-37340878699E}"/>
          </ac:picMkLst>
        </pc:picChg>
        <pc:picChg chg="add mod">
          <ac:chgData name="viswanath gopalakrishnan" userId="0291d92d5a8006f9" providerId="LiveId" clId="{E4985F68-BC2F-4D42-A963-579512B7FB56}" dt="2020-09-16T15:53:51.604" v="3523" actId="1076"/>
          <ac:picMkLst>
            <pc:docMk/>
            <pc:sldMk cId="325251310" sldId="384"/>
            <ac:picMk id="23" creationId="{ECD7353A-30E8-4078-99E8-88E6C430FEA9}"/>
          </ac:picMkLst>
        </pc:picChg>
        <pc:picChg chg="add mod">
          <ac:chgData name="viswanath gopalakrishnan" userId="0291d92d5a8006f9" providerId="LiveId" clId="{E4985F68-BC2F-4D42-A963-579512B7FB56}" dt="2020-09-16T16:01:59.716" v="3596" actId="1076"/>
          <ac:picMkLst>
            <pc:docMk/>
            <pc:sldMk cId="325251310" sldId="384"/>
            <ac:picMk id="24" creationId="{CCDC314D-CE78-401B-B945-C0CF16D8259E}"/>
          </ac:picMkLst>
        </pc:picChg>
        <pc:picChg chg="add del">
          <ac:chgData name="viswanath gopalakrishnan" userId="0291d92d5a8006f9" providerId="LiveId" clId="{E4985F68-BC2F-4D42-A963-579512B7FB56}" dt="2020-09-16T15:55:10.958" v="3527" actId="478"/>
          <ac:picMkLst>
            <pc:docMk/>
            <pc:sldMk cId="325251310" sldId="384"/>
            <ac:picMk id="25" creationId="{18EFA6CC-1DEB-4B91-A301-CB800AABC0F6}"/>
          </ac:picMkLst>
        </pc:picChg>
        <pc:picChg chg="add mod">
          <ac:chgData name="viswanath gopalakrishnan" userId="0291d92d5a8006f9" providerId="LiveId" clId="{E4985F68-BC2F-4D42-A963-579512B7FB56}" dt="2020-09-16T16:02:02.946" v="3597" actId="1076"/>
          <ac:picMkLst>
            <pc:docMk/>
            <pc:sldMk cId="325251310" sldId="384"/>
            <ac:picMk id="26" creationId="{7F24DA98-67E0-463E-A618-6273FA1AC6D9}"/>
          </ac:picMkLst>
        </pc:picChg>
        <pc:picChg chg="add mod">
          <ac:chgData name="viswanath gopalakrishnan" userId="0291d92d5a8006f9" providerId="LiveId" clId="{E4985F68-BC2F-4D42-A963-579512B7FB56}" dt="2020-09-16T16:00:06.062" v="3587" actId="1076"/>
          <ac:picMkLst>
            <pc:docMk/>
            <pc:sldMk cId="325251310" sldId="384"/>
            <ac:picMk id="28" creationId="{D54B6375-7825-4467-849E-7FD53D1FA996}"/>
          </ac:picMkLst>
        </pc:picChg>
        <pc:picChg chg="add mod">
          <ac:chgData name="viswanath gopalakrishnan" userId="0291d92d5a8006f9" providerId="LiveId" clId="{E4985F68-BC2F-4D42-A963-579512B7FB56}" dt="2020-09-16T16:02:15.180" v="3598" actId="1076"/>
          <ac:picMkLst>
            <pc:docMk/>
            <pc:sldMk cId="325251310" sldId="384"/>
            <ac:picMk id="29" creationId="{577AC78C-973F-4719-A6F0-E2F6F7111154}"/>
          </ac:picMkLst>
        </pc:picChg>
        <pc:picChg chg="add del mod">
          <ac:chgData name="viswanath gopalakrishnan" userId="0291d92d5a8006f9" providerId="LiveId" clId="{E4985F68-BC2F-4D42-A963-579512B7FB56}" dt="2020-09-16T15:59:43.157" v="3582" actId="478"/>
          <ac:picMkLst>
            <pc:docMk/>
            <pc:sldMk cId="325251310" sldId="384"/>
            <ac:picMk id="30" creationId="{3C5E9FAC-AD46-41FD-B0A0-946BC944E77C}"/>
          </ac:picMkLst>
        </pc:picChg>
        <pc:picChg chg="add mod">
          <ac:chgData name="viswanath gopalakrishnan" userId="0291d92d5a8006f9" providerId="LiveId" clId="{E4985F68-BC2F-4D42-A963-579512B7FB56}" dt="2020-09-16T16:00:01.694" v="3586" actId="1076"/>
          <ac:picMkLst>
            <pc:docMk/>
            <pc:sldMk cId="325251310" sldId="384"/>
            <ac:picMk id="31" creationId="{DE3371BC-158F-4043-87FD-A435670A36DB}"/>
          </ac:picMkLst>
        </pc:picChg>
        <pc:picChg chg="add mod">
          <ac:chgData name="viswanath gopalakrishnan" userId="0291d92d5a8006f9" providerId="LiveId" clId="{E4985F68-BC2F-4D42-A963-579512B7FB56}" dt="2020-09-16T16:00:52.898" v="3593" actId="1076"/>
          <ac:picMkLst>
            <pc:docMk/>
            <pc:sldMk cId="325251310" sldId="384"/>
            <ac:picMk id="32" creationId="{5C31CCDB-77CF-42E8-A0A2-648CC6110D2C}"/>
          </ac:picMkLst>
        </pc:picChg>
      </pc:sldChg>
      <pc:sldChg chg="add del">
        <pc:chgData name="viswanath gopalakrishnan" userId="0291d92d5a8006f9" providerId="LiveId" clId="{E4985F68-BC2F-4D42-A963-579512B7FB56}" dt="2020-09-21T05:26:40.777" v="4019" actId="47"/>
        <pc:sldMkLst>
          <pc:docMk/>
          <pc:sldMk cId="2434962546" sldId="385"/>
        </pc:sldMkLst>
      </pc:sldChg>
    </pc:docChg>
  </pc:docChgLst>
  <pc:docChgLst>
    <pc:chgData name="viswanath gopalakrishnan" userId="0291d92d5a8006f9" providerId="LiveId" clId="{B46DE3E1-A725-494A-9ACE-97A08A4F0161}"/>
    <pc:docChg chg="custSel addSld modSld">
      <pc:chgData name="viswanath gopalakrishnan" userId="0291d92d5a8006f9" providerId="LiveId" clId="{B46DE3E1-A725-494A-9ACE-97A08A4F0161}" dt="2020-07-27T09:25:41.560" v="83" actId="478"/>
      <pc:docMkLst>
        <pc:docMk/>
      </pc:docMkLst>
      <pc:sldChg chg="modSp mod">
        <pc:chgData name="viswanath gopalakrishnan" userId="0291d92d5a8006f9" providerId="LiveId" clId="{B46DE3E1-A725-494A-9ACE-97A08A4F0161}" dt="2020-07-27T09:23:52.691" v="1" actId="20577"/>
        <pc:sldMkLst>
          <pc:docMk/>
          <pc:sldMk cId="1030127703" sldId="263"/>
        </pc:sldMkLst>
        <pc:spChg chg="mod">
          <ac:chgData name="viswanath gopalakrishnan" userId="0291d92d5a8006f9" providerId="LiveId" clId="{B46DE3E1-A725-494A-9ACE-97A08A4F0161}" dt="2020-07-27T09:23:52.691" v="1" actId="20577"/>
          <ac:spMkLst>
            <pc:docMk/>
            <pc:sldMk cId="1030127703" sldId="263"/>
            <ac:spMk id="2" creationId="{B1294D20-5533-481C-A381-BD921BBDA10F}"/>
          </ac:spMkLst>
        </pc:spChg>
      </pc:sldChg>
      <pc:sldChg chg="modSp mod">
        <pc:chgData name="viswanath gopalakrishnan" userId="0291d92d5a8006f9" providerId="LiveId" clId="{B46DE3E1-A725-494A-9ACE-97A08A4F0161}" dt="2020-07-27T09:24:21.503" v="56" actId="1076"/>
        <pc:sldMkLst>
          <pc:docMk/>
          <pc:sldMk cId="392727911" sldId="317"/>
        </pc:sldMkLst>
        <pc:spChg chg="mod">
          <ac:chgData name="viswanath gopalakrishnan" userId="0291d92d5a8006f9" providerId="LiveId" clId="{B46DE3E1-A725-494A-9ACE-97A08A4F0161}" dt="2020-07-27T09:24:21.503" v="56" actId="1076"/>
          <ac:spMkLst>
            <pc:docMk/>
            <pc:sldMk cId="392727911" sldId="317"/>
            <ac:spMk id="5" creationId="{ED8F4497-9D2C-4946-8BA6-865AFAF6C08B}"/>
          </ac:spMkLst>
        </pc:spChg>
      </pc:sldChg>
      <pc:sldChg chg="delSp modSp add mod delAnim">
        <pc:chgData name="viswanath gopalakrishnan" userId="0291d92d5a8006f9" providerId="LiveId" clId="{B46DE3E1-A725-494A-9ACE-97A08A4F0161}" dt="2020-07-27T09:25:41.560" v="83" actId="478"/>
        <pc:sldMkLst>
          <pc:docMk/>
          <pc:sldMk cId="3972863650" sldId="342"/>
        </pc:sldMkLst>
        <pc:spChg chg="mod">
          <ac:chgData name="viswanath gopalakrishnan" userId="0291d92d5a8006f9" providerId="LiveId" clId="{B46DE3E1-A725-494A-9ACE-97A08A4F0161}" dt="2020-07-27T09:25:28.858" v="79" actId="20577"/>
          <ac:spMkLst>
            <pc:docMk/>
            <pc:sldMk cId="3972863650" sldId="342"/>
            <ac:spMk id="3" creationId="{D1C525E6-6CCA-4CC3-9B93-9F73E6C6A79D}"/>
          </ac:spMkLst>
        </pc:spChg>
        <pc:spChg chg="del mod">
          <ac:chgData name="viswanath gopalakrishnan" userId="0291d92d5a8006f9" providerId="LiveId" clId="{B46DE3E1-A725-494A-9ACE-97A08A4F0161}" dt="2020-07-27T09:25:38.452" v="82" actId="478"/>
          <ac:spMkLst>
            <pc:docMk/>
            <pc:sldMk cId="3972863650" sldId="342"/>
            <ac:spMk id="5" creationId="{48C4CE15-81F7-4A94-8BCB-5FF9125CA7DF}"/>
          </ac:spMkLst>
        </pc:spChg>
        <pc:spChg chg="del">
          <ac:chgData name="viswanath gopalakrishnan" userId="0291d92d5a8006f9" providerId="LiveId" clId="{B46DE3E1-A725-494A-9ACE-97A08A4F0161}" dt="2020-07-27T09:25:41.560" v="83" actId="478"/>
          <ac:spMkLst>
            <pc:docMk/>
            <pc:sldMk cId="3972863650" sldId="342"/>
            <ac:spMk id="39" creationId="{63BBE8BE-E73F-4DA9-8E92-C7F0B2655026}"/>
          </ac:spMkLst>
        </pc:spChg>
        <pc:picChg chg="del">
          <ac:chgData name="viswanath gopalakrishnan" userId="0291d92d5a8006f9" providerId="LiveId" clId="{B46DE3E1-A725-494A-9ACE-97A08A4F0161}" dt="2020-07-27T09:25:32.540" v="80" actId="478"/>
          <ac:picMkLst>
            <pc:docMk/>
            <pc:sldMk cId="3972863650" sldId="342"/>
            <ac:picMk id="4" creationId="{A16A68C6-B2C6-4636-94E8-8F0F35D8BAC5}"/>
          </ac:picMkLst>
        </pc:picChg>
      </pc:sldChg>
    </pc:docChg>
  </pc:docChgLst>
  <pc:docChgLst>
    <pc:chgData name="viswanath gopalakrishnan" userId="0291d92d5a8006f9" providerId="LiveId" clId="{A917F6D5-C38D-4CFF-B075-78FBB1A3F2DA}"/>
    <pc:docChg chg="undo custSel addSld delSld modSld sldOrd">
      <pc:chgData name="viswanath gopalakrishnan" userId="0291d92d5a8006f9" providerId="LiveId" clId="{A917F6D5-C38D-4CFF-B075-78FBB1A3F2DA}" dt="2020-08-17T03:16:28.763" v="3028" actId="20577"/>
      <pc:docMkLst>
        <pc:docMk/>
      </pc:docMkLst>
      <pc:sldChg chg="modSp mod">
        <pc:chgData name="viswanath gopalakrishnan" userId="0291d92d5a8006f9" providerId="LiveId" clId="{A917F6D5-C38D-4CFF-B075-78FBB1A3F2DA}" dt="2020-08-17T03:16:28.763" v="3028" actId="20577"/>
        <pc:sldMkLst>
          <pc:docMk/>
          <pc:sldMk cId="1030127703" sldId="263"/>
        </pc:sldMkLst>
        <pc:spChg chg="mod">
          <ac:chgData name="viswanath gopalakrishnan" userId="0291d92d5a8006f9" providerId="LiveId" clId="{A917F6D5-C38D-4CFF-B075-78FBB1A3F2DA}" dt="2020-08-17T03:16:28.763" v="3028" actId="20577"/>
          <ac:spMkLst>
            <pc:docMk/>
            <pc:sldMk cId="1030127703" sldId="263"/>
            <ac:spMk id="2" creationId="{B1294D20-5533-481C-A381-BD921BBDA10F}"/>
          </ac:spMkLst>
        </pc:spChg>
      </pc:sldChg>
      <pc:sldChg chg="modSp mod">
        <pc:chgData name="viswanath gopalakrishnan" userId="0291d92d5a8006f9" providerId="LiveId" clId="{A917F6D5-C38D-4CFF-B075-78FBB1A3F2DA}" dt="2020-08-10T05:00:24.208" v="1477"/>
        <pc:sldMkLst>
          <pc:docMk/>
          <pc:sldMk cId="392727911" sldId="317"/>
        </pc:sldMkLst>
        <pc:spChg chg="mod">
          <ac:chgData name="viswanath gopalakrishnan" userId="0291d92d5a8006f9" providerId="LiveId" clId="{A917F6D5-C38D-4CFF-B075-78FBB1A3F2DA}" dt="2020-08-10T05:00:24.208" v="1477"/>
          <ac:spMkLst>
            <pc:docMk/>
            <pc:sldMk cId="392727911" sldId="317"/>
            <ac:spMk id="5" creationId="{ED8F4497-9D2C-4946-8BA6-865AFAF6C08B}"/>
          </ac:spMkLst>
        </pc:spChg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626327236" sldId="318"/>
        </pc:sldMkLst>
      </pc:sldChg>
      <pc:sldChg chg="addSp delSp modSp add mod delAnim modNotesTx">
        <pc:chgData name="viswanath gopalakrishnan" userId="0291d92d5a8006f9" providerId="LiveId" clId="{A917F6D5-C38D-4CFF-B075-78FBB1A3F2DA}" dt="2020-08-10T05:44:51.308" v="1702" actId="1076"/>
        <pc:sldMkLst>
          <pc:docMk/>
          <pc:sldMk cId="4072707087" sldId="318"/>
        </pc:sldMkLst>
        <pc:spChg chg="mod">
          <ac:chgData name="viswanath gopalakrishnan" userId="0291d92d5a8006f9" providerId="LiveId" clId="{A917F6D5-C38D-4CFF-B075-78FBB1A3F2DA}" dt="2020-08-10T05:29:34.657" v="1508" actId="20577"/>
          <ac:spMkLst>
            <pc:docMk/>
            <pc:sldMk cId="4072707087" sldId="318"/>
            <ac:spMk id="3" creationId="{D1C525E6-6CCA-4CC3-9B93-9F73E6C6A79D}"/>
          </ac:spMkLst>
        </pc:spChg>
        <pc:spChg chg="del">
          <ac:chgData name="viswanath gopalakrishnan" userId="0291d92d5a8006f9" providerId="LiveId" clId="{A917F6D5-C38D-4CFF-B075-78FBB1A3F2DA}" dt="2020-08-09T05:10:48.730" v="65" actId="478"/>
          <ac:spMkLst>
            <pc:docMk/>
            <pc:sldMk cId="4072707087" sldId="318"/>
            <ac:spMk id="5" creationId="{ED8F4497-9D2C-4946-8BA6-865AFAF6C08B}"/>
          </ac:spMkLst>
        </pc:spChg>
        <pc:spChg chg="add del mod">
          <ac:chgData name="viswanath gopalakrishnan" userId="0291d92d5a8006f9" providerId="LiveId" clId="{A917F6D5-C38D-4CFF-B075-78FBB1A3F2DA}" dt="2020-08-10T05:29:21.552" v="1479" actId="478"/>
          <ac:spMkLst>
            <pc:docMk/>
            <pc:sldMk cId="4072707087" sldId="318"/>
            <ac:spMk id="7" creationId="{66087A1D-A023-448F-B894-FF6B9750AC1D}"/>
          </ac:spMkLst>
        </pc:spChg>
        <pc:spChg chg="add del mod">
          <ac:chgData name="viswanath gopalakrishnan" userId="0291d92d5a8006f9" providerId="LiveId" clId="{A917F6D5-C38D-4CFF-B075-78FBB1A3F2DA}" dt="2020-08-10T05:29:21.552" v="1479" actId="478"/>
          <ac:spMkLst>
            <pc:docMk/>
            <pc:sldMk cId="4072707087" sldId="318"/>
            <ac:spMk id="8" creationId="{5C99C27D-C0D6-4B3E-8DE9-7EC8836D7AAA}"/>
          </ac:spMkLst>
        </pc:spChg>
        <pc:spChg chg="add del mod">
          <ac:chgData name="viswanath gopalakrishnan" userId="0291d92d5a8006f9" providerId="LiveId" clId="{A917F6D5-C38D-4CFF-B075-78FBB1A3F2DA}" dt="2020-08-10T05:29:21.552" v="1479" actId="478"/>
          <ac:spMkLst>
            <pc:docMk/>
            <pc:sldMk cId="4072707087" sldId="318"/>
            <ac:spMk id="17" creationId="{B4FFDB7F-4F31-4267-86B7-D979E885EE33}"/>
          </ac:spMkLst>
        </pc:spChg>
        <pc:spChg chg="add mod">
          <ac:chgData name="viswanath gopalakrishnan" userId="0291d92d5a8006f9" providerId="LiveId" clId="{A917F6D5-C38D-4CFF-B075-78FBB1A3F2DA}" dt="2020-08-10T05:35:41.416" v="1691" actId="1076"/>
          <ac:spMkLst>
            <pc:docMk/>
            <pc:sldMk cId="4072707087" sldId="318"/>
            <ac:spMk id="18" creationId="{A023DE2F-91D7-449E-BD36-73A82D6C3F5A}"/>
          </ac:spMkLst>
        </pc:spChg>
        <pc:spChg chg="add del mod">
          <ac:chgData name="viswanath gopalakrishnan" userId="0291d92d5a8006f9" providerId="LiveId" clId="{A917F6D5-C38D-4CFF-B075-78FBB1A3F2DA}" dt="2020-08-10T05:29:21.552" v="1479" actId="478"/>
          <ac:spMkLst>
            <pc:docMk/>
            <pc:sldMk cId="4072707087" sldId="318"/>
            <ac:spMk id="25" creationId="{CF5AD3AD-5E12-4B35-9AC3-E78E24823878}"/>
          </ac:spMkLst>
        </pc:spChg>
        <pc:spChg chg="add del mod">
          <ac:chgData name="viswanath gopalakrishnan" userId="0291d92d5a8006f9" providerId="LiveId" clId="{A917F6D5-C38D-4CFF-B075-78FBB1A3F2DA}" dt="2020-08-10T05:29:21.552" v="1479" actId="478"/>
          <ac:spMkLst>
            <pc:docMk/>
            <pc:sldMk cId="4072707087" sldId="318"/>
            <ac:spMk id="27" creationId="{E1F7FFA9-FA3D-46FE-A564-B4A13F833D6F}"/>
          </ac:spMkLst>
        </pc:sp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2" creationId="{F9C5FD90-B0B9-4894-9984-820EC9638CAB}"/>
          </ac:picMkLst>
        </pc:picChg>
        <pc:picChg chg="add mod">
          <ac:chgData name="viswanath gopalakrishnan" userId="0291d92d5a8006f9" providerId="LiveId" clId="{A917F6D5-C38D-4CFF-B075-78FBB1A3F2DA}" dt="2020-08-10T05:29:43.243" v="1510" actId="1076"/>
          <ac:picMkLst>
            <pc:docMk/>
            <pc:sldMk cId="4072707087" sldId="318"/>
            <ac:picMk id="4" creationId="{9F865140-3B8C-42A2-9FE6-ED745695D185}"/>
          </ac:picMkLst>
        </pc:picChg>
        <pc:picChg chg="add del">
          <ac:chgData name="viswanath gopalakrishnan" userId="0291d92d5a8006f9" providerId="LiveId" clId="{A917F6D5-C38D-4CFF-B075-78FBB1A3F2DA}" dt="2020-08-09T05:11:54.029" v="95" actId="478"/>
          <ac:picMkLst>
            <pc:docMk/>
            <pc:sldMk cId="4072707087" sldId="318"/>
            <ac:picMk id="4" creationId="{E77BA217-1620-4FF6-AB3D-C85CD82A69AB}"/>
          </ac:picMkLst>
        </pc:picChg>
        <pc:picChg chg="add del">
          <ac:chgData name="viswanath gopalakrishnan" userId="0291d92d5a8006f9" providerId="LiveId" clId="{A917F6D5-C38D-4CFF-B075-78FBB1A3F2DA}" dt="2020-08-10T05:30:16.664" v="1512" actId="478"/>
          <ac:picMkLst>
            <pc:docMk/>
            <pc:sldMk cId="4072707087" sldId="318"/>
            <ac:picMk id="5" creationId="{00256145-0785-4A2D-BBE7-7883FEB196BF}"/>
          </ac:picMkLst>
        </pc:pic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6" creationId="{6A30EF93-F90D-4544-9A53-9113E52F6A72}"/>
          </ac:picMkLst>
        </pc:pic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9" creationId="{BA383C9A-11A7-40BF-BA63-4AB12C352706}"/>
          </ac:picMkLst>
        </pc:pic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10" creationId="{1B7A03A4-FA92-4919-ABEF-301415212E8A}"/>
          </ac:picMkLst>
        </pc:picChg>
        <pc:picChg chg="add del">
          <ac:chgData name="viswanath gopalakrishnan" userId="0291d92d5a8006f9" providerId="LiveId" clId="{A917F6D5-C38D-4CFF-B075-78FBB1A3F2DA}" dt="2020-08-09T05:15:54.513" v="181" actId="478"/>
          <ac:picMkLst>
            <pc:docMk/>
            <pc:sldMk cId="4072707087" sldId="318"/>
            <ac:picMk id="11" creationId="{93FD68CC-9894-4A13-9044-6253541CD79E}"/>
          </ac:picMkLst>
        </pc:picChg>
        <pc:picChg chg="add del">
          <ac:chgData name="viswanath gopalakrishnan" userId="0291d92d5a8006f9" providerId="LiveId" clId="{A917F6D5-C38D-4CFF-B075-78FBB1A3F2DA}" dt="2020-08-10T05:30:28.238" v="1514" actId="478"/>
          <ac:picMkLst>
            <pc:docMk/>
            <pc:sldMk cId="4072707087" sldId="318"/>
            <ac:picMk id="11" creationId="{C00425D6-48BE-4B0B-BFAF-AF94DB1488BC}"/>
          </ac:picMkLst>
        </pc:pic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12" creationId="{92F5FD58-AEA4-4BDC-B9C3-CE71851FCD52}"/>
          </ac:picMkLst>
        </pc:pic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13" creationId="{883D3BA1-D72B-465B-BD88-1B5C44960349}"/>
          </ac:picMkLst>
        </pc:picChg>
        <pc:picChg chg="add del">
          <ac:chgData name="viswanath gopalakrishnan" userId="0291d92d5a8006f9" providerId="LiveId" clId="{A917F6D5-C38D-4CFF-B075-78FBB1A3F2DA}" dt="2020-08-09T05:30:04.446" v="191" actId="478"/>
          <ac:picMkLst>
            <pc:docMk/>
            <pc:sldMk cId="4072707087" sldId="318"/>
            <ac:picMk id="14" creationId="{741BB81B-A784-498F-91A5-DFD7EE37F4C8}"/>
          </ac:picMkLst>
        </pc:picChg>
        <pc:picChg chg="add mod">
          <ac:chgData name="viswanath gopalakrishnan" userId="0291d92d5a8006f9" providerId="LiveId" clId="{A917F6D5-C38D-4CFF-B075-78FBB1A3F2DA}" dt="2020-08-10T05:35:05.101" v="1679" actId="1076"/>
          <ac:picMkLst>
            <pc:docMk/>
            <pc:sldMk cId="4072707087" sldId="318"/>
            <ac:picMk id="14" creationId="{A525B3B1-C0DD-4289-8D50-5D280A9B65C4}"/>
          </ac:picMkLst>
        </pc:pic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15" creationId="{8E35DD4B-367D-4523-9082-5994CED970B7}"/>
          </ac:picMkLst>
        </pc:picChg>
        <pc:picChg chg="add mod">
          <ac:chgData name="viswanath gopalakrishnan" userId="0291d92d5a8006f9" providerId="LiveId" clId="{A917F6D5-C38D-4CFF-B075-78FBB1A3F2DA}" dt="2020-08-10T05:35:07.609" v="1680" actId="1076"/>
          <ac:picMkLst>
            <pc:docMk/>
            <pc:sldMk cId="4072707087" sldId="318"/>
            <ac:picMk id="16" creationId="{68E89379-3482-4EF0-A836-60CB6F0F0369}"/>
          </ac:picMkLst>
        </pc:picChg>
        <pc:picChg chg="add del">
          <ac:chgData name="viswanath gopalakrishnan" userId="0291d92d5a8006f9" providerId="LiveId" clId="{A917F6D5-C38D-4CFF-B075-78FBB1A3F2DA}" dt="2020-08-09T05:34:07.299" v="223" actId="478"/>
          <ac:picMkLst>
            <pc:docMk/>
            <pc:sldMk cId="4072707087" sldId="318"/>
            <ac:picMk id="18" creationId="{A0CB2ED1-7165-4247-82EE-B1FA749A930C}"/>
          </ac:picMkLst>
        </pc:pic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19" creationId="{A0562BBD-D528-4ACE-AC2B-F0E9A9659C8C}"/>
          </ac:picMkLst>
        </pc:pic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20" creationId="{3F9EE45D-6E1D-4C95-A4B8-44E23F918B76}"/>
          </ac:picMkLst>
        </pc:picChg>
        <pc:picChg chg="add mod">
          <ac:chgData name="viswanath gopalakrishnan" userId="0291d92d5a8006f9" providerId="LiveId" clId="{A917F6D5-C38D-4CFF-B075-78FBB1A3F2DA}" dt="2020-08-10T05:44:48.130" v="1701" actId="1076"/>
          <ac:picMkLst>
            <pc:docMk/>
            <pc:sldMk cId="4072707087" sldId="318"/>
            <ac:picMk id="21" creationId="{4459D8D4-97D6-4DC2-9F33-1389D4E03E6C}"/>
          </ac:picMkLst>
        </pc:picChg>
        <pc:picChg chg="add del">
          <ac:chgData name="viswanath gopalakrishnan" userId="0291d92d5a8006f9" providerId="LiveId" clId="{A917F6D5-C38D-4CFF-B075-78FBB1A3F2DA}" dt="2020-08-09T05:35:06.726" v="231" actId="478"/>
          <ac:picMkLst>
            <pc:docMk/>
            <pc:sldMk cId="4072707087" sldId="318"/>
            <ac:picMk id="21" creationId="{6F99BFC4-ACD4-4B1B-8D91-8C59D5533735}"/>
          </ac:picMkLst>
        </pc:pic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22" creationId="{1180D591-AF9A-4A00-BAB5-67A7C7348052}"/>
          </ac:picMkLst>
        </pc:picChg>
        <pc:picChg chg="add mod">
          <ac:chgData name="viswanath gopalakrishnan" userId="0291d92d5a8006f9" providerId="LiveId" clId="{A917F6D5-C38D-4CFF-B075-78FBB1A3F2DA}" dt="2020-08-10T05:44:48.130" v="1701" actId="1076"/>
          <ac:picMkLst>
            <pc:docMk/>
            <pc:sldMk cId="4072707087" sldId="318"/>
            <ac:picMk id="23" creationId="{48D0A81E-574D-4A3E-83EC-623E906DAD5D}"/>
          </ac:picMkLst>
        </pc:picChg>
        <pc:picChg chg="add del">
          <ac:chgData name="viswanath gopalakrishnan" userId="0291d92d5a8006f9" providerId="LiveId" clId="{A917F6D5-C38D-4CFF-B075-78FBB1A3F2DA}" dt="2020-08-09T05:36:16.725" v="235" actId="478"/>
          <ac:picMkLst>
            <pc:docMk/>
            <pc:sldMk cId="4072707087" sldId="318"/>
            <ac:picMk id="23" creationId="{CD35C91D-1E95-438D-BADC-EA7A4E5552FD}"/>
          </ac:picMkLst>
        </pc:pic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24" creationId="{EB879934-5F6C-4162-8BBE-955E9308A114}"/>
          </ac:picMkLst>
        </pc:picChg>
        <pc:picChg chg="add mod">
          <ac:chgData name="viswanath gopalakrishnan" userId="0291d92d5a8006f9" providerId="LiveId" clId="{A917F6D5-C38D-4CFF-B075-78FBB1A3F2DA}" dt="2020-08-10T05:44:51.308" v="1702" actId="1076"/>
          <ac:picMkLst>
            <pc:docMk/>
            <pc:sldMk cId="4072707087" sldId="318"/>
            <ac:picMk id="26" creationId="{1025F865-DEDF-440E-8D6D-B1556BFF9385}"/>
          </ac:picMkLst>
        </pc:picChg>
        <pc:picChg chg="add del">
          <ac:chgData name="viswanath gopalakrishnan" userId="0291d92d5a8006f9" providerId="LiveId" clId="{A917F6D5-C38D-4CFF-B075-78FBB1A3F2DA}" dt="2020-08-09T05:40:43.241" v="302" actId="478"/>
          <ac:picMkLst>
            <pc:docMk/>
            <pc:sldMk cId="4072707087" sldId="318"/>
            <ac:picMk id="28" creationId="{BE07944A-5B86-43CB-8AA7-17F0620443BD}"/>
          </ac:picMkLst>
        </pc:pic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29" creationId="{6D46EE5D-1769-4932-AD45-3A6CD3542970}"/>
          </ac:picMkLst>
        </pc:picChg>
        <pc:picChg chg="add del mod">
          <ac:chgData name="viswanath gopalakrishnan" userId="0291d92d5a8006f9" providerId="LiveId" clId="{A917F6D5-C38D-4CFF-B075-78FBB1A3F2DA}" dt="2020-08-10T05:29:24.077" v="1480" actId="478"/>
          <ac:picMkLst>
            <pc:docMk/>
            <pc:sldMk cId="4072707087" sldId="318"/>
            <ac:picMk id="30" creationId="{1B3192A7-4C3B-4478-97C5-48969FE0A9A0}"/>
          </ac:picMkLst>
        </pc:picChg>
        <pc:cxnChg chg="add del mod">
          <ac:chgData name="viswanath gopalakrishnan" userId="0291d92d5a8006f9" providerId="LiveId" clId="{A917F6D5-C38D-4CFF-B075-78FBB1A3F2DA}" dt="2020-08-10T05:29:21.552" v="1479" actId="478"/>
          <ac:cxnSpMkLst>
            <pc:docMk/>
            <pc:sldMk cId="4072707087" sldId="318"/>
            <ac:cxnSpMk id="32" creationId="{46CE16C3-AD37-4DA5-8E25-AC827AB2B0FD}"/>
          </ac:cxnSpMkLst>
        </pc:cxnChg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1333979014" sldId="319"/>
        </pc:sldMkLst>
      </pc:sldChg>
      <pc:sldChg chg="addSp delSp modSp add mod">
        <pc:chgData name="viswanath gopalakrishnan" userId="0291d92d5a8006f9" providerId="LiveId" clId="{A917F6D5-C38D-4CFF-B075-78FBB1A3F2DA}" dt="2020-08-09T09:35:45.815" v="1001" actId="1076"/>
        <pc:sldMkLst>
          <pc:docMk/>
          <pc:sldMk cId="4024107986" sldId="319"/>
        </pc:sldMkLst>
        <pc:spChg chg="mod">
          <ac:chgData name="viswanath gopalakrishnan" userId="0291d92d5a8006f9" providerId="LiveId" clId="{A917F6D5-C38D-4CFF-B075-78FBB1A3F2DA}" dt="2020-08-09T05:42:46.954" v="366" actId="20577"/>
          <ac:spMkLst>
            <pc:docMk/>
            <pc:sldMk cId="4024107986" sldId="319"/>
            <ac:spMk id="3" creationId="{D1C525E6-6CCA-4CC3-9B93-9F73E6C6A79D}"/>
          </ac:spMkLst>
        </pc:spChg>
        <pc:spChg chg="add del mod">
          <ac:chgData name="viswanath gopalakrishnan" userId="0291d92d5a8006f9" providerId="LiveId" clId="{A917F6D5-C38D-4CFF-B075-78FBB1A3F2DA}" dt="2020-08-09T05:58:30.919" v="692" actId="478"/>
          <ac:spMkLst>
            <pc:docMk/>
            <pc:sldMk cId="4024107986" sldId="319"/>
            <ac:spMk id="4" creationId="{0EBE2C68-0EDB-495C-8CD1-B0AA8717E738}"/>
          </ac:spMkLst>
        </pc:spChg>
        <pc:spChg chg="add del mod">
          <ac:chgData name="viswanath gopalakrishnan" userId="0291d92d5a8006f9" providerId="LiveId" clId="{A917F6D5-C38D-4CFF-B075-78FBB1A3F2DA}" dt="2020-08-09T05:58:30.919" v="692" actId="478"/>
          <ac:spMkLst>
            <pc:docMk/>
            <pc:sldMk cId="4024107986" sldId="319"/>
            <ac:spMk id="5" creationId="{78808E09-5134-45ED-A980-51ED3E7E28D7}"/>
          </ac:spMkLst>
        </pc:spChg>
        <pc:spChg chg="del">
          <ac:chgData name="viswanath gopalakrishnan" userId="0291d92d5a8006f9" providerId="LiveId" clId="{A917F6D5-C38D-4CFF-B075-78FBB1A3F2DA}" dt="2020-08-09T05:42:27.726" v="312" actId="478"/>
          <ac:spMkLst>
            <pc:docMk/>
            <pc:sldMk cId="4024107986" sldId="319"/>
            <ac:spMk id="7" creationId="{66087A1D-A023-448F-B894-FF6B9750AC1D}"/>
          </ac:spMkLst>
        </pc:spChg>
        <pc:spChg chg="del">
          <ac:chgData name="viswanath gopalakrishnan" userId="0291d92d5a8006f9" providerId="LiveId" clId="{A917F6D5-C38D-4CFF-B075-78FBB1A3F2DA}" dt="2020-08-09T05:42:27.726" v="312" actId="478"/>
          <ac:spMkLst>
            <pc:docMk/>
            <pc:sldMk cId="4024107986" sldId="319"/>
            <ac:spMk id="8" creationId="{5C99C27D-C0D6-4B3E-8DE9-7EC8836D7AAA}"/>
          </ac:spMkLst>
        </pc:spChg>
        <pc:spChg chg="add del mod">
          <ac:chgData name="viswanath gopalakrishnan" userId="0291d92d5a8006f9" providerId="LiveId" clId="{A917F6D5-C38D-4CFF-B075-78FBB1A3F2DA}" dt="2020-08-09T05:58:30.919" v="692" actId="478"/>
          <ac:spMkLst>
            <pc:docMk/>
            <pc:sldMk cId="4024107986" sldId="319"/>
            <ac:spMk id="11" creationId="{E70D4F82-171E-41FF-8B19-7A692E5FB367}"/>
          </ac:spMkLst>
        </pc:spChg>
        <pc:spChg chg="add del mod">
          <ac:chgData name="viswanath gopalakrishnan" userId="0291d92d5a8006f9" providerId="LiveId" clId="{A917F6D5-C38D-4CFF-B075-78FBB1A3F2DA}" dt="2020-08-09T05:58:30.919" v="692" actId="478"/>
          <ac:spMkLst>
            <pc:docMk/>
            <pc:sldMk cId="4024107986" sldId="319"/>
            <ac:spMk id="14" creationId="{F3CC7382-12C4-4246-80ED-AF620EDD6AD4}"/>
          </ac:spMkLst>
        </pc:spChg>
        <pc:spChg chg="add del mod">
          <ac:chgData name="viswanath gopalakrishnan" userId="0291d92d5a8006f9" providerId="LiveId" clId="{A917F6D5-C38D-4CFF-B075-78FBB1A3F2DA}" dt="2020-08-09T05:58:30.919" v="692" actId="478"/>
          <ac:spMkLst>
            <pc:docMk/>
            <pc:sldMk cId="4024107986" sldId="319"/>
            <ac:spMk id="16" creationId="{93FF53C8-F72B-463C-B490-DE02D8C91240}"/>
          </ac:spMkLst>
        </pc:spChg>
        <pc:spChg chg="del">
          <ac:chgData name="viswanath gopalakrishnan" userId="0291d92d5a8006f9" providerId="LiveId" clId="{A917F6D5-C38D-4CFF-B075-78FBB1A3F2DA}" dt="2020-08-09T05:42:27.726" v="312" actId="478"/>
          <ac:spMkLst>
            <pc:docMk/>
            <pc:sldMk cId="4024107986" sldId="319"/>
            <ac:spMk id="17" creationId="{B4FFDB7F-4F31-4267-86B7-D979E885EE33}"/>
          </ac:spMkLst>
        </pc:spChg>
        <pc:spChg chg="add del mod">
          <ac:chgData name="viswanath gopalakrishnan" userId="0291d92d5a8006f9" providerId="LiveId" clId="{A917F6D5-C38D-4CFF-B075-78FBB1A3F2DA}" dt="2020-08-09T05:58:30.919" v="692" actId="478"/>
          <ac:spMkLst>
            <pc:docMk/>
            <pc:sldMk cId="4024107986" sldId="319"/>
            <ac:spMk id="18" creationId="{F024829F-4E2D-4B12-B8A0-A57F7D0D5A8B}"/>
          </ac:spMkLst>
        </pc:spChg>
        <pc:spChg chg="del">
          <ac:chgData name="viswanath gopalakrishnan" userId="0291d92d5a8006f9" providerId="LiveId" clId="{A917F6D5-C38D-4CFF-B075-78FBB1A3F2DA}" dt="2020-08-09T05:42:27.726" v="312" actId="478"/>
          <ac:spMkLst>
            <pc:docMk/>
            <pc:sldMk cId="4024107986" sldId="319"/>
            <ac:spMk id="25" creationId="{CF5AD3AD-5E12-4B35-9AC3-E78E24823878}"/>
          </ac:spMkLst>
        </pc:spChg>
        <pc:spChg chg="del">
          <ac:chgData name="viswanath gopalakrishnan" userId="0291d92d5a8006f9" providerId="LiveId" clId="{A917F6D5-C38D-4CFF-B075-78FBB1A3F2DA}" dt="2020-08-09T05:42:27.726" v="312" actId="478"/>
          <ac:spMkLst>
            <pc:docMk/>
            <pc:sldMk cId="4024107986" sldId="319"/>
            <ac:spMk id="27" creationId="{E1F7FFA9-FA3D-46FE-A564-B4A13F833D6F}"/>
          </ac:spMkLst>
        </pc:spChg>
        <pc:graphicFrameChg chg="add mod modGraphic">
          <ac:chgData name="viswanath gopalakrishnan" userId="0291d92d5a8006f9" providerId="LiveId" clId="{A917F6D5-C38D-4CFF-B075-78FBB1A3F2DA}" dt="2020-08-09T09:35:45.815" v="1001" actId="1076"/>
          <ac:graphicFrameMkLst>
            <pc:docMk/>
            <pc:sldMk cId="4024107986" sldId="319"/>
            <ac:graphicFrameMk id="21" creationId="{5E9F91A5-6C53-44A7-9F2E-2BD146297AF3}"/>
          </ac:graphicFrameMkLst>
        </pc:graphicFrame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2" creationId="{F9C5FD90-B0B9-4894-9984-820EC9638CAB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6" creationId="{6A30EF93-F90D-4544-9A53-9113E52F6A72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9" creationId="{BA383C9A-11A7-40BF-BA63-4AB12C352706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10" creationId="{1B7A03A4-FA92-4919-ABEF-301415212E8A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12" creationId="{92F5FD58-AEA4-4BDC-B9C3-CE71851FCD52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13" creationId="{883D3BA1-D72B-465B-BD88-1B5C44960349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15" creationId="{8E35DD4B-367D-4523-9082-5994CED970B7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19" creationId="{A0562BBD-D528-4ACE-AC2B-F0E9A9659C8C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20" creationId="{3F9EE45D-6E1D-4C95-A4B8-44E23F918B76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22" creationId="{1180D591-AF9A-4A00-BAB5-67A7C7348052}"/>
          </ac:picMkLst>
        </pc:picChg>
        <pc:picChg chg="add mod">
          <ac:chgData name="viswanath gopalakrishnan" userId="0291d92d5a8006f9" providerId="LiveId" clId="{A917F6D5-C38D-4CFF-B075-78FBB1A3F2DA}" dt="2020-08-09T06:03:20.357" v="751" actId="1076"/>
          <ac:picMkLst>
            <pc:docMk/>
            <pc:sldMk cId="4024107986" sldId="319"/>
            <ac:picMk id="23" creationId="{227B7C3F-858C-4ACF-B4BC-2B0026AC4801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24" creationId="{EB879934-5F6C-4162-8BBE-955E9308A114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29" creationId="{6D46EE5D-1769-4932-AD45-3A6CD3542970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30" creationId="{1B3192A7-4C3B-4478-97C5-48969FE0A9A0}"/>
          </ac:picMkLst>
        </pc:picChg>
        <pc:cxnChg chg="del">
          <ac:chgData name="viswanath gopalakrishnan" userId="0291d92d5a8006f9" providerId="LiveId" clId="{A917F6D5-C38D-4CFF-B075-78FBB1A3F2DA}" dt="2020-08-09T05:42:27.726" v="312" actId="478"/>
          <ac:cxnSpMkLst>
            <pc:docMk/>
            <pc:sldMk cId="4024107986" sldId="319"/>
            <ac:cxnSpMk id="32" creationId="{46CE16C3-AD37-4DA5-8E25-AC827AB2B0FD}"/>
          </ac:cxnSpMkLst>
        </pc:cxnChg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1410282687" sldId="320"/>
        </pc:sldMkLst>
      </pc:sldChg>
      <pc:sldChg chg="addSp delSp modSp add mod modNotesTx">
        <pc:chgData name="viswanath gopalakrishnan" userId="0291d92d5a8006f9" providerId="LiveId" clId="{A917F6D5-C38D-4CFF-B075-78FBB1A3F2DA}" dt="2020-08-10T04:26:51.499" v="1472" actId="478"/>
        <pc:sldMkLst>
          <pc:docMk/>
          <pc:sldMk cId="1999837742" sldId="320"/>
        </pc:sldMkLst>
        <pc:spChg chg="add mod">
          <ac:chgData name="viswanath gopalakrishnan" userId="0291d92d5a8006f9" providerId="LiveId" clId="{A917F6D5-C38D-4CFF-B075-78FBB1A3F2DA}" dt="2020-08-09T09:29:20.552" v="852" actId="113"/>
          <ac:spMkLst>
            <pc:docMk/>
            <pc:sldMk cId="1999837742" sldId="320"/>
            <ac:spMk id="2" creationId="{C7D9AFFE-7E53-484C-BEAB-564603607212}"/>
          </ac:spMkLst>
        </pc:spChg>
        <pc:spChg chg="mod">
          <ac:chgData name="viswanath gopalakrishnan" userId="0291d92d5a8006f9" providerId="LiveId" clId="{A917F6D5-C38D-4CFF-B075-78FBB1A3F2DA}" dt="2020-08-09T10:06:16.191" v="1308" actId="1076"/>
          <ac:spMkLst>
            <pc:docMk/>
            <pc:sldMk cId="1999837742" sldId="320"/>
            <ac:spMk id="3" creationId="{D1C525E6-6CCA-4CC3-9B93-9F73E6C6A79D}"/>
          </ac:spMkLst>
        </pc:spChg>
        <pc:spChg chg="add mod">
          <ac:chgData name="viswanath gopalakrishnan" userId="0291d92d5a8006f9" providerId="LiveId" clId="{A917F6D5-C38D-4CFF-B075-78FBB1A3F2DA}" dt="2020-08-09T09:30:46.100" v="879" actId="20577"/>
          <ac:spMkLst>
            <pc:docMk/>
            <pc:sldMk cId="1999837742" sldId="320"/>
            <ac:spMk id="4" creationId="{36A561B9-0A72-471C-87F1-35F9AA828B50}"/>
          </ac:spMkLst>
        </pc:spChg>
        <pc:spChg chg="add mod">
          <ac:chgData name="viswanath gopalakrishnan" userId="0291d92d5a8006f9" providerId="LiveId" clId="{A917F6D5-C38D-4CFF-B075-78FBB1A3F2DA}" dt="2020-08-09T09:29:44.123" v="855" actId="1076"/>
          <ac:spMkLst>
            <pc:docMk/>
            <pc:sldMk cId="1999837742" sldId="320"/>
            <ac:spMk id="5" creationId="{BAE9D755-B4CA-428A-B0F9-13C9D354DC82}"/>
          </ac:spMkLst>
        </pc:spChg>
        <pc:spChg chg="add mod">
          <ac:chgData name="viswanath gopalakrishnan" userId="0291d92d5a8006f9" providerId="LiveId" clId="{A917F6D5-C38D-4CFF-B075-78FBB1A3F2DA}" dt="2020-08-09T09:31:19.411" v="887" actId="1076"/>
          <ac:spMkLst>
            <pc:docMk/>
            <pc:sldMk cId="1999837742" sldId="320"/>
            <ac:spMk id="6" creationId="{029EC49F-34F8-42F9-897E-1D0A5FEC7DC0}"/>
          </ac:spMkLst>
        </pc:spChg>
        <pc:spChg chg="add del mod">
          <ac:chgData name="viswanath gopalakrishnan" userId="0291d92d5a8006f9" providerId="LiveId" clId="{A917F6D5-C38D-4CFF-B075-78FBB1A3F2DA}" dt="2020-08-10T04:26:48.505" v="1471" actId="478"/>
          <ac:spMkLst>
            <pc:docMk/>
            <pc:sldMk cId="1999837742" sldId="320"/>
            <ac:spMk id="7" creationId="{AD516A7E-DD48-4958-AE21-FF4AC60686AD}"/>
          </ac:spMkLst>
        </pc:spChg>
        <pc:spChg chg="add mod">
          <ac:chgData name="viswanath gopalakrishnan" userId="0291d92d5a8006f9" providerId="LiveId" clId="{A917F6D5-C38D-4CFF-B075-78FBB1A3F2DA}" dt="2020-08-09T10:06:26.695" v="1309" actId="1076"/>
          <ac:spMkLst>
            <pc:docMk/>
            <pc:sldMk cId="1999837742" sldId="320"/>
            <ac:spMk id="9" creationId="{724EDC0B-36F8-444C-A4AE-E8C5D83CF003}"/>
          </ac:spMkLst>
        </pc:spChg>
        <pc:spChg chg="add del mod">
          <ac:chgData name="viswanath gopalakrishnan" userId="0291d92d5a8006f9" providerId="LiveId" clId="{A917F6D5-C38D-4CFF-B075-78FBB1A3F2DA}" dt="2020-08-10T04:26:48.505" v="1471" actId="478"/>
          <ac:spMkLst>
            <pc:docMk/>
            <pc:sldMk cId="1999837742" sldId="320"/>
            <ac:spMk id="12" creationId="{60754CBC-A1D9-4F97-9E4B-5C0A3B5C5E16}"/>
          </ac:spMkLst>
        </pc:spChg>
        <pc:spChg chg="del mod">
          <ac:chgData name="viswanath gopalakrishnan" userId="0291d92d5a8006f9" providerId="LiveId" clId="{A917F6D5-C38D-4CFF-B075-78FBB1A3F2DA}" dt="2020-08-10T04:26:48.505" v="1471" actId="478"/>
          <ac:spMkLst>
            <pc:docMk/>
            <pc:sldMk cId="1999837742" sldId="320"/>
            <ac:spMk id="23" creationId="{AF6EA035-B1E6-43A4-BC75-0FE0C8ED573B}"/>
          </ac:spMkLst>
        </pc:spChg>
        <pc:graphicFrameChg chg="del">
          <ac:chgData name="viswanath gopalakrishnan" userId="0291d92d5a8006f9" providerId="LiveId" clId="{A917F6D5-C38D-4CFF-B075-78FBB1A3F2DA}" dt="2020-08-09T09:20:35.227" v="778" actId="478"/>
          <ac:graphicFrameMkLst>
            <pc:docMk/>
            <pc:sldMk cId="1999837742" sldId="320"/>
            <ac:graphicFrameMk id="21" creationId="{5E9F91A5-6C53-44A7-9F2E-2BD146297AF3}"/>
          </ac:graphicFrameMkLst>
        </pc:graphicFrameChg>
        <pc:picChg chg="add del mod">
          <ac:chgData name="viswanath gopalakrishnan" userId="0291d92d5a8006f9" providerId="LiveId" clId="{A917F6D5-C38D-4CFF-B075-78FBB1A3F2DA}" dt="2020-08-09T09:31:38.275" v="890" actId="478"/>
          <ac:picMkLst>
            <pc:docMk/>
            <pc:sldMk cId="1999837742" sldId="320"/>
            <ac:picMk id="7" creationId="{0A6595DC-0280-4431-B02C-04FC2A5E031F}"/>
          </ac:picMkLst>
        </pc:picChg>
        <pc:picChg chg="add mod">
          <ac:chgData name="viswanath gopalakrishnan" userId="0291d92d5a8006f9" providerId="LiveId" clId="{A917F6D5-C38D-4CFF-B075-78FBB1A3F2DA}" dt="2020-08-09T09:31:56.913" v="892" actId="1076"/>
          <ac:picMkLst>
            <pc:docMk/>
            <pc:sldMk cId="1999837742" sldId="320"/>
            <ac:picMk id="8" creationId="{F5038D28-7255-4194-97F4-9F78CEA64EB8}"/>
          </ac:picMkLst>
        </pc:picChg>
        <pc:picChg chg="add del mod">
          <ac:chgData name="viswanath gopalakrishnan" userId="0291d92d5a8006f9" providerId="LiveId" clId="{A917F6D5-C38D-4CFF-B075-78FBB1A3F2DA}" dt="2020-08-10T04:26:51.499" v="1472" actId="478"/>
          <ac:picMkLst>
            <pc:docMk/>
            <pc:sldMk cId="1999837742" sldId="320"/>
            <ac:picMk id="13" creationId="{135E89C2-58B5-4B7B-B38F-29D398510E8C}"/>
          </ac:picMkLst>
        </pc:picChg>
        <pc:picChg chg="add del mod">
          <ac:chgData name="viswanath gopalakrishnan" userId="0291d92d5a8006f9" providerId="LiveId" clId="{A917F6D5-C38D-4CFF-B075-78FBB1A3F2DA}" dt="2020-08-09T09:58:33.450" v="1255" actId="478"/>
          <ac:picMkLst>
            <pc:docMk/>
            <pc:sldMk cId="1999837742" sldId="320"/>
            <ac:picMk id="14" creationId="{B12656C6-B65E-451B-BF3B-DC45AE66FE49}"/>
          </ac:picMkLst>
        </pc:picChg>
        <pc:picChg chg="add del">
          <ac:chgData name="viswanath gopalakrishnan" userId="0291d92d5a8006f9" providerId="LiveId" clId="{A917F6D5-C38D-4CFF-B075-78FBB1A3F2DA}" dt="2020-08-09T09:59:41.250" v="1257" actId="478"/>
          <ac:picMkLst>
            <pc:docMk/>
            <pc:sldMk cId="1999837742" sldId="320"/>
            <ac:picMk id="15" creationId="{7102496C-8DA6-4D65-8427-E91E901032C2}"/>
          </ac:picMkLst>
        </pc:picChg>
        <pc:picChg chg="add del mod">
          <ac:chgData name="viswanath gopalakrishnan" userId="0291d92d5a8006f9" providerId="LiveId" clId="{A917F6D5-C38D-4CFF-B075-78FBB1A3F2DA}" dt="2020-08-09T10:02:50.689" v="1273" actId="478"/>
          <ac:picMkLst>
            <pc:docMk/>
            <pc:sldMk cId="1999837742" sldId="320"/>
            <ac:picMk id="16" creationId="{4FDB2122-AA2F-4434-BA50-FB97249B1974}"/>
          </ac:picMkLst>
        </pc:picChg>
        <pc:picChg chg="add del mod">
          <ac:chgData name="viswanath gopalakrishnan" userId="0291d92d5a8006f9" providerId="LiveId" clId="{A917F6D5-C38D-4CFF-B075-78FBB1A3F2DA}" dt="2020-08-10T04:26:48.505" v="1471" actId="478"/>
          <ac:picMkLst>
            <pc:docMk/>
            <pc:sldMk cId="1999837742" sldId="320"/>
            <ac:picMk id="17" creationId="{A48DF8D1-1657-48E1-B85E-7D6A1BD132B2}"/>
          </ac:picMkLst>
        </pc:picChg>
        <pc:picChg chg="add del mod">
          <ac:chgData name="viswanath gopalakrishnan" userId="0291d92d5a8006f9" providerId="LiveId" clId="{A917F6D5-C38D-4CFF-B075-78FBB1A3F2DA}" dt="2020-08-10T04:26:48.505" v="1471" actId="478"/>
          <ac:picMkLst>
            <pc:docMk/>
            <pc:sldMk cId="1999837742" sldId="320"/>
            <ac:picMk id="18" creationId="{30343C4A-BD48-475E-B097-E0598B0C09DF}"/>
          </ac:picMkLst>
        </pc:picChg>
        <pc:picChg chg="add del">
          <ac:chgData name="viswanath gopalakrishnan" userId="0291d92d5a8006f9" providerId="LiveId" clId="{A917F6D5-C38D-4CFF-B075-78FBB1A3F2DA}" dt="2020-08-09T10:01:01.274" v="1265" actId="478"/>
          <ac:picMkLst>
            <pc:docMk/>
            <pc:sldMk cId="1999837742" sldId="320"/>
            <ac:picMk id="19" creationId="{58FC65DB-C71B-4ED1-A279-64AA1D8AADAC}"/>
          </ac:picMkLst>
        </pc:picChg>
        <pc:picChg chg="add del mod">
          <ac:chgData name="viswanath gopalakrishnan" userId="0291d92d5a8006f9" providerId="LiveId" clId="{A917F6D5-C38D-4CFF-B075-78FBB1A3F2DA}" dt="2020-08-10T04:26:48.505" v="1471" actId="478"/>
          <ac:picMkLst>
            <pc:docMk/>
            <pc:sldMk cId="1999837742" sldId="320"/>
            <ac:picMk id="20" creationId="{033FE7F1-EBEE-44F2-B335-02E2C4FAD668}"/>
          </ac:picMkLst>
        </pc:picChg>
        <pc:picChg chg="add del">
          <ac:chgData name="viswanath gopalakrishnan" userId="0291d92d5a8006f9" providerId="LiveId" clId="{A917F6D5-C38D-4CFF-B075-78FBB1A3F2DA}" dt="2020-08-09T10:02:22.766" v="1269" actId="478"/>
          <ac:picMkLst>
            <pc:docMk/>
            <pc:sldMk cId="1999837742" sldId="320"/>
            <ac:picMk id="21" creationId="{EB1E5137-BF47-4C49-8F18-A97768B30B8E}"/>
          </ac:picMkLst>
        </pc:picChg>
        <pc:picChg chg="add del mod">
          <ac:chgData name="viswanath gopalakrishnan" userId="0291d92d5a8006f9" providerId="LiveId" clId="{A917F6D5-C38D-4CFF-B075-78FBB1A3F2DA}" dt="2020-08-10T04:26:48.505" v="1471" actId="478"/>
          <ac:picMkLst>
            <pc:docMk/>
            <pc:sldMk cId="1999837742" sldId="320"/>
            <ac:picMk id="22" creationId="{E04B21ED-7AD4-41F0-AC7B-EF249EDFB153}"/>
          </ac:picMkLst>
        </pc:picChg>
        <pc:picChg chg="del">
          <ac:chgData name="viswanath gopalakrishnan" userId="0291d92d5a8006f9" providerId="LiveId" clId="{A917F6D5-C38D-4CFF-B075-78FBB1A3F2DA}" dt="2020-08-09T09:20:35.227" v="778" actId="478"/>
          <ac:picMkLst>
            <pc:docMk/>
            <pc:sldMk cId="1999837742" sldId="320"/>
            <ac:picMk id="23" creationId="{227B7C3F-858C-4ACF-B4BC-2B0026AC4801}"/>
          </ac:picMkLst>
        </pc:picChg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1230539080" sldId="321"/>
        </pc:sldMkLst>
      </pc:sldChg>
      <pc:sldChg chg="delSp modSp add mod">
        <pc:chgData name="viswanath gopalakrishnan" userId="0291d92d5a8006f9" providerId="LiveId" clId="{A917F6D5-C38D-4CFF-B075-78FBB1A3F2DA}" dt="2020-08-10T04:26:37.774" v="1470" actId="1076"/>
        <pc:sldMkLst>
          <pc:docMk/>
          <pc:sldMk cId="3955614868" sldId="321"/>
        </pc:sldMkLst>
        <pc:spChg chg="del">
          <ac:chgData name="viswanath gopalakrishnan" userId="0291d92d5a8006f9" providerId="LiveId" clId="{A917F6D5-C38D-4CFF-B075-78FBB1A3F2DA}" dt="2020-08-10T04:25:55.428" v="1462" actId="478"/>
          <ac:spMkLst>
            <pc:docMk/>
            <pc:sldMk cId="3955614868" sldId="321"/>
            <ac:spMk id="2" creationId="{C7D9AFFE-7E53-484C-BEAB-564603607212}"/>
          </ac:spMkLst>
        </pc:spChg>
        <pc:spChg chg="del">
          <ac:chgData name="viswanath gopalakrishnan" userId="0291d92d5a8006f9" providerId="LiveId" clId="{A917F6D5-C38D-4CFF-B075-78FBB1A3F2DA}" dt="2020-08-10T04:25:55.428" v="1462" actId="478"/>
          <ac:spMkLst>
            <pc:docMk/>
            <pc:sldMk cId="3955614868" sldId="321"/>
            <ac:spMk id="4" creationId="{36A561B9-0A72-471C-87F1-35F9AA828B50}"/>
          </ac:spMkLst>
        </pc:spChg>
        <pc:spChg chg="del">
          <ac:chgData name="viswanath gopalakrishnan" userId="0291d92d5a8006f9" providerId="LiveId" clId="{A917F6D5-C38D-4CFF-B075-78FBB1A3F2DA}" dt="2020-08-10T04:25:55.428" v="1462" actId="478"/>
          <ac:spMkLst>
            <pc:docMk/>
            <pc:sldMk cId="3955614868" sldId="321"/>
            <ac:spMk id="5" creationId="{BAE9D755-B4CA-428A-B0F9-13C9D354DC82}"/>
          </ac:spMkLst>
        </pc:spChg>
        <pc:spChg chg="del">
          <ac:chgData name="viswanath gopalakrishnan" userId="0291d92d5a8006f9" providerId="LiveId" clId="{A917F6D5-C38D-4CFF-B075-78FBB1A3F2DA}" dt="2020-08-10T04:25:55.428" v="1462" actId="478"/>
          <ac:spMkLst>
            <pc:docMk/>
            <pc:sldMk cId="3955614868" sldId="321"/>
            <ac:spMk id="6" creationId="{029EC49F-34F8-42F9-897E-1D0A5FEC7DC0}"/>
          </ac:spMkLst>
        </pc:spChg>
        <pc:spChg chg="mod">
          <ac:chgData name="viswanath gopalakrishnan" userId="0291d92d5a8006f9" providerId="LiveId" clId="{A917F6D5-C38D-4CFF-B075-78FBB1A3F2DA}" dt="2020-08-10T04:26:00.272" v="1463" actId="1076"/>
          <ac:spMkLst>
            <pc:docMk/>
            <pc:sldMk cId="3955614868" sldId="321"/>
            <ac:spMk id="7" creationId="{AD516A7E-DD48-4958-AE21-FF4AC60686AD}"/>
          </ac:spMkLst>
        </pc:spChg>
        <pc:spChg chg="del">
          <ac:chgData name="viswanath gopalakrishnan" userId="0291d92d5a8006f9" providerId="LiveId" clId="{A917F6D5-C38D-4CFF-B075-78FBB1A3F2DA}" dt="2020-08-10T04:25:55.428" v="1462" actId="478"/>
          <ac:spMkLst>
            <pc:docMk/>
            <pc:sldMk cId="3955614868" sldId="321"/>
            <ac:spMk id="9" creationId="{724EDC0B-36F8-444C-A4AE-E8C5D83CF003}"/>
          </ac:spMkLst>
        </pc:spChg>
        <pc:spChg chg="mod">
          <ac:chgData name="viswanath gopalakrishnan" userId="0291d92d5a8006f9" providerId="LiveId" clId="{A917F6D5-C38D-4CFF-B075-78FBB1A3F2DA}" dt="2020-08-10T04:26:04.832" v="1464" actId="1076"/>
          <ac:spMkLst>
            <pc:docMk/>
            <pc:sldMk cId="3955614868" sldId="321"/>
            <ac:spMk id="12" creationId="{60754CBC-A1D9-4F97-9E4B-5C0A3B5C5E16}"/>
          </ac:spMkLst>
        </pc:spChg>
        <pc:spChg chg="mod">
          <ac:chgData name="viswanath gopalakrishnan" userId="0291d92d5a8006f9" providerId="LiveId" clId="{A917F6D5-C38D-4CFF-B075-78FBB1A3F2DA}" dt="2020-08-10T04:26:12.185" v="1466" actId="1076"/>
          <ac:spMkLst>
            <pc:docMk/>
            <pc:sldMk cId="3955614868" sldId="321"/>
            <ac:spMk id="23" creationId="{AF6EA035-B1E6-43A4-BC75-0FE0C8ED573B}"/>
          </ac:spMkLst>
        </pc:spChg>
        <pc:picChg chg="del">
          <ac:chgData name="viswanath gopalakrishnan" userId="0291d92d5a8006f9" providerId="LiveId" clId="{A917F6D5-C38D-4CFF-B075-78FBB1A3F2DA}" dt="2020-08-10T04:25:55.428" v="1462" actId="478"/>
          <ac:picMkLst>
            <pc:docMk/>
            <pc:sldMk cId="3955614868" sldId="321"/>
            <ac:picMk id="8" creationId="{F5038D28-7255-4194-97F4-9F78CEA64EB8}"/>
          </ac:picMkLst>
        </pc:picChg>
        <pc:picChg chg="mod">
          <ac:chgData name="viswanath gopalakrishnan" userId="0291d92d5a8006f9" providerId="LiveId" clId="{A917F6D5-C38D-4CFF-B075-78FBB1A3F2DA}" dt="2020-08-10T04:26:08.664" v="1465" actId="1076"/>
          <ac:picMkLst>
            <pc:docMk/>
            <pc:sldMk cId="3955614868" sldId="321"/>
            <ac:picMk id="13" creationId="{135E89C2-58B5-4B7B-B38F-29D398510E8C}"/>
          </ac:picMkLst>
        </pc:picChg>
        <pc:picChg chg="mod">
          <ac:chgData name="viswanath gopalakrishnan" userId="0291d92d5a8006f9" providerId="LiveId" clId="{A917F6D5-C38D-4CFF-B075-78FBB1A3F2DA}" dt="2020-08-10T04:26:16.098" v="1467" actId="1076"/>
          <ac:picMkLst>
            <pc:docMk/>
            <pc:sldMk cId="3955614868" sldId="321"/>
            <ac:picMk id="17" creationId="{A48DF8D1-1657-48E1-B85E-7D6A1BD132B2}"/>
          </ac:picMkLst>
        </pc:picChg>
        <pc:picChg chg="mod">
          <ac:chgData name="viswanath gopalakrishnan" userId="0291d92d5a8006f9" providerId="LiveId" clId="{A917F6D5-C38D-4CFF-B075-78FBB1A3F2DA}" dt="2020-08-10T04:26:20.294" v="1468" actId="1076"/>
          <ac:picMkLst>
            <pc:docMk/>
            <pc:sldMk cId="3955614868" sldId="321"/>
            <ac:picMk id="18" creationId="{30343C4A-BD48-475E-B097-E0598B0C09DF}"/>
          </ac:picMkLst>
        </pc:picChg>
        <pc:picChg chg="mod">
          <ac:chgData name="viswanath gopalakrishnan" userId="0291d92d5a8006f9" providerId="LiveId" clId="{A917F6D5-C38D-4CFF-B075-78FBB1A3F2DA}" dt="2020-08-10T04:26:26.614" v="1469" actId="1076"/>
          <ac:picMkLst>
            <pc:docMk/>
            <pc:sldMk cId="3955614868" sldId="321"/>
            <ac:picMk id="20" creationId="{033FE7F1-EBEE-44F2-B335-02E2C4FAD668}"/>
          </ac:picMkLst>
        </pc:picChg>
        <pc:picChg chg="mod">
          <ac:chgData name="viswanath gopalakrishnan" userId="0291d92d5a8006f9" providerId="LiveId" clId="{A917F6D5-C38D-4CFF-B075-78FBB1A3F2DA}" dt="2020-08-10T04:26:37.774" v="1470" actId="1076"/>
          <ac:picMkLst>
            <pc:docMk/>
            <pc:sldMk cId="3955614868" sldId="321"/>
            <ac:picMk id="22" creationId="{E04B21ED-7AD4-41F0-AC7B-EF249EDFB153}"/>
          </ac:picMkLst>
        </pc:picChg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1764133940" sldId="322"/>
        </pc:sldMkLst>
      </pc:sldChg>
      <pc:sldChg chg="addSp delSp modSp add mod">
        <pc:chgData name="viswanath gopalakrishnan" userId="0291d92d5a8006f9" providerId="LiveId" clId="{A917F6D5-C38D-4CFF-B075-78FBB1A3F2DA}" dt="2020-08-11T07:15:16.531" v="2714" actId="1076"/>
        <pc:sldMkLst>
          <pc:docMk/>
          <pc:sldMk cId="2036633085" sldId="322"/>
        </pc:sldMkLst>
        <pc:spChg chg="add mod">
          <ac:chgData name="viswanath gopalakrishnan" userId="0291d92d5a8006f9" providerId="LiveId" clId="{A917F6D5-C38D-4CFF-B075-78FBB1A3F2DA}" dt="2020-08-11T06:55:24.640" v="2499" actId="113"/>
          <ac:spMkLst>
            <pc:docMk/>
            <pc:sldMk cId="2036633085" sldId="322"/>
            <ac:spMk id="2" creationId="{665820FA-CDE0-4E97-A6A5-D99D242A9120}"/>
          </ac:spMkLst>
        </pc:spChg>
        <pc:spChg chg="mod">
          <ac:chgData name="viswanath gopalakrishnan" userId="0291d92d5a8006f9" providerId="LiveId" clId="{A917F6D5-C38D-4CFF-B075-78FBB1A3F2DA}" dt="2020-08-10T07:27:44.742" v="2461" actId="20577"/>
          <ac:spMkLst>
            <pc:docMk/>
            <pc:sldMk cId="2036633085" sldId="322"/>
            <ac:spMk id="3" creationId="{D1C525E6-6CCA-4CC3-9B93-9F73E6C6A79D}"/>
          </ac:spMkLst>
        </pc:spChg>
        <pc:spChg chg="add mod">
          <ac:chgData name="viswanath gopalakrishnan" userId="0291d92d5a8006f9" providerId="LiveId" clId="{A917F6D5-C38D-4CFF-B075-78FBB1A3F2DA}" dt="2020-08-11T06:59:39.208" v="2601" actId="20577"/>
          <ac:spMkLst>
            <pc:docMk/>
            <pc:sldMk cId="2036633085" sldId="322"/>
            <ac:spMk id="6" creationId="{B421A194-84EC-4D2C-8BCA-2AC6B8F1F6D1}"/>
          </ac:spMkLst>
        </pc:spChg>
        <pc:spChg chg="del">
          <ac:chgData name="viswanath gopalakrishnan" userId="0291d92d5a8006f9" providerId="LiveId" clId="{A917F6D5-C38D-4CFF-B075-78FBB1A3F2DA}" dt="2020-08-10T07:27:35.009" v="2444" actId="478"/>
          <ac:spMkLst>
            <pc:docMk/>
            <pc:sldMk cId="2036633085" sldId="322"/>
            <ac:spMk id="7" creationId="{66087A1D-A023-448F-B894-FF6B9750AC1D}"/>
          </ac:spMkLst>
        </pc:spChg>
        <pc:spChg chg="add mod">
          <ac:chgData name="viswanath gopalakrishnan" userId="0291d92d5a8006f9" providerId="LiveId" clId="{A917F6D5-C38D-4CFF-B075-78FBB1A3F2DA}" dt="2020-08-11T07:00:17.266" v="2604" actId="1076"/>
          <ac:spMkLst>
            <pc:docMk/>
            <pc:sldMk cId="2036633085" sldId="322"/>
            <ac:spMk id="8" creationId="{53A5630F-B78B-4EE8-8D88-C6DCD08E38A8}"/>
          </ac:spMkLst>
        </pc:spChg>
        <pc:spChg chg="del">
          <ac:chgData name="viswanath gopalakrishnan" userId="0291d92d5a8006f9" providerId="LiveId" clId="{A917F6D5-C38D-4CFF-B075-78FBB1A3F2DA}" dt="2020-08-10T07:27:35.009" v="2444" actId="478"/>
          <ac:spMkLst>
            <pc:docMk/>
            <pc:sldMk cId="2036633085" sldId="322"/>
            <ac:spMk id="8" creationId="{5C99C27D-C0D6-4B3E-8DE9-7EC8836D7AAA}"/>
          </ac:spMkLst>
        </pc:spChg>
        <pc:spChg chg="add mod">
          <ac:chgData name="viswanath gopalakrishnan" userId="0291d92d5a8006f9" providerId="LiveId" clId="{A917F6D5-C38D-4CFF-B075-78FBB1A3F2DA}" dt="2020-08-11T07:04:05.264" v="2672" actId="14100"/>
          <ac:spMkLst>
            <pc:docMk/>
            <pc:sldMk cId="2036633085" sldId="322"/>
            <ac:spMk id="10" creationId="{CF2E5459-C087-46D9-A8EF-3031375F17E2}"/>
          </ac:spMkLst>
        </pc:spChg>
        <pc:spChg chg="del">
          <ac:chgData name="viswanath gopalakrishnan" userId="0291d92d5a8006f9" providerId="LiveId" clId="{A917F6D5-C38D-4CFF-B075-78FBB1A3F2DA}" dt="2020-08-10T07:27:35.009" v="2444" actId="478"/>
          <ac:spMkLst>
            <pc:docMk/>
            <pc:sldMk cId="2036633085" sldId="322"/>
            <ac:spMk id="17" creationId="{B4FFDB7F-4F31-4267-86B7-D979E885EE33}"/>
          </ac:spMkLst>
        </pc:spChg>
        <pc:spChg chg="del">
          <ac:chgData name="viswanath gopalakrishnan" userId="0291d92d5a8006f9" providerId="LiveId" clId="{A917F6D5-C38D-4CFF-B075-78FBB1A3F2DA}" dt="2020-08-10T07:27:38.145" v="2445" actId="478"/>
          <ac:spMkLst>
            <pc:docMk/>
            <pc:sldMk cId="2036633085" sldId="322"/>
            <ac:spMk id="25" creationId="{CF5AD3AD-5E12-4B35-9AC3-E78E24823878}"/>
          </ac:spMkLst>
        </pc:spChg>
        <pc:spChg chg="add mod">
          <ac:chgData name="viswanath gopalakrishnan" userId="0291d92d5a8006f9" providerId="LiveId" clId="{A917F6D5-C38D-4CFF-B075-78FBB1A3F2DA}" dt="2020-08-11T07:15:16.531" v="2714" actId="1076"/>
          <ac:spMkLst>
            <pc:docMk/>
            <pc:sldMk cId="2036633085" sldId="322"/>
            <ac:spMk id="26" creationId="{36E22285-C689-4B37-BA52-8700F2F8CB50}"/>
          </ac:spMkLst>
        </pc:spChg>
        <pc:spChg chg="del">
          <ac:chgData name="viswanath gopalakrishnan" userId="0291d92d5a8006f9" providerId="LiveId" clId="{A917F6D5-C38D-4CFF-B075-78FBB1A3F2DA}" dt="2020-08-10T07:27:35.009" v="2444" actId="478"/>
          <ac:spMkLst>
            <pc:docMk/>
            <pc:sldMk cId="2036633085" sldId="322"/>
            <ac:spMk id="27" creationId="{E1F7FFA9-FA3D-46FE-A564-B4A13F833D6F}"/>
          </ac:spMkLst>
        </pc:sp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2" creationId="{F9C5FD90-B0B9-4894-9984-820EC9638CAB}"/>
          </ac:picMkLst>
        </pc:picChg>
        <pc:picChg chg="add del">
          <ac:chgData name="viswanath gopalakrishnan" userId="0291d92d5a8006f9" providerId="LiveId" clId="{A917F6D5-C38D-4CFF-B075-78FBB1A3F2DA}" dt="2020-08-11T06:56:17.096" v="2501" actId="478"/>
          <ac:picMkLst>
            <pc:docMk/>
            <pc:sldMk cId="2036633085" sldId="322"/>
            <ac:picMk id="4" creationId="{AEF21BD6-DC17-4162-B421-1D18F8961553}"/>
          </ac:picMkLst>
        </pc:picChg>
        <pc:picChg chg="add del mod">
          <ac:chgData name="viswanath gopalakrishnan" userId="0291d92d5a8006f9" providerId="LiveId" clId="{A917F6D5-C38D-4CFF-B075-78FBB1A3F2DA}" dt="2020-08-11T06:56:31.628" v="2504" actId="478"/>
          <ac:picMkLst>
            <pc:docMk/>
            <pc:sldMk cId="2036633085" sldId="322"/>
            <ac:picMk id="5" creationId="{83837D85-4E44-41E2-802B-A0CAFDF630EA}"/>
          </ac:picMkLst>
        </pc:pic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6" creationId="{6A30EF93-F90D-4544-9A53-9113E52F6A72}"/>
          </ac:picMkLst>
        </pc:picChg>
        <pc:picChg chg="add mod">
          <ac:chgData name="viswanath gopalakrishnan" userId="0291d92d5a8006f9" providerId="LiveId" clId="{A917F6D5-C38D-4CFF-B075-78FBB1A3F2DA}" dt="2020-08-11T07:14:58.842" v="2710" actId="1076"/>
          <ac:picMkLst>
            <pc:docMk/>
            <pc:sldMk cId="2036633085" sldId="322"/>
            <ac:picMk id="9" creationId="{388C6395-6770-4E67-8B22-DC3A1140EE64}"/>
          </ac:picMkLst>
        </pc:pic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9" creationId="{BA383C9A-11A7-40BF-BA63-4AB12C352706}"/>
          </ac:picMkLst>
        </pc:pic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10" creationId="{1B7A03A4-FA92-4919-ABEF-301415212E8A}"/>
          </ac:picMkLst>
        </pc:picChg>
        <pc:picChg chg="add del mod">
          <ac:chgData name="viswanath gopalakrishnan" userId="0291d92d5a8006f9" providerId="LiveId" clId="{A917F6D5-C38D-4CFF-B075-78FBB1A3F2DA}" dt="2020-08-11T07:04:38.581" v="2675" actId="478"/>
          <ac:picMkLst>
            <pc:docMk/>
            <pc:sldMk cId="2036633085" sldId="322"/>
            <ac:picMk id="11" creationId="{237CD419-6D40-49B9-B57D-2AFD7684BFB6}"/>
          </ac:picMkLst>
        </pc:pic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12" creationId="{92F5FD58-AEA4-4BDC-B9C3-CE71851FCD52}"/>
          </ac:picMkLst>
        </pc:picChg>
        <pc:picChg chg="add mod">
          <ac:chgData name="viswanath gopalakrishnan" userId="0291d92d5a8006f9" providerId="LiveId" clId="{A917F6D5-C38D-4CFF-B075-78FBB1A3F2DA}" dt="2020-08-11T07:04:57.748" v="2678" actId="1076"/>
          <ac:picMkLst>
            <pc:docMk/>
            <pc:sldMk cId="2036633085" sldId="322"/>
            <ac:picMk id="12" creationId="{9D2C2551-72F9-4887-834E-A5CC6492DF35}"/>
          </ac:picMkLst>
        </pc:pic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13" creationId="{883D3BA1-D72B-465B-BD88-1B5C44960349}"/>
          </ac:picMkLst>
        </pc:picChg>
        <pc:picChg chg="add mod">
          <ac:chgData name="viswanath gopalakrishnan" userId="0291d92d5a8006f9" providerId="LiveId" clId="{A917F6D5-C38D-4CFF-B075-78FBB1A3F2DA}" dt="2020-08-11T07:05:13.377" v="2680" actId="1076"/>
          <ac:picMkLst>
            <pc:docMk/>
            <pc:sldMk cId="2036633085" sldId="322"/>
            <ac:picMk id="13" creationId="{C1BAC1FE-B513-4D63-91E9-151A101E225F}"/>
          </ac:picMkLst>
        </pc:picChg>
        <pc:picChg chg="add del">
          <ac:chgData name="viswanath gopalakrishnan" userId="0291d92d5a8006f9" providerId="LiveId" clId="{A917F6D5-C38D-4CFF-B075-78FBB1A3F2DA}" dt="2020-08-11T07:05:54.702" v="2682" actId="478"/>
          <ac:picMkLst>
            <pc:docMk/>
            <pc:sldMk cId="2036633085" sldId="322"/>
            <ac:picMk id="14" creationId="{1998B64C-0FBB-4F47-94D4-BBD46AC4BE41}"/>
          </ac:picMkLst>
        </pc:picChg>
        <pc:picChg chg="add mod">
          <ac:chgData name="viswanath gopalakrishnan" userId="0291d92d5a8006f9" providerId="LiveId" clId="{A917F6D5-C38D-4CFF-B075-78FBB1A3F2DA}" dt="2020-08-11T07:06:40.283" v="2688" actId="1076"/>
          <ac:picMkLst>
            <pc:docMk/>
            <pc:sldMk cId="2036633085" sldId="322"/>
            <ac:picMk id="15" creationId="{21BD8167-D630-4256-BF73-FC9BFB68D06E}"/>
          </ac:picMkLst>
        </pc:pic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15" creationId="{8E35DD4B-367D-4523-9082-5994CED970B7}"/>
          </ac:picMkLst>
        </pc:picChg>
        <pc:picChg chg="add mod">
          <ac:chgData name="viswanath gopalakrishnan" userId="0291d92d5a8006f9" providerId="LiveId" clId="{A917F6D5-C38D-4CFF-B075-78FBB1A3F2DA}" dt="2020-08-11T07:06:30.654" v="2687" actId="1076"/>
          <ac:picMkLst>
            <pc:docMk/>
            <pc:sldMk cId="2036633085" sldId="322"/>
            <ac:picMk id="16" creationId="{74B1738C-470F-4A03-BE15-1D5A9BB2FFAA}"/>
          </ac:picMkLst>
        </pc:picChg>
        <pc:picChg chg="add mod">
          <ac:chgData name="viswanath gopalakrishnan" userId="0291d92d5a8006f9" providerId="LiveId" clId="{A917F6D5-C38D-4CFF-B075-78FBB1A3F2DA}" dt="2020-08-11T07:11:10.453" v="2690" actId="1076"/>
          <ac:picMkLst>
            <pc:docMk/>
            <pc:sldMk cId="2036633085" sldId="322"/>
            <ac:picMk id="17" creationId="{F59B46BC-7816-49C9-808C-1E8D1FDAE863}"/>
          </ac:picMkLst>
        </pc:picChg>
        <pc:picChg chg="add mod">
          <ac:chgData name="viswanath gopalakrishnan" userId="0291d92d5a8006f9" providerId="LiveId" clId="{A917F6D5-C38D-4CFF-B075-78FBB1A3F2DA}" dt="2020-08-11T07:11:29.969" v="2692" actId="1076"/>
          <ac:picMkLst>
            <pc:docMk/>
            <pc:sldMk cId="2036633085" sldId="322"/>
            <ac:picMk id="18" creationId="{CBFCBA5A-4930-4D3A-9065-2F520695B8BD}"/>
          </ac:picMkLst>
        </pc:pic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19" creationId="{A0562BBD-D528-4ACE-AC2B-F0E9A9659C8C}"/>
          </ac:picMkLst>
        </pc:picChg>
        <pc:picChg chg="add mod">
          <ac:chgData name="viswanath gopalakrishnan" userId="0291d92d5a8006f9" providerId="LiveId" clId="{A917F6D5-C38D-4CFF-B075-78FBB1A3F2DA}" dt="2020-08-11T07:11:57.537" v="2694" actId="1076"/>
          <ac:picMkLst>
            <pc:docMk/>
            <pc:sldMk cId="2036633085" sldId="322"/>
            <ac:picMk id="19" creationId="{F5FFBDE5-8BB1-4C80-A82A-0A243D6E7667}"/>
          </ac:picMkLst>
        </pc:picChg>
        <pc:picChg chg="add del">
          <ac:chgData name="viswanath gopalakrishnan" userId="0291d92d5a8006f9" providerId="LiveId" clId="{A917F6D5-C38D-4CFF-B075-78FBB1A3F2DA}" dt="2020-08-11T07:12:19.352" v="2696" actId="478"/>
          <ac:picMkLst>
            <pc:docMk/>
            <pc:sldMk cId="2036633085" sldId="322"/>
            <ac:picMk id="20" creationId="{23DAB819-5AC9-4300-8466-22006950EED0}"/>
          </ac:picMkLst>
        </pc:pic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20" creationId="{3F9EE45D-6E1D-4C95-A4B8-44E23F918B76}"/>
          </ac:picMkLst>
        </pc:picChg>
        <pc:picChg chg="add mod">
          <ac:chgData name="viswanath gopalakrishnan" userId="0291d92d5a8006f9" providerId="LiveId" clId="{A917F6D5-C38D-4CFF-B075-78FBB1A3F2DA}" dt="2020-08-11T07:12:29.134" v="2698" actId="1076"/>
          <ac:picMkLst>
            <pc:docMk/>
            <pc:sldMk cId="2036633085" sldId="322"/>
            <ac:picMk id="21" creationId="{4869E53C-34CA-4A99-9689-8D9EF6F77D5F}"/>
          </ac:picMkLst>
        </pc:pic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22" creationId="{1180D591-AF9A-4A00-BAB5-67A7C7348052}"/>
          </ac:picMkLst>
        </pc:picChg>
        <pc:picChg chg="add mod">
          <ac:chgData name="viswanath gopalakrishnan" userId="0291d92d5a8006f9" providerId="LiveId" clId="{A917F6D5-C38D-4CFF-B075-78FBB1A3F2DA}" dt="2020-08-11T07:12:59.702" v="2700" actId="1076"/>
          <ac:picMkLst>
            <pc:docMk/>
            <pc:sldMk cId="2036633085" sldId="322"/>
            <ac:picMk id="22" creationId="{9862824C-883F-46AC-9256-5228D7D83BBA}"/>
          </ac:picMkLst>
        </pc:picChg>
        <pc:picChg chg="add mod">
          <ac:chgData name="viswanath gopalakrishnan" userId="0291d92d5a8006f9" providerId="LiveId" clId="{A917F6D5-C38D-4CFF-B075-78FBB1A3F2DA}" dt="2020-08-11T07:14:31.231" v="2708" actId="1076"/>
          <ac:picMkLst>
            <pc:docMk/>
            <pc:sldMk cId="2036633085" sldId="322"/>
            <ac:picMk id="23" creationId="{64BD97EE-8EAA-4835-B7AA-2FDD9B202472}"/>
          </ac:picMkLst>
        </pc:picChg>
        <pc:picChg chg="add mod">
          <ac:chgData name="viswanath gopalakrishnan" userId="0291d92d5a8006f9" providerId="LiveId" clId="{A917F6D5-C38D-4CFF-B075-78FBB1A3F2DA}" dt="2020-08-11T07:14:31.231" v="2708" actId="1076"/>
          <ac:picMkLst>
            <pc:docMk/>
            <pc:sldMk cId="2036633085" sldId="322"/>
            <ac:picMk id="24" creationId="{83496DF2-F456-4EA4-8936-15DF2497C143}"/>
          </ac:picMkLst>
        </pc:pic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24" creationId="{EB879934-5F6C-4162-8BBE-955E9308A114}"/>
          </ac:picMkLst>
        </pc:picChg>
        <pc:picChg chg="add mod">
          <ac:chgData name="viswanath gopalakrishnan" userId="0291d92d5a8006f9" providerId="LiveId" clId="{A917F6D5-C38D-4CFF-B075-78FBB1A3F2DA}" dt="2020-08-11T07:14:31.231" v="2708" actId="1076"/>
          <ac:picMkLst>
            <pc:docMk/>
            <pc:sldMk cId="2036633085" sldId="322"/>
            <ac:picMk id="25" creationId="{0385018E-C2BF-496B-9E2D-ED0D9174BD5E}"/>
          </ac:picMkLst>
        </pc:pic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29" creationId="{6D46EE5D-1769-4932-AD45-3A6CD3542970}"/>
          </ac:picMkLst>
        </pc:picChg>
        <pc:picChg chg="del">
          <ac:chgData name="viswanath gopalakrishnan" userId="0291d92d5a8006f9" providerId="LiveId" clId="{A917F6D5-C38D-4CFF-B075-78FBB1A3F2DA}" dt="2020-08-10T07:27:38.145" v="2445" actId="478"/>
          <ac:picMkLst>
            <pc:docMk/>
            <pc:sldMk cId="2036633085" sldId="322"/>
            <ac:picMk id="30" creationId="{1B3192A7-4C3B-4478-97C5-48969FE0A9A0}"/>
          </ac:picMkLst>
        </pc:picChg>
        <pc:cxnChg chg="del">
          <ac:chgData name="viswanath gopalakrishnan" userId="0291d92d5a8006f9" providerId="LiveId" clId="{A917F6D5-C38D-4CFF-B075-78FBB1A3F2DA}" dt="2020-08-10T07:27:35.009" v="2444" actId="478"/>
          <ac:cxnSpMkLst>
            <pc:docMk/>
            <pc:sldMk cId="2036633085" sldId="322"/>
            <ac:cxnSpMk id="32" creationId="{46CE16C3-AD37-4DA5-8E25-AC827AB2B0FD}"/>
          </ac:cxnSpMkLst>
        </pc:cxnChg>
      </pc:sldChg>
      <pc:sldChg chg="addSp delSp modSp add mod">
        <pc:chgData name="viswanath gopalakrishnan" userId="0291d92d5a8006f9" providerId="LiveId" clId="{A917F6D5-C38D-4CFF-B075-78FBB1A3F2DA}" dt="2020-08-10T06:37:41.497" v="2232" actId="20577"/>
        <pc:sldMkLst>
          <pc:docMk/>
          <pc:sldMk cId="481333010" sldId="323"/>
        </pc:sldMkLst>
        <pc:spChg chg="add del mod">
          <ac:chgData name="viswanath gopalakrishnan" userId="0291d92d5a8006f9" providerId="LiveId" clId="{A917F6D5-C38D-4CFF-B075-78FBB1A3F2DA}" dt="2020-08-10T05:57:10.771" v="1859" actId="478"/>
          <ac:spMkLst>
            <pc:docMk/>
            <pc:sldMk cId="481333010" sldId="323"/>
            <ac:spMk id="2" creationId="{3EA94F22-476E-4B5D-8E1B-543E3542E363}"/>
          </ac:spMkLst>
        </pc:spChg>
        <pc:spChg chg="mod">
          <ac:chgData name="viswanath gopalakrishnan" userId="0291d92d5a8006f9" providerId="LiveId" clId="{A917F6D5-C38D-4CFF-B075-78FBB1A3F2DA}" dt="2020-08-10T06:37:41.497" v="2232" actId="20577"/>
          <ac:spMkLst>
            <pc:docMk/>
            <pc:sldMk cId="481333010" sldId="323"/>
            <ac:spMk id="3" creationId="{D1C525E6-6CCA-4CC3-9B93-9F73E6C6A79D}"/>
          </ac:spMkLst>
        </pc:spChg>
        <pc:spChg chg="add del mod">
          <ac:chgData name="viswanath gopalakrishnan" userId="0291d92d5a8006f9" providerId="LiveId" clId="{A917F6D5-C38D-4CFF-B075-78FBB1A3F2DA}" dt="2020-08-10T05:55:20.019" v="1810" actId="478"/>
          <ac:spMkLst>
            <pc:docMk/>
            <pc:sldMk cId="481333010" sldId="323"/>
            <ac:spMk id="5" creationId="{C51AE731-D70D-4C5D-88D7-261FFC225970}"/>
          </ac:spMkLst>
        </pc:spChg>
        <pc:spChg chg="add mod">
          <ac:chgData name="viswanath gopalakrishnan" userId="0291d92d5a8006f9" providerId="LiveId" clId="{A917F6D5-C38D-4CFF-B075-78FBB1A3F2DA}" dt="2020-08-10T05:57:13.268" v="1860" actId="1076"/>
          <ac:spMkLst>
            <pc:docMk/>
            <pc:sldMk cId="481333010" sldId="323"/>
            <ac:spMk id="7" creationId="{08D48946-0CB1-4BE3-AF5B-52A6AB7A4FDB}"/>
          </ac:spMkLst>
        </pc:spChg>
        <pc:spChg chg="add mod">
          <ac:chgData name="viswanath gopalakrishnan" userId="0291d92d5a8006f9" providerId="LiveId" clId="{A917F6D5-C38D-4CFF-B075-78FBB1A3F2DA}" dt="2020-08-10T05:58:12.977" v="1899" actId="14100"/>
          <ac:spMkLst>
            <pc:docMk/>
            <pc:sldMk cId="481333010" sldId="323"/>
            <ac:spMk id="11" creationId="{6338A843-E530-4215-A8C7-880B55057ACC}"/>
          </ac:spMkLst>
        </pc:spChg>
        <pc:spChg chg="add mod">
          <ac:chgData name="viswanath gopalakrishnan" userId="0291d92d5a8006f9" providerId="LiveId" clId="{A917F6D5-C38D-4CFF-B075-78FBB1A3F2DA}" dt="2020-08-10T06:25:43.367" v="2097" actId="1076"/>
          <ac:spMkLst>
            <pc:docMk/>
            <pc:sldMk cId="481333010" sldId="323"/>
            <ac:spMk id="12" creationId="{C61D23EB-1E9F-4C0C-ACF5-9B184A63303B}"/>
          </ac:spMkLst>
        </pc:spChg>
        <pc:spChg chg="del">
          <ac:chgData name="viswanath gopalakrishnan" userId="0291d92d5a8006f9" providerId="LiveId" clId="{A917F6D5-C38D-4CFF-B075-78FBB1A3F2DA}" dt="2020-08-10T05:45:07.368" v="1704" actId="478"/>
          <ac:spMkLst>
            <pc:docMk/>
            <pc:sldMk cId="481333010" sldId="323"/>
            <ac:spMk id="18" creationId="{A023DE2F-91D7-449E-BD36-73A82D6C3F5A}"/>
          </ac:spMkLst>
        </pc:spChg>
        <pc:spChg chg="add mod">
          <ac:chgData name="viswanath gopalakrishnan" userId="0291d92d5a8006f9" providerId="LiveId" clId="{A917F6D5-C38D-4CFF-B075-78FBB1A3F2DA}" dt="2020-08-10T06:27:07.781" v="2107" actId="1076"/>
          <ac:spMkLst>
            <pc:docMk/>
            <pc:sldMk cId="481333010" sldId="323"/>
            <ac:spMk id="25" creationId="{2DB0BE4B-3B2A-4E2C-94EE-C6AEC7783A9A}"/>
          </ac:spMkLst>
        </pc:spChg>
        <pc:spChg chg="add mod">
          <ac:chgData name="viswanath gopalakrishnan" userId="0291d92d5a8006f9" providerId="LiveId" clId="{A917F6D5-C38D-4CFF-B075-78FBB1A3F2DA}" dt="2020-08-10T06:27:12.474" v="2109" actId="1076"/>
          <ac:spMkLst>
            <pc:docMk/>
            <pc:sldMk cId="481333010" sldId="323"/>
            <ac:spMk id="29" creationId="{4AFB0DC0-B517-430E-9CF6-B7C0931DB0B1}"/>
          </ac:spMkLst>
        </pc:spChg>
        <pc:spChg chg="mod">
          <ac:chgData name="viswanath gopalakrishnan" userId="0291d92d5a8006f9" providerId="LiveId" clId="{A917F6D5-C38D-4CFF-B075-78FBB1A3F2DA}" dt="2020-08-10T06:27:51.596" v="2119" actId="1076"/>
          <ac:spMkLst>
            <pc:docMk/>
            <pc:sldMk cId="481333010" sldId="323"/>
            <ac:spMk id="30" creationId="{62453AD2-D6E1-4391-93F2-FA173654F2F3}"/>
          </ac:spMkLst>
        </pc:spChg>
        <pc:spChg chg="add mod">
          <ac:chgData name="viswanath gopalakrishnan" userId="0291d92d5a8006f9" providerId="LiveId" clId="{A917F6D5-C38D-4CFF-B075-78FBB1A3F2DA}" dt="2020-08-10T06:27:41.087" v="2117" actId="1076"/>
          <ac:spMkLst>
            <pc:docMk/>
            <pc:sldMk cId="481333010" sldId="323"/>
            <ac:spMk id="32" creationId="{4EE965D6-8158-4584-B26E-4B19AAFD587E}"/>
          </ac:spMkLst>
        </pc:spChg>
        <pc:spChg chg="add mod">
          <ac:chgData name="viswanath gopalakrishnan" userId="0291d92d5a8006f9" providerId="LiveId" clId="{A917F6D5-C38D-4CFF-B075-78FBB1A3F2DA}" dt="2020-08-10T06:27:48.032" v="2118" actId="1076"/>
          <ac:spMkLst>
            <pc:docMk/>
            <pc:sldMk cId="481333010" sldId="323"/>
            <ac:spMk id="34" creationId="{5F8437C6-2728-48CD-96F9-E8FB719FA0DC}"/>
          </ac:spMkLst>
        </pc:spChg>
        <pc:picChg chg="del">
          <ac:chgData name="viswanath gopalakrishnan" userId="0291d92d5a8006f9" providerId="LiveId" clId="{A917F6D5-C38D-4CFF-B075-78FBB1A3F2DA}" dt="2020-08-10T05:45:07.368" v="1704" actId="478"/>
          <ac:picMkLst>
            <pc:docMk/>
            <pc:sldMk cId="481333010" sldId="323"/>
            <ac:picMk id="4" creationId="{9F865140-3B8C-42A2-9FE6-ED745695D185}"/>
          </ac:picMkLst>
        </pc:picChg>
        <pc:picChg chg="add del mod">
          <ac:chgData name="viswanath gopalakrishnan" userId="0291d92d5a8006f9" providerId="LiveId" clId="{A917F6D5-C38D-4CFF-B075-78FBB1A3F2DA}" dt="2020-08-10T05:55:20.019" v="1810" actId="478"/>
          <ac:picMkLst>
            <pc:docMk/>
            <pc:sldMk cId="481333010" sldId="323"/>
            <ac:picMk id="6" creationId="{D164BA65-CA24-4613-9425-2304B80A5840}"/>
          </ac:picMkLst>
        </pc:picChg>
        <pc:picChg chg="add del">
          <ac:chgData name="viswanath gopalakrishnan" userId="0291d92d5a8006f9" providerId="LiveId" clId="{A917F6D5-C38D-4CFF-B075-78FBB1A3F2DA}" dt="2020-08-10T05:56:13.254" v="1832" actId="478"/>
          <ac:picMkLst>
            <pc:docMk/>
            <pc:sldMk cId="481333010" sldId="323"/>
            <ac:picMk id="8" creationId="{3BA8A669-BD75-4F12-8C83-9C1E2D97827A}"/>
          </ac:picMkLst>
        </pc:picChg>
        <pc:picChg chg="add mod">
          <ac:chgData name="viswanath gopalakrishnan" userId="0291d92d5a8006f9" providerId="LiveId" clId="{A917F6D5-C38D-4CFF-B075-78FBB1A3F2DA}" dt="2020-08-10T05:57:17.205" v="1861" actId="1076"/>
          <ac:picMkLst>
            <pc:docMk/>
            <pc:sldMk cId="481333010" sldId="323"/>
            <ac:picMk id="9" creationId="{05F6EC04-63D4-44BA-9F5E-8FFF83491422}"/>
          </ac:picMkLst>
        </pc:picChg>
        <pc:picChg chg="add mod">
          <ac:chgData name="viswanath gopalakrishnan" userId="0291d92d5a8006f9" providerId="LiveId" clId="{A917F6D5-C38D-4CFF-B075-78FBB1A3F2DA}" dt="2020-08-10T06:25:41.293" v="2096" actId="1076"/>
          <ac:picMkLst>
            <pc:docMk/>
            <pc:sldMk cId="481333010" sldId="323"/>
            <ac:picMk id="10" creationId="{F1EC2E4E-6EC8-4E97-9D83-AA7D978E8A88}"/>
          </ac:picMkLst>
        </pc:picChg>
        <pc:picChg chg="add del">
          <ac:chgData name="viswanath gopalakrishnan" userId="0291d92d5a8006f9" providerId="LiveId" clId="{A917F6D5-C38D-4CFF-B075-78FBB1A3F2DA}" dt="2020-08-10T05:59:30.730" v="1935" actId="478"/>
          <ac:picMkLst>
            <pc:docMk/>
            <pc:sldMk cId="481333010" sldId="323"/>
            <ac:picMk id="13" creationId="{9F01526C-EC96-41BF-A737-8215CEFFA474}"/>
          </ac:picMkLst>
        </pc:picChg>
        <pc:picChg chg="del">
          <ac:chgData name="viswanath gopalakrishnan" userId="0291d92d5a8006f9" providerId="LiveId" clId="{A917F6D5-C38D-4CFF-B075-78FBB1A3F2DA}" dt="2020-08-10T05:45:07.368" v="1704" actId="478"/>
          <ac:picMkLst>
            <pc:docMk/>
            <pc:sldMk cId="481333010" sldId="323"/>
            <ac:picMk id="14" creationId="{A525B3B1-C0DD-4289-8D50-5D280A9B65C4}"/>
          </ac:picMkLst>
        </pc:picChg>
        <pc:picChg chg="add mod">
          <ac:chgData name="viswanath gopalakrishnan" userId="0291d92d5a8006f9" providerId="LiveId" clId="{A917F6D5-C38D-4CFF-B075-78FBB1A3F2DA}" dt="2020-08-10T06:25:46.430" v="2098" actId="1076"/>
          <ac:picMkLst>
            <pc:docMk/>
            <pc:sldMk cId="481333010" sldId="323"/>
            <ac:picMk id="15" creationId="{6A008BB1-0CE5-4A61-A103-BE70A8A5E750}"/>
          </ac:picMkLst>
        </pc:picChg>
        <pc:picChg chg="del">
          <ac:chgData name="viswanath gopalakrishnan" userId="0291d92d5a8006f9" providerId="LiveId" clId="{A917F6D5-C38D-4CFF-B075-78FBB1A3F2DA}" dt="2020-08-10T05:45:07.368" v="1704" actId="478"/>
          <ac:picMkLst>
            <pc:docMk/>
            <pc:sldMk cId="481333010" sldId="323"/>
            <ac:picMk id="16" creationId="{68E89379-3482-4EF0-A836-60CB6F0F0369}"/>
          </ac:picMkLst>
        </pc:picChg>
        <pc:picChg chg="add mod">
          <ac:chgData name="viswanath gopalakrishnan" userId="0291d92d5a8006f9" providerId="LiveId" clId="{A917F6D5-C38D-4CFF-B075-78FBB1A3F2DA}" dt="2020-08-10T06:27:02.536" v="2106" actId="1076"/>
          <ac:picMkLst>
            <pc:docMk/>
            <pc:sldMk cId="481333010" sldId="323"/>
            <ac:picMk id="20" creationId="{AA83F28F-7EE8-4916-81A2-8623605A3F00}"/>
          </ac:picMkLst>
        </pc:picChg>
        <pc:picChg chg="del">
          <ac:chgData name="viswanath gopalakrishnan" userId="0291d92d5a8006f9" providerId="LiveId" clId="{A917F6D5-C38D-4CFF-B075-78FBB1A3F2DA}" dt="2020-08-10T05:45:07.368" v="1704" actId="478"/>
          <ac:picMkLst>
            <pc:docMk/>
            <pc:sldMk cId="481333010" sldId="323"/>
            <ac:picMk id="21" creationId="{4459D8D4-97D6-4DC2-9F33-1389D4E03E6C}"/>
          </ac:picMkLst>
        </pc:picChg>
        <pc:picChg chg="add del">
          <ac:chgData name="viswanath gopalakrishnan" userId="0291d92d5a8006f9" providerId="LiveId" clId="{A917F6D5-C38D-4CFF-B075-78FBB1A3F2DA}" dt="2020-08-10T06:03:03.731" v="1942" actId="478"/>
          <ac:picMkLst>
            <pc:docMk/>
            <pc:sldMk cId="481333010" sldId="323"/>
            <ac:picMk id="22" creationId="{A0EDDC90-2C64-40D9-A8E4-9F226C6446EE}"/>
          </ac:picMkLst>
        </pc:picChg>
        <pc:picChg chg="del">
          <ac:chgData name="viswanath gopalakrishnan" userId="0291d92d5a8006f9" providerId="LiveId" clId="{A917F6D5-C38D-4CFF-B075-78FBB1A3F2DA}" dt="2020-08-10T05:45:07.368" v="1704" actId="478"/>
          <ac:picMkLst>
            <pc:docMk/>
            <pc:sldMk cId="481333010" sldId="323"/>
            <ac:picMk id="23" creationId="{48D0A81E-574D-4A3E-83EC-623E906DAD5D}"/>
          </ac:picMkLst>
        </pc:picChg>
        <pc:picChg chg="add mod">
          <ac:chgData name="viswanath gopalakrishnan" userId="0291d92d5a8006f9" providerId="LiveId" clId="{A917F6D5-C38D-4CFF-B075-78FBB1A3F2DA}" dt="2020-08-10T06:27:10.306" v="2108" actId="1076"/>
          <ac:picMkLst>
            <pc:docMk/>
            <pc:sldMk cId="481333010" sldId="323"/>
            <ac:picMk id="24" creationId="{EDE3DDD3-0492-4793-88EA-22B21AE21353}"/>
          </ac:picMkLst>
        </pc:picChg>
        <pc:picChg chg="del">
          <ac:chgData name="viswanath gopalakrishnan" userId="0291d92d5a8006f9" providerId="LiveId" clId="{A917F6D5-C38D-4CFF-B075-78FBB1A3F2DA}" dt="2020-08-10T05:45:07.368" v="1704" actId="478"/>
          <ac:picMkLst>
            <pc:docMk/>
            <pc:sldMk cId="481333010" sldId="323"/>
            <ac:picMk id="26" creationId="{1025F865-DEDF-440E-8D6D-B1556BFF9385}"/>
          </ac:picMkLst>
        </pc:picChg>
        <pc:picChg chg="add del mod">
          <ac:chgData name="viswanath gopalakrishnan" userId="0291d92d5a8006f9" providerId="LiveId" clId="{A917F6D5-C38D-4CFF-B075-78FBB1A3F2DA}" dt="2020-08-10T06:23:28.478" v="2040" actId="478"/>
          <ac:picMkLst>
            <pc:docMk/>
            <pc:sldMk cId="481333010" sldId="323"/>
            <ac:picMk id="27" creationId="{980D3AC4-6E1B-48A0-B61E-D60F94714852}"/>
          </ac:picMkLst>
        </pc:picChg>
        <pc:picChg chg="add mod">
          <ac:chgData name="viswanath gopalakrishnan" userId="0291d92d5a8006f9" providerId="LiveId" clId="{A917F6D5-C38D-4CFF-B075-78FBB1A3F2DA}" dt="2020-08-10T06:27:28.973" v="2114" actId="1076"/>
          <ac:picMkLst>
            <pc:docMk/>
            <pc:sldMk cId="481333010" sldId="323"/>
            <ac:picMk id="35" creationId="{EE7BB090-A48A-44F0-AEB3-5C64608E224B}"/>
          </ac:picMkLst>
        </pc:picChg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1234308625" sldId="323"/>
        </pc:sldMkLst>
      </pc:sldChg>
      <pc:sldChg chg="add del">
        <pc:chgData name="viswanath gopalakrishnan" userId="0291d92d5a8006f9" providerId="LiveId" clId="{A917F6D5-C38D-4CFF-B075-78FBB1A3F2DA}" dt="2020-08-10T07:22:01.994" v="2425" actId="47"/>
        <pc:sldMkLst>
          <pc:docMk/>
          <pc:sldMk cId="1309849984" sldId="324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3236146247" sldId="324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2176284248" sldId="325"/>
        </pc:sldMkLst>
      </pc:sldChg>
      <pc:sldChg chg="addSp delSp modSp add mod">
        <pc:chgData name="viswanath gopalakrishnan" userId="0291d92d5a8006f9" providerId="LiveId" clId="{A917F6D5-C38D-4CFF-B075-78FBB1A3F2DA}" dt="2020-08-10T07:14:55.982" v="2372" actId="1076"/>
        <pc:sldMkLst>
          <pc:docMk/>
          <pc:sldMk cId="3307959688" sldId="325"/>
        </pc:sldMkLst>
        <pc:spChg chg="add mod">
          <ac:chgData name="viswanath gopalakrishnan" userId="0291d92d5a8006f9" providerId="LiveId" clId="{A917F6D5-C38D-4CFF-B075-78FBB1A3F2DA}" dt="2020-08-10T06:33:05.117" v="2162" actId="14100"/>
          <ac:spMkLst>
            <pc:docMk/>
            <pc:sldMk cId="3307959688" sldId="325"/>
            <ac:spMk id="2" creationId="{7A0CF022-295D-4434-9C3C-62F8896AFA9F}"/>
          </ac:spMkLst>
        </pc:spChg>
        <pc:spChg chg="del">
          <ac:chgData name="viswanath gopalakrishnan" userId="0291d92d5a8006f9" providerId="LiveId" clId="{A917F6D5-C38D-4CFF-B075-78FBB1A3F2DA}" dt="2020-08-10T06:37:54.632" v="2235" actId="478"/>
          <ac:spMkLst>
            <pc:docMk/>
            <pc:sldMk cId="3307959688" sldId="325"/>
            <ac:spMk id="3" creationId="{D1C525E6-6CCA-4CC3-9B93-9F73E6C6A79D}"/>
          </ac:spMkLst>
        </pc:spChg>
        <pc:spChg chg="add del mod">
          <ac:chgData name="viswanath gopalakrishnan" userId="0291d92d5a8006f9" providerId="LiveId" clId="{A917F6D5-C38D-4CFF-B075-78FBB1A3F2DA}" dt="2020-08-10T06:35:45.045" v="2208" actId="478"/>
          <ac:spMkLst>
            <pc:docMk/>
            <pc:sldMk cId="3307959688" sldId="325"/>
            <ac:spMk id="5" creationId="{F1B0CC1E-6F9C-43A4-B504-3003FC53FC3C}"/>
          </ac:spMkLst>
        </pc:spChg>
        <pc:spChg chg="add del mod">
          <ac:chgData name="viswanath gopalakrishnan" userId="0291d92d5a8006f9" providerId="LiveId" clId="{A917F6D5-C38D-4CFF-B075-78FBB1A3F2DA}" dt="2020-08-10T06:38:07.929" v="2237" actId="21"/>
          <ac:spMkLst>
            <pc:docMk/>
            <pc:sldMk cId="3307959688" sldId="325"/>
            <ac:spMk id="6" creationId="{C7335B08-C75C-43CD-A612-D0064A710CE5}"/>
          </ac:spMkLst>
        </pc:spChg>
        <pc:spChg chg="del">
          <ac:chgData name="viswanath gopalakrishnan" userId="0291d92d5a8006f9" providerId="LiveId" clId="{A917F6D5-C38D-4CFF-B075-78FBB1A3F2DA}" dt="2020-08-10T06:30:19.673" v="2122" actId="478"/>
          <ac:spMkLst>
            <pc:docMk/>
            <pc:sldMk cId="3307959688" sldId="325"/>
            <ac:spMk id="7" creationId="{08D48946-0CB1-4BE3-AF5B-52A6AB7A4FDB}"/>
          </ac:spMkLst>
        </pc:spChg>
        <pc:spChg chg="add del mod">
          <ac:chgData name="viswanath gopalakrishnan" userId="0291d92d5a8006f9" providerId="LiveId" clId="{A917F6D5-C38D-4CFF-B075-78FBB1A3F2DA}" dt="2020-08-10T06:38:07.929" v="2237" actId="21"/>
          <ac:spMkLst>
            <pc:docMk/>
            <pc:sldMk cId="3307959688" sldId="325"/>
            <ac:spMk id="8" creationId="{96B96B87-F31C-4F28-9F72-2ADA72E9D800}"/>
          </ac:spMkLst>
        </pc:spChg>
        <pc:spChg chg="del">
          <ac:chgData name="viswanath gopalakrishnan" userId="0291d92d5a8006f9" providerId="LiveId" clId="{A917F6D5-C38D-4CFF-B075-78FBB1A3F2DA}" dt="2020-08-10T06:30:19.673" v="2122" actId="478"/>
          <ac:spMkLst>
            <pc:docMk/>
            <pc:sldMk cId="3307959688" sldId="325"/>
            <ac:spMk id="11" creationId="{6338A843-E530-4215-A8C7-880B55057ACC}"/>
          </ac:spMkLst>
        </pc:spChg>
        <pc:spChg chg="del">
          <ac:chgData name="viswanath gopalakrishnan" userId="0291d92d5a8006f9" providerId="LiveId" clId="{A917F6D5-C38D-4CFF-B075-78FBB1A3F2DA}" dt="2020-08-10T06:30:19.673" v="2122" actId="478"/>
          <ac:spMkLst>
            <pc:docMk/>
            <pc:sldMk cId="3307959688" sldId="325"/>
            <ac:spMk id="12" creationId="{C61D23EB-1E9F-4C0C-ACF5-9B184A63303B}"/>
          </ac:spMkLst>
        </pc:spChg>
        <pc:spChg chg="add del">
          <ac:chgData name="viswanath gopalakrishnan" userId="0291d92d5a8006f9" providerId="LiveId" clId="{A917F6D5-C38D-4CFF-B075-78FBB1A3F2DA}" dt="2020-08-10T06:37:52.500" v="2234" actId="22"/>
          <ac:spMkLst>
            <pc:docMk/>
            <pc:sldMk cId="3307959688" sldId="325"/>
            <ac:spMk id="14" creationId="{433ABEE4-497D-43A2-9475-CF6866FE3682}"/>
          </ac:spMkLst>
        </pc:spChg>
        <pc:spChg chg="add">
          <ac:chgData name="viswanath gopalakrishnan" userId="0291d92d5a8006f9" providerId="LiveId" clId="{A917F6D5-C38D-4CFF-B075-78FBB1A3F2DA}" dt="2020-08-10T06:37:55.627" v="2236" actId="22"/>
          <ac:spMkLst>
            <pc:docMk/>
            <pc:sldMk cId="3307959688" sldId="325"/>
            <ac:spMk id="16" creationId="{6C164395-EE55-4332-AB96-4DB2B08026FA}"/>
          </ac:spMkLst>
        </pc:spChg>
        <pc:spChg chg="add mod">
          <ac:chgData name="viswanath gopalakrishnan" userId="0291d92d5a8006f9" providerId="LiveId" clId="{A917F6D5-C38D-4CFF-B075-78FBB1A3F2DA}" dt="2020-08-10T06:40:09.973" v="2263" actId="1076"/>
          <ac:spMkLst>
            <pc:docMk/>
            <pc:sldMk cId="3307959688" sldId="325"/>
            <ac:spMk id="18" creationId="{7B8D1462-24EB-4776-8A87-2CEB83143E8A}"/>
          </ac:spMkLst>
        </pc:spChg>
        <pc:spChg chg="del">
          <ac:chgData name="viswanath gopalakrishnan" userId="0291d92d5a8006f9" providerId="LiveId" clId="{A917F6D5-C38D-4CFF-B075-78FBB1A3F2DA}" dt="2020-08-10T06:30:19.673" v="2122" actId="478"/>
          <ac:spMkLst>
            <pc:docMk/>
            <pc:sldMk cId="3307959688" sldId="325"/>
            <ac:spMk id="25" creationId="{2DB0BE4B-3B2A-4E2C-94EE-C6AEC7783A9A}"/>
          </ac:spMkLst>
        </pc:spChg>
        <pc:spChg chg="del">
          <ac:chgData name="viswanath gopalakrishnan" userId="0291d92d5a8006f9" providerId="LiveId" clId="{A917F6D5-C38D-4CFF-B075-78FBB1A3F2DA}" dt="2020-08-10T06:30:19.673" v="2122" actId="478"/>
          <ac:spMkLst>
            <pc:docMk/>
            <pc:sldMk cId="3307959688" sldId="325"/>
            <ac:spMk id="29" creationId="{4AFB0DC0-B517-430E-9CF6-B7C0931DB0B1}"/>
          </ac:spMkLst>
        </pc:spChg>
        <pc:spChg chg="del">
          <ac:chgData name="viswanath gopalakrishnan" userId="0291d92d5a8006f9" providerId="LiveId" clId="{A917F6D5-C38D-4CFF-B075-78FBB1A3F2DA}" dt="2020-08-10T06:30:19.673" v="2122" actId="478"/>
          <ac:spMkLst>
            <pc:docMk/>
            <pc:sldMk cId="3307959688" sldId="325"/>
            <ac:spMk id="30" creationId="{62453AD2-D6E1-4391-93F2-FA173654F2F3}"/>
          </ac:spMkLst>
        </pc:spChg>
        <pc:spChg chg="del">
          <ac:chgData name="viswanath gopalakrishnan" userId="0291d92d5a8006f9" providerId="LiveId" clId="{A917F6D5-C38D-4CFF-B075-78FBB1A3F2DA}" dt="2020-08-10T06:30:19.673" v="2122" actId="478"/>
          <ac:spMkLst>
            <pc:docMk/>
            <pc:sldMk cId="3307959688" sldId="325"/>
            <ac:spMk id="32" creationId="{4EE965D6-8158-4584-B26E-4B19AAFD587E}"/>
          </ac:spMkLst>
        </pc:spChg>
        <pc:spChg chg="del">
          <ac:chgData name="viswanath gopalakrishnan" userId="0291d92d5a8006f9" providerId="LiveId" clId="{A917F6D5-C38D-4CFF-B075-78FBB1A3F2DA}" dt="2020-08-10T06:30:19.673" v="2122" actId="478"/>
          <ac:spMkLst>
            <pc:docMk/>
            <pc:sldMk cId="3307959688" sldId="325"/>
            <ac:spMk id="34" creationId="{5F8437C6-2728-48CD-96F9-E8FB719FA0DC}"/>
          </ac:spMkLst>
        </pc:spChg>
        <pc:spChg chg="add mod">
          <ac:chgData name="viswanath gopalakrishnan" userId="0291d92d5a8006f9" providerId="LiveId" clId="{A917F6D5-C38D-4CFF-B075-78FBB1A3F2DA}" dt="2020-08-10T06:40:12.347" v="2264" actId="1076"/>
          <ac:spMkLst>
            <pc:docMk/>
            <pc:sldMk cId="3307959688" sldId="325"/>
            <ac:spMk id="37" creationId="{77269A99-BC19-43E4-A2E8-A3FD82338D1F}"/>
          </ac:spMkLst>
        </pc:spChg>
        <pc:spChg chg="add mod">
          <ac:chgData name="viswanath gopalakrishnan" userId="0291d92d5a8006f9" providerId="LiveId" clId="{A917F6D5-C38D-4CFF-B075-78FBB1A3F2DA}" dt="2020-08-10T06:40:14.286" v="2265" actId="1076"/>
          <ac:spMkLst>
            <pc:docMk/>
            <pc:sldMk cId="3307959688" sldId="325"/>
            <ac:spMk id="39" creationId="{E290CE6D-30CC-4521-A533-30F31F14A730}"/>
          </ac:spMkLst>
        </pc:spChg>
        <pc:spChg chg="add mod">
          <ac:chgData name="viswanath gopalakrishnan" userId="0291d92d5a8006f9" providerId="LiveId" clId="{A917F6D5-C38D-4CFF-B075-78FBB1A3F2DA}" dt="2020-08-10T06:59:20.141" v="2274" actId="1076"/>
          <ac:spMkLst>
            <pc:docMk/>
            <pc:sldMk cId="3307959688" sldId="325"/>
            <ac:spMk id="41" creationId="{975A2EA4-5244-4FC2-B19B-726E0A959E38}"/>
          </ac:spMkLst>
        </pc:spChg>
        <pc:picChg chg="add mod">
          <ac:chgData name="viswanath gopalakrishnan" userId="0291d92d5a8006f9" providerId="LiveId" clId="{A917F6D5-C38D-4CFF-B075-78FBB1A3F2DA}" dt="2020-08-10T06:40:18.296" v="2266" actId="1076"/>
          <ac:picMkLst>
            <pc:docMk/>
            <pc:sldMk cId="3307959688" sldId="325"/>
            <ac:picMk id="4" creationId="{FC73EE8B-559E-433C-9AC9-6B33495A2A91}"/>
          </ac:picMkLst>
        </pc:picChg>
        <pc:picChg chg="del">
          <ac:chgData name="viswanath gopalakrishnan" userId="0291d92d5a8006f9" providerId="LiveId" clId="{A917F6D5-C38D-4CFF-B075-78FBB1A3F2DA}" dt="2020-08-10T06:30:19.673" v="2122" actId="478"/>
          <ac:picMkLst>
            <pc:docMk/>
            <pc:sldMk cId="3307959688" sldId="325"/>
            <ac:picMk id="9" creationId="{05F6EC04-63D4-44BA-9F5E-8FFF83491422}"/>
          </ac:picMkLst>
        </pc:picChg>
        <pc:picChg chg="del">
          <ac:chgData name="viswanath gopalakrishnan" userId="0291d92d5a8006f9" providerId="LiveId" clId="{A917F6D5-C38D-4CFF-B075-78FBB1A3F2DA}" dt="2020-08-10T06:30:19.673" v="2122" actId="478"/>
          <ac:picMkLst>
            <pc:docMk/>
            <pc:sldMk cId="3307959688" sldId="325"/>
            <ac:picMk id="10" creationId="{F1EC2E4E-6EC8-4E97-9D83-AA7D978E8A88}"/>
          </ac:picMkLst>
        </pc:picChg>
        <pc:picChg chg="add del mod">
          <ac:chgData name="viswanath gopalakrishnan" userId="0291d92d5a8006f9" providerId="LiveId" clId="{A917F6D5-C38D-4CFF-B075-78FBB1A3F2DA}" dt="2020-08-10T06:38:07.929" v="2237" actId="21"/>
          <ac:picMkLst>
            <pc:docMk/>
            <pc:sldMk cId="3307959688" sldId="325"/>
            <ac:picMk id="13" creationId="{81195B61-6EDA-4206-8BBC-77A096D1CE46}"/>
          </ac:picMkLst>
        </pc:picChg>
        <pc:picChg chg="del">
          <ac:chgData name="viswanath gopalakrishnan" userId="0291d92d5a8006f9" providerId="LiveId" clId="{A917F6D5-C38D-4CFF-B075-78FBB1A3F2DA}" dt="2020-08-10T06:30:19.673" v="2122" actId="478"/>
          <ac:picMkLst>
            <pc:docMk/>
            <pc:sldMk cId="3307959688" sldId="325"/>
            <ac:picMk id="15" creationId="{6A008BB1-0CE5-4A61-A103-BE70A8A5E750}"/>
          </ac:picMkLst>
        </pc:picChg>
        <pc:picChg chg="add del">
          <ac:chgData name="viswanath gopalakrishnan" userId="0291d92d5a8006f9" providerId="LiveId" clId="{A917F6D5-C38D-4CFF-B075-78FBB1A3F2DA}" dt="2020-08-10T06:38:44.674" v="2243" actId="478"/>
          <ac:picMkLst>
            <pc:docMk/>
            <pc:sldMk cId="3307959688" sldId="325"/>
            <ac:picMk id="19" creationId="{22B12C92-E175-493D-B724-9F7CF1EE6007}"/>
          </ac:picMkLst>
        </pc:picChg>
        <pc:picChg chg="del">
          <ac:chgData name="viswanath gopalakrishnan" userId="0291d92d5a8006f9" providerId="LiveId" clId="{A917F6D5-C38D-4CFF-B075-78FBB1A3F2DA}" dt="2020-08-10T06:30:19.673" v="2122" actId="478"/>
          <ac:picMkLst>
            <pc:docMk/>
            <pc:sldMk cId="3307959688" sldId="325"/>
            <ac:picMk id="20" creationId="{AA83F28F-7EE8-4916-81A2-8623605A3F00}"/>
          </ac:picMkLst>
        </pc:picChg>
        <pc:picChg chg="add mod">
          <ac:chgData name="viswanath gopalakrishnan" userId="0291d92d5a8006f9" providerId="LiveId" clId="{A917F6D5-C38D-4CFF-B075-78FBB1A3F2DA}" dt="2020-08-10T06:40:42.883" v="2268" actId="1076"/>
          <ac:picMkLst>
            <pc:docMk/>
            <pc:sldMk cId="3307959688" sldId="325"/>
            <ac:picMk id="23" creationId="{8975B043-9ECC-41B4-884E-76171C99CA3A}"/>
          </ac:picMkLst>
        </pc:picChg>
        <pc:picChg chg="del">
          <ac:chgData name="viswanath gopalakrishnan" userId="0291d92d5a8006f9" providerId="LiveId" clId="{A917F6D5-C38D-4CFF-B075-78FBB1A3F2DA}" dt="2020-08-10T06:30:19.673" v="2122" actId="478"/>
          <ac:picMkLst>
            <pc:docMk/>
            <pc:sldMk cId="3307959688" sldId="325"/>
            <ac:picMk id="24" creationId="{EDE3DDD3-0492-4793-88EA-22B21AE21353}"/>
          </ac:picMkLst>
        </pc:picChg>
        <pc:picChg chg="del">
          <ac:chgData name="viswanath gopalakrishnan" userId="0291d92d5a8006f9" providerId="LiveId" clId="{A917F6D5-C38D-4CFF-B075-78FBB1A3F2DA}" dt="2020-08-10T06:30:19.673" v="2122" actId="478"/>
          <ac:picMkLst>
            <pc:docMk/>
            <pc:sldMk cId="3307959688" sldId="325"/>
            <ac:picMk id="35" creationId="{EE7BB090-A48A-44F0-AEB3-5C64608E224B}"/>
          </ac:picMkLst>
        </pc:picChg>
        <pc:picChg chg="add mod">
          <ac:chgData name="viswanath gopalakrishnan" userId="0291d92d5a8006f9" providerId="LiveId" clId="{A917F6D5-C38D-4CFF-B075-78FBB1A3F2DA}" dt="2020-08-10T06:59:56.783" v="2276" actId="1076"/>
          <ac:picMkLst>
            <pc:docMk/>
            <pc:sldMk cId="3307959688" sldId="325"/>
            <ac:picMk id="42" creationId="{CDDB660C-DDAF-4B98-8FFD-0D85AE65C69A}"/>
          </ac:picMkLst>
        </pc:picChg>
        <pc:picChg chg="add mod">
          <ac:chgData name="viswanath gopalakrishnan" userId="0291d92d5a8006f9" providerId="LiveId" clId="{A917F6D5-C38D-4CFF-B075-78FBB1A3F2DA}" dt="2020-08-10T07:00:52.553" v="2283" actId="1076"/>
          <ac:picMkLst>
            <pc:docMk/>
            <pc:sldMk cId="3307959688" sldId="325"/>
            <ac:picMk id="43" creationId="{93EDCFF9-030C-4F13-B661-366B0D35492A}"/>
          </ac:picMkLst>
        </pc:picChg>
        <pc:picChg chg="add mod">
          <ac:chgData name="viswanath gopalakrishnan" userId="0291d92d5a8006f9" providerId="LiveId" clId="{A917F6D5-C38D-4CFF-B075-78FBB1A3F2DA}" dt="2020-08-10T07:14:55.982" v="2372" actId="1076"/>
          <ac:picMkLst>
            <pc:docMk/>
            <pc:sldMk cId="3307959688" sldId="325"/>
            <ac:picMk id="44" creationId="{4FBEA7B9-0B71-4FB7-84A2-75D7E5FD9461}"/>
          </ac:picMkLst>
        </pc:picChg>
      </pc:sldChg>
      <pc:sldChg chg="addSp delSp modSp add mod">
        <pc:chgData name="viswanath gopalakrishnan" userId="0291d92d5a8006f9" providerId="LiveId" clId="{A917F6D5-C38D-4CFF-B075-78FBB1A3F2DA}" dt="2020-08-10T07:26:29.527" v="2442" actId="1076"/>
        <pc:sldMkLst>
          <pc:docMk/>
          <pc:sldMk cId="720098579" sldId="326"/>
        </pc:sldMkLst>
        <pc:spChg chg="add del mod">
          <ac:chgData name="viswanath gopalakrishnan" userId="0291d92d5a8006f9" providerId="LiveId" clId="{A917F6D5-C38D-4CFF-B075-78FBB1A3F2DA}" dt="2020-08-10T06:38:14.723" v="2239" actId="21"/>
          <ac:spMkLst>
            <pc:docMk/>
            <pc:sldMk cId="720098579" sldId="326"/>
            <ac:spMk id="2" creationId="{8D526476-F24E-4DB0-BA18-61D42634414B}"/>
          </ac:spMkLst>
        </pc:spChg>
        <pc:spChg chg="add mod">
          <ac:chgData name="viswanath gopalakrishnan" userId="0291d92d5a8006f9" providerId="LiveId" clId="{A917F6D5-C38D-4CFF-B075-78FBB1A3F2DA}" dt="2020-08-10T07:05:35.474" v="2285" actId="1076"/>
          <ac:spMkLst>
            <pc:docMk/>
            <pc:sldMk cId="720098579" sldId="326"/>
            <ac:spMk id="4" creationId="{43F57959-523F-4F8B-B86A-D71ABFEDB908}"/>
          </ac:spMkLst>
        </pc:spChg>
        <pc:spChg chg="add mod">
          <ac:chgData name="viswanath gopalakrishnan" userId="0291d92d5a8006f9" providerId="LiveId" clId="{A917F6D5-C38D-4CFF-B075-78FBB1A3F2DA}" dt="2020-08-10T07:05:35.474" v="2285" actId="1076"/>
          <ac:spMkLst>
            <pc:docMk/>
            <pc:sldMk cId="720098579" sldId="326"/>
            <ac:spMk id="5" creationId="{A117906C-4F0A-4477-9B63-DBFA4F948E90}"/>
          </ac:spMkLst>
        </pc:spChg>
        <pc:spChg chg="del">
          <ac:chgData name="viswanath gopalakrishnan" userId="0291d92d5a8006f9" providerId="LiveId" clId="{A917F6D5-C38D-4CFF-B075-78FBB1A3F2DA}" dt="2020-08-10T06:30:38.325" v="2125" actId="478"/>
          <ac:spMkLst>
            <pc:docMk/>
            <pc:sldMk cId="720098579" sldId="326"/>
            <ac:spMk id="7" creationId="{08D48946-0CB1-4BE3-AF5B-52A6AB7A4FDB}"/>
          </ac:spMkLst>
        </pc:spChg>
        <pc:spChg chg="add mod">
          <ac:chgData name="viswanath gopalakrishnan" userId="0291d92d5a8006f9" providerId="LiveId" clId="{A917F6D5-C38D-4CFF-B075-78FBB1A3F2DA}" dt="2020-08-10T07:21:56.118" v="2424" actId="1076"/>
          <ac:spMkLst>
            <pc:docMk/>
            <pc:sldMk cId="720098579" sldId="326"/>
            <ac:spMk id="8" creationId="{CC7929CB-CF0B-450F-BEAF-94955F2ADDBE}"/>
          </ac:spMkLst>
        </pc:spChg>
        <pc:spChg chg="del">
          <ac:chgData name="viswanath gopalakrishnan" userId="0291d92d5a8006f9" providerId="LiveId" clId="{A917F6D5-C38D-4CFF-B075-78FBB1A3F2DA}" dt="2020-08-10T06:30:38.325" v="2125" actId="478"/>
          <ac:spMkLst>
            <pc:docMk/>
            <pc:sldMk cId="720098579" sldId="326"/>
            <ac:spMk id="11" creationId="{6338A843-E530-4215-A8C7-880B55057ACC}"/>
          </ac:spMkLst>
        </pc:spChg>
        <pc:spChg chg="del">
          <ac:chgData name="viswanath gopalakrishnan" userId="0291d92d5a8006f9" providerId="LiveId" clId="{A917F6D5-C38D-4CFF-B075-78FBB1A3F2DA}" dt="2020-08-10T06:30:32.800" v="2124" actId="478"/>
          <ac:spMkLst>
            <pc:docMk/>
            <pc:sldMk cId="720098579" sldId="326"/>
            <ac:spMk id="12" creationId="{C61D23EB-1E9F-4C0C-ACF5-9B184A63303B}"/>
          </ac:spMkLst>
        </pc:spChg>
        <pc:spChg chg="add mod">
          <ac:chgData name="viswanath gopalakrishnan" userId="0291d92d5a8006f9" providerId="LiveId" clId="{A917F6D5-C38D-4CFF-B075-78FBB1A3F2DA}" dt="2020-08-10T07:22:23.876" v="2427" actId="1076"/>
          <ac:spMkLst>
            <pc:docMk/>
            <pc:sldMk cId="720098579" sldId="326"/>
            <ac:spMk id="13" creationId="{71A98288-785A-484B-B301-62A1A9454F9D}"/>
          </ac:spMkLst>
        </pc:spChg>
        <pc:spChg chg="add mod">
          <ac:chgData name="viswanath gopalakrishnan" userId="0291d92d5a8006f9" providerId="LiveId" clId="{A917F6D5-C38D-4CFF-B075-78FBB1A3F2DA}" dt="2020-08-10T07:26:21.784" v="2439" actId="1076"/>
          <ac:spMkLst>
            <pc:docMk/>
            <pc:sldMk cId="720098579" sldId="326"/>
            <ac:spMk id="14" creationId="{945D6D1C-6950-4F1C-86CE-1646B5FE906A}"/>
          </ac:spMkLst>
        </pc:spChg>
        <pc:spChg chg="add del mod">
          <ac:chgData name="viswanath gopalakrishnan" userId="0291d92d5a8006f9" providerId="LiveId" clId="{A917F6D5-C38D-4CFF-B075-78FBB1A3F2DA}" dt="2020-08-10T06:30:32.800" v="2124" actId="478"/>
          <ac:spMkLst>
            <pc:docMk/>
            <pc:sldMk cId="720098579" sldId="326"/>
            <ac:spMk id="17" creationId="{4CA21279-C8F3-419F-A035-FE75344D0E7B}"/>
          </ac:spMkLst>
        </pc:spChg>
        <pc:spChg chg="add del mod">
          <ac:chgData name="viswanath gopalakrishnan" userId="0291d92d5a8006f9" providerId="LiveId" clId="{A917F6D5-C38D-4CFF-B075-78FBB1A3F2DA}" dt="2020-08-10T06:30:32.800" v="2124" actId="478"/>
          <ac:spMkLst>
            <pc:docMk/>
            <pc:sldMk cId="720098579" sldId="326"/>
            <ac:spMk id="21" creationId="{BC0FF275-D422-46E7-95FE-DD635EC69768}"/>
          </ac:spMkLst>
        </pc:spChg>
        <pc:spChg chg="del">
          <ac:chgData name="viswanath gopalakrishnan" userId="0291d92d5a8006f9" providerId="LiveId" clId="{A917F6D5-C38D-4CFF-B075-78FBB1A3F2DA}" dt="2020-08-10T06:30:32.800" v="2124" actId="478"/>
          <ac:spMkLst>
            <pc:docMk/>
            <pc:sldMk cId="720098579" sldId="326"/>
            <ac:spMk id="25" creationId="{2DB0BE4B-3B2A-4E2C-94EE-C6AEC7783A9A}"/>
          </ac:spMkLst>
        </pc:spChg>
        <pc:spChg chg="del">
          <ac:chgData name="viswanath gopalakrishnan" userId="0291d92d5a8006f9" providerId="LiveId" clId="{A917F6D5-C38D-4CFF-B075-78FBB1A3F2DA}" dt="2020-08-10T06:30:32.800" v="2124" actId="478"/>
          <ac:spMkLst>
            <pc:docMk/>
            <pc:sldMk cId="720098579" sldId="326"/>
            <ac:spMk id="29" creationId="{4AFB0DC0-B517-430E-9CF6-B7C0931DB0B1}"/>
          </ac:spMkLst>
        </pc:spChg>
        <pc:spChg chg="del">
          <ac:chgData name="viswanath gopalakrishnan" userId="0291d92d5a8006f9" providerId="LiveId" clId="{A917F6D5-C38D-4CFF-B075-78FBB1A3F2DA}" dt="2020-08-10T06:30:32.800" v="2124" actId="478"/>
          <ac:spMkLst>
            <pc:docMk/>
            <pc:sldMk cId="720098579" sldId="326"/>
            <ac:spMk id="30" creationId="{62453AD2-D6E1-4391-93F2-FA173654F2F3}"/>
          </ac:spMkLst>
        </pc:spChg>
        <pc:spChg chg="del">
          <ac:chgData name="viswanath gopalakrishnan" userId="0291d92d5a8006f9" providerId="LiveId" clId="{A917F6D5-C38D-4CFF-B075-78FBB1A3F2DA}" dt="2020-08-10T06:30:32.800" v="2124" actId="478"/>
          <ac:spMkLst>
            <pc:docMk/>
            <pc:sldMk cId="720098579" sldId="326"/>
            <ac:spMk id="32" creationId="{4EE965D6-8158-4584-B26E-4B19AAFD587E}"/>
          </ac:spMkLst>
        </pc:spChg>
        <pc:spChg chg="del">
          <ac:chgData name="viswanath gopalakrishnan" userId="0291d92d5a8006f9" providerId="LiveId" clId="{A917F6D5-C38D-4CFF-B075-78FBB1A3F2DA}" dt="2020-08-10T06:30:32.800" v="2124" actId="478"/>
          <ac:spMkLst>
            <pc:docMk/>
            <pc:sldMk cId="720098579" sldId="326"/>
            <ac:spMk id="34" creationId="{5F8437C6-2728-48CD-96F9-E8FB719FA0DC}"/>
          </ac:spMkLst>
        </pc:spChg>
        <pc:picChg chg="add mod">
          <ac:chgData name="viswanath gopalakrishnan" userId="0291d92d5a8006f9" providerId="LiveId" clId="{A917F6D5-C38D-4CFF-B075-78FBB1A3F2DA}" dt="2020-08-10T07:05:35.474" v="2285" actId="1076"/>
          <ac:picMkLst>
            <pc:docMk/>
            <pc:sldMk cId="720098579" sldId="326"/>
            <ac:picMk id="6" creationId="{B2EE68E3-D8D4-40AB-ABC6-D3097DAA2D36}"/>
          </ac:picMkLst>
        </pc:picChg>
        <pc:picChg chg="del">
          <ac:chgData name="viswanath gopalakrishnan" userId="0291d92d5a8006f9" providerId="LiveId" clId="{A917F6D5-C38D-4CFF-B075-78FBB1A3F2DA}" dt="2020-08-10T06:30:38.325" v="2125" actId="478"/>
          <ac:picMkLst>
            <pc:docMk/>
            <pc:sldMk cId="720098579" sldId="326"/>
            <ac:picMk id="9" creationId="{05F6EC04-63D4-44BA-9F5E-8FFF83491422}"/>
          </ac:picMkLst>
        </pc:picChg>
        <pc:picChg chg="del">
          <ac:chgData name="viswanath gopalakrishnan" userId="0291d92d5a8006f9" providerId="LiveId" clId="{A917F6D5-C38D-4CFF-B075-78FBB1A3F2DA}" dt="2020-08-10T06:30:38.325" v="2125" actId="478"/>
          <ac:picMkLst>
            <pc:docMk/>
            <pc:sldMk cId="720098579" sldId="326"/>
            <ac:picMk id="10" creationId="{F1EC2E4E-6EC8-4E97-9D83-AA7D978E8A88}"/>
          </ac:picMkLst>
        </pc:picChg>
        <pc:picChg chg="del">
          <ac:chgData name="viswanath gopalakrishnan" userId="0291d92d5a8006f9" providerId="LiveId" clId="{A917F6D5-C38D-4CFF-B075-78FBB1A3F2DA}" dt="2020-08-10T06:30:32.800" v="2124" actId="478"/>
          <ac:picMkLst>
            <pc:docMk/>
            <pc:sldMk cId="720098579" sldId="326"/>
            <ac:picMk id="15" creationId="{6A008BB1-0CE5-4A61-A103-BE70A8A5E750}"/>
          </ac:picMkLst>
        </pc:picChg>
        <pc:picChg chg="add mod">
          <ac:chgData name="viswanath gopalakrishnan" userId="0291d92d5a8006f9" providerId="LiveId" clId="{A917F6D5-C38D-4CFF-B075-78FBB1A3F2DA}" dt="2020-08-10T07:26:23.977" v="2440" actId="1076"/>
          <ac:picMkLst>
            <pc:docMk/>
            <pc:sldMk cId="720098579" sldId="326"/>
            <ac:picMk id="16" creationId="{44FFFB32-C808-415B-AF75-98565F348F5E}"/>
          </ac:picMkLst>
        </pc:picChg>
        <pc:picChg chg="add del mod">
          <ac:chgData name="viswanath gopalakrishnan" userId="0291d92d5a8006f9" providerId="LiveId" clId="{A917F6D5-C38D-4CFF-B075-78FBB1A3F2DA}" dt="2020-08-10T06:30:32.800" v="2124" actId="478"/>
          <ac:picMkLst>
            <pc:docMk/>
            <pc:sldMk cId="720098579" sldId="326"/>
            <ac:picMk id="18" creationId="{3D175E5A-E723-4D6D-B448-24542089EA27}"/>
          </ac:picMkLst>
        </pc:picChg>
        <pc:picChg chg="add del mod">
          <ac:chgData name="viswanath gopalakrishnan" userId="0291d92d5a8006f9" providerId="LiveId" clId="{A917F6D5-C38D-4CFF-B075-78FBB1A3F2DA}" dt="2020-08-10T06:30:32.800" v="2124" actId="478"/>
          <ac:picMkLst>
            <pc:docMk/>
            <pc:sldMk cId="720098579" sldId="326"/>
            <ac:picMk id="19" creationId="{48F2C8A6-0425-4A20-93C0-872237ADE840}"/>
          </ac:picMkLst>
        </pc:picChg>
        <pc:picChg chg="del">
          <ac:chgData name="viswanath gopalakrishnan" userId="0291d92d5a8006f9" providerId="LiveId" clId="{A917F6D5-C38D-4CFF-B075-78FBB1A3F2DA}" dt="2020-08-10T06:30:32.800" v="2124" actId="478"/>
          <ac:picMkLst>
            <pc:docMk/>
            <pc:sldMk cId="720098579" sldId="326"/>
            <ac:picMk id="20" creationId="{AA83F28F-7EE8-4916-81A2-8623605A3F00}"/>
          </ac:picMkLst>
        </pc:picChg>
        <pc:picChg chg="del">
          <ac:chgData name="viswanath gopalakrishnan" userId="0291d92d5a8006f9" providerId="LiveId" clId="{A917F6D5-C38D-4CFF-B075-78FBB1A3F2DA}" dt="2020-08-10T06:30:32.800" v="2124" actId="478"/>
          <ac:picMkLst>
            <pc:docMk/>
            <pc:sldMk cId="720098579" sldId="326"/>
            <ac:picMk id="24" creationId="{EDE3DDD3-0492-4793-88EA-22B21AE21353}"/>
          </ac:picMkLst>
        </pc:picChg>
        <pc:picChg chg="add del">
          <ac:chgData name="viswanath gopalakrishnan" userId="0291d92d5a8006f9" providerId="LiveId" clId="{A917F6D5-C38D-4CFF-B075-78FBB1A3F2DA}" dt="2020-08-10T07:24:05.918" v="2431" actId="478"/>
          <ac:picMkLst>
            <pc:docMk/>
            <pc:sldMk cId="720098579" sldId="326"/>
            <ac:picMk id="28" creationId="{9E2C2674-52A6-4BE0-872B-59BC90754E40}"/>
          </ac:picMkLst>
        </pc:picChg>
        <pc:picChg chg="del">
          <ac:chgData name="viswanath gopalakrishnan" userId="0291d92d5a8006f9" providerId="LiveId" clId="{A917F6D5-C38D-4CFF-B075-78FBB1A3F2DA}" dt="2020-08-10T06:30:32.800" v="2124" actId="478"/>
          <ac:picMkLst>
            <pc:docMk/>
            <pc:sldMk cId="720098579" sldId="326"/>
            <ac:picMk id="35" creationId="{EE7BB090-A48A-44F0-AEB3-5C64608E224B}"/>
          </ac:picMkLst>
        </pc:picChg>
        <pc:picChg chg="add mod">
          <ac:chgData name="viswanath gopalakrishnan" userId="0291d92d5a8006f9" providerId="LiveId" clId="{A917F6D5-C38D-4CFF-B075-78FBB1A3F2DA}" dt="2020-08-10T07:26:27.091" v="2441" actId="1076"/>
          <ac:picMkLst>
            <pc:docMk/>
            <pc:sldMk cId="720098579" sldId="326"/>
            <ac:picMk id="37" creationId="{840B8D96-C0EC-48FF-B44B-38C7E8F8770D}"/>
          </ac:picMkLst>
        </pc:picChg>
        <pc:picChg chg="add mod">
          <ac:chgData name="viswanath gopalakrishnan" userId="0291d92d5a8006f9" providerId="LiveId" clId="{A917F6D5-C38D-4CFF-B075-78FBB1A3F2DA}" dt="2020-08-10T07:26:29.527" v="2442" actId="1076"/>
          <ac:picMkLst>
            <pc:docMk/>
            <pc:sldMk cId="720098579" sldId="326"/>
            <ac:picMk id="38" creationId="{333D5703-B047-41F3-AEB7-8D9A5447D90F}"/>
          </ac:picMkLst>
        </pc:picChg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3294766602" sldId="326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1134129513" sldId="327"/>
        </pc:sldMkLst>
      </pc:sldChg>
      <pc:sldChg chg="addSp delSp modSp add mod ord">
        <pc:chgData name="viswanath gopalakrishnan" userId="0291d92d5a8006f9" providerId="LiveId" clId="{A917F6D5-C38D-4CFF-B075-78FBB1A3F2DA}" dt="2020-08-10T07:25:17.914" v="2435" actId="1076"/>
        <pc:sldMkLst>
          <pc:docMk/>
          <pc:sldMk cId="1797495618" sldId="327"/>
        </pc:sldMkLst>
        <pc:spChg chg="mod">
          <ac:chgData name="viswanath gopalakrishnan" userId="0291d92d5a8006f9" providerId="LiveId" clId="{A917F6D5-C38D-4CFF-B075-78FBB1A3F2DA}" dt="2020-08-10T07:06:07.810" v="2308" actId="14100"/>
          <ac:spMkLst>
            <pc:docMk/>
            <pc:sldMk cId="1797495618" sldId="327"/>
            <ac:spMk id="4" creationId="{43F57959-523F-4F8B-B86A-D71ABFEDB908}"/>
          </ac:spMkLst>
        </pc:spChg>
        <pc:spChg chg="del">
          <ac:chgData name="viswanath gopalakrishnan" userId="0291d92d5a8006f9" providerId="LiveId" clId="{A917F6D5-C38D-4CFF-B075-78FBB1A3F2DA}" dt="2020-08-10T07:06:10.236" v="2309" actId="478"/>
          <ac:spMkLst>
            <pc:docMk/>
            <pc:sldMk cId="1797495618" sldId="327"/>
            <ac:spMk id="5" creationId="{A117906C-4F0A-4477-9B63-DBFA4F948E90}"/>
          </ac:spMkLst>
        </pc:spChg>
        <pc:spChg chg="add mod">
          <ac:chgData name="viswanath gopalakrishnan" userId="0291d92d5a8006f9" providerId="LiveId" clId="{A917F6D5-C38D-4CFF-B075-78FBB1A3F2DA}" dt="2020-08-10T07:08:19.765" v="2331" actId="1076"/>
          <ac:spMkLst>
            <pc:docMk/>
            <pc:sldMk cId="1797495618" sldId="327"/>
            <ac:spMk id="8" creationId="{C76E49D9-6991-4DA2-8089-EEA8D2A531DB}"/>
          </ac:spMkLst>
        </pc:spChg>
        <pc:spChg chg="add del mod">
          <ac:chgData name="viswanath gopalakrishnan" userId="0291d92d5a8006f9" providerId="LiveId" clId="{A917F6D5-C38D-4CFF-B075-78FBB1A3F2DA}" dt="2020-08-10T07:14:35.913" v="2371" actId="478"/>
          <ac:spMkLst>
            <pc:docMk/>
            <pc:sldMk cId="1797495618" sldId="327"/>
            <ac:spMk id="18" creationId="{8FB4262A-8779-406B-A461-A17C05BEC8BD}"/>
          </ac:spMkLst>
        </pc:spChg>
        <pc:picChg chg="add mod">
          <ac:chgData name="viswanath gopalakrishnan" userId="0291d92d5a8006f9" providerId="LiveId" clId="{A917F6D5-C38D-4CFF-B075-78FBB1A3F2DA}" dt="2020-08-10T07:07:25.858" v="2313" actId="1076"/>
          <ac:picMkLst>
            <pc:docMk/>
            <pc:sldMk cId="1797495618" sldId="327"/>
            <ac:picMk id="2" creationId="{C3C316F0-C620-43BE-963C-96422232D492}"/>
          </ac:picMkLst>
        </pc:picChg>
        <pc:picChg chg="del">
          <ac:chgData name="viswanath gopalakrishnan" userId="0291d92d5a8006f9" providerId="LiveId" clId="{A917F6D5-C38D-4CFF-B075-78FBB1A3F2DA}" dt="2020-08-10T07:06:10.236" v="2309" actId="478"/>
          <ac:picMkLst>
            <pc:docMk/>
            <pc:sldMk cId="1797495618" sldId="327"/>
            <ac:picMk id="6" creationId="{B2EE68E3-D8D4-40AB-ABC6-D3097DAA2D36}"/>
          </ac:picMkLst>
        </pc:picChg>
        <pc:picChg chg="add mod">
          <ac:chgData name="viswanath gopalakrishnan" userId="0291d92d5a8006f9" providerId="LiveId" clId="{A917F6D5-C38D-4CFF-B075-78FBB1A3F2DA}" dt="2020-08-10T07:08:25.310" v="2332" actId="1076"/>
          <ac:picMkLst>
            <pc:docMk/>
            <pc:sldMk cId="1797495618" sldId="327"/>
            <ac:picMk id="9" creationId="{77FB1CFF-9457-42EC-8E91-4D3BE6461DCD}"/>
          </ac:picMkLst>
        </pc:picChg>
        <pc:picChg chg="add mod">
          <ac:chgData name="viswanath gopalakrishnan" userId="0291d92d5a8006f9" providerId="LiveId" clId="{A917F6D5-C38D-4CFF-B075-78FBB1A3F2DA}" dt="2020-08-10T07:08:45.029" v="2334" actId="1076"/>
          <ac:picMkLst>
            <pc:docMk/>
            <pc:sldMk cId="1797495618" sldId="327"/>
            <ac:picMk id="10" creationId="{086327E9-291C-4829-8E9B-ECBE427891D7}"/>
          </ac:picMkLst>
        </pc:picChg>
        <pc:picChg chg="add mod">
          <ac:chgData name="viswanath gopalakrishnan" userId="0291d92d5a8006f9" providerId="LiveId" clId="{A917F6D5-C38D-4CFF-B075-78FBB1A3F2DA}" dt="2020-08-10T07:12:32.565" v="2355" actId="1076"/>
          <ac:picMkLst>
            <pc:docMk/>
            <pc:sldMk cId="1797495618" sldId="327"/>
            <ac:picMk id="11" creationId="{2F62AD3A-A9B9-49CD-AB74-43E0BD3A2FFC}"/>
          </ac:picMkLst>
        </pc:picChg>
        <pc:picChg chg="add mod">
          <ac:chgData name="viswanath gopalakrishnan" userId="0291d92d5a8006f9" providerId="LiveId" clId="{A917F6D5-C38D-4CFF-B075-78FBB1A3F2DA}" dt="2020-08-10T07:12:32.565" v="2355" actId="1076"/>
          <ac:picMkLst>
            <pc:docMk/>
            <pc:sldMk cId="1797495618" sldId="327"/>
            <ac:picMk id="12" creationId="{A7432CC4-4C8F-4712-8599-D095285B0A55}"/>
          </ac:picMkLst>
        </pc:picChg>
        <pc:picChg chg="add mod">
          <ac:chgData name="viswanath gopalakrishnan" userId="0291d92d5a8006f9" providerId="LiveId" clId="{A917F6D5-C38D-4CFF-B075-78FBB1A3F2DA}" dt="2020-08-10T07:12:32.565" v="2355" actId="1076"/>
          <ac:picMkLst>
            <pc:docMk/>
            <pc:sldMk cId="1797495618" sldId="327"/>
            <ac:picMk id="13" creationId="{18601195-B489-4A71-A5CF-76CC6CC5B0B7}"/>
          </ac:picMkLst>
        </pc:picChg>
        <pc:picChg chg="add mod">
          <ac:chgData name="viswanath gopalakrishnan" userId="0291d92d5a8006f9" providerId="LiveId" clId="{A917F6D5-C38D-4CFF-B075-78FBB1A3F2DA}" dt="2020-08-10T07:25:13.554" v="2434" actId="1076"/>
          <ac:picMkLst>
            <pc:docMk/>
            <pc:sldMk cId="1797495618" sldId="327"/>
            <ac:picMk id="14" creationId="{98D270B8-93AC-43B6-87A1-98C3705C8149}"/>
          </ac:picMkLst>
        </pc:picChg>
        <pc:picChg chg="add del">
          <ac:chgData name="viswanath gopalakrishnan" userId="0291d92d5a8006f9" providerId="LiveId" clId="{A917F6D5-C38D-4CFF-B075-78FBB1A3F2DA}" dt="2020-08-10T07:10:45.624" v="2344" actId="478"/>
          <ac:picMkLst>
            <pc:docMk/>
            <pc:sldMk cId="1797495618" sldId="327"/>
            <ac:picMk id="15" creationId="{133FEB1C-414E-4DC9-8EEE-9677AF22B48A}"/>
          </ac:picMkLst>
        </pc:picChg>
        <pc:picChg chg="add mod">
          <ac:chgData name="viswanath gopalakrishnan" userId="0291d92d5a8006f9" providerId="LiveId" clId="{A917F6D5-C38D-4CFF-B075-78FBB1A3F2DA}" dt="2020-08-10T07:25:17.914" v="2435" actId="1076"/>
          <ac:picMkLst>
            <pc:docMk/>
            <pc:sldMk cId="1797495618" sldId="327"/>
            <ac:picMk id="16" creationId="{688C938E-9516-4E2E-9AB4-4F398E61538D}"/>
          </ac:picMkLst>
        </pc:picChg>
        <pc:picChg chg="add del mod">
          <ac:chgData name="viswanath gopalakrishnan" userId="0291d92d5a8006f9" providerId="LiveId" clId="{A917F6D5-C38D-4CFF-B075-78FBB1A3F2DA}" dt="2020-08-10T07:12:43.641" v="2364" actId="478"/>
          <ac:picMkLst>
            <pc:docMk/>
            <pc:sldMk cId="1797495618" sldId="327"/>
            <ac:picMk id="17" creationId="{73D8292D-4161-47E4-86FF-DD9583C49E36}"/>
          </ac:picMkLst>
        </pc:picChg>
        <pc:picChg chg="add del">
          <ac:chgData name="viswanath gopalakrishnan" userId="0291d92d5a8006f9" providerId="LiveId" clId="{A917F6D5-C38D-4CFF-B075-78FBB1A3F2DA}" dt="2020-08-10T07:13:10.837" v="2367" actId="478"/>
          <ac:picMkLst>
            <pc:docMk/>
            <pc:sldMk cId="1797495618" sldId="327"/>
            <ac:picMk id="19" creationId="{8106360B-3C01-4944-B857-E84111664477}"/>
          </ac:picMkLst>
        </pc:picChg>
        <pc:picChg chg="add mod">
          <ac:chgData name="viswanath gopalakrishnan" userId="0291d92d5a8006f9" providerId="LiveId" clId="{A917F6D5-C38D-4CFF-B075-78FBB1A3F2DA}" dt="2020-08-10T07:14:01.986" v="2369" actId="1076"/>
          <ac:picMkLst>
            <pc:docMk/>
            <pc:sldMk cId="1797495618" sldId="327"/>
            <ac:picMk id="20" creationId="{8DA40E89-7168-484C-A7DD-16FE798109FD}"/>
          </ac:picMkLst>
        </pc:picChg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2862627804" sldId="328"/>
        </pc:sldMkLst>
      </pc:sldChg>
      <pc:sldChg chg="add">
        <pc:chgData name="viswanath gopalakrishnan" userId="0291d92d5a8006f9" providerId="LiveId" clId="{A917F6D5-C38D-4CFF-B075-78FBB1A3F2DA}" dt="2020-08-10T07:27:24.780" v="2443"/>
        <pc:sldMkLst>
          <pc:docMk/>
          <pc:sldMk cId="3563263162" sldId="328"/>
        </pc:sldMkLst>
      </pc:sldChg>
      <pc:sldChg chg="addSp delSp modSp add mod modAnim">
        <pc:chgData name="viswanath gopalakrishnan" userId="0291d92d5a8006f9" providerId="LiveId" clId="{A917F6D5-C38D-4CFF-B075-78FBB1A3F2DA}" dt="2020-08-11T09:26:39.819" v="3026" actId="14100"/>
        <pc:sldMkLst>
          <pc:docMk/>
          <pc:sldMk cId="4035699660" sldId="329"/>
        </pc:sldMkLst>
        <pc:spChg chg="add mod">
          <ac:chgData name="viswanath gopalakrishnan" userId="0291d92d5a8006f9" providerId="LiveId" clId="{A917F6D5-C38D-4CFF-B075-78FBB1A3F2DA}" dt="2020-08-11T08:30:00.073" v="2739" actId="20577"/>
          <ac:spMkLst>
            <pc:docMk/>
            <pc:sldMk cId="4035699660" sldId="329"/>
            <ac:spMk id="2" creationId="{2A9B57BB-5426-40E6-AE31-BF2FEA7F3ED0}"/>
          </ac:spMkLst>
        </pc:spChg>
        <pc:spChg chg="del">
          <ac:chgData name="viswanath gopalakrishnan" userId="0291d92d5a8006f9" providerId="LiveId" clId="{A917F6D5-C38D-4CFF-B075-78FBB1A3F2DA}" dt="2020-08-11T07:15:47.443" v="2716" actId="478"/>
          <ac:spMkLst>
            <pc:docMk/>
            <pc:sldMk cId="4035699660" sldId="329"/>
            <ac:spMk id="2" creationId="{665820FA-CDE0-4E97-A6A5-D99D242A9120}"/>
          </ac:spMkLst>
        </pc:spChg>
        <pc:spChg chg="add mod">
          <ac:chgData name="viswanath gopalakrishnan" userId="0291d92d5a8006f9" providerId="LiveId" clId="{A917F6D5-C38D-4CFF-B075-78FBB1A3F2DA}" dt="2020-08-11T09:18:41.962" v="2867" actId="20577"/>
          <ac:spMkLst>
            <pc:docMk/>
            <pc:sldMk cId="4035699660" sldId="329"/>
            <ac:spMk id="5" creationId="{AE6F31E6-D180-465C-9D4A-74A00E43C792}"/>
          </ac:spMkLst>
        </pc:spChg>
        <pc:spChg chg="del">
          <ac:chgData name="viswanath gopalakrishnan" userId="0291d92d5a8006f9" providerId="LiveId" clId="{A917F6D5-C38D-4CFF-B075-78FBB1A3F2DA}" dt="2020-08-11T07:15:47.443" v="2716" actId="478"/>
          <ac:spMkLst>
            <pc:docMk/>
            <pc:sldMk cId="4035699660" sldId="329"/>
            <ac:spMk id="6" creationId="{B421A194-84EC-4D2C-8BCA-2AC6B8F1F6D1}"/>
          </ac:spMkLst>
        </pc:spChg>
        <pc:spChg chg="add mod">
          <ac:chgData name="viswanath gopalakrishnan" userId="0291d92d5a8006f9" providerId="LiveId" clId="{A917F6D5-C38D-4CFF-B075-78FBB1A3F2DA}" dt="2020-08-11T08:31:15.043" v="2768" actId="1076"/>
          <ac:spMkLst>
            <pc:docMk/>
            <pc:sldMk cId="4035699660" sldId="329"/>
            <ac:spMk id="6" creationId="{FD3C5AF5-F7E1-414D-9DBD-00256A730673}"/>
          </ac:spMkLst>
        </pc:spChg>
        <pc:spChg chg="del">
          <ac:chgData name="viswanath gopalakrishnan" userId="0291d92d5a8006f9" providerId="LiveId" clId="{A917F6D5-C38D-4CFF-B075-78FBB1A3F2DA}" dt="2020-08-11T07:15:47.443" v="2716" actId="478"/>
          <ac:spMkLst>
            <pc:docMk/>
            <pc:sldMk cId="4035699660" sldId="329"/>
            <ac:spMk id="8" creationId="{53A5630F-B78B-4EE8-8D88-C6DCD08E38A8}"/>
          </ac:spMkLst>
        </pc:spChg>
        <pc:spChg chg="add mod">
          <ac:chgData name="viswanath gopalakrishnan" userId="0291d92d5a8006f9" providerId="LiveId" clId="{A917F6D5-C38D-4CFF-B075-78FBB1A3F2DA}" dt="2020-08-11T08:37:54.315" v="2778" actId="1035"/>
          <ac:spMkLst>
            <pc:docMk/>
            <pc:sldMk cId="4035699660" sldId="329"/>
            <ac:spMk id="9" creationId="{B3731FC0-54AC-4226-A04F-48003C67ECC1}"/>
          </ac:spMkLst>
        </pc:spChg>
        <pc:spChg chg="add mod">
          <ac:chgData name="viswanath gopalakrishnan" userId="0291d92d5a8006f9" providerId="LiveId" clId="{A917F6D5-C38D-4CFF-B075-78FBB1A3F2DA}" dt="2020-08-11T09:26:39.819" v="3026" actId="14100"/>
          <ac:spMkLst>
            <pc:docMk/>
            <pc:sldMk cId="4035699660" sldId="329"/>
            <ac:spMk id="10" creationId="{162E2CED-715F-48A1-806C-F0A57002A10E}"/>
          </ac:spMkLst>
        </pc:spChg>
        <pc:spChg chg="del">
          <ac:chgData name="viswanath gopalakrishnan" userId="0291d92d5a8006f9" providerId="LiveId" clId="{A917F6D5-C38D-4CFF-B075-78FBB1A3F2DA}" dt="2020-08-11T07:15:47.443" v="2716" actId="478"/>
          <ac:spMkLst>
            <pc:docMk/>
            <pc:sldMk cId="4035699660" sldId="329"/>
            <ac:spMk id="10" creationId="{CF2E5459-C087-46D9-A8EF-3031375F17E2}"/>
          </ac:spMkLst>
        </pc:spChg>
        <pc:spChg chg="add mod">
          <ac:chgData name="viswanath gopalakrishnan" userId="0291d92d5a8006f9" providerId="LiveId" clId="{A917F6D5-C38D-4CFF-B075-78FBB1A3F2DA}" dt="2020-08-11T08:55:55.733" v="2856" actId="21"/>
          <ac:spMkLst>
            <pc:docMk/>
            <pc:sldMk cId="4035699660" sldId="329"/>
            <ac:spMk id="11" creationId="{F2AC3A0F-CC7F-4BF4-BD62-10588C5D946A}"/>
          </ac:spMkLst>
        </pc:spChg>
        <pc:spChg chg="mod">
          <ac:chgData name="viswanath gopalakrishnan" userId="0291d92d5a8006f9" providerId="LiveId" clId="{A917F6D5-C38D-4CFF-B075-78FBB1A3F2DA}" dt="2020-08-11T09:23:00.698" v="2886" actId="20577"/>
          <ac:spMkLst>
            <pc:docMk/>
            <pc:sldMk cId="4035699660" sldId="329"/>
            <ac:spMk id="13" creationId="{4D83D097-4EED-4D0E-9313-23B972E3C1E2}"/>
          </ac:spMkLst>
        </pc:spChg>
        <pc:spChg chg="mod">
          <ac:chgData name="viswanath gopalakrishnan" userId="0291d92d5a8006f9" providerId="LiveId" clId="{A917F6D5-C38D-4CFF-B075-78FBB1A3F2DA}" dt="2020-08-11T09:23:00.698" v="2886" actId="20577"/>
          <ac:spMkLst>
            <pc:docMk/>
            <pc:sldMk cId="4035699660" sldId="329"/>
            <ac:spMk id="14" creationId="{374D4926-2166-42C4-B1B2-8069808C155D}"/>
          </ac:spMkLst>
        </pc:spChg>
        <pc:spChg chg="add mod">
          <ac:chgData name="viswanath gopalakrishnan" userId="0291d92d5a8006f9" providerId="LiveId" clId="{A917F6D5-C38D-4CFF-B075-78FBB1A3F2DA}" dt="2020-08-11T09:24:03.295" v="2899" actId="1076"/>
          <ac:spMkLst>
            <pc:docMk/>
            <pc:sldMk cId="4035699660" sldId="329"/>
            <ac:spMk id="15" creationId="{D58D52EA-8B2E-4184-A983-516E472D9183}"/>
          </ac:spMkLst>
        </pc:spChg>
        <pc:spChg chg="mod">
          <ac:chgData name="viswanath gopalakrishnan" userId="0291d92d5a8006f9" providerId="LiveId" clId="{A917F6D5-C38D-4CFF-B075-78FBB1A3F2DA}" dt="2020-08-11T09:24:12.300" v="2903" actId="6549"/>
          <ac:spMkLst>
            <pc:docMk/>
            <pc:sldMk cId="4035699660" sldId="329"/>
            <ac:spMk id="17" creationId="{DC1197BF-9D49-4A0F-A955-6307436D646F}"/>
          </ac:spMkLst>
        </pc:spChg>
        <pc:spChg chg="mod">
          <ac:chgData name="viswanath gopalakrishnan" userId="0291d92d5a8006f9" providerId="LiveId" clId="{A917F6D5-C38D-4CFF-B075-78FBB1A3F2DA}" dt="2020-08-11T09:24:12.300" v="2903" actId="6549"/>
          <ac:spMkLst>
            <pc:docMk/>
            <pc:sldMk cId="4035699660" sldId="329"/>
            <ac:spMk id="18" creationId="{024C6587-7D4B-4037-90B5-548CE519AB2D}"/>
          </ac:spMkLst>
        </pc:spChg>
        <pc:spChg chg="add mod">
          <ac:chgData name="viswanath gopalakrishnan" userId="0291d92d5a8006f9" providerId="LiveId" clId="{A917F6D5-C38D-4CFF-B075-78FBB1A3F2DA}" dt="2020-08-11T09:24:51.756" v="2915" actId="1076"/>
          <ac:spMkLst>
            <pc:docMk/>
            <pc:sldMk cId="4035699660" sldId="329"/>
            <ac:spMk id="19" creationId="{0EDABC03-BD0A-49C8-AB82-2591EB3C3889}"/>
          </ac:spMkLst>
        </pc:spChg>
        <pc:spChg chg="del">
          <ac:chgData name="viswanath gopalakrishnan" userId="0291d92d5a8006f9" providerId="LiveId" clId="{A917F6D5-C38D-4CFF-B075-78FBB1A3F2DA}" dt="2020-08-11T07:15:47.443" v="2716" actId="478"/>
          <ac:spMkLst>
            <pc:docMk/>
            <pc:sldMk cId="4035699660" sldId="329"/>
            <ac:spMk id="26" creationId="{36E22285-C689-4B37-BA52-8700F2F8CB50}"/>
          </ac:spMkLst>
        </pc:spChg>
        <pc:grpChg chg="add mod">
          <ac:chgData name="viswanath gopalakrishnan" userId="0291d92d5a8006f9" providerId="LiveId" clId="{A917F6D5-C38D-4CFF-B075-78FBB1A3F2DA}" dt="2020-08-11T09:23:59.328" v="2898" actId="1076"/>
          <ac:grpSpMkLst>
            <pc:docMk/>
            <pc:sldMk cId="4035699660" sldId="329"/>
            <ac:grpSpMk id="12" creationId="{91778413-102B-4BCE-90F5-B480DE4F5FE7}"/>
          </ac:grpSpMkLst>
        </pc:grpChg>
        <pc:grpChg chg="add mod">
          <ac:chgData name="viswanath gopalakrishnan" userId="0291d92d5a8006f9" providerId="LiveId" clId="{A917F6D5-C38D-4CFF-B075-78FBB1A3F2DA}" dt="2020-08-11T09:24:48.599" v="2914" actId="1076"/>
          <ac:grpSpMkLst>
            <pc:docMk/>
            <pc:sldMk cId="4035699660" sldId="329"/>
            <ac:grpSpMk id="16" creationId="{8F298390-6E00-4C98-9A49-B3E44EC6D124}"/>
          </ac:grpSpMkLst>
        </pc:grpChg>
        <pc:picChg chg="add mod">
          <ac:chgData name="viswanath gopalakrishnan" userId="0291d92d5a8006f9" providerId="LiveId" clId="{A917F6D5-C38D-4CFF-B075-78FBB1A3F2DA}" dt="2020-08-11T09:18:46.825" v="2868" actId="1076"/>
          <ac:picMkLst>
            <pc:docMk/>
            <pc:sldMk cId="4035699660" sldId="329"/>
            <ac:picMk id="4" creationId="{7A9024BC-82AD-4CF3-9CAA-1E68771E2C29}"/>
          </ac:picMkLst>
        </pc:picChg>
        <pc:picChg chg="add mod">
          <ac:chgData name="viswanath gopalakrishnan" userId="0291d92d5a8006f9" providerId="LiveId" clId="{A917F6D5-C38D-4CFF-B075-78FBB1A3F2DA}" dt="2020-08-11T08:37:44.989" v="2772" actId="1076"/>
          <ac:picMkLst>
            <pc:docMk/>
            <pc:sldMk cId="4035699660" sldId="329"/>
            <ac:picMk id="7" creationId="{6BC62C13-7D9B-44C5-A353-BED497BFBA25}"/>
          </ac:picMkLst>
        </pc:picChg>
        <pc:picChg chg="add del mod">
          <ac:chgData name="viswanath gopalakrishnan" userId="0291d92d5a8006f9" providerId="LiveId" clId="{A917F6D5-C38D-4CFF-B075-78FBB1A3F2DA}" dt="2020-08-11T09:26:12.235" v="3009" actId="478"/>
          <ac:picMkLst>
            <pc:docMk/>
            <pc:sldMk cId="4035699660" sldId="329"/>
            <ac:picMk id="8" creationId="{E936118D-C171-41D9-9A6A-109D3E0BF1B1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9" creationId="{388C6395-6770-4E67-8B22-DC3A1140EE64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12" creationId="{9D2C2551-72F9-4887-834E-A5CC6492DF35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13" creationId="{C1BAC1FE-B513-4D63-91E9-151A101E225F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15" creationId="{21BD8167-D630-4256-BF73-FC9BFB68D06E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16" creationId="{74B1738C-470F-4A03-BE15-1D5A9BB2FFAA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17" creationId="{F59B46BC-7816-49C9-808C-1E8D1FDAE863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18" creationId="{CBFCBA5A-4930-4D3A-9065-2F520695B8BD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19" creationId="{F5FFBDE5-8BB1-4C80-A82A-0A243D6E7667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21" creationId="{4869E53C-34CA-4A99-9689-8D9EF6F77D5F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22" creationId="{9862824C-883F-46AC-9256-5228D7D83BBA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23" creationId="{64BD97EE-8EAA-4835-B7AA-2FDD9B202472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24" creationId="{83496DF2-F456-4EA4-8936-15DF2497C143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25" creationId="{0385018E-C2BF-496B-9E2D-ED0D9174BD5E}"/>
          </ac:picMkLst>
        </pc:picChg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596563890" sldId="330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3959472987" sldId="331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3077096351" sldId="332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2451430480" sldId="333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4017901300" sldId="334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400748707" sldId="335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163893635" sldId="336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599499271" sldId="337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575611069" sldId="338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2606983903" sldId="339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4172349717" sldId="340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2254982061" sldId="341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3972863650" sldId="3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E0147-5A89-4FE2-B938-2B9EC6D92616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A8737-062A-430E-91CE-4813D157A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58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061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463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653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33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886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Gilbert Strang-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669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Gilbert Strang-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973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9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822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897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324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581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42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98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2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40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02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38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40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29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22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38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1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09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3DAF6-BE44-41D4-8532-035407B3715D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06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21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310.png"/><Relationship Id="rId9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3" Type="http://schemas.openxmlformats.org/officeDocument/2006/relationships/image" Target="../media/image20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220.png"/><Relationship Id="rId4" Type="http://schemas.openxmlformats.org/officeDocument/2006/relationships/image" Target="../media/image211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340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0.png"/><Relationship Id="rId3" Type="http://schemas.openxmlformats.org/officeDocument/2006/relationships/image" Target="../media/image250.png"/><Relationship Id="rId7" Type="http://schemas.openxmlformats.org/officeDocument/2006/relationships/image" Target="../media/image51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2.png"/><Relationship Id="rId5" Type="http://schemas.openxmlformats.org/officeDocument/2006/relationships/image" Target="../media/image49.png"/><Relationship Id="rId15" Type="http://schemas.openxmlformats.org/officeDocument/2006/relationships/image" Target="../media/image54.png"/><Relationship Id="rId10" Type="http://schemas.openxmlformats.org/officeDocument/2006/relationships/image" Target="../media/image98.png"/><Relationship Id="rId4" Type="http://schemas.openxmlformats.org/officeDocument/2006/relationships/image" Target="../media/image48.png"/><Relationship Id="rId9" Type="http://schemas.openxmlformats.org/officeDocument/2006/relationships/image" Target="../media/image97.png"/><Relationship Id="rId1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10.png"/><Relationship Id="rId5" Type="http://schemas.openxmlformats.org/officeDocument/2006/relationships/image" Target="../media/image950.png"/><Relationship Id="rId10" Type="http://schemas.openxmlformats.org/officeDocument/2006/relationships/image" Target="../media/image104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310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0.png"/><Relationship Id="rId3" Type="http://schemas.openxmlformats.org/officeDocument/2006/relationships/image" Target="../media/image1212.png"/><Relationship Id="rId7" Type="http://schemas.openxmlformats.org/officeDocument/2006/relationships/image" Target="../media/image1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0.png"/><Relationship Id="rId11" Type="http://schemas.openxmlformats.org/officeDocument/2006/relationships/image" Target="../media/image1100.png"/><Relationship Id="rId10" Type="http://schemas.openxmlformats.org/officeDocument/2006/relationships/image" Target="../media/image1090.png"/><Relationship Id="rId9" Type="http://schemas.openxmlformats.org/officeDocument/2006/relationships/image" Target="../media/image1080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3" Type="http://schemas.openxmlformats.org/officeDocument/2006/relationships/image" Target="../media/image690.png"/><Relationship Id="rId21" Type="http://schemas.openxmlformats.org/officeDocument/2006/relationships/image" Target="../media/image1230.png"/><Relationship Id="rId25" Type="http://schemas.openxmlformats.org/officeDocument/2006/relationships/image" Target="../media/image1170.png"/><Relationship Id="rId2" Type="http://schemas.openxmlformats.org/officeDocument/2006/relationships/notesSlide" Target="../notesSlides/notesSlide6.xml"/><Relationship Id="rId29" Type="http://schemas.openxmlformats.org/officeDocument/2006/relationships/image" Target="../media/image12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0.png"/><Relationship Id="rId24" Type="http://schemas.openxmlformats.org/officeDocument/2006/relationships/image" Target="../media/image1160.png"/><Relationship Id="rId5" Type="http://schemas.openxmlformats.org/officeDocument/2006/relationships/image" Target="../media/image1120.png"/><Relationship Id="rId23" Type="http://schemas.openxmlformats.org/officeDocument/2006/relationships/image" Target="../media/image1150.png"/><Relationship Id="rId28" Type="http://schemas.openxmlformats.org/officeDocument/2006/relationships/image" Target="../media/image23.png"/><Relationship Id="rId31" Type="http://schemas.openxmlformats.org/officeDocument/2006/relationships/image" Target="../media/image1240.png"/><Relationship Id="rId4" Type="http://schemas.openxmlformats.org/officeDocument/2006/relationships/image" Target="../media/image1110.png"/><Relationship Id="rId22" Type="http://schemas.openxmlformats.org/officeDocument/2006/relationships/image" Target="../media/image1140.png"/><Relationship Id="rId27" Type="http://schemas.openxmlformats.org/officeDocument/2006/relationships/image" Target="../media/image1190.png"/><Relationship Id="rId30" Type="http://schemas.openxmlformats.org/officeDocument/2006/relationships/image" Target="../media/image12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1.png"/><Relationship Id="rId13" Type="http://schemas.openxmlformats.org/officeDocument/2006/relationships/image" Target="../media/image130.png"/><Relationship Id="rId18" Type="http://schemas.openxmlformats.org/officeDocument/2006/relationships/image" Target="../media/image135.png"/><Relationship Id="rId21" Type="http://schemas.openxmlformats.org/officeDocument/2006/relationships/image" Target="../media/image25.png"/><Relationship Id="rId7" Type="http://schemas.openxmlformats.org/officeDocument/2006/relationships/image" Target="../media/image1250.png"/><Relationship Id="rId12" Type="http://schemas.openxmlformats.org/officeDocument/2006/relationships/image" Target="../media/image129.png"/><Relationship Id="rId17" Type="http://schemas.openxmlformats.org/officeDocument/2006/relationships/image" Target="../media/image13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3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90.png"/><Relationship Id="rId11" Type="http://schemas.openxmlformats.org/officeDocument/2006/relationships/image" Target="../media/image1280.png"/><Relationship Id="rId5" Type="http://schemas.openxmlformats.org/officeDocument/2006/relationships/image" Target="../media/image1590.png"/><Relationship Id="rId15" Type="http://schemas.openxmlformats.org/officeDocument/2006/relationships/image" Target="../media/image132.png"/><Relationship Id="rId10" Type="http://schemas.openxmlformats.org/officeDocument/2006/relationships/image" Target="../media/image1270.png"/><Relationship Id="rId19" Type="http://schemas.openxmlformats.org/officeDocument/2006/relationships/image" Target="../media/image136.png"/><Relationship Id="rId4" Type="http://schemas.openxmlformats.org/officeDocument/2006/relationships/image" Target="../media/image169.png"/><Relationship Id="rId9" Type="http://schemas.openxmlformats.org/officeDocument/2006/relationships/image" Target="../media/image24.png"/><Relationship Id="rId14" Type="http://schemas.openxmlformats.org/officeDocument/2006/relationships/image" Target="../media/image1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1111.png"/><Relationship Id="rId3" Type="http://schemas.openxmlformats.org/officeDocument/2006/relationships/image" Target="../media/image164.png"/><Relationship Id="rId7" Type="http://schemas.openxmlformats.org/officeDocument/2006/relationships/image" Target="../media/image28.png"/><Relationship Id="rId12" Type="http://schemas.openxmlformats.org/officeDocument/2006/relationships/image" Target="../media/image10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910.png"/><Relationship Id="rId5" Type="http://schemas.openxmlformats.org/officeDocument/2006/relationships/image" Target="../media/image26.png"/><Relationship Id="rId10" Type="http://schemas.openxmlformats.org/officeDocument/2006/relationships/image" Target="../media/image810.png"/><Relationship Id="rId4" Type="http://schemas.openxmlformats.org/officeDocument/2006/relationships/image" Target="../media/image210.png"/><Relationship Id="rId9" Type="http://schemas.openxmlformats.org/officeDocument/2006/relationships/image" Target="../media/image7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3359918" y="2967335"/>
            <a:ext cx="668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Linear Algebra &amp; Convex Optimization – Lecture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0257-A9BE-4002-98AB-CF876DF4754B}"/>
              </a:ext>
            </a:extLst>
          </p:cNvPr>
          <p:cNvSpPr txBox="1"/>
          <p:nvPr/>
        </p:nvSpPr>
        <p:spPr>
          <a:xfrm>
            <a:off x="4910768" y="5717812"/>
            <a:ext cx="7031515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 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Introduction to Applied Linear Algebra, S. Boyd: Chapters 8, 11.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Algebra, Gilbert Strang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12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160777" y="210113"/>
            <a:ext cx="6856137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Pseudo Inverse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894C6E-97EA-4E47-8FAE-B4BD0C428C2B}"/>
              </a:ext>
            </a:extLst>
          </p:cNvPr>
          <p:cNvSpPr/>
          <p:nvPr/>
        </p:nvSpPr>
        <p:spPr>
          <a:xfrm>
            <a:off x="657253" y="1846283"/>
            <a:ext cx="551056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799E18-992F-453C-A0A5-14185A747A51}"/>
                  </a:ext>
                </a:extLst>
              </p:cNvPr>
              <p:cNvSpPr txBox="1"/>
              <p:nvPr/>
            </p:nvSpPr>
            <p:spPr>
              <a:xfrm>
                <a:off x="341182" y="777237"/>
                <a:ext cx="885519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Matrix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tall or square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columns of Matrix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linearly independent,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left Inverse.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columns of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linearly independent, the Gram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invertible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799E18-992F-453C-A0A5-14185A747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82" y="777237"/>
                <a:ext cx="8855199" cy="923330"/>
              </a:xfrm>
              <a:prstGeom prst="rect">
                <a:avLst/>
              </a:prstGeom>
              <a:blipFill>
                <a:blip r:embed="rId3"/>
                <a:stretch>
                  <a:fillRect l="-482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05F590-F86F-46CC-BD88-6BDEC06976A6}"/>
                  </a:ext>
                </a:extLst>
              </p:cNvPr>
              <p:cNvSpPr txBox="1"/>
              <p:nvPr/>
            </p:nvSpPr>
            <p:spPr>
              <a:xfrm>
                <a:off x="787332" y="1883025"/>
                <a:ext cx="5798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the left inverse of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05F590-F86F-46CC-BD88-6BDEC0697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32" y="1883025"/>
                <a:ext cx="5798128" cy="369332"/>
              </a:xfrm>
              <a:prstGeom prst="rect">
                <a:avLst/>
              </a:prstGeom>
              <a:blipFill>
                <a:blip r:embed="rId4"/>
                <a:stretch>
                  <a:fillRect l="-84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21BE5BA-817D-4EA6-BD50-668A2336D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332" y="2590800"/>
            <a:ext cx="3981450" cy="533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1991B5-D330-4706-AC80-7AEE481757B7}"/>
              </a:ext>
            </a:extLst>
          </p:cNvPr>
          <p:cNvSpPr txBox="1"/>
          <p:nvPr/>
        </p:nvSpPr>
        <p:spPr>
          <a:xfrm>
            <a:off x="682416" y="3363375"/>
            <a:ext cx="570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Moore –Penrose </a:t>
            </a:r>
            <a:r>
              <a:rPr lang="en-US" b="1" dirty="0" err="1"/>
              <a:t>Psuedo</a:t>
            </a:r>
            <a:r>
              <a:rPr lang="en-US" b="1" dirty="0"/>
              <a:t> Inverse: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4E69A4-5B14-4B18-83C9-20A1F22F57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606" y="3355624"/>
            <a:ext cx="1876425" cy="400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F0E9A8-8CED-4AE0-AB73-2C54FD3F02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416" y="4352609"/>
            <a:ext cx="7286625" cy="409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B61566-3C2C-4E82-9D94-ED2DE450C7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976" y="4953461"/>
            <a:ext cx="4867275" cy="428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396F4E-4EB1-497F-B047-41F145156DBF}"/>
                  </a:ext>
                </a:extLst>
              </p:cNvPr>
              <p:cNvSpPr txBox="1"/>
              <p:nvPr/>
            </p:nvSpPr>
            <p:spPr>
              <a:xfrm>
                <a:off x="673051" y="5640236"/>
                <a:ext cx="5405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does not exist when the matrix is not square 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396F4E-4EB1-497F-B047-41F145156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1" y="5640236"/>
                <a:ext cx="5405650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38AC21E-04FA-49B7-8C75-E91BA4C8CDA2}"/>
              </a:ext>
            </a:extLst>
          </p:cNvPr>
          <p:cNvSpPr txBox="1"/>
          <p:nvPr/>
        </p:nvSpPr>
        <p:spPr>
          <a:xfrm>
            <a:off x="7562240" y="4971365"/>
            <a:ext cx="46259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If A has independent columns, A can have many left inverses. It also means A can have many Moore-Penrose Pseudo Inverses?</a:t>
            </a:r>
          </a:p>
          <a:p>
            <a:r>
              <a:rPr lang="en-US" dirty="0"/>
              <a:t>TRUE / FALSE ?</a:t>
            </a:r>
          </a:p>
          <a:p>
            <a:endParaRPr lang="en-US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82B9F4-B09B-4790-AC59-EC1C94D4FE68}"/>
              </a:ext>
            </a:extLst>
          </p:cNvPr>
          <p:cNvGrpSpPr/>
          <p:nvPr/>
        </p:nvGrpSpPr>
        <p:grpSpPr>
          <a:xfrm>
            <a:off x="7273277" y="4953461"/>
            <a:ext cx="4914900" cy="1154023"/>
            <a:chOff x="7128164" y="2124407"/>
            <a:chExt cx="4914900" cy="7896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21F148-695C-4C33-B716-E3B30467B151}"/>
                </a:ext>
              </a:extLst>
            </p:cNvPr>
            <p:cNvSpPr/>
            <p:nvPr/>
          </p:nvSpPr>
          <p:spPr>
            <a:xfrm>
              <a:off x="7128164" y="2124407"/>
              <a:ext cx="4914900" cy="789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5A1080-758C-4EEA-B1B5-E22791823CB7}"/>
                </a:ext>
              </a:extLst>
            </p:cNvPr>
            <p:cNvSpPr txBox="1"/>
            <p:nvPr/>
          </p:nvSpPr>
          <p:spPr>
            <a:xfrm>
              <a:off x="7128164" y="2124408"/>
              <a:ext cx="623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Poll: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37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10" grpId="0"/>
      <p:bldP spid="16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160777" y="210113"/>
            <a:ext cx="6856137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Least Squares</a:t>
            </a:r>
            <a:endParaRPr lang="en-IN" sz="24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DB7B95-B146-4B4D-9F3A-DC87A0BC2904}"/>
                  </a:ext>
                </a:extLst>
              </p:cNvPr>
              <p:cNvSpPr txBox="1"/>
              <p:nvPr/>
            </p:nvSpPr>
            <p:spPr>
              <a:xfrm>
                <a:off x="160776" y="2177845"/>
                <a:ext cx="6520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Objective: </a:t>
                </a:r>
                <a:r>
                  <a:rPr lang="en-US" dirty="0"/>
                  <a:t>Seek 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for which the residual,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minimal.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DB7B95-B146-4B4D-9F3A-DC87A0BC2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6" y="2177845"/>
                <a:ext cx="6520578" cy="369332"/>
              </a:xfrm>
              <a:prstGeom prst="rect">
                <a:avLst/>
              </a:prstGeom>
              <a:blipFill>
                <a:blip r:embed="rId3"/>
                <a:stretch>
                  <a:fillRect l="-7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5C372E-561D-4E60-9B9D-177FFFBEB6C0}"/>
                  </a:ext>
                </a:extLst>
              </p:cNvPr>
              <p:cNvSpPr txBox="1"/>
              <p:nvPr/>
            </p:nvSpPr>
            <p:spPr>
              <a:xfrm>
                <a:off x="160776" y="1136321"/>
                <a:ext cx="2592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5C372E-561D-4E60-9B9D-177FFFBEB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6" y="1136321"/>
                <a:ext cx="2592814" cy="369332"/>
              </a:xfrm>
              <a:prstGeom prst="rect">
                <a:avLst/>
              </a:prstGeom>
              <a:blipFill>
                <a:blip r:embed="rId4"/>
                <a:stretch>
                  <a:fillRect l="-187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43B5F2-89A4-4B79-ABB9-9AD47D9D9C55}"/>
                  </a:ext>
                </a:extLst>
              </p:cNvPr>
              <p:cNvSpPr txBox="1"/>
              <p:nvPr/>
            </p:nvSpPr>
            <p:spPr>
              <a:xfrm>
                <a:off x="160776" y="1618982"/>
                <a:ext cx="6089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Matrix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tall with linearly independent columns,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43B5F2-89A4-4B79-ABB9-9AD47D9D9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6" y="1618982"/>
                <a:ext cx="6089073" cy="369332"/>
              </a:xfrm>
              <a:prstGeom prst="rect">
                <a:avLst/>
              </a:prstGeom>
              <a:blipFill>
                <a:blip r:embed="rId5"/>
                <a:stretch>
                  <a:fillRect l="-80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23FC245-B7C4-4FCC-A801-2049E4BAC4C5}"/>
              </a:ext>
            </a:extLst>
          </p:cNvPr>
          <p:cNvSpPr txBox="1"/>
          <p:nvPr/>
        </p:nvSpPr>
        <p:spPr>
          <a:xfrm>
            <a:off x="160777" y="779318"/>
            <a:ext cx="200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Setting: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A7B3D9-CC09-4A4C-BFEC-795E160929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121" y="2789096"/>
            <a:ext cx="1162050" cy="38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44E209-E162-4B71-93E8-B54568E8A5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7054" y="2736708"/>
            <a:ext cx="3362325" cy="485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58940C-9FB9-4C5F-88B4-3F7570E638D3}"/>
                  </a:ext>
                </a:extLst>
              </p:cNvPr>
              <p:cNvSpPr txBox="1"/>
              <p:nvPr/>
            </p:nvSpPr>
            <p:spPr>
              <a:xfrm>
                <a:off x="2270130" y="3862038"/>
                <a:ext cx="749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true for 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, 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is a </a:t>
                </a:r>
                <a:r>
                  <a:rPr lang="en-US" i="1" dirty="0"/>
                  <a:t>solution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58940C-9FB9-4C5F-88B4-3F7570E63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30" y="3862038"/>
                <a:ext cx="7492562" cy="369332"/>
              </a:xfrm>
              <a:prstGeom prst="rect">
                <a:avLst/>
              </a:prstGeom>
              <a:blipFill>
                <a:blip r:embed="rId8"/>
                <a:stretch>
                  <a:fillRect l="-65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FF9A2CA-A948-4246-AB50-C30CF1F4F8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3689" y="4537344"/>
            <a:ext cx="6029325" cy="2762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4CDA6DC-85B1-476C-B816-3CD9C80943AA}"/>
              </a:ext>
            </a:extLst>
          </p:cNvPr>
          <p:cNvSpPr/>
          <p:nvPr/>
        </p:nvSpPr>
        <p:spPr>
          <a:xfrm>
            <a:off x="2161309" y="3862038"/>
            <a:ext cx="6520578" cy="1094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7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6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160777" y="210113"/>
            <a:ext cx="6856137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Least Squares: Column/Row Interpretations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10B7C3-2F6B-4B50-994E-1C63CA201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77" y="1315316"/>
            <a:ext cx="4105275" cy="590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FCA071-98E8-4A89-931B-530A94C25BA7}"/>
              </a:ext>
            </a:extLst>
          </p:cNvPr>
          <p:cNvSpPr txBox="1"/>
          <p:nvPr/>
        </p:nvSpPr>
        <p:spPr>
          <a:xfrm>
            <a:off x="232582" y="812151"/>
            <a:ext cx="335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Column Interpretation: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903C59-2F72-4EF6-9DE1-9916FE517A01}"/>
              </a:ext>
            </a:extLst>
          </p:cNvPr>
          <p:cNvGrpSpPr/>
          <p:nvPr/>
        </p:nvGrpSpPr>
        <p:grpSpPr>
          <a:xfrm>
            <a:off x="1910713" y="1905866"/>
            <a:ext cx="8124825" cy="1313274"/>
            <a:chOff x="1910713" y="1905866"/>
            <a:chExt cx="8124825" cy="13132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D4DC17-90F8-45FD-B52C-B1C90C6EC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3439" y="1905866"/>
              <a:ext cx="6276975" cy="4000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D3127C9-AA39-4570-AFE6-A5450ABF3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11839" y="2337089"/>
              <a:ext cx="2505075" cy="4381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D466CC2-8F7F-45B5-A4B0-C5B315C05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10713" y="2838140"/>
              <a:ext cx="8124825" cy="3810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BA77D90-AF39-4E9E-8AE9-C7125FD2C810}"/>
              </a:ext>
            </a:extLst>
          </p:cNvPr>
          <p:cNvSpPr txBox="1"/>
          <p:nvPr/>
        </p:nvSpPr>
        <p:spPr>
          <a:xfrm>
            <a:off x="232581" y="3429000"/>
            <a:ext cx="335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Row Interpretation: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282DEE-F032-4C0B-A8EA-839A7A28BA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777" y="4008192"/>
            <a:ext cx="5695950" cy="28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A1CA94-6336-4DBB-B360-D14D4CF6F4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581" y="4418758"/>
            <a:ext cx="3057525" cy="428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DB40AB-2491-4DCF-B00D-AA8068FC54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4439" y="5015223"/>
            <a:ext cx="4562475" cy="428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897F6F-7302-4B3A-BF2E-DF42E72C2E7C}"/>
                  </a:ext>
                </a:extLst>
              </p:cNvPr>
              <p:cNvSpPr txBox="1"/>
              <p:nvPr/>
            </p:nvSpPr>
            <p:spPr>
              <a:xfrm>
                <a:off x="2003207" y="5919066"/>
                <a:ext cx="8843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least squares objective is to find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that minimizes the sum of residuals 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897F6F-7302-4B3A-BF2E-DF42E72C2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207" y="5919066"/>
                <a:ext cx="8843104" cy="369332"/>
              </a:xfrm>
              <a:prstGeom prst="rect">
                <a:avLst/>
              </a:prstGeom>
              <a:blipFill>
                <a:blip r:embed="rId10"/>
                <a:stretch>
                  <a:fillRect l="-621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F1E0601-DDFF-4CFB-B774-DD6007C76E6D}"/>
              </a:ext>
            </a:extLst>
          </p:cNvPr>
          <p:cNvSpPr txBox="1"/>
          <p:nvPr/>
        </p:nvSpPr>
        <p:spPr>
          <a:xfrm>
            <a:off x="595047" y="5082994"/>
            <a:ext cx="131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1789B-1D25-44A6-82E8-5EFC3B3659BD}"/>
              </a:ext>
            </a:extLst>
          </p:cNvPr>
          <p:cNvSpPr txBox="1"/>
          <p:nvPr/>
        </p:nvSpPr>
        <p:spPr>
          <a:xfrm>
            <a:off x="9606455" y="4293942"/>
            <a:ext cx="21546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Poll: </a:t>
            </a:r>
            <a:r>
              <a:rPr lang="en-US" dirty="0"/>
              <a:t>Which interpretation fits in  a classifier training setting. </a:t>
            </a:r>
          </a:p>
          <a:p>
            <a:r>
              <a:rPr lang="en-US" dirty="0"/>
              <a:t>A) Row B) Column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7802CA-BA2C-4431-B2F6-A28879477576}"/>
              </a:ext>
            </a:extLst>
          </p:cNvPr>
          <p:cNvSpPr/>
          <p:nvPr/>
        </p:nvSpPr>
        <p:spPr>
          <a:xfrm>
            <a:off x="9554441" y="4229201"/>
            <a:ext cx="2154621" cy="1689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5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5" grpId="0"/>
      <p:bldP spid="16" grpId="0"/>
      <p:bldP spid="8" grpId="0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160777" y="210113"/>
            <a:ext cx="6856137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Least Squares : Loss Function Optimization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393654-FC7C-420F-A5D9-B2944EBB6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38" y="1088196"/>
            <a:ext cx="4476750" cy="115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8F9E81-2241-4389-BCEF-6D2BB4E40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488" y="2240721"/>
            <a:ext cx="2819400" cy="676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F04E0F-D17D-4A47-A925-A1FC5D21121F}"/>
                  </a:ext>
                </a:extLst>
              </p:cNvPr>
              <p:cNvSpPr txBox="1"/>
              <p:nvPr/>
            </p:nvSpPr>
            <p:spPr>
              <a:xfrm>
                <a:off x="306437" y="2334530"/>
                <a:ext cx="302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to become optimal point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F04E0F-D17D-4A47-A925-A1FC5D2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37" y="2334530"/>
                <a:ext cx="3021157" cy="369332"/>
              </a:xfrm>
              <a:prstGeom prst="rect">
                <a:avLst/>
              </a:prstGeom>
              <a:blipFill>
                <a:blip r:embed="rId5"/>
                <a:stretch>
                  <a:fillRect l="-1613" t="-9836" r="-161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93719C90-1FA0-448D-8E80-898D5CC622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639" y="3745915"/>
            <a:ext cx="1885950" cy="495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963A29-404E-4CC0-9877-996D5B38BBAA}"/>
                  </a:ext>
                </a:extLst>
              </p:cNvPr>
              <p:cNvSpPr txBox="1"/>
              <p:nvPr/>
            </p:nvSpPr>
            <p:spPr>
              <a:xfrm>
                <a:off x="275452" y="3023914"/>
                <a:ext cx="6856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Once we solve the equation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dirty="0"/>
                  <a:t> , we get the same solution,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963A29-404E-4CC0-9877-996D5B38B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52" y="3023914"/>
                <a:ext cx="6856137" cy="369332"/>
              </a:xfrm>
              <a:prstGeom prst="rect">
                <a:avLst/>
              </a:prstGeom>
              <a:blipFill>
                <a:blip r:embed="rId7"/>
                <a:stretch>
                  <a:fillRect l="-711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26DED40-5373-48D5-BCF5-45B9530C2D9A}"/>
              </a:ext>
            </a:extLst>
          </p:cNvPr>
          <p:cNvSpPr txBox="1"/>
          <p:nvPr/>
        </p:nvSpPr>
        <p:spPr>
          <a:xfrm>
            <a:off x="306437" y="4437605"/>
            <a:ext cx="808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(Details of the differentiation will be re-visited after introducing vector calculus)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51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160777" y="210113"/>
            <a:ext cx="6856137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Pseudo Inverse via QR Factorization</a:t>
            </a:r>
            <a:endParaRPr lang="en-IN" sz="24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799E18-992F-453C-A0A5-14185A747A51}"/>
                  </a:ext>
                </a:extLst>
              </p:cNvPr>
              <p:cNvSpPr txBox="1"/>
              <p:nvPr/>
            </p:nvSpPr>
            <p:spPr>
              <a:xfrm>
                <a:off x="341182" y="781925"/>
                <a:ext cx="1048614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columns of Matrix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linearly independent,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left Inverse.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columns of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linearly independent ,QR Factorization of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en-US" dirty="0"/>
                  <a:t> exists.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799E18-992F-453C-A0A5-14185A747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82" y="781925"/>
                <a:ext cx="10486145" cy="646331"/>
              </a:xfrm>
              <a:prstGeom prst="rect">
                <a:avLst/>
              </a:prstGeom>
              <a:blipFill>
                <a:blip r:embed="rId3"/>
                <a:stretch>
                  <a:fillRect l="-40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7F4C4CF-FCDE-4763-A976-ED44CB742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946" y="2220590"/>
            <a:ext cx="2076450" cy="3524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DEF524-5CA6-4CD0-824D-759177A44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12" y="2857372"/>
            <a:ext cx="1905000" cy="4667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AB697F1-C4F3-4A5D-BBA2-8E0252B992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166" y="3416663"/>
            <a:ext cx="1838325" cy="447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13A32C7-64F8-42D8-A8DD-F0FDC913D0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3616" y="3416663"/>
            <a:ext cx="2981325" cy="447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147CC9-38F2-475C-8F9A-17E7CCD52894}"/>
                  </a:ext>
                </a:extLst>
              </p:cNvPr>
              <p:cNvSpPr txBox="1"/>
              <p:nvPr/>
            </p:nvSpPr>
            <p:spPr>
              <a:xfrm>
                <a:off x="537296" y="5602536"/>
                <a:ext cx="106960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columns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linearly independent, the ‘approximate solution’ for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for  can be found by solving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/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147CC9-38F2-475C-8F9A-17E7CCD52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96" y="5602536"/>
                <a:ext cx="10696031" cy="646331"/>
              </a:xfrm>
              <a:prstGeom prst="rect">
                <a:avLst/>
              </a:prstGeom>
              <a:blipFill>
                <a:blip r:embed="rId9"/>
                <a:stretch>
                  <a:fillRect l="-45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1E0D6C01-7A2D-43BB-8EC2-F831954F456A}"/>
              </a:ext>
            </a:extLst>
          </p:cNvPr>
          <p:cNvSpPr/>
          <p:nvPr/>
        </p:nvSpPr>
        <p:spPr>
          <a:xfrm>
            <a:off x="446809" y="5509265"/>
            <a:ext cx="10877006" cy="73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C88231-1B46-4E43-A6B3-5113F7D8C53F}"/>
                  </a:ext>
                </a:extLst>
              </p:cNvPr>
              <p:cNvSpPr txBox="1"/>
              <p:nvPr/>
            </p:nvSpPr>
            <p:spPr>
              <a:xfrm>
                <a:off x="589699" y="4558226"/>
                <a:ext cx="14954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𝑄𝑅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C88231-1B46-4E43-A6B3-5113F7D8C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99" y="4558226"/>
                <a:ext cx="1495409" cy="276999"/>
              </a:xfrm>
              <a:prstGeom prst="rect">
                <a:avLst/>
              </a:prstGeom>
              <a:blipFill>
                <a:blip r:embed="rId10"/>
                <a:stretch>
                  <a:fillRect l="-3673" t="-26667" r="-3265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7FF5ED-17B4-4C86-A0BB-AAE9FD0492DB}"/>
                  </a:ext>
                </a:extLst>
              </p:cNvPr>
              <p:cNvSpPr txBox="1"/>
              <p:nvPr/>
            </p:nvSpPr>
            <p:spPr>
              <a:xfrm>
                <a:off x="586213" y="5013828"/>
                <a:ext cx="12791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7FF5ED-17B4-4C86-A0BB-AAE9FD049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13" y="5013828"/>
                <a:ext cx="1279196" cy="276999"/>
              </a:xfrm>
              <a:prstGeom prst="rect">
                <a:avLst/>
              </a:prstGeom>
              <a:blipFill>
                <a:blip r:embed="rId11"/>
                <a:stretch>
                  <a:fillRect l="-2381" t="-23913" r="-3810" b="-28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C7D0C7A8-C058-4B5B-83E5-88B74E12AB04}"/>
              </a:ext>
            </a:extLst>
          </p:cNvPr>
          <p:cNvSpPr/>
          <p:nvPr/>
        </p:nvSpPr>
        <p:spPr>
          <a:xfrm>
            <a:off x="2490116" y="5109960"/>
            <a:ext cx="378836" cy="1241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8CA34E-BD63-4FAA-A948-EB663244BDB8}"/>
                  </a:ext>
                </a:extLst>
              </p:cNvPr>
              <p:cNvSpPr txBox="1"/>
              <p:nvPr/>
            </p:nvSpPr>
            <p:spPr>
              <a:xfrm>
                <a:off x="3206656" y="5013828"/>
                <a:ext cx="10432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8CA34E-BD63-4FAA-A948-EB663244B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656" y="5013828"/>
                <a:ext cx="1043299" cy="276999"/>
              </a:xfrm>
              <a:prstGeom prst="rect">
                <a:avLst/>
              </a:prstGeom>
              <a:blipFill>
                <a:blip r:embed="rId12"/>
                <a:stretch>
                  <a:fillRect l="-4678" t="-23913" r="-5263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CB724C-4C49-404D-9945-C47809882AF0}"/>
                  </a:ext>
                </a:extLst>
              </p:cNvPr>
              <p:cNvSpPr txBox="1"/>
              <p:nvPr/>
            </p:nvSpPr>
            <p:spPr>
              <a:xfrm>
                <a:off x="446808" y="4051304"/>
                <a:ext cx="8168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Do we  have to compute pseudo inverse to get the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CB724C-4C49-404D-9945-C47809882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08" y="4051304"/>
                <a:ext cx="8168381" cy="369332"/>
              </a:xfrm>
              <a:prstGeom prst="rect">
                <a:avLst/>
              </a:prstGeom>
              <a:blipFill>
                <a:blip r:embed="rId13"/>
                <a:stretch>
                  <a:fillRect l="-597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6F0DCA5-6AEA-4305-8531-61A5338E3D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6213" y="1626046"/>
            <a:ext cx="657225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694BBE-0665-4C11-99F8-BF832A92031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89090" y="1672287"/>
            <a:ext cx="15144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4" grpId="0" animBg="1"/>
      <p:bldP spid="25" grpId="0"/>
      <p:bldP spid="27" grpId="0"/>
      <p:bldP spid="28" grpId="0" animBg="1"/>
      <p:bldP spid="29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arallelogram 36">
            <a:extLst>
              <a:ext uri="{FF2B5EF4-FFF2-40B4-BE49-F238E27FC236}">
                <a16:creationId xmlns:a16="http://schemas.microsoft.com/office/drawing/2014/main" id="{AE362059-99E0-4594-9594-D264F7891C83}"/>
              </a:ext>
            </a:extLst>
          </p:cNvPr>
          <p:cNvSpPr/>
          <p:nvPr/>
        </p:nvSpPr>
        <p:spPr>
          <a:xfrm rot="174637">
            <a:off x="9299581" y="5181515"/>
            <a:ext cx="2725829" cy="754172"/>
          </a:xfrm>
          <a:prstGeom prst="parallelogram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327093" y="293240"/>
            <a:ext cx="3735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Determinant &amp; Singularity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4B6D39-2221-4A93-9DB0-3B5556ABB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90" y="1468711"/>
            <a:ext cx="2716357" cy="470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EB0DC5-B38A-49EA-8B1C-9E9766387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83" y="2048381"/>
            <a:ext cx="5392882" cy="14907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90CD88-236D-4F85-8892-815CDB0D718D}"/>
                  </a:ext>
                </a:extLst>
              </p:cNvPr>
              <p:cNvSpPr txBox="1"/>
              <p:nvPr/>
            </p:nvSpPr>
            <p:spPr>
              <a:xfrm>
                <a:off x="332509" y="927142"/>
                <a:ext cx="8593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Determinant is a </a:t>
                </a:r>
                <a:r>
                  <a:rPr lang="en-US" dirty="0">
                    <a:solidFill>
                      <a:srgbClr val="FF0000"/>
                    </a:solidFill>
                  </a:rPr>
                  <a:t>scalar</a:t>
                </a:r>
                <a:r>
                  <a:rPr lang="en-US" dirty="0"/>
                  <a:t> value associated with every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square matrix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0" dirty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90CD88-236D-4F85-8892-815CDB0D7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927142"/>
                <a:ext cx="8593282" cy="369332"/>
              </a:xfrm>
              <a:prstGeom prst="rect">
                <a:avLst/>
              </a:prstGeom>
              <a:blipFill>
                <a:blip r:embed="rId5"/>
                <a:stretch>
                  <a:fillRect l="-6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C28A989-805E-456B-BFDC-2B57D3F808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683" y="3955786"/>
            <a:ext cx="8593282" cy="3422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75B11F-82D9-4A82-8629-146C45A5E7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8118" y="1468711"/>
            <a:ext cx="2195945" cy="1822545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A7BDBDFD-8A66-4E63-AC78-417C9650DDDE}"/>
              </a:ext>
            </a:extLst>
          </p:cNvPr>
          <p:cNvSpPr/>
          <p:nvPr/>
        </p:nvSpPr>
        <p:spPr>
          <a:xfrm>
            <a:off x="8614063" y="2314084"/>
            <a:ext cx="493568" cy="1946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5A74FB8-89C2-47B1-8528-F16D88F0E2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9828" y="1360554"/>
            <a:ext cx="2403332" cy="21362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9174FD-C184-4E60-861F-07C11057CD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509" y="4380464"/>
            <a:ext cx="1676400" cy="485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482346-C932-4C27-896D-FBABB52653E3}"/>
                  </a:ext>
                </a:extLst>
              </p:cNvPr>
              <p:cNvSpPr txBox="1"/>
              <p:nvPr/>
            </p:nvSpPr>
            <p:spPr>
              <a:xfrm>
                <a:off x="363683" y="4981954"/>
                <a:ext cx="6510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Determinant is measure of </a:t>
                </a:r>
                <a:r>
                  <a:rPr lang="en-US" dirty="0">
                    <a:solidFill>
                      <a:srgbClr val="0070C0"/>
                    </a:solidFill>
                  </a:rPr>
                  <a:t>linear transformation </a:t>
                </a:r>
                <a:r>
                  <a:rPr lang="en-US" dirty="0"/>
                  <a:t>induced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482346-C932-4C27-896D-FBABB5265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83" y="4981954"/>
                <a:ext cx="6510186" cy="369332"/>
              </a:xfrm>
              <a:prstGeom prst="rect">
                <a:avLst/>
              </a:prstGeom>
              <a:blipFill>
                <a:blip r:embed="rId10"/>
                <a:stretch>
                  <a:fillRect l="-84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23206B-A51A-4C7B-9370-18FE2CF49645}"/>
                  </a:ext>
                </a:extLst>
              </p:cNvPr>
              <p:cNvSpPr txBox="1"/>
              <p:nvPr/>
            </p:nvSpPr>
            <p:spPr>
              <a:xfrm>
                <a:off x="327094" y="5521288"/>
                <a:ext cx="5257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columns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linearly </a:t>
                </a:r>
                <a:r>
                  <a:rPr lang="en-US" dirty="0">
                    <a:solidFill>
                      <a:srgbClr val="FF0000"/>
                    </a:solidFill>
                  </a:rPr>
                  <a:t>dependent</a:t>
                </a:r>
                <a:r>
                  <a:rPr lang="en-US" dirty="0"/>
                  <a:t>, det(A) = 0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23206B-A51A-4C7B-9370-18FE2CF49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94" y="5521288"/>
                <a:ext cx="5257801" cy="369332"/>
              </a:xfrm>
              <a:prstGeom prst="rect">
                <a:avLst/>
              </a:prstGeom>
              <a:blipFill>
                <a:blip r:embed="rId11"/>
                <a:stretch>
                  <a:fillRect l="-104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B8B79CAC-DD24-456F-8086-3FFFB7CE8E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2560" y="4380464"/>
            <a:ext cx="2195945" cy="1822545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DDAD1C09-9074-4568-9D05-A346FA4769D6}"/>
              </a:ext>
            </a:extLst>
          </p:cNvPr>
          <p:cNvSpPr/>
          <p:nvPr/>
        </p:nvSpPr>
        <p:spPr>
          <a:xfrm>
            <a:off x="8679007" y="5254181"/>
            <a:ext cx="493568" cy="1946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A98472-6C03-420B-8A83-BB02F39029F7}"/>
              </a:ext>
            </a:extLst>
          </p:cNvPr>
          <p:cNvCxnSpPr/>
          <p:nvPr/>
        </p:nvCxnSpPr>
        <p:spPr>
          <a:xfrm flipV="1">
            <a:off x="10650354" y="4215156"/>
            <a:ext cx="0" cy="95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2F88B9-0EF0-43AF-B632-803F0FAAC971}"/>
              </a:ext>
            </a:extLst>
          </p:cNvPr>
          <p:cNvCxnSpPr>
            <a:cxnSpLocks/>
          </p:cNvCxnSpPr>
          <p:nvPr/>
        </p:nvCxnSpPr>
        <p:spPr>
          <a:xfrm flipH="1">
            <a:off x="9808553" y="5190893"/>
            <a:ext cx="841802" cy="64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95C45C-919F-47D1-9D6F-2DDB661BD6B2}"/>
              </a:ext>
            </a:extLst>
          </p:cNvPr>
          <p:cNvCxnSpPr/>
          <p:nvPr/>
        </p:nvCxnSpPr>
        <p:spPr>
          <a:xfrm>
            <a:off x="10640273" y="5205171"/>
            <a:ext cx="1042555" cy="73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D0F34E7-23C3-477E-B87A-31099632B85D}"/>
              </a:ext>
            </a:extLst>
          </p:cNvPr>
          <p:cNvCxnSpPr>
            <a:cxnSpLocks/>
          </p:cNvCxnSpPr>
          <p:nvPr/>
        </p:nvCxnSpPr>
        <p:spPr>
          <a:xfrm>
            <a:off x="10635657" y="5218123"/>
            <a:ext cx="927503" cy="53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5F25B0A-2F84-4812-9434-285E631D0D55}"/>
              </a:ext>
            </a:extLst>
          </p:cNvPr>
          <p:cNvCxnSpPr/>
          <p:nvPr/>
        </p:nvCxnSpPr>
        <p:spPr>
          <a:xfrm flipH="1">
            <a:off x="10229454" y="5218123"/>
            <a:ext cx="420900" cy="61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22EA4B-D5B7-47CF-90B7-21F1A7708654}"/>
              </a:ext>
            </a:extLst>
          </p:cNvPr>
          <p:cNvCxnSpPr>
            <a:cxnSpLocks/>
          </p:cNvCxnSpPr>
          <p:nvPr/>
        </p:nvCxnSpPr>
        <p:spPr>
          <a:xfrm flipH="1">
            <a:off x="9705816" y="5220424"/>
            <a:ext cx="893818" cy="12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A06013B-DBA8-47F2-812B-F000FED2490B}"/>
              </a:ext>
            </a:extLst>
          </p:cNvPr>
          <p:cNvSpPr txBox="1"/>
          <p:nvPr/>
        </p:nvSpPr>
        <p:spPr>
          <a:xfrm>
            <a:off x="10229454" y="5590489"/>
            <a:ext cx="69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</a:t>
            </a:r>
            <a:r>
              <a:rPr lang="en-US" i="1" baseline="-25000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BE26D0-127C-40E7-B9F7-A41E5182738F}"/>
              </a:ext>
            </a:extLst>
          </p:cNvPr>
          <p:cNvSpPr txBox="1"/>
          <p:nvPr/>
        </p:nvSpPr>
        <p:spPr>
          <a:xfrm>
            <a:off x="9534603" y="5207542"/>
            <a:ext cx="69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</a:t>
            </a:r>
            <a:r>
              <a:rPr lang="en-US" i="1" baseline="-25000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15D41C-D1B9-4755-9308-C7DDA599EFE0}"/>
              </a:ext>
            </a:extLst>
          </p:cNvPr>
          <p:cNvSpPr txBox="1"/>
          <p:nvPr/>
        </p:nvSpPr>
        <p:spPr>
          <a:xfrm>
            <a:off x="6944573" y="6266486"/>
            <a:ext cx="474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parallelotope is ‘squashed’ for Singular Matrices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2B14D8-B971-494E-B20B-6F2A319B6C5B}"/>
              </a:ext>
            </a:extLst>
          </p:cNvPr>
          <p:cNvSpPr txBox="1"/>
          <p:nvPr/>
        </p:nvSpPr>
        <p:spPr>
          <a:xfrm>
            <a:off x="11415973" y="5402033"/>
            <a:ext cx="69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</a:t>
            </a:r>
            <a:r>
              <a:rPr lang="en-US" i="1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3277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6" grpId="0"/>
      <p:bldP spid="14" grpId="0" animBg="1"/>
      <p:bldP spid="19" grpId="0"/>
      <p:bldP spid="20" grpId="0"/>
      <p:bldP spid="26" grpId="0" animBg="1"/>
      <p:bldP spid="47" grpId="0"/>
      <p:bldP spid="49" grpId="0"/>
      <p:bldP spid="50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23122" y="293240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System of Linear Equations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C5FD90-B0B9-4894-9984-820EC9638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22" y="1123084"/>
            <a:ext cx="4829175" cy="1847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30EF93-F90D-4544-9A53-9113E52F6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778" y="1259730"/>
            <a:ext cx="838200" cy="514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087A1D-A023-448F-B894-FF6B9750AC1D}"/>
                  </a:ext>
                </a:extLst>
              </p:cNvPr>
              <p:cNvSpPr txBox="1"/>
              <p:nvPr/>
            </p:nvSpPr>
            <p:spPr>
              <a:xfrm>
                <a:off x="7635869" y="1774080"/>
                <a:ext cx="4031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Matrix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</a:t>
                </a:r>
                <a:r>
                  <a:rPr lang="en-US" i="1" dirty="0"/>
                  <a:t>Coefficient Matrix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087A1D-A023-448F-B894-FF6B9750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869" y="1774080"/>
                <a:ext cx="403167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C99C27D-C0D6-4B3E-8DE9-7EC8836D7AAA}"/>
              </a:ext>
            </a:extLst>
          </p:cNvPr>
          <p:cNvSpPr txBox="1"/>
          <p:nvPr/>
        </p:nvSpPr>
        <p:spPr>
          <a:xfrm>
            <a:off x="5686877" y="3285276"/>
            <a:ext cx="139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Example 2: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383C9A-11A7-40BF-BA63-4AB12C3527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838" y="3887067"/>
            <a:ext cx="1504950" cy="466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7A03A4-FA92-4919-ABEF-301415212E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747" y="4315099"/>
            <a:ext cx="1057275" cy="485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F5FD58-AEA4-4BDC-B9C3-CE71851FCD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888" y="4818711"/>
            <a:ext cx="1485900" cy="523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3D3BA1-D72B-465B-BD88-1B5C449603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7425" y="3634615"/>
            <a:ext cx="2000250" cy="1257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35DD4B-367D-4523-9082-5994CED970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57154" y="4984173"/>
            <a:ext cx="1533525" cy="13144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FFDB7F-4F31-4267-86B7-D979E885EE33}"/>
              </a:ext>
            </a:extLst>
          </p:cNvPr>
          <p:cNvSpPr txBox="1"/>
          <p:nvPr/>
        </p:nvSpPr>
        <p:spPr>
          <a:xfrm>
            <a:off x="375936" y="3285276"/>
            <a:ext cx="139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Example 1: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0562BBD-D528-4ACE-AC2B-F0E9A9659C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20208" y="3939454"/>
            <a:ext cx="1438275" cy="3619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F9EE45D-6E1D-4C95-A4B8-44E23F918B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20208" y="4425190"/>
            <a:ext cx="1533525" cy="4667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180D591-AF9A-4A00-BAB5-67A7C73480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34457" y="3652387"/>
            <a:ext cx="2124075" cy="9239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879934-5F6C-4162-8BBE-955E9308A1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27817" y="4823473"/>
            <a:ext cx="1247775" cy="10382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F5AD3AD-5E12-4B35-9AC3-E78E24823878}"/>
              </a:ext>
            </a:extLst>
          </p:cNvPr>
          <p:cNvSpPr txBox="1"/>
          <p:nvPr/>
        </p:nvSpPr>
        <p:spPr>
          <a:xfrm>
            <a:off x="76962" y="5438173"/>
            <a:ext cx="170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Solution in this case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F7FFA9-FA3D-46FE-A564-B4A13F833D6F}"/>
              </a:ext>
            </a:extLst>
          </p:cNvPr>
          <p:cNvSpPr txBox="1"/>
          <p:nvPr/>
        </p:nvSpPr>
        <p:spPr>
          <a:xfrm>
            <a:off x="5729740" y="5438173"/>
            <a:ext cx="191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Solutions !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D46EE5D-1769-4932-AD45-3A6CD354297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20207" y="5908756"/>
            <a:ext cx="1438275" cy="3524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B3192A7-4C3B-4478-97C5-48969FE0A9A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3544" y="6363532"/>
            <a:ext cx="1371600" cy="361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CE16C3-AD37-4DA5-8E25-AC827AB2B0FD}"/>
              </a:ext>
            </a:extLst>
          </p:cNvPr>
          <p:cNvCxnSpPr>
            <a:cxnSpLocks/>
          </p:cNvCxnSpPr>
          <p:nvPr/>
        </p:nvCxnSpPr>
        <p:spPr>
          <a:xfrm>
            <a:off x="5143500" y="3771900"/>
            <a:ext cx="0" cy="2772607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26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7" grpId="0"/>
      <p:bldP spid="25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237132" y="115466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>
                <a:solidFill>
                  <a:srgbClr val="00B0F0"/>
                </a:solidFill>
              </a:rPr>
              <a:t>Ax</a:t>
            </a:r>
            <a:r>
              <a:rPr lang="en-IN" sz="2400" b="1" dirty="0">
                <a:solidFill>
                  <a:srgbClr val="00B0F0"/>
                </a:solidFill>
              </a:rPr>
              <a:t> = b , A is square and invertible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5B04B4-C4DE-4330-A155-4710BF651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2" y="577131"/>
            <a:ext cx="8639175" cy="2714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03FB5-A665-4F9B-8C08-6438A9AB33A8}"/>
              </a:ext>
            </a:extLst>
          </p:cNvPr>
          <p:cNvSpPr txBox="1"/>
          <p:nvPr/>
        </p:nvSpPr>
        <p:spPr>
          <a:xfrm>
            <a:off x="103909" y="3059668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Back-substitution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C38A8-B439-4CBE-85E6-ADBEEA5B3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37" y="3566245"/>
            <a:ext cx="5581650" cy="198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D1732D-53A2-4926-83FD-F9370C478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738" y="5911537"/>
            <a:ext cx="37433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6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23122" y="293240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Overdetermined &amp; Underdetermined Systems</a:t>
            </a:r>
            <a:endParaRPr lang="en-IN" sz="24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2">
                <a:extLst>
                  <a:ext uri="{FF2B5EF4-FFF2-40B4-BE49-F238E27FC236}">
                    <a16:creationId xmlns:a16="http://schemas.microsoft.com/office/drawing/2014/main" id="{5E9F91A5-6C53-44A7-9F2E-2BD146297A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91144" y="1672474"/>
              <a:ext cx="7309762" cy="311404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878583">
                      <a:extLst>
                        <a:ext uri="{9D8B030D-6E8A-4147-A177-3AD203B41FA5}">
                          <a16:colId xmlns:a16="http://schemas.microsoft.com/office/drawing/2014/main" val="3001812549"/>
                        </a:ext>
                      </a:extLst>
                    </a:gridCol>
                    <a:gridCol w="1550417">
                      <a:extLst>
                        <a:ext uri="{9D8B030D-6E8A-4147-A177-3AD203B41FA5}">
                          <a16:colId xmlns:a16="http://schemas.microsoft.com/office/drawing/2014/main" val="2885526849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152189064"/>
                        </a:ext>
                      </a:extLst>
                    </a:gridCol>
                    <a:gridCol w="2166262">
                      <a:extLst>
                        <a:ext uri="{9D8B030D-6E8A-4147-A177-3AD203B41FA5}">
                          <a16:colId xmlns:a16="http://schemas.microsoft.com/office/drawing/2014/main" val="13129884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Coefficient Matrix,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Solution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26016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Overdetermined Systems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More Equations than unknowns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 &gt; n, Tall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 Solution when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76859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Underdetermined Systems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Less Equations than unknowns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 &lt; n, Wide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Many Solutions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02645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55586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2">
                <a:extLst>
                  <a:ext uri="{FF2B5EF4-FFF2-40B4-BE49-F238E27FC236}">
                    <a16:creationId xmlns:a16="http://schemas.microsoft.com/office/drawing/2014/main" id="{5E9F91A5-6C53-44A7-9F2E-2BD146297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1706867"/>
                  </p:ext>
                </p:extLst>
              </p:nvPr>
            </p:nvGraphicFramePr>
            <p:xfrm>
              <a:off x="1891144" y="1672474"/>
              <a:ext cx="7309762" cy="3114040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878583">
                      <a:extLst>
                        <a:ext uri="{9D8B030D-6E8A-4147-A177-3AD203B41FA5}">
                          <a16:colId xmlns:a16="http://schemas.microsoft.com/office/drawing/2014/main" val="3001812549"/>
                        </a:ext>
                      </a:extLst>
                    </a:gridCol>
                    <a:gridCol w="1550417">
                      <a:extLst>
                        <a:ext uri="{9D8B030D-6E8A-4147-A177-3AD203B41FA5}">
                          <a16:colId xmlns:a16="http://schemas.microsoft.com/office/drawing/2014/main" val="2885526849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152189064"/>
                        </a:ext>
                      </a:extLst>
                    </a:gridCol>
                    <a:gridCol w="2166262">
                      <a:extLst>
                        <a:ext uri="{9D8B030D-6E8A-4147-A177-3AD203B41FA5}">
                          <a16:colId xmlns:a16="http://schemas.microsoft.com/office/drawing/2014/main" val="131298844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Coefficient Matrix, 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Solution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26016024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Overdetermined Systems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More Equations than unknowns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 &gt; n, Tall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7360" t="-56122" r="-562" b="-1086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7685958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Underdetermined Systems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Less Equations than unknowns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 &lt; n, Wide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Many Solutions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02645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555864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227B7C3F-858C-4ACF-B4BC-2B0026AC4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33" y="753055"/>
            <a:ext cx="8382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0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237132" y="115466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>
                <a:solidFill>
                  <a:srgbClr val="00B0F0"/>
                </a:solidFill>
              </a:rPr>
              <a:t>Ax</a:t>
            </a:r>
            <a:r>
              <a:rPr lang="en-IN" sz="2400" b="1" dirty="0">
                <a:solidFill>
                  <a:srgbClr val="00B0F0"/>
                </a:solidFill>
              </a:rPr>
              <a:t> = b with no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9CE972-74AC-49DE-A38D-6D05542D843F}"/>
                  </a:ext>
                </a:extLst>
              </p:cNvPr>
              <p:cNvSpPr txBox="1"/>
              <p:nvPr/>
            </p:nvSpPr>
            <p:spPr>
              <a:xfrm>
                <a:off x="4212014" y="1277556"/>
                <a:ext cx="2445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Usually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9CE972-74AC-49DE-A38D-6D05542D8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014" y="1277556"/>
                <a:ext cx="2445586" cy="369332"/>
              </a:xfrm>
              <a:prstGeom prst="rect">
                <a:avLst/>
              </a:prstGeom>
              <a:blipFill>
                <a:blip r:embed="rId3"/>
                <a:stretch>
                  <a:fillRect l="-224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4073B46-F5A3-49AA-BEC6-68080101439F}"/>
              </a:ext>
            </a:extLst>
          </p:cNvPr>
          <p:cNvSpPr txBox="1"/>
          <p:nvPr/>
        </p:nvSpPr>
        <p:spPr>
          <a:xfrm>
            <a:off x="4212014" y="1782923"/>
            <a:ext cx="212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no Solutions 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F2C5F-4BAD-42B3-8854-049734A1A1EB}"/>
              </a:ext>
            </a:extLst>
          </p:cNvPr>
          <p:cNvSpPr txBox="1"/>
          <p:nvPr/>
        </p:nvSpPr>
        <p:spPr>
          <a:xfrm>
            <a:off x="2985527" y="3369025"/>
            <a:ext cx="519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best we can do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685615-A0F3-4D8D-907B-DBE460035375}"/>
                  </a:ext>
                </a:extLst>
              </p:cNvPr>
              <p:cNvSpPr txBox="1"/>
              <p:nvPr/>
            </p:nvSpPr>
            <p:spPr>
              <a:xfrm>
                <a:off x="964189" y="4931406"/>
                <a:ext cx="7315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685615-A0F3-4D8D-907B-DBE460035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89" y="4931406"/>
                <a:ext cx="7315200" cy="369332"/>
              </a:xfrm>
              <a:prstGeom prst="rect">
                <a:avLst/>
              </a:prstGeom>
              <a:blipFill>
                <a:blip r:embed="rId6"/>
                <a:stretch>
                  <a:fillRect l="-667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34A12D-208C-46C4-B037-D1CEE35C7024}"/>
                  </a:ext>
                </a:extLst>
              </p:cNvPr>
              <p:cNvSpPr txBox="1"/>
              <p:nvPr/>
            </p:nvSpPr>
            <p:spPr>
              <a:xfrm>
                <a:off x="921327" y="4292115"/>
                <a:ext cx="7315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Find a vector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in Column space of A that is the closest to vector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34A12D-208C-46C4-B037-D1CEE35C7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27" y="4292115"/>
                <a:ext cx="7315200" cy="369332"/>
              </a:xfrm>
              <a:prstGeom prst="rect">
                <a:avLst/>
              </a:prstGeom>
              <a:blipFill>
                <a:blip r:embed="rId7"/>
                <a:stretch>
                  <a:fillRect l="-6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48B582-2731-4CE5-B23C-69670BE324F3}"/>
                  </a:ext>
                </a:extLst>
              </p:cNvPr>
              <p:cNvSpPr txBox="1"/>
              <p:nvPr/>
            </p:nvSpPr>
            <p:spPr>
              <a:xfrm>
                <a:off x="1513049" y="1259143"/>
                <a:ext cx="1874936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48B582-2731-4CE5-B23C-69670BE32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049" y="1259143"/>
                <a:ext cx="1874936" cy="8803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2CF5D0-1D97-4844-87A0-8E4438D90419}"/>
                  </a:ext>
                </a:extLst>
              </p:cNvPr>
              <p:cNvSpPr txBox="1"/>
              <p:nvPr/>
            </p:nvSpPr>
            <p:spPr>
              <a:xfrm>
                <a:off x="1654752" y="889811"/>
                <a:ext cx="45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2CF5D0-1D97-4844-87A0-8E4438D90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752" y="889811"/>
                <a:ext cx="4546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BA074B-A0D3-4A98-AF16-1283B50C1A66}"/>
                  </a:ext>
                </a:extLst>
              </p:cNvPr>
              <p:cNvSpPr txBox="1"/>
              <p:nvPr/>
            </p:nvSpPr>
            <p:spPr>
              <a:xfrm>
                <a:off x="2251057" y="889811"/>
                <a:ext cx="45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BA074B-A0D3-4A98-AF16-1283B50C1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057" y="889811"/>
                <a:ext cx="4546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8D9B4-3358-4CD0-A579-490D36DFADE2}"/>
                  </a:ext>
                </a:extLst>
              </p:cNvPr>
              <p:cNvSpPr txBox="1"/>
              <p:nvPr/>
            </p:nvSpPr>
            <p:spPr>
              <a:xfrm>
                <a:off x="2933383" y="908224"/>
                <a:ext cx="454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8D9B4-3358-4CD0-A579-490D36DFA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83" y="908224"/>
                <a:ext cx="45460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77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  <p:bldP spid="13" grpId="0"/>
      <p:bldP spid="15" grpId="0"/>
      <p:bldP spid="8" grpId="0"/>
      <p:bldP spid="14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183374" y="207799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</a:rPr>
              <a:t>Projections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52667D-F2A0-4768-A7FF-BB5B5C47ADBA}"/>
                  </a:ext>
                </a:extLst>
              </p:cNvPr>
              <p:cNvSpPr txBox="1"/>
              <p:nvPr/>
            </p:nvSpPr>
            <p:spPr>
              <a:xfrm>
                <a:off x="237132" y="867684"/>
                <a:ext cx="62923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Projection of a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to a Sub-space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= “closest’ point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in the sub-space to the vector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52667D-F2A0-4768-A7FF-BB5B5C47A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32" y="867684"/>
                <a:ext cx="6292366" cy="646331"/>
              </a:xfrm>
              <a:prstGeom prst="rect">
                <a:avLst/>
              </a:prstGeom>
              <a:blipFill>
                <a:blip r:embed="rId3"/>
                <a:stretch>
                  <a:fillRect l="-87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667597-944F-49CD-BF8A-D45563020921}"/>
              </a:ext>
            </a:extLst>
          </p:cNvPr>
          <p:cNvCxnSpPr>
            <a:cxnSpLocks/>
          </p:cNvCxnSpPr>
          <p:nvPr/>
        </p:nvCxnSpPr>
        <p:spPr>
          <a:xfrm>
            <a:off x="8285345" y="1207044"/>
            <a:ext cx="0" cy="44439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39F10A-B0B7-4892-B639-986F935272DE}"/>
              </a:ext>
            </a:extLst>
          </p:cNvPr>
          <p:cNvCxnSpPr/>
          <p:nvPr/>
        </p:nvCxnSpPr>
        <p:spPr>
          <a:xfrm>
            <a:off x="6409308" y="3532894"/>
            <a:ext cx="460317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F53A1A1-6CDA-4327-B9E1-A06140C510FF}"/>
              </a:ext>
            </a:extLst>
          </p:cNvPr>
          <p:cNvCxnSpPr>
            <a:cxnSpLocks/>
          </p:cNvCxnSpPr>
          <p:nvPr/>
        </p:nvCxnSpPr>
        <p:spPr>
          <a:xfrm flipH="1">
            <a:off x="6331486" y="1348885"/>
            <a:ext cx="4500000" cy="386202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650CFE-9922-4E59-B794-7E5E5AF73B96}"/>
              </a:ext>
            </a:extLst>
          </p:cNvPr>
          <p:cNvCxnSpPr>
            <a:cxnSpLocks/>
          </p:cNvCxnSpPr>
          <p:nvPr/>
        </p:nvCxnSpPr>
        <p:spPr>
          <a:xfrm flipV="1">
            <a:off x="8285345" y="2083822"/>
            <a:ext cx="1714260" cy="1449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B09EC30-323E-4657-9E4B-855B68EBBF7D}"/>
              </a:ext>
            </a:extLst>
          </p:cNvPr>
          <p:cNvSpPr txBox="1"/>
          <p:nvPr/>
        </p:nvSpPr>
        <p:spPr>
          <a:xfrm>
            <a:off x="9577950" y="1777465"/>
            <a:ext cx="27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57E582-7E1D-47F1-A255-80BB04CC81A2}"/>
              </a:ext>
            </a:extLst>
          </p:cNvPr>
          <p:cNvCxnSpPr>
            <a:cxnSpLocks/>
          </p:cNvCxnSpPr>
          <p:nvPr/>
        </p:nvCxnSpPr>
        <p:spPr>
          <a:xfrm flipV="1">
            <a:off x="8285345" y="2749941"/>
            <a:ext cx="262986" cy="7758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0D7D8A-526E-4640-AAB1-278DDCDBF3A8}"/>
                  </a:ext>
                </a:extLst>
              </p:cNvPr>
              <p:cNvSpPr txBox="1"/>
              <p:nvPr/>
            </p:nvSpPr>
            <p:spPr>
              <a:xfrm>
                <a:off x="8825171" y="1178164"/>
                <a:ext cx="7011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0D7D8A-526E-4640-AAB1-278DDCDBF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171" y="1178164"/>
                <a:ext cx="7011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1EE8E71-D60B-4935-BFDF-E5DE535BEA29}"/>
              </a:ext>
            </a:extLst>
          </p:cNvPr>
          <p:cNvSpPr txBox="1"/>
          <p:nvPr/>
        </p:nvSpPr>
        <p:spPr>
          <a:xfrm>
            <a:off x="8209266" y="2543877"/>
            <a:ext cx="29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C8CE67-9B1F-4712-A10B-AE9BFFC4C2AE}"/>
                  </a:ext>
                </a:extLst>
              </p:cNvPr>
              <p:cNvSpPr txBox="1"/>
              <p:nvPr/>
            </p:nvSpPr>
            <p:spPr>
              <a:xfrm>
                <a:off x="10044684" y="1163747"/>
                <a:ext cx="7011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C8CE67-9B1F-4712-A10B-AE9BFFC4C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684" y="1163747"/>
                <a:ext cx="70119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65F16A-B7A2-430A-A3C7-DDB65DFA41A3}"/>
              </a:ext>
            </a:extLst>
          </p:cNvPr>
          <p:cNvCxnSpPr>
            <a:cxnSpLocks/>
          </p:cNvCxnSpPr>
          <p:nvPr/>
        </p:nvCxnSpPr>
        <p:spPr>
          <a:xfrm>
            <a:off x="8563467" y="2798039"/>
            <a:ext cx="294857" cy="416158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64B3748-912A-413D-8525-FBE2008572D2}"/>
              </a:ext>
            </a:extLst>
          </p:cNvPr>
          <p:cNvSpPr txBox="1"/>
          <p:nvPr/>
        </p:nvSpPr>
        <p:spPr>
          <a:xfrm>
            <a:off x="8514977" y="2429972"/>
            <a:ext cx="143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 = b-p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0F5550-9C5F-48E3-BF83-8F92816FF428}"/>
              </a:ext>
            </a:extLst>
          </p:cNvPr>
          <p:cNvGrpSpPr/>
          <p:nvPr/>
        </p:nvGrpSpPr>
        <p:grpSpPr>
          <a:xfrm>
            <a:off x="8287546" y="3099026"/>
            <a:ext cx="844211" cy="433868"/>
            <a:chOff x="9098037" y="2143078"/>
            <a:chExt cx="844211" cy="433868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371CB34-03BD-4491-8014-30A24D846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8037" y="2143078"/>
              <a:ext cx="537625" cy="4338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32C61B-E28D-4D3F-8736-0C046E621B6F}"/>
                </a:ext>
              </a:extLst>
            </p:cNvPr>
            <p:cNvSpPr txBox="1"/>
            <p:nvPr/>
          </p:nvSpPr>
          <p:spPr>
            <a:xfrm>
              <a:off x="9542030" y="2151681"/>
              <a:ext cx="400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EF0E40-5C17-42B8-899D-C72E65FAAC8C}"/>
                  </a:ext>
                </a:extLst>
              </p:cNvPr>
              <p:cNvSpPr txBox="1"/>
              <p:nvPr/>
            </p:nvSpPr>
            <p:spPr>
              <a:xfrm>
                <a:off x="3132552" y="1736286"/>
                <a:ext cx="8213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EF0E40-5C17-42B8-899D-C72E65FAA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552" y="1736286"/>
                <a:ext cx="821379" cy="276999"/>
              </a:xfrm>
              <a:prstGeom prst="rect">
                <a:avLst/>
              </a:prstGeom>
              <a:blipFill>
                <a:blip r:embed="rId6"/>
                <a:stretch>
                  <a:fillRect l="-6667" r="-29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D336312-64B5-4BC2-B4C9-4E2CDB74F47C}"/>
                  </a:ext>
                </a:extLst>
              </p:cNvPr>
              <p:cNvSpPr txBox="1"/>
              <p:nvPr/>
            </p:nvSpPr>
            <p:spPr>
              <a:xfrm>
                <a:off x="690920" y="1692473"/>
                <a:ext cx="17870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ⅇ=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D336312-64B5-4BC2-B4C9-4E2CDB74F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20" y="1692473"/>
                <a:ext cx="1787091" cy="369332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93E345-1A43-444F-8E05-A460258004FB}"/>
                  </a:ext>
                </a:extLst>
              </p:cNvPr>
              <p:cNvSpPr txBox="1"/>
              <p:nvPr/>
            </p:nvSpPr>
            <p:spPr>
              <a:xfrm>
                <a:off x="648858" y="2405846"/>
                <a:ext cx="1668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93E345-1A43-444F-8E05-A46025800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58" y="2405846"/>
                <a:ext cx="1668662" cy="276999"/>
              </a:xfrm>
              <a:prstGeom prst="rect">
                <a:avLst/>
              </a:prstGeom>
              <a:blipFill>
                <a:blip r:embed="rId22"/>
                <a:stretch>
                  <a:fillRect l="-1460" t="-4444" r="-292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90CD2712-BA68-48BE-A4A4-7C6F2BF10DD4}"/>
              </a:ext>
            </a:extLst>
          </p:cNvPr>
          <p:cNvSpPr/>
          <p:nvPr/>
        </p:nvSpPr>
        <p:spPr>
          <a:xfrm>
            <a:off x="2490385" y="2443983"/>
            <a:ext cx="365621" cy="1546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2A7644-4069-483D-98B6-3F2EC2B95DAA}"/>
                  </a:ext>
                </a:extLst>
              </p:cNvPr>
              <p:cNvSpPr txBox="1"/>
              <p:nvPr/>
            </p:nvSpPr>
            <p:spPr>
              <a:xfrm>
                <a:off x="3258477" y="2238483"/>
                <a:ext cx="943015" cy="555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2A7644-4069-483D-98B6-3F2EC2B95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477" y="2238483"/>
                <a:ext cx="943015" cy="55592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0DFC18-75E0-44A9-A510-3EC19E30FF42}"/>
                  </a:ext>
                </a:extLst>
              </p:cNvPr>
              <p:cNvSpPr txBox="1"/>
              <p:nvPr/>
            </p:nvSpPr>
            <p:spPr>
              <a:xfrm>
                <a:off x="781222" y="2950741"/>
                <a:ext cx="1293380" cy="6177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0DFC18-75E0-44A9-A510-3EC19E30F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22" y="2950741"/>
                <a:ext cx="1293380" cy="6177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50779D-9EED-4F2E-9904-13D1D6A1D9E7}"/>
                  </a:ext>
                </a:extLst>
              </p:cNvPr>
              <p:cNvSpPr txBox="1"/>
              <p:nvPr/>
            </p:nvSpPr>
            <p:spPr>
              <a:xfrm>
                <a:off x="942859" y="3797680"/>
                <a:ext cx="1105495" cy="617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50779D-9EED-4F2E-9904-13D1D6A1D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59" y="3797680"/>
                <a:ext cx="1105495" cy="61779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3C87389-2819-4628-B67E-95F591B059A7}"/>
                  </a:ext>
                </a:extLst>
              </p:cNvPr>
              <p:cNvSpPr txBox="1"/>
              <p:nvPr/>
            </p:nvSpPr>
            <p:spPr>
              <a:xfrm>
                <a:off x="2169703" y="3950080"/>
                <a:ext cx="14417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3C87389-2819-4628-B67E-95F591B05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703" y="3950080"/>
                <a:ext cx="144173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ECF7D03-4E99-4FFF-A24F-C170CEF83CB6}"/>
                  </a:ext>
                </a:extLst>
              </p:cNvPr>
              <p:cNvSpPr txBox="1"/>
              <p:nvPr/>
            </p:nvSpPr>
            <p:spPr>
              <a:xfrm>
                <a:off x="477692" y="4688825"/>
                <a:ext cx="2641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rgbClr val="FF0000"/>
                    </a:solidFill>
                  </a:rPr>
                  <a:t>projection matrix.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ECF7D03-4E99-4FFF-A24F-C170CEF83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92" y="4688825"/>
                <a:ext cx="2641717" cy="369332"/>
              </a:xfrm>
              <a:prstGeom prst="rect">
                <a:avLst/>
              </a:prstGeom>
              <a:blipFill>
                <a:blip r:embed="rId27"/>
                <a:stretch>
                  <a:fillRect t="-8197" r="-6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4E6BD76-78BF-469D-B2ED-09F093E4FE11}"/>
                  </a:ext>
                </a:extLst>
              </p:cNvPr>
              <p:cNvSpPr txBox="1"/>
              <p:nvPr/>
            </p:nvSpPr>
            <p:spPr>
              <a:xfrm>
                <a:off x="497857" y="5310229"/>
                <a:ext cx="1720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𝑃𝑏</m:t>
                        </m:r>
                      </m:e>
                    </m:d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4E6BD76-78BF-469D-B2ED-09F093E4F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57" y="5310229"/>
                <a:ext cx="1720984" cy="276999"/>
              </a:xfrm>
              <a:prstGeom prst="rect">
                <a:avLst/>
              </a:prstGeom>
              <a:blipFill>
                <a:blip r:embed="rId28"/>
                <a:stretch>
                  <a:fillRect l="-4965" t="-4348" r="-4255" b="-23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865E9C4-69F2-4085-B45A-BF5D1D8A8C19}"/>
                  </a:ext>
                </a:extLst>
              </p:cNvPr>
              <p:cNvSpPr txBox="1"/>
              <p:nvPr/>
            </p:nvSpPr>
            <p:spPr>
              <a:xfrm>
                <a:off x="454701" y="5839300"/>
                <a:ext cx="1827298" cy="5819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000" dirty="0"/>
                  <a:t>  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865E9C4-69F2-4085-B45A-BF5D1D8A8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01" y="5839300"/>
                <a:ext cx="1827298" cy="581954"/>
              </a:xfrm>
              <a:prstGeom prst="rect">
                <a:avLst/>
              </a:prstGeom>
              <a:blipFill>
                <a:blip r:embed="rId29"/>
                <a:stretch>
                  <a:fillRect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7013A6-2891-4BED-AC48-9CED149D1838}"/>
                  </a:ext>
                </a:extLst>
              </p:cNvPr>
              <p:cNvSpPr txBox="1"/>
              <p:nvPr/>
            </p:nvSpPr>
            <p:spPr>
              <a:xfrm>
                <a:off x="2315414" y="5806150"/>
                <a:ext cx="1003878" cy="648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7013A6-2891-4BED-AC48-9CED149D1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414" y="5806150"/>
                <a:ext cx="1003878" cy="6482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7C9E84-217B-4B4E-ADB1-F4E8BEED97DF}"/>
                  </a:ext>
                </a:extLst>
              </p:cNvPr>
              <p:cNvSpPr txBox="1"/>
              <p:nvPr/>
            </p:nvSpPr>
            <p:spPr>
              <a:xfrm>
                <a:off x="3258477" y="5945611"/>
                <a:ext cx="8755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7C9E84-217B-4B4E-ADB1-F4E8BEED9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477" y="5945611"/>
                <a:ext cx="87550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07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6" grpId="0"/>
      <p:bldP spid="3" grpId="0"/>
      <p:bldP spid="4" grpId="0"/>
      <p:bldP spid="5" grpId="0"/>
      <p:bldP spid="35" grpId="0"/>
      <p:bldP spid="9" grpId="0"/>
      <p:bldP spid="32" grpId="0"/>
      <p:bldP spid="11" grpId="0"/>
      <p:bldP spid="12" grpId="0" animBg="1"/>
      <p:bldP spid="14" grpId="0"/>
      <p:bldP spid="10" grpId="0"/>
      <p:bldP spid="23" grpId="0"/>
      <p:bldP spid="43" grpId="0"/>
      <p:bldP spid="28" grpId="0"/>
      <p:bldP spid="29" grpId="0"/>
      <p:bldP spid="47" grpId="0"/>
      <p:bldP spid="48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43097" y="62657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</a:rPr>
              <a:t>Projection Method for best solution 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AF9F9ED-C561-493C-9ED7-9DD2F6DC2D3F}"/>
              </a:ext>
            </a:extLst>
          </p:cNvPr>
          <p:cNvGrpSpPr/>
          <p:nvPr/>
        </p:nvGrpSpPr>
        <p:grpSpPr>
          <a:xfrm>
            <a:off x="194221" y="2341793"/>
            <a:ext cx="4925181" cy="1592081"/>
            <a:chOff x="143057" y="1828128"/>
            <a:chExt cx="4925181" cy="1592081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F91277E9-0748-4D03-9200-0F63CA05A102}"/>
                </a:ext>
              </a:extLst>
            </p:cNvPr>
            <p:cNvSpPr/>
            <p:nvPr/>
          </p:nvSpPr>
          <p:spPr>
            <a:xfrm rot="20534158">
              <a:off x="143057" y="1828128"/>
              <a:ext cx="4925181" cy="1592081"/>
            </a:xfrm>
            <a:prstGeom prst="parallelogram">
              <a:avLst>
                <a:gd name="adj" fmla="val 1382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A7787C2C-EE0B-44C5-BDC1-96C43808CFB3}"/>
                    </a:ext>
                  </a:extLst>
                </p:cNvPr>
                <p:cNvSpPr/>
                <p:nvPr/>
              </p:nvSpPr>
              <p:spPr>
                <a:xfrm>
                  <a:off x="1515700" y="2000481"/>
                  <a:ext cx="7209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ℂ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A7787C2C-EE0B-44C5-BDC1-96C43808CF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700" y="2000481"/>
                  <a:ext cx="72090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8530070-4F27-4FE2-ACAB-DB92949E89D1}"/>
              </a:ext>
            </a:extLst>
          </p:cNvPr>
          <p:cNvGrpSpPr/>
          <p:nvPr/>
        </p:nvGrpSpPr>
        <p:grpSpPr>
          <a:xfrm>
            <a:off x="953158" y="1564073"/>
            <a:ext cx="4549063" cy="3127997"/>
            <a:chOff x="901994" y="1050408"/>
            <a:chExt cx="4549063" cy="31279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4FF6AF-1FC0-43E6-852C-FA718CAD220D}"/>
                </a:ext>
              </a:extLst>
            </p:cNvPr>
            <p:cNvGrpSpPr/>
            <p:nvPr/>
          </p:nvGrpSpPr>
          <p:grpSpPr>
            <a:xfrm rot="21262797">
              <a:off x="2860428" y="1150172"/>
              <a:ext cx="2590629" cy="2177688"/>
              <a:chOff x="6683402" y="197538"/>
              <a:chExt cx="2590629" cy="2177688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49C712F-4FB6-487F-96E0-94D60BC76691}"/>
                  </a:ext>
                </a:extLst>
              </p:cNvPr>
              <p:cNvCxnSpPr>
                <a:cxnSpLocks/>
              </p:cNvCxnSpPr>
              <p:nvPr/>
            </p:nvCxnSpPr>
            <p:spPr>
              <a:xfrm rot="337203" flipV="1">
                <a:off x="6683402" y="314236"/>
                <a:ext cx="1648553" cy="20609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BC1C9B-0042-4071-9910-526205797A26}"/>
                  </a:ext>
                </a:extLst>
              </p:cNvPr>
              <p:cNvSpPr txBox="1"/>
              <p:nvPr/>
            </p:nvSpPr>
            <p:spPr>
              <a:xfrm rot="337203">
                <a:off x="7754442" y="197538"/>
                <a:ext cx="1519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    a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  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7679D73-EF65-41DC-AB84-AABC6ABB4359}"/>
                </a:ext>
              </a:extLst>
            </p:cNvPr>
            <p:cNvGrpSpPr/>
            <p:nvPr/>
          </p:nvGrpSpPr>
          <p:grpSpPr>
            <a:xfrm>
              <a:off x="901994" y="2338882"/>
              <a:ext cx="1926015" cy="1003006"/>
              <a:chOff x="4661376" y="1192269"/>
              <a:chExt cx="1926015" cy="1003006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CB689C1-7529-4F8E-8305-A9A44906FA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61376" y="1255371"/>
                <a:ext cx="1926015" cy="9399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F2EC58-8142-4931-89C3-D1114AF8D474}"/>
                  </a:ext>
                </a:extLst>
              </p:cNvPr>
              <p:cNvSpPr txBox="1"/>
              <p:nvPr/>
            </p:nvSpPr>
            <p:spPr>
              <a:xfrm>
                <a:off x="5182162" y="1192269"/>
                <a:ext cx="418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</a:t>
                </a:r>
                <a:r>
                  <a:rPr lang="en-US" b="1" baseline="-25000" dirty="0"/>
                  <a:t>2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A4A5E53-D56E-4B62-8340-6863F97B6CDC}"/>
                </a:ext>
              </a:extLst>
            </p:cNvPr>
            <p:cNvGrpSpPr/>
            <p:nvPr/>
          </p:nvGrpSpPr>
          <p:grpSpPr>
            <a:xfrm>
              <a:off x="1463645" y="1050408"/>
              <a:ext cx="3020690" cy="3127997"/>
              <a:chOff x="1604858" y="627805"/>
              <a:chExt cx="3020690" cy="3127997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FAB6679-2922-4408-A361-02A2CDC89146}"/>
                  </a:ext>
                </a:extLst>
              </p:cNvPr>
              <p:cNvGrpSpPr/>
              <p:nvPr/>
            </p:nvGrpSpPr>
            <p:grpSpPr>
              <a:xfrm>
                <a:off x="1604858" y="670851"/>
                <a:ext cx="3020690" cy="3084951"/>
                <a:chOff x="1604858" y="670851"/>
                <a:chExt cx="3020690" cy="3084951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0B01B39D-AF20-43ED-9737-184B908CD1F0}"/>
                    </a:ext>
                  </a:extLst>
                </p:cNvPr>
                <p:cNvGrpSpPr/>
                <p:nvPr/>
              </p:nvGrpSpPr>
              <p:grpSpPr>
                <a:xfrm>
                  <a:off x="1747346" y="670851"/>
                  <a:ext cx="2878202" cy="3084951"/>
                  <a:chOff x="621437" y="-11182"/>
                  <a:chExt cx="3905379" cy="4281341"/>
                </a:xfrm>
              </p:grpSpPr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FA6E9175-5A3A-487A-909E-E8A45AC12F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34827" y="-11182"/>
                    <a:ext cx="0" cy="318051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A031B03C-5385-4C1D-98E2-B009A89533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21437" y="3169328"/>
                    <a:ext cx="1713390" cy="110083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60CAA124-AE6E-4BE0-90AA-C70BB8A5C9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34827" y="3169328"/>
                    <a:ext cx="2191989" cy="63919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614E77-5265-4400-92D4-92DB57FD76B9}"/>
                    </a:ext>
                  </a:extLst>
                </p:cNvPr>
                <p:cNvSpPr txBox="1"/>
                <p:nvPr/>
              </p:nvSpPr>
              <p:spPr>
                <a:xfrm>
                  <a:off x="2773362" y="2263894"/>
                  <a:ext cx="3774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52A60D1-C55A-4538-848E-65915E4BDF28}"/>
                    </a:ext>
                  </a:extLst>
                </p:cNvPr>
                <p:cNvSpPr txBox="1"/>
                <p:nvPr/>
              </p:nvSpPr>
              <p:spPr>
                <a:xfrm>
                  <a:off x="2746861" y="1476722"/>
                  <a:ext cx="3774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08033A0-1A2B-4B46-9851-EB565420A8E9}"/>
                    </a:ext>
                  </a:extLst>
                </p:cNvPr>
                <p:cNvSpPr txBox="1"/>
                <p:nvPr/>
              </p:nvSpPr>
              <p:spPr>
                <a:xfrm>
                  <a:off x="3423674" y="2854897"/>
                  <a:ext cx="3774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ABAC1CC-5296-4D1A-AA36-A61C4CBB007D}"/>
                    </a:ext>
                  </a:extLst>
                </p:cNvPr>
                <p:cNvSpPr txBox="1"/>
                <p:nvPr/>
              </p:nvSpPr>
              <p:spPr>
                <a:xfrm>
                  <a:off x="4019145" y="2987524"/>
                  <a:ext cx="3774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E5DC207-2A2D-45F9-8AEF-C2AE870CC154}"/>
                    </a:ext>
                  </a:extLst>
                </p:cNvPr>
                <p:cNvSpPr txBox="1"/>
                <p:nvPr/>
              </p:nvSpPr>
              <p:spPr>
                <a:xfrm>
                  <a:off x="2309310" y="3038988"/>
                  <a:ext cx="3774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93297D9-B388-4838-BA83-EBE6209867CE}"/>
                    </a:ext>
                  </a:extLst>
                </p:cNvPr>
                <p:cNvSpPr txBox="1"/>
                <p:nvPr/>
              </p:nvSpPr>
              <p:spPr>
                <a:xfrm>
                  <a:off x="1604858" y="3447555"/>
                  <a:ext cx="37741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2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3FCA97-4CB0-4532-AB83-199167E0EF76}"/>
                  </a:ext>
                </a:extLst>
              </p:cNvPr>
              <p:cNvSpPr txBox="1"/>
              <p:nvPr/>
            </p:nvSpPr>
            <p:spPr>
              <a:xfrm>
                <a:off x="2773361" y="627805"/>
                <a:ext cx="377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3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1250BC-B11B-4256-BFB1-3172167808D1}"/>
              </a:ext>
            </a:extLst>
          </p:cNvPr>
          <p:cNvGrpSpPr/>
          <p:nvPr/>
        </p:nvGrpSpPr>
        <p:grpSpPr>
          <a:xfrm>
            <a:off x="5673441" y="124603"/>
            <a:ext cx="1564307" cy="1116396"/>
            <a:chOff x="5485029" y="2971800"/>
            <a:chExt cx="1564307" cy="11163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40FC6B6-A57C-4ABB-A223-F4E2BA44BF25}"/>
                    </a:ext>
                  </a:extLst>
                </p:cNvPr>
                <p:cNvSpPr txBox="1"/>
                <p:nvPr/>
              </p:nvSpPr>
              <p:spPr>
                <a:xfrm>
                  <a:off x="5485029" y="3662999"/>
                  <a:ext cx="30829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dirty="0"/>
                    <a:t>3</a:t>
                  </a:r>
                  <a14:m>
                    <m:oMath xmlns:m="http://schemas.openxmlformats.org/officeDocument/2006/math">
                      <m:r>
                        <a:rPr lang="en-US" sz="12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83B6DEA9-912C-4B8D-8025-DD4E7489F8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5029" y="3662999"/>
                  <a:ext cx="308290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9412" t="-25806" r="-15686" b="-483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F073124-AB88-489B-A30E-CF4BF1132547}"/>
                    </a:ext>
                  </a:extLst>
                </p:cNvPr>
                <p:cNvSpPr txBox="1"/>
                <p:nvPr/>
              </p:nvSpPr>
              <p:spPr>
                <a:xfrm>
                  <a:off x="5512377" y="2971800"/>
                  <a:ext cx="1536959" cy="11163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/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2   </m:t>
                                </m:r>
                              </m:e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F073124-AB88-489B-A30E-CF4BF11325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377" y="2971800"/>
                  <a:ext cx="1536959" cy="111639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008911-2B9A-4660-9639-57B02C52B2A2}"/>
                  </a:ext>
                </a:extLst>
              </p:cNvPr>
              <p:cNvSpPr txBox="1"/>
              <p:nvPr/>
            </p:nvSpPr>
            <p:spPr>
              <a:xfrm>
                <a:off x="100222" y="681037"/>
                <a:ext cx="45131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/>
                  <a:t>Problem:</a:t>
                </a:r>
                <a:r>
                  <a:rPr lang="en-US" dirty="0"/>
                  <a:t> Best Solution for A</a:t>
                </a:r>
                <a:r>
                  <a:rPr lang="en-US" b="1" dirty="0"/>
                  <a:t>x</a:t>
                </a:r>
                <a:r>
                  <a:rPr lang="en-US" dirty="0"/>
                  <a:t>=b when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008911-2B9A-4660-9639-57B02C52B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2" y="681037"/>
                <a:ext cx="4513159" cy="276999"/>
              </a:xfrm>
              <a:prstGeom prst="rect">
                <a:avLst/>
              </a:prstGeom>
              <a:blipFill>
                <a:blip r:embed="rId7"/>
                <a:stretch>
                  <a:fillRect l="-31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00B016A-85DF-4E5A-A643-B557E9F5A9D3}"/>
              </a:ext>
            </a:extLst>
          </p:cNvPr>
          <p:cNvCxnSpPr>
            <a:cxnSpLocks/>
          </p:cNvCxnSpPr>
          <p:nvPr/>
        </p:nvCxnSpPr>
        <p:spPr>
          <a:xfrm flipH="1" flipV="1">
            <a:off x="4117802" y="3177265"/>
            <a:ext cx="1210684" cy="45299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B97EB2D-1238-4D94-B83B-F9C53B2AD4AD}"/>
              </a:ext>
            </a:extLst>
          </p:cNvPr>
          <p:cNvGrpSpPr/>
          <p:nvPr/>
        </p:nvGrpSpPr>
        <p:grpSpPr>
          <a:xfrm>
            <a:off x="2902590" y="2710853"/>
            <a:ext cx="2545000" cy="1219831"/>
            <a:chOff x="2899682" y="2676089"/>
            <a:chExt cx="2545000" cy="12198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09260A3-746F-4026-822D-F8BF89029DE4}"/>
                    </a:ext>
                  </a:extLst>
                </p:cNvPr>
                <p:cNvSpPr txBox="1"/>
                <p:nvPr/>
              </p:nvSpPr>
              <p:spPr>
                <a:xfrm>
                  <a:off x="3361729" y="2676089"/>
                  <a:ext cx="2082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p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b="1" dirty="0">
                      <a:solidFill>
                        <a:srgbClr val="FF0000"/>
                      </a:solidFill>
                    </a:rPr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09260A3-746F-4026-822D-F8BF89029D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1729" y="2676089"/>
                  <a:ext cx="208295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632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85FA3AF-22FE-43D0-A937-E4439D7B3146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V="1">
              <a:off x="2899682" y="3112922"/>
              <a:ext cx="1226286" cy="7829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7778480-E267-4320-92C0-462C87E9CE40}"/>
              </a:ext>
            </a:extLst>
          </p:cNvPr>
          <p:cNvSpPr txBox="1"/>
          <p:nvPr/>
        </p:nvSpPr>
        <p:spPr>
          <a:xfrm>
            <a:off x="4623218" y="3132446"/>
            <a:ext cx="123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 = b-p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066ABD-8B99-4514-999B-548566D7A871}"/>
              </a:ext>
            </a:extLst>
          </p:cNvPr>
          <p:cNvGrpSpPr/>
          <p:nvPr/>
        </p:nvGrpSpPr>
        <p:grpSpPr>
          <a:xfrm>
            <a:off x="2929443" y="3648753"/>
            <a:ext cx="5040364" cy="485736"/>
            <a:chOff x="2792282" y="3134453"/>
            <a:chExt cx="6349120" cy="47921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D163365-9263-4BE6-BCB6-827C366850A9}"/>
                </a:ext>
              </a:extLst>
            </p:cNvPr>
            <p:cNvGrpSpPr/>
            <p:nvPr/>
          </p:nvGrpSpPr>
          <p:grpSpPr>
            <a:xfrm>
              <a:off x="2792282" y="3134453"/>
              <a:ext cx="3203369" cy="387571"/>
              <a:chOff x="2964350" y="2723322"/>
              <a:chExt cx="3203369" cy="387571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5E33FBB-A06E-4AC7-BE82-1FF66EFE8E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64350" y="2723322"/>
                <a:ext cx="3203369" cy="24791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CF43A12-BB88-4747-8B23-64EC0F1217F7}"/>
                  </a:ext>
                </a:extLst>
              </p:cNvPr>
              <p:cNvSpPr txBox="1"/>
              <p:nvPr/>
            </p:nvSpPr>
            <p:spPr>
              <a:xfrm>
                <a:off x="5329701" y="2741561"/>
                <a:ext cx="254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b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1E35E97-9BAB-4FF1-B4D4-60D886740F00}"/>
                </a:ext>
              </a:extLst>
            </p:cNvPr>
            <p:cNvSpPr txBox="1"/>
            <p:nvPr/>
          </p:nvSpPr>
          <p:spPr>
            <a:xfrm>
              <a:off x="3047134" y="3244334"/>
              <a:ext cx="60942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3F2650B-A115-4561-89A3-A0AD7B6493E7}"/>
                  </a:ext>
                </a:extLst>
              </p:cNvPr>
              <p:cNvSpPr txBox="1"/>
              <p:nvPr/>
            </p:nvSpPr>
            <p:spPr>
              <a:xfrm>
                <a:off x="7870706" y="113655"/>
                <a:ext cx="3039985" cy="1208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2   </m:t>
                            </m:r>
                          </m:e>
                          <m:e/>
                          <m:e/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3F2650B-A115-4561-89A3-A0AD7B649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706" y="113655"/>
                <a:ext cx="3039985" cy="12087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78CEDE-AFE6-48E8-9A29-FD44EB9016CE}"/>
                  </a:ext>
                </a:extLst>
              </p:cNvPr>
              <p:cNvSpPr txBox="1"/>
              <p:nvPr/>
            </p:nvSpPr>
            <p:spPr>
              <a:xfrm>
                <a:off x="1904209" y="5318192"/>
                <a:ext cx="2182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𝑃𝑏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78CEDE-AFE6-48E8-9A29-FD44EB901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09" y="5318192"/>
                <a:ext cx="2182091" cy="369332"/>
              </a:xfrm>
              <a:prstGeom prst="rect">
                <a:avLst/>
              </a:prstGeom>
              <a:blipFill>
                <a:blip r:embed="rId10"/>
                <a:stretch>
                  <a:fillRect l="-223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CE029A-7F4F-4D30-A330-324102478B90}"/>
                  </a:ext>
                </a:extLst>
              </p:cNvPr>
              <p:cNvSpPr txBox="1"/>
              <p:nvPr/>
            </p:nvSpPr>
            <p:spPr>
              <a:xfrm>
                <a:off x="6116823" y="1664073"/>
                <a:ext cx="21254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CE029A-7F4F-4D30-A330-324102478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823" y="1664073"/>
                <a:ext cx="2125454" cy="276999"/>
              </a:xfrm>
              <a:prstGeom prst="rect">
                <a:avLst/>
              </a:prstGeom>
              <a:blipFill>
                <a:blip r:embed="rId11"/>
                <a:stretch>
                  <a:fillRect l="-4011" t="-28889" r="-1690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EDDB84-4A64-4B9B-B207-A0BC58C7EA01}"/>
                  </a:ext>
                </a:extLst>
              </p:cNvPr>
              <p:cNvSpPr txBox="1"/>
              <p:nvPr/>
            </p:nvSpPr>
            <p:spPr>
              <a:xfrm>
                <a:off x="6109579" y="2097976"/>
                <a:ext cx="346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ⅇ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i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dirty="0"/>
                  <a:t> plane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EDDB84-4A64-4B9B-B207-A0BC58C7E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579" y="2097976"/>
                <a:ext cx="3460243" cy="276999"/>
              </a:xfrm>
              <a:prstGeom prst="rect">
                <a:avLst/>
              </a:prstGeom>
              <a:blipFill>
                <a:blip r:embed="rId12"/>
                <a:stretch>
                  <a:fillRect l="-1761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304CAE-D3FE-42E8-9523-76B8F75B65BC}"/>
                  </a:ext>
                </a:extLst>
              </p:cNvPr>
              <p:cNvSpPr txBox="1"/>
              <p:nvPr/>
            </p:nvSpPr>
            <p:spPr>
              <a:xfrm>
                <a:off x="6085319" y="2751380"/>
                <a:ext cx="1611147" cy="280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304CAE-D3FE-42E8-9523-76B8F75B6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319" y="2751380"/>
                <a:ext cx="1611147" cy="280333"/>
              </a:xfrm>
              <a:prstGeom prst="rect">
                <a:avLst/>
              </a:prstGeom>
              <a:blipFill>
                <a:blip r:embed="rId13"/>
                <a:stretch>
                  <a:fillRect l="-1887" t="-21739" r="-3019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1DD52A-526E-44CF-A88E-E8548B0AC230}"/>
                  </a:ext>
                </a:extLst>
              </p:cNvPr>
              <p:cNvSpPr txBox="1"/>
              <p:nvPr/>
            </p:nvSpPr>
            <p:spPr>
              <a:xfrm>
                <a:off x="6111743" y="3163202"/>
                <a:ext cx="1611146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1DD52A-526E-44CF-A88E-E8548B0AC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743" y="3163202"/>
                <a:ext cx="1611146" cy="280846"/>
              </a:xfrm>
              <a:prstGeom prst="rect">
                <a:avLst/>
              </a:prstGeom>
              <a:blipFill>
                <a:blip r:embed="rId14"/>
                <a:stretch>
                  <a:fillRect l="-1894" t="-23913" r="-303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row: Right 36">
            <a:extLst>
              <a:ext uri="{FF2B5EF4-FFF2-40B4-BE49-F238E27FC236}">
                <a16:creationId xmlns:a16="http://schemas.microsoft.com/office/drawing/2014/main" id="{8E66F45C-7823-442B-945B-DE92A6DEB5E9}"/>
              </a:ext>
            </a:extLst>
          </p:cNvPr>
          <p:cNvSpPr/>
          <p:nvPr/>
        </p:nvSpPr>
        <p:spPr>
          <a:xfrm>
            <a:off x="7882874" y="2931147"/>
            <a:ext cx="252213" cy="20474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468FD73-C459-4056-A8F0-80EF8AE0EF82}"/>
                  </a:ext>
                </a:extLst>
              </p:cNvPr>
              <p:cNvSpPr txBox="1"/>
              <p:nvPr/>
            </p:nvSpPr>
            <p:spPr>
              <a:xfrm>
                <a:off x="8319797" y="2738021"/>
                <a:ext cx="1791200" cy="6163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2     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468FD73-C459-4056-A8F0-80EF8AE0E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797" y="2738021"/>
                <a:ext cx="1791200" cy="616387"/>
              </a:xfrm>
              <a:prstGeom prst="rect">
                <a:avLst/>
              </a:prstGeom>
              <a:blipFill>
                <a:blip r:embed="rId15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row: Right 53">
            <a:extLst>
              <a:ext uri="{FF2B5EF4-FFF2-40B4-BE49-F238E27FC236}">
                <a16:creationId xmlns:a16="http://schemas.microsoft.com/office/drawing/2014/main" id="{70031A62-FA40-4CE3-AF68-5C75F73EFDB2}"/>
              </a:ext>
            </a:extLst>
          </p:cNvPr>
          <p:cNvSpPr/>
          <p:nvPr/>
        </p:nvSpPr>
        <p:spPr>
          <a:xfrm>
            <a:off x="10110997" y="2969843"/>
            <a:ext cx="252213" cy="20474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8B79716-D8A4-4D3E-961C-A71601778BDF}"/>
                  </a:ext>
                </a:extLst>
              </p:cNvPr>
              <p:cNvSpPr txBox="1"/>
              <p:nvPr/>
            </p:nvSpPr>
            <p:spPr>
              <a:xfrm>
                <a:off x="10428395" y="2944880"/>
                <a:ext cx="16208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8B79716-D8A4-4D3E-961C-A71601778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8395" y="2944880"/>
                <a:ext cx="1620893" cy="276999"/>
              </a:xfrm>
              <a:prstGeom prst="rect">
                <a:avLst/>
              </a:prstGeom>
              <a:blipFill>
                <a:blip r:embed="rId16"/>
                <a:stretch>
                  <a:fillRect l="-3008" t="-23913" r="-263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8BCEDEA-FA0E-4890-AD09-AF5D7D12843E}"/>
                  </a:ext>
                </a:extLst>
              </p:cNvPr>
              <p:cNvSpPr txBox="1"/>
              <p:nvPr/>
            </p:nvSpPr>
            <p:spPr>
              <a:xfrm>
                <a:off x="6116823" y="4115842"/>
                <a:ext cx="12877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8BCEDEA-FA0E-4890-AD09-AF5D7D128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823" y="4115842"/>
                <a:ext cx="1287788" cy="276999"/>
              </a:xfrm>
              <a:prstGeom prst="rect">
                <a:avLst/>
              </a:prstGeom>
              <a:blipFill>
                <a:blip r:embed="rId17"/>
                <a:stretch>
                  <a:fillRect l="-3774" t="-23913" r="-330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EF81EED-BF72-4F54-B29D-1C60F3301C40}"/>
                  </a:ext>
                </a:extLst>
              </p:cNvPr>
              <p:cNvSpPr txBox="1"/>
              <p:nvPr/>
            </p:nvSpPr>
            <p:spPr>
              <a:xfrm>
                <a:off x="6081490" y="4707538"/>
                <a:ext cx="1708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EF81EED-BF72-4F54-B29D-1C60F3301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490" y="4707538"/>
                <a:ext cx="1708545" cy="276999"/>
              </a:xfrm>
              <a:prstGeom prst="rect">
                <a:avLst/>
              </a:prstGeom>
              <a:blipFill>
                <a:blip r:embed="rId18"/>
                <a:stretch>
                  <a:fillRect l="-1429" t="-23913" r="-285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22B0C7D-4A2B-4792-B1CC-6653A771B3D7}"/>
                  </a:ext>
                </a:extLst>
              </p:cNvPr>
              <p:cNvSpPr txBox="1"/>
              <p:nvPr/>
            </p:nvSpPr>
            <p:spPr>
              <a:xfrm>
                <a:off x="6049302" y="5156913"/>
                <a:ext cx="2539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22B0C7D-4A2B-4792-B1CC-6653A771B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302" y="5156913"/>
                <a:ext cx="2539798" cy="276999"/>
              </a:xfrm>
              <a:prstGeom prst="rect">
                <a:avLst/>
              </a:prstGeom>
              <a:blipFill>
                <a:blip r:embed="rId19"/>
                <a:stretch>
                  <a:fillRect l="-1918" t="-26667" r="-167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C7E9D85-B0E2-46C2-93D2-82E3F141C8F6}"/>
                  </a:ext>
                </a:extLst>
              </p:cNvPr>
              <p:cNvSpPr txBox="1"/>
              <p:nvPr/>
            </p:nvSpPr>
            <p:spPr>
              <a:xfrm>
                <a:off x="6956292" y="5686180"/>
                <a:ext cx="562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C7E9D85-B0E2-46C2-93D2-82E3F141C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5686180"/>
                <a:ext cx="562911" cy="276999"/>
              </a:xfrm>
              <a:prstGeom prst="rect">
                <a:avLst/>
              </a:prstGeom>
              <a:blipFill>
                <a:blip r:embed="rId20"/>
                <a:stretch>
                  <a:fillRect l="-3261" r="-978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437838-6C5B-4F09-97CE-7973C9F19663}"/>
                  </a:ext>
                </a:extLst>
              </p:cNvPr>
              <p:cNvSpPr txBox="1"/>
              <p:nvPr/>
            </p:nvSpPr>
            <p:spPr>
              <a:xfrm>
                <a:off x="9364337" y="4231569"/>
                <a:ext cx="2539798" cy="1297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best approximate solution for A</a:t>
                </a:r>
                <a:r>
                  <a:rPr lang="en-US" b="1" dirty="0"/>
                  <a:t>x</a:t>
                </a:r>
                <a:r>
                  <a:rPr lang="en-US" dirty="0"/>
                  <a:t>=b when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is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1" dirty="0"/>
                  <a:t> </a:t>
                </a:r>
                <a:endParaRPr lang="en-IN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437838-6C5B-4F09-97CE-7973C9F19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337" y="4231569"/>
                <a:ext cx="2539798" cy="1297728"/>
              </a:xfrm>
              <a:prstGeom prst="rect">
                <a:avLst/>
              </a:prstGeom>
              <a:blipFill>
                <a:blip r:embed="rId21"/>
                <a:stretch>
                  <a:fillRect l="-1918" t="-23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770A40B-515C-44B4-8C72-69EB0E58C897}"/>
              </a:ext>
            </a:extLst>
          </p:cNvPr>
          <p:cNvSpPr/>
          <p:nvPr/>
        </p:nvSpPr>
        <p:spPr>
          <a:xfrm>
            <a:off x="9265186" y="4134489"/>
            <a:ext cx="2638949" cy="1551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73" grpId="0"/>
      <p:bldP spid="42" grpId="0"/>
      <p:bldP spid="9" grpId="0"/>
      <p:bldP spid="32" grpId="0"/>
      <p:bldP spid="33" grpId="0"/>
      <p:bldP spid="35" grpId="0"/>
      <p:bldP spid="36" grpId="0"/>
      <p:bldP spid="37" grpId="0" animBg="1"/>
      <p:bldP spid="43" grpId="0"/>
      <p:bldP spid="54" grpId="0" animBg="1"/>
      <p:bldP spid="64" grpId="0"/>
      <p:bldP spid="67" grpId="0"/>
      <p:bldP spid="68" grpId="0"/>
      <p:bldP spid="71" grpId="0"/>
      <p:bldP spid="72" grpId="0"/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C525E6-6CCA-4CC3-9B93-9F73E6C6A79D}"/>
                  </a:ext>
                </a:extLst>
              </p:cNvPr>
              <p:cNvSpPr txBox="1"/>
              <p:nvPr/>
            </p:nvSpPr>
            <p:spPr>
              <a:xfrm>
                <a:off x="160777" y="251677"/>
                <a:ext cx="6856137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F0"/>
                    </a:solidFill>
                  </a:rPr>
                  <a:t>Ax= b : Gram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IN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C525E6-6CCA-4CC3-9B93-9F73E6C6A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7" y="251677"/>
                <a:ext cx="6856137" cy="468205"/>
              </a:xfrm>
              <a:prstGeom prst="rect">
                <a:avLst/>
              </a:prstGeom>
              <a:blipFill>
                <a:blip r:embed="rId3"/>
                <a:stretch>
                  <a:fillRect l="-1333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2A50082E-8B11-4A94-A0E1-FEB7CC249FD4}"/>
              </a:ext>
            </a:extLst>
          </p:cNvPr>
          <p:cNvGrpSpPr/>
          <p:nvPr/>
        </p:nvGrpSpPr>
        <p:grpSpPr>
          <a:xfrm>
            <a:off x="466304" y="2098125"/>
            <a:ext cx="8796186" cy="461665"/>
            <a:chOff x="466304" y="2326346"/>
            <a:chExt cx="8796186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4FBF693-1270-4F17-98CD-6F8A66E0FAB6}"/>
                    </a:ext>
                  </a:extLst>
                </p:cNvPr>
                <p:cNvSpPr txBox="1"/>
                <p:nvPr/>
              </p:nvSpPr>
              <p:spPr>
                <a:xfrm>
                  <a:off x="539041" y="2404132"/>
                  <a:ext cx="87234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If columns of Matrix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dirty="0"/>
                    <a:t> are linearly independent, the Gram Matrix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dirty="0"/>
                    <a:t> is 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invertible.</a:t>
                  </a:r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4FBF693-1270-4F17-98CD-6F8A66E0F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041" y="2404132"/>
                  <a:ext cx="872344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59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53E39A-A5DC-4867-B83D-D43452D2B12F}"/>
                </a:ext>
              </a:extLst>
            </p:cNvPr>
            <p:cNvSpPr/>
            <p:nvPr/>
          </p:nvSpPr>
          <p:spPr>
            <a:xfrm>
              <a:off x="466304" y="2326346"/>
              <a:ext cx="817273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2153ABB-2D0E-4A36-A41D-52B679EA9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04" y="3229524"/>
            <a:ext cx="5791200" cy="238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7AD94D-A593-44AD-9D7D-417961D96A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304" y="3836751"/>
            <a:ext cx="5029200" cy="314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5AA922-589C-4FD7-A453-8144BC2B11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304" y="4580542"/>
            <a:ext cx="4324350" cy="42862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127FA82-3C2A-4AE0-9C29-4E16F8F7916E}"/>
              </a:ext>
            </a:extLst>
          </p:cNvPr>
          <p:cNvSpPr/>
          <p:nvPr/>
        </p:nvSpPr>
        <p:spPr>
          <a:xfrm>
            <a:off x="6401527" y="3307560"/>
            <a:ext cx="290945" cy="11906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2A620F-AFF5-4AE9-A8AE-46A5FAFB24C4}"/>
                  </a:ext>
                </a:extLst>
              </p:cNvPr>
              <p:cNvSpPr txBox="1"/>
              <p:nvPr/>
            </p:nvSpPr>
            <p:spPr>
              <a:xfrm>
                <a:off x="6891500" y="3209156"/>
                <a:ext cx="26637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</m:oMath>
                </a14:m>
                <a:r>
                  <a:rPr lang="en-US" dirty="0"/>
                  <a:t> true only if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2A620F-AFF5-4AE9-A8AE-46A5FAFB2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500" y="3209156"/>
                <a:ext cx="2663743" cy="276999"/>
              </a:xfrm>
              <a:prstGeom prst="rect">
                <a:avLst/>
              </a:prstGeom>
              <a:blipFill>
                <a:blip r:embed="rId8"/>
                <a:stretch>
                  <a:fillRect l="-2975" t="-28261" r="-251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FEABE702-2135-4EE9-91F4-59F58B0F6A92}"/>
              </a:ext>
            </a:extLst>
          </p:cNvPr>
          <p:cNvSpPr/>
          <p:nvPr/>
        </p:nvSpPr>
        <p:spPr>
          <a:xfrm>
            <a:off x="5046096" y="4735322"/>
            <a:ext cx="290945" cy="11906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FA37D5-B951-4ACD-88D8-CB3942EB66F1}"/>
                  </a:ext>
                </a:extLst>
              </p:cNvPr>
              <p:cNvSpPr txBox="1"/>
              <p:nvPr/>
            </p:nvSpPr>
            <p:spPr>
              <a:xfrm>
                <a:off x="5280829" y="4599048"/>
                <a:ext cx="12443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FA37D5-B951-4ACD-88D8-CB3942EB6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829" y="4599048"/>
                <a:ext cx="124431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311442C0-272B-4AD4-8FD9-C57998288B91}"/>
              </a:ext>
            </a:extLst>
          </p:cNvPr>
          <p:cNvSpPr/>
          <p:nvPr/>
        </p:nvSpPr>
        <p:spPr>
          <a:xfrm>
            <a:off x="6460305" y="4724182"/>
            <a:ext cx="290945" cy="11906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B3E51D-10F3-4C6C-8325-C37C26061C27}"/>
                  </a:ext>
                </a:extLst>
              </p:cNvPr>
              <p:cNvSpPr txBox="1"/>
              <p:nvPr/>
            </p:nvSpPr>
            <p:spPr>
              <a:xfrm>
                <a:off x="6686414" y="4580542"/>
                <a:ext cx="12443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B3E51D-10F3-4C6C-8325-C37C26061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414" y="4580542"/>
                <a:ext cx="124431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F18AC72-F605-4257-ABE4-104B49C236E4}"/>
                  </a:ext>
                </a:extLst>
              </p:cNvPr>
              <p:cNvSpPr txBox="1"/>
              <p:nvPr/>
            </p:nvSpPr>
            <p:spPr>
              <a:xfrm>
                <a:off x="466304" y="5323501"/>
                <a:ext cx="85925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Hence, if tall Matrix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linearly independent columns,  the Square Matrix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 has independent columns 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invertible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F18AC72-F605-4257-ABE4-104B49C23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04" y="5323501"/>
                <a:ext cx="8592558" cy="646331"/>
              </a:xfrm>
              <a:prstGeom prst="rect">
                <a:avLst/>
              </a:prstGeom>
              <a:blipFill>
                <a:blip r:embed="rId11"/>
                <a:stretch>
                  <a:fillRect l="-56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A6F8C18-26D8-4D94-B3A3-675BD79F5E81}"/>
              </a:ext>
            </a:extLst>
          </p:cNvPr>
          <p:cNvGrpSpPr/>
          <p:nvPr/>
        </p:nvGrpSpPr>
        <p:grpSpPr>
          <a:xfrm>
            <a:off x="264686" y="898472"/>
            <a:ext cx="8627921" cy="784808"/>
            <a:chOff x="264686" y="898472"/>
            <a:chExt cx="8627921" cy="784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B2C6B2D-DB28-41B7-9D47-4E01E2E7BF32}"/>
                    </a:ext>
                  </a:extLst>
                </p:cNvPr>
                <p:cNvSpPr txBox="1"/>
                <p:nvPr/>
              </p:nvSpPr>
              <p:spPr>
                <a:xfrm>
                  <a:off x="264686" y="898472"/>
                  <a:ext cx="8592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dirty="0"/>
                    <a:t> has linearly independent columns,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dirty="0"/>
                    <a:t> is tall or square 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B2C6B2D-DB28-41B7-9D47-4E01E2E7BF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86" y="898472"/>
                  <a:ext cx="8592558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42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7A29E7F-5429-4FDC-9F78-2C8BC3778197}"/>
                    </a:ext>
                  </a:extLst>
                </p:cNvPr>
                <p:cNvSpPr txBox="1"/>
                <p:nvPr/>
              </p:nvSpPr>
              <p:spPr>
                <a:xfrm>
                  <a:off x="300049" y="1313948"/>
                  <a:ext cx="8592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dirty="0"/>
                    <a:t> has left Inverse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7A29E7F-5429-4FDC-9F78-2C8BC37781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049" y="1313948"/>
                  <a:ext cx="8592558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426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270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 animBg="1"/>
      <p:bldP spid="24" grpId="0"/>
      <p:bldP spid="19" grpId="0" animBg="1"/>
      <p:bldP spid="22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86236</TotalTime>
  <Words>870</Words>
  <Application>Microsoft Office PowerPoint</Application>
  <PresentationFormat>Widescreen</PresentationFormat>
  <Paragraphs>152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 gopalakrishnan</dc:creator>
  <cp:lastModifiedBy>viswanath gopalakrishnan</cp:lastModifiedBy>
  <cp:revision>566</cp:revision>
  <dcterms:created xsi:type="dcterms:W3CDTF">2019-02-03T07:50:15Z</dcterms:created>
  <dcterms:modified xsi:type="dcterms:W3CDTF">2022-08-22T10:44:57Z</dcterms:modified>
</cp:coreProperties>
</file>