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326" r:id="rId3"/>
    <p:sldId id="392" r:id="rId4"/>
    <p:sldId id="379" r:id="rId5"/>
    <p:sldId id="389" r:id="rId6"/>
    <p:sldId id="390" r:id="rId7"/>
    <p:sldId id="329" r:id="rId8"/>
    <p:sldId id="383" r:id="rId9"/>
    <p:sldId id="256" r:id="rId10"/>
    <p:sldId id="3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wanath gopalakrishnan" userId="0291d92d5a8006f9" providerId="LiveId" clId="{A7FD13A3-B40D-4F20-8F76-21D17E3D5180}"/>
    <pc:docChg chg="custSel addSld delSld modSld sldOrd">
      <pc:chgData name="viswanath gopalakrishnan" userId="0291d92d5a8006f9" providerId="LiveId" clId="{A7FD13A3-B40D-4F20-8F76-21D17E3D5180}" dt="2020-09-21T06:38:03.810" v="488"/>
      <pc:docMkLst>
        <pc:docMk/>
      </pc:docMkLst>
      <pc:sldChg chg="addSp delSp modSp mod delAnim modAnim">
        <pc:chgData name="viswanath gopalakrishnan" userId="0291d92d5a8006f9" providerId="LiveId" clId="{A7FD13A3-B40D-4F20-8F76-21D17E3D5180}" dt="2020-09-21T05:57:14.108" v="486"/>
        <pc:sldMkLst>
          <pc:docMk/>
          <pc:sldMk cId="3983629622" sldId="256"/>
        </pc:sldMkLst>
        <pc:spChg chg="add mod">
          <ac:chgData name="viswanath gopalakrishnan" userId="0291d92d5a8006f9" providerId="LiveId" clId="{A7FD13A3-B40D-4F20-8F76-21D17E3D5180}" dt="2020-09-21T03:43:27.889" v="330" actId="20577"/>
          <ac:spMkLst>
            <pc:docMk/>
            <pc:sldMk cId="3983629622" sldId="256"/>
            <ac:spMk id="3" creationId="{95F345B9-604E-462C-9E39-90AA7FF47F06}"/>
          </ac:spMkLst>
        </pc:spChg>
        <pc:spChg chg="add del mod">
          <ac:chgData name="viswanath gopalakrishnan" userId="0291d92d5a8006f9" providerId="LiveId" clId="{A7FD13A3-B40D-4F20-8F76-21D17E3D5180}" dt="2020-09-21T04:05:22.226" v="361"/>
          <ac:spMkLst>
            <pc:docMk/>
            <pc:sldMk cId="3983629622" sldId="256"/>
            <ac:spMk id="6" creationId="{BD228F63-0363-470E-9494-FAC31E944F5E}"/>
          </ac:spMkLst>
        </pc:spChg>
        <pc:spChg chg="add mod">
          <ac:chgData name="viswanath gopalakrishnan" userId="0291d92d5a8006f9" providerId="LiveId" clId="{A7FD13A3-B40D-4F20-8F76-21D17E3D5180}" dt="2020-09-21T04:14:04.775" v="393" actId="1076"/>
          <ac:spMkLst>
            <pc:docMk/>
            <pc:sldMk cId="3983629622" sldId="256"/>
            <ac:spMk id="7" creationId="{E361E598-3E20-4686-B322-85C1C6F37F32}"/>
          </ac:spMkLst>
        </pc:spChg>
        <pc:spChg chg="del mod">
          <ac:chgData name="viswanath gopalakrishnan" userId="0291d92d5a8006f9" providerId="LiveId" clId="{A7FD13A3-B40D-4F20-8F76-21D17E3D5180}" dt="2020-09-20T16:12:26.723" v="5" actId="478"/>
          <ac:spMkLst>
            <pc:docMk/>
            <pc:sldMk cId="3983629622" sldId="256"/>
            <ac:spMk id="20" creationId="{E7AA0DD7-F866-45F0-B0D5-07CED8B3944C}"/>
          </ac:spMkLst>
        </pc:spChg>
        <pc:spChg chg="del">
          <ac:chgData name="viswanath gopalakrishnan" userId="0291d92d5a8006f9" providerId="LiveId" clId="{A7FD13A3-B40D-4F20-8F76-21D17E3D5180}" dt="2020-09-21T03:43:10.100" v="302" actId="478"/>
          <ac:spMkLst>
            <pc:docMk/>
            <pc:sldMk cId="3983629622" sldId="256"/>
            <ac:spMk id="58" creationId="{421DA7BF-6D1D-4114-97C0-104D16AC5FB5}"/>
          </ac:spMkLst>
        </pc:spChg>
        <pc:spChg chg="del">
          <ac:chgData name="viswanath gopalakrishnan" userId="0291d92d5a8006f9" providerId="LiveId" clId="{A7FD13A3-B40D-4F20-8F76-21D17E3D5180}" dt="2020-09-21T03:43:10.100" v="302" actId="478"/>
          <ac:spMkLst>
            <pc:docMk/>
            <pc:sldMk cId="3983629622" sldId="256"/>
            <ac:spMk id="73" creationId="{7DB628FE-A190-46DF-84D2-5180E2DCC10F}"/>
          </ac:spMkLst>
        </pc:spChg>
        <pc:grpChg chg="add del mod">
          <ac:chgData name="viswanath gopalakrishnan" userId="0291d92d5a8006f9" providerId="LiveId" clId="{A7FD13A3-B40D-4F20-8F76-21D17E3D5180}" dt="2020-09-21T03:43:10.100" v="302" actId="478"/>
          <ac:grpSpMkLst>
            <pc:docMk/>
            <pc:sldMk cId="3983629622" sldId="256"/>
            <ac:grpSpMk id="4" creationId="{C7A50674-BD6D-4F9F-9675-71137B8F0FFE}"/>
          </ac:grpSpMkLst>
        </pc:grpChg>
        <pc:grpChg chg="add del mod">
          <ac:chgData name="viswanath gopalakrishnan" userId="0291d92d5a8006f9" providerId="LiveId" clId="{A7FD13A3-B40D-4F20-8F76-21D17E3D5180}" dt="2020-09-21T03:43:10.100" v="302" actId="478"/>
          <ac:grpSpMkLst>
            <pc:docMk/>
            <pc:sldMk cId="3983629622" sldId="256"/>
            <ac:grpSpMk id="5" creationId="{BB1B12F1-13FD-4942-8380-DFC0E3AEA16B}"/>
          </ac:grpSpMkLst>
        </pc:grpChg>
        <pc:grpChg chg="mod">
          <ac:chgData name="viswanath gopalakrishnan" userId="0291d92d5a8006f9" providerId="LiveId" clId="{A7FD13A3-B40D-4F20-8F76-21D17E3D5180}" dt="2020-09-20T16:15:04.338" v="28" actId="164"/>
          <ac:grpSpMkLst>
            <pc:docMk/>
            <pc:sldMk cId="3983629622" sldId="256"/>
            <ac:grpSpMk id="39" creationId="{997B1508-DE56-4D4E-9763-D55AC793ED58}"/>
          </ac:grpSpMkLst>
        </pc:grpChg>
        <pc:grpChg chg="mod">
          <ac:chgData name="viswanath gopalakrishnan" userId="0291d92d5a8006f9" providerId="LiveId" clId="{A7FD13A3-B40D-4F20-8F76-21D17E3D5180}" dt="2020-09-20T16:15:04.338" v="28" actId="164"/>
          <ac:grpSpMkLst>
            <pc:docMk/>
            <pc:sldMk cId="3983629622" sldId="256"/>
            <ac:grpSpMk id="45" creationId="{2D750189-A2B8-4D16-A240-478712A02C6B}"/>
          </ac:grpSpMkLst>
        </pc:grpChg>
        <pc:picChg chg="add del">
          <ac:chgData name="viswanath gopalakrishnan" userId="0291d92d5a8006f9" providerId="LiveId" clId="{A7FD13A3-B40D-4F20-8F76-21D17E3D5180}" dt="2020-09-21T05:26:22.018" v="476"/>
          <ac:picMkLst>
            <pc:docMk/>
            <pc:sldMk cId="3983629622" sldId="256"/>
            <ac:picMk id="2" creationId="{23DFF5A2-B177-4FFB-A516-DE2B354F9209}"/>
          </ac:picMkLst>
        </pc:picChg>
        <pc:picChg chg="add del">
          <ac:chgData name="viswanath gopalakrishnan" userId="0291d92d5a8006f9" providerId="LiveId" clId="{A7FD13A3-B40D-4F20-8F76-21D17E3D5180}" dt="2020-09-21T05:26:24.988" v="478"/>
          <ac:picMkLst>
            <pc:docMk/>
            <pc:sldMk cId="3983629622" sldId="256"/>
            <ac:picMk id="4" creationId="{AAF52449-DF8C-4429-9F01-0D61F8FE2021}"/>
          </ac:picMkLst>
        </pc:picChg>
        <pc:picChg chg="del mod">
          <ac:chgData name="viswanath gopalakrishnan" userId="0291d92d5a8006f9" providerId="LiveId" clId="{A7FD13A3-B40D-4F20-8F76-21D17E3D5180}" dt="2020-09-20T16:08:03.852" v="2" actId="478"/>
          <ac:picMkLst>
            <pc:docMk/>
            <pc:sldMk cId="3983629622" sldId="256"/>
            <ac:picMk id="75" creationId="{49811101-4FF5-4944-93BB-8306EA4FD6F1}"/>
          </ac:picMkLst>
        </pc:picChg>
        <pc:picChg chg="add mod">
          <ac:chgData name="viswanath gopalakrishnan" userId="0291d92d5a8006f9" providerId="LiveId" clId="{A7FD13A3-B40D-4F20-8F76-21D17E3D5180}" dt="2020-09-21T04:06:15.182" v="363" actId="1076"/>
          <ac:picMkLst>
            <pc:docMk/>
            <pc:sldMk cId="3983629622" sldId="256"/>
            <ac:picMk id="1026" creationId="{00638088-A127-4066-939B-3E0975EDFFC3}"/>
          </ac:picMkLst>
        </pc:picChg>
        <pc:inkChg chg="add del">
          <ac:chgData name="viswanath gopalakrishnan" userId="0291d92d5a8006f9" providerId="LiveId" clId="{A7FD13A3-B40D-4F20-8F76-21D17E3D5180}" dt="2020-09-21T03:43:10.100" v="302" actId="478"/>
          <ac:inkMkLst>
            <pc:docMk/>
            <pc:sldMk cId="3983629622" sldId="256"/>
            <ac:inkMk id="2" creationId="{85F95EB3-D7E9-4D25-9B38-5985BBAAB538}"/>
          </ac:inkMkLst>
        </pc:inkChg>
        <pc:inkChg chg="add">
          <ac:chgData name="viswanath gopalakrishnan" userId="0291d92d5a8006f9" providerId="LiveId" clId="{A7FD13A3-B40D-4F20-8F76-21D17E3D5180}" dt="2020-09-21T05:57:14.108" v="486"/>
          <ac:inkMkLst>
            <pc:docMk/>
            <pc:sldMk cId="3983629622" sldId="256"/>
            <ac:inkMk id="5" creationId="{300256BE-7226-402A-A60D-BC2292209542}"/>
          </ac:inkMkLst>
        </pc:inkChg>
        <pc:inkChg chg="mod">
          <ac:chgData name="viswanath gopalakrishnan" userId="0291d92d5a8006f9" providerId="LiveId" clId="{A7FD13A3-B40D-4F20-8F76-21D17E3D5180}" dt="2020-09-20T16:14:42.511" v="24" actId="164"/>
          <ac:inkMkLst>
            <pc:docMk/>
            <pc:sldMk cId="3983629622" sldId="256"/>
            <ac:inkMk id="22" creationId="{AEDBE47E-5871-4FF3-841B-7C52FE8C9F5C}"/>
          </ac:inkMkLst>
        </pc:inkChg>
        <pc:inkChg chg="mod">
          <ac:chgData name="viswanath gopalakrishnan" userId="0291d92d5a8006f9" providerId="LiveId" clId="{A7FD13A3-B40D-4F20-8F76-21D17E3D5180}" dt="2020-09-20T16:14:42.511" v="24" actId="164"/>
          <ac:inkMkLst>
            <pc:docMk/>
            <pc:sldMk cId="3983629622" sldId="256"/>
            <ac:inkMk id="23" creationId="{918A7377-75F1-448B-8DB8-43F2E6E91336}"/>
          </ac:inkMkLst>
        </pc:inkChg>
        <pc:inkChg chg="del">
          <ac:chgData name="viswanath gopalakrishnan" userId="0291d92d5a8006f9" providerId="LiveId" clId="{A7FD13A3-B40D-4F20-8F76-21D17E3D5180}" dt="2020-09-21T03:43:10.100" v="302" actId="478"/>
          <ac:inkMkLst>
            <pc:docMk/>
            <pc:sldMk cId="3983629622" sldId="256"/>
            <ac:inkMk id="27" creationId="{568C547F-CA31-4D8E-8983-85E870EA306F}"/>
          </ac:inkMkLst>
        </pc:inkChg>
        <pc:inkChg chg="del">
          <ac:chgData name="viswanath gopalakrishnan" userId="0291d92d5a8006f9" providerId="LiveId" clId="{A7FD13A3-B40D-4F20-8F76-21D17E3D5180}" dt="2020-09-21T03:43:10.100" v="302" actId="478"/>
          <ac:inkMkLst>
            <pc:docMk/>
            <pc:sldMk cId="3983629622" sldId="256"/>
            <ac:inkMk id="28" creationId="{8C6B3497-BC88-4E9B-AE40-0341CB58DDC6}"/>
          </ac:inkMkLst>
        </pc:inkChg>
        <pc:inkChg chg="mod">
          <ac:chgData name="viswanath gopalakrishnan" userId="0291d92d5a8006f9" providerId="LiveId" clId="{A7FD13A3-B40D-4F20-8F76-21D17E3D5180}" dt="2020-09-20T16:15:04.338" v="28" actId="164"/>
          <ac:inkMkLst>
            <pc:docMk/>
            <pc:sldMk cId="3983629622" sldId="256"/>
            <ac:inkMk id="33" creationId="{F336FDB2-11E3-4753-BF26-B7929A41F026}"/>
          </ac:inkMkLst>
        </pc:inkChg>
        <pc:inkChg chg="mod">
          <ac:chgData name="viswanath gopalakrishnan" userId="0291d92d5a8006f9" providerId="LiveId" clId="{A7FD13A3-B40D-4F20-8F76-21D17E3D5180}" dt="2020-09-20T16:15:04.338" v="28" actId="164"/>
          <ac:inkMkLst>
            <pc:docMk/>
            <pc:sldMk cId="3983629622" sldId="256"/>
            <ac:inkMk id="42" creationId="{CF6B1BCB-4922-4426-9AEF-BD52F310AC5D}"/>
          </ac:inkMkLst>
        </pc:inkChg>
        <pc:inkChg chg="mod">
          <ac:chgData name="viswanath gopalakrishnan" userId="0291d92d5a8006f9" providerId="LiveId" clId="{A7FD13A3-B40D-4F20-8F76-21D17E3D5180}" dt="2020-09-20T16:15:04.338" v="28" actId="164"/>
          <ac:inkMkLst>
            <pc:docMk/>
            <pc:sldMk cId="3983629622" sldId="256"/>
            <ac:inkMk id="43" creationId="{BA729EFE-CC72-4A45-93D3-7C2D71CDB1F2}"/>
          </ac:inkMkLst>
        </pc:inkChg>
        <pc:inkChg chg="mod">
          <ac:chgData name="viswanath gopalakrishnan" userId="0291d92d5a8006f9" providerId="LiveId" clId="{A7FD13A3-B40D-4F20-8F76-21D17E3D5180}" dt="2020-09-20T16:15:04.338" v="28" actId="164"/>
          <ac:inkMkLst>
            <pc:docMk/>
            <pc:sldMk cId="3983629622" sldId="256"/>
            <ac:inkMk id="44" creationId="{0F06C642-9B47-437A-9FB9-8CA47DB3E6FA}"/>
          </ac:inkMkLst>
        </pc:inkChg>
        <pc:inkChg chg="mod">
          <ac:chgData name="viswanath gopalakrishnan" userId="0291d92d5a8006f9" providerId="LiveId" clId="{A7FD13A3-B40D-4F20-8F76-21D17E3D5180}" dt="2020-09-20T16:15:04.338" v="28" actId="164"/>
          <ac:inkMkLst>
            <pc:docMk/>
            <pc:sldMk cId="3983629622" sldId="256"/>
            <ac:inkMk id="46" creationId="{71A431EA-4263-4C08-9588-A85CA8EC4E1C}"/>
          </ac:inkMkLst>
        </pc:inkChg>
        <pc:inkChg chg="mod">
          <ac:chgData name="viswanath gopalakrishnan" userId="0291d92d5a8006f9" providerId="LiveId" clId="{A7FD13A3-B40D-4F20-8F76-21D17E3D5180}" dt="2020-09-20T16:15:04.338" v="28" actId="164"/>
          <ac:inkMkLst>
            <pc:docMk/>
            <pc:sldMk cId="3983629622" sldId="256"/>
            <ac:inkMk id="47" creationId="{0251962C-72E7-42FB-B143-623B25F093A9}"/>
          </ac:inkMkLst>
        </pc:inkChg>
        <pc:inkChg chg="mod">
          <ac:chgData name="viswanath gopalakrishnan" userId="0291d92d5a8006f9" providerId="LiveId" clId="{A7FD13A3-B40D-4F20-8F76-21D17E3D5180}" dt="2020-09-20T16:15:04.338" v="28" actId="164"/>
          <ac:inkMkLst>
            <pc:docMk/>
            <pc:sldMk cId="3983629622" sldId="256"/>
            <ac:inkMk id="48" creationId="{E5028E99-EDD7-4FCF-AEBD-9B9E51485A7B}"/>
          </ac:inkMkLst>
        </pc:inkChg>
        <pc:inkChg chg="mod">
          <ac:chgData name="viswanath gopalakrishnan" userId="0291d92d5a8006f9" providerId="LiveId" clId="{A7FD13A3-B40D-4F20-8F76-21D17E3D5180}" dt="2020-09-20T16:15:04.338" v="28" actId="164"/>
          <ac:inkMkLst>
            <pc:docMk/>
            <pc:sldMk cId="3983629622" sldId="256"/>
            <ac:inkMk id="49" creationId="{DE59363C-D394-476C-9F99-56477A6FA498}"/>
          </ac:inkMkLst>
        </pc:inkChg>
        <pc:inkChg chg="mod">
          <ac:chgData name="viswanath gopalakrishnan" userId="0291d92d5a8006f9" providerId="LiveId" clId="{A7FD13A3-B40D-4F20-8F76-21D17E3D5180}" dt="2020-09-20T16:15:04.338" v="28" actId="164"/>
          <ac:inkMkLst>
            <pc:docMk/>
            <pc:sldMk cId="3983629622" sldId="256"/>
            <ac:inkMk id="50" creationId="{41C3437A-1FCF-4275-AE7D-216AB9609AB6}"/>
          </ac:inkMkLst>
        </pc:inkChg>
        <pc:inkChg chg="mod">
          <ac:chgData name="viswanath gopalakrishnan" userId="0291d92d5a8006f9" providerId="LiveId" clId="{A7FD13A3-B40D-4F20-8F76-21D17E3D5180}" dt="2020-09-20T16:15:04.338" v="28" actId="164"/>
          <ac:inkMkLst>
            <pc:docMk/>
            <pc:sldMk cId="3983629622" sldId="256"/>
            <ac:inkMk id="51" creationId="{D6DD418F-D72B-4465-A22E-694D278AFDCF}"/>
          </ac:inkMkLst>
        </pc:inkChg>
        <pc:inkChg chg="mod">
          <ac:chgData name="viswanath gopalakrishnan" userId="0291d92d5a8006f9" providerId="LiveId" clId="{A7FD13A3-B40D-4F20-8F76-21D17E3D5180}" dt="2020-09-20T16:15:04.338" v="28" actId="164"/>
          <ac:inkMkLst>
            <pc:docMk/>
            <pc:sldMk cId="3983629622" sldId="256"/>
            <ac:inkMk id="52" creationId="{9D8FFB3F-CEE2-46D1-91D5-3499C74FBD5E}"/>
          </ac:inkMkLst>
        </pc:inkChg>
        <pc:inkChg chg="mod">
          <ac:chgData name="viswanath gopalakrishnan" userId="0291d92d5a8006f9" providerId="LiveId" clId="{A7FD13A3-B40D-4F20-8F76-21D17E3D5180}" dt="2020-09-20T16:15:04.338" v="28" actId="164"/>
          <ac:inkMkLst>
            <pc:docMk/>
            <pc:sldMk cId="3983629622" sldId="256"/>
            <ac:inkMk id="53" creationId="{CD1CEEBD-D45F-4EB2-A0FB-0F766AEE2D83}"/>
          </ac:inkMkLst>
        </pc:inkChg>
        <pc:inkChg chg="mod">
          <ac:chgData name="viswanath gopalakrishnan" userId="0291d92d5a8006f9" providerId="LiveId" clId="{A7FD13A3-B40D-4F20-8F76-21D17E3D5180}" dt="2020-09-20T16:15:04.338" v="28" actId="164"/>
          <ac:inkMkLst>
            <pc:docMk/>
            <pc:sldMk cId="3983629622" sldId="256"/>
            <ac:inkMk id="55" creationId="{F6AEB189-3955-4FE2-A882-F5DA758A4066}"/>
          </ac:inkMkLst>
        </pc:inkChg>
        <pc:inkChg chg="mod">
          <ac:chgData name="viswanath gopalakrishnan" userId="0291d92d5a8006f9" providerId="LiveId" clId="{A7FD13A3-B40D-4F20-8F76-21D17E3D5180}" dt="2020-09-20T16:15:04.338" v="28" actId="164"/>
          <ac:inkMkLst>
            <pc:docMk/>
            <pc:sldMk cId="3983629622" sldId="256"/>
            <ac:inkMk id="56" creationId="{7B7EEB6F-8B88-4EE7-AFA6-151A354A5D39}"/>
          </ac:inkMkLst>
        </pc:inkChg>
        <pc:inkChg chg="del">
          <ac:chgData name="viswanath gopalakrishnan" userId="0291d92d5a8006f9" providerId="LiveId" clId="{A7FD13A3-B40D-4F20-8F76-21D17E3D5180}" dt="2020-09-21T03:43:10.100" v="302" actId="478"/>
          <ac:inkMkLst>
            <pc:docMk/>
            <pc:sldMk cId="3983629622" sldId="256"/>
            <ac:inkMk id="57" creationId="{8D8C78B3-685D-4843-AE0B-BF6B00C0D34F}"/>
          </ac:inkMkLst>
        </pc:inkChg>
        <pc:cxnChg chg="del">
          <ac:chgData name="viswanath gopalakrishnan" userId="0291d92d5a8006f9" providerId="LiveId" clId="{A7FD13A3-B40D-4F20-8F76-21D17E3D5180}" dt="2020-09-21T03:43:10.100" v="302" actId="478"/>
          <ac:cxnSpMkLst>
            <pc:docMk/>
            <pc:sldMk cId="3983629622" sldId="256"/>
            <ac:cxnSpMk id="59" creationId="{5EF308F6-C4D0-4155-A61B-4F833C37006C}"/>
          </ac:cxnSpMkLst>
        </pc:cxnChg>
        <pc:cxnChg chg="del">
          <ac:chgData name="viswanath gopalakrishnan" userId="0291d92d5a8006f9" providerId="LiveId" clId="{A7FD13A3-B40D-4F20-8F76-21D17E3D5180}" dt="2020-09-21T03:43:10.100" v="302" actId="478"/>
          <ac:cxnSpMkLst>
            <pc:docMk/>
            <pc:sldMk cId="3983629622" sldId="256"/>
            <ac:cxnSpMk id="60" creationId="{C4EAC1FD-2EAD-4FD0-AE9C-60A136FB1483}"/>
          </ac:cxnSpMkLst>
        </pc:cxnChg>
        <pc:cxnChg chg="del">
          <ac:chgData name="viswanath gopalakrishnan" userId="0291d92d5a8006f9" providerId="LiveId" clId="{A7FD13A3-B40D-4F20-8F76-21D17E3D5180}" dt="2020-09-21T03:43:10.100" v="302" actId="478"/>
          <ac:cxnSpMkLst>
            <pc:docMk/>
            <pc:sldMk cId="3983629622" sldId="256"/>
            <ac:cxnSpMk id="66" creationId="{F48DEB94-B047-4802-9432-F51E6CAE8570}"/>
          </ac:cxnSpMkLst>
        </pc:cxnChg>
        <pc:cxnChg chg="del">
          <ac:chgData name="viswanath gopalakrishnan" userId="0291d92d5a8006f9" providerId="LiveId" clId="{A7FD13A3-B40D-4F20-8F76-21D17E3D5180}" dt="2020-09-21T03:43:10.100" v="302" actId="478"/>
          <ac:cxnSpMkLst>
            <pc:docMk/>
            <pc:sldMk cId="3983629622" sldId="256"/>
            <ac:cxnSpMk id="67" creationId="{8D430B44-579B-4663-A89A-1D81F6750E3F}"/>
          </ac:cxnSpMkLst>
        </pc:cxnChg>
      </pc:sldChg>
      <pc:sldChg chg="modSp add mod ord">
        <pc:chgData name="viswanath gopalakrishnan" userId="0291d92d5a8006f9" providerId="LiveId" clId="{A7FD13A3-B40D-4F20-8F76-21D17E3D5180}" dt="2020-09-21T05:26:51.575" v="485" actId="20577"/>
        <pc:sldMkLst>
          <pc:docMk/>
          <pc:sldMk cId="1030127703" sldId="263"/>
        </pc:sldMkLst>
        <pc:spChg chg="mod">
          <ac:chgData name="viswanath gopalakrishnan" userId="0291d92d5a8006f9" providerId="LiveId" clId="{A7FD13A3-B40D-4F20-8F76-21D17E3D5180}" dt="2020-09-21T05:26:51.575" v="485" actId="20577"/>
          <ac:spMkLst>
            <pc:docMk/>
            <pc:sldMk cId="1030127703" sldId="263"/>
            <ac:spMk id="2" creationId="{B1294D20-5533-481C-A381-BD921BBDA10F}"/>
          </ac:spMkLst>
        </pc:spChg>
      </pc:sldChg>
      <pc:sldChg chg="addSp add">
        <pc:chgData name="viswanath gopalakrishnan" userId="0291d92d5a8006f9" providerId="LiveId" clId="{A7FD13A3-B40D-4F20-8F76-21D17E3D5180}" dt="2020-09-21T06:38:03.810" v="488"/>
        <pc:sldMkLst>
          <pc:docMk/>
          <pc:sldMk cId="3385123777" sldId="327"/>
        </pc:sldMkLst>
        <pc:inkChg chg="add">
          <ac:chgData name="viswanath gopalakrishnan" userId="0291d92d5a8006f9" providerId="LiveId" clId="{A7FD13A3-B40D-4F20-8F76-21D17E3D5180}" dt="2020-09-21T06:02:05.782" v="487"/>
          <ac:inkMkLst>
            <pc:docMk/>
            <pc:sldMk cId="3385123777" sldId="327"/>
            <ac:inkMk id="2" creationId="{00419CD0-4A2F-4A01-B58F-644C45C80FCC}"/>
          </ac:inkMkLst>
        </pc:inkChg>
        <pc:inkChg chg="add">
          <ac:chgData name="viswanath gopalakrishnan" userId="0291d92d5a8006f9" providerId="LiveId" clId="{A7FD13A3-B40D-4F20-8F76-21D17E3D5180}" dt="2020-09-21T06:38:03.810" v="488"/>
          <ac:inkMkLst>
            <pc:docMk/>
            <pc:sldMk cId="3385123777" sldId="327"/>
            <ac:inkMk id="4" creationId="{74EADFCA-2C1C-4453-BD6C-B3D4CBFB239A}"/>
          </ac:inkMkLst>
        </pc:inkChg>
      </pc:sldChg>
      <pc:sldChg chg="addSp modSp add mod">
        <pc:chgData name="viswanath gopalakrishnan" userId="0291d92d5a8006f9" providerId="LiveId" clId="{A7FD13A3-B40D-4F20-8F76-21D17E3D5180}" dt="2020-09-21T04:16:32.594" v="397" actId="1076"/>
        <pc:sldMkLst>
          <pc:docMk/>
          <pc:sldMk cId="51344804" sldId="364"/>
        </pc:sldMkLst>
        <pc:spChg chg="add mod">
          <ac:chgData name="viswanath gopalakrishnan" userId="0291d92d5a8006f9" providerId="LiveId" clId="{A7FD13A3-B40D-4F20-8F76-21D17E3D5180}" dt="2020-09-20T16:29:57.483" v="294" actId="20577"/>
          <ac:spMkLst>
            <pc:docMk/>
            <pc:sldMk cId="51344804" sldId="364"/>
            <ac:spMk id="19" creationId="{8800E176-D0ED-4140-ACF4-1D18D55C0C57}"/>
          </ac:spMkLst>
        </pc:spChg>
        <pc:spChg chg="add mod">
          <ac:chgData name="viswanath gopalakrishnan" userId="0291d92d5a8006f9" providerId="LiveId" clId="{A7FD13A3-B40D-4F20-8F76-21D17E3D5180}" dt="2020-09-21T04:16:28.266" v="396" actId="1076"/>
          <ac:spMkLst>
            <pc:docMk/>
            <pc:sldMk cId="51344804" sldId="364"/>
            <ac:spMk id="21" creationId="{60F4D8A6-9286-4414-8DAA-060EBAA50BDA}"/>
          </ac:spMkLst>
        </pc:spChg>
        <pc:spChg chg="mod">
          <ac:chgData name="viswanath gopalakrishnan" userId="0291d92d5a8006f9" providerId="LiveId" clId="{A7FD13A3-B40D-4F20-8F76-21D17E3D5180}" dt="2020-09-20T16:13:31.377" v="16" actId="20577"/>
          <ac:spMkLst>
            <pc:docMk/>
            <pc:sldMk cId="51344804" sldId="364"/>
            <ac:spMk id="39" creationId="{75CCE005-324A-4B9B-8CD3-C60BB650C23C}"/>
          </ac:spMkLst>
        </pc:spChg>
        <pc:spChg chg="mod">
          <ac:chgData name="viswanath gopalakrishnan" userId="0291d92d5a8006f9" providerId="LiveId" clId="{A7FD13A3-B40D-4F20-8F76-21D17E3D5180}" dt="2020-09-21T04:16:32.594" v="397" actId="1076"/>
          <ac:spMkLst>
            <pc:docMk/>
            <pc:sldMk cId="51344804" sldId="364"/>
            <ac:spMk id="43" creationId="{AB0AEC85-18FC-447E-B4A1-8B22D58847E5}"/>
          </ac:spMkLst>
        </pc:spChg>
        <pc:spChg chg="mod">
          <ac:chgData name="viswanath gopalakrishnan" userId="0291d92d5a8006f9" providerId="LiveId" clId="{A7FD13A3-B40D-4F20-8F76-21D17E3D5180}" dt="2020-09-21T04:16:28.266" v="396" actId="1076"/>
          <ac:spMkLst>
            <pc:docMk/>
            <pc:sldMk cId="51344804" sldId="364"/>
            <ac:spMk id="45" creationId="{A4E9D6F1-74F7-4103-9A7E-1EA361193327}"/>
          </ac:spMkLst>
        </pc:spChg>
      </pc:sldChg>
      <pc:sldChg chg="addSp delSp modSp add mod delAnim modAnim">
        <pc:chgData name="viswanath gopalakrishnan" userId="0291d92d5a8006f9" providerId="LiveId" clId="{A7FD13A3-B40D-4F20-8F76-21D17E3D5180}" dt="2020-09-21T04:09:36.589" v="390" actId="1076"/>
        <pc:sldMkLst>
          <pc:docMk/>
          <pc:sldMk cId="970866361" sldId="374"/>
        </pc:sldMkLst>
        <pc:spChg chg="add del mod">
          <ac:chgData name="viswanath gopalakrishnan" userId="0291d92d5a8006f9" providerId="LiveId" clId="{A7FD13A3-B40D-4F20-8F76-21D17E3D5180}" dt="2020-09-20T16:22:09.624" v="39" actId="478"/>
          <ac:spMkLst>
            <pc:docMk/>
            <pc:sldMk cId="970866361" sldId="374"/>
            <ac:spMk id="10" creationId="{AA2B2D7F-A453-4DFB-80D4-855EF15D5C2F}"/>
          </ac:spMkLst>
        </pc:spChg>
        <pc:spChg chg="mod">
          <ac:chgData name="viswanath gopalakrishnan" userId="0291d92d5a8006f9" providerId="LiveId" clId="{A7FD13A3-B40D-4F20-8F76-21D17E3D5180}" dt="2020-09-20T16:29:03.197" v="254" actId="1076"/>
          <ac:spMkLst>
            <pc:docMk/>
            <pc:sldMk cId="970866361" sldId="374"/>
            <ac:spMk id="25" creationId="{619FCB33-2793-4575-8E60-0974BC679B58}"/>
          </ac:spMkLst>
        </pc:spChg>
        <pc:grpChg chg="add mod">
          <ac:chgData name="viswanath gopalakrishnan" userId="0291d92d5a8006f9" providerId="LiveId" clId="{A7FD13A3-B40D-4F20-8F76-21D17E3D5180}" dt="2020-09-21T04:09:30.033" v="388" actId="1076"/>
          <ac:grpSpMkLst>
            <pc:docMk/>
            <pc:sldMk cId="970866361" sldId="374"/>
            <ac:grpSpMk id="7" creationId="{A1BC5EF3-0E61-4249-9401-1D9BF457E378}"/>
          </ac:grpSpMkLst>
        </pc:grpChg>
        <pc:grpChg chg="mod">
          <ac:chgData name="viswanath gopalakrishnan" userId="0291d92d5a8006f9" providerId="LiveId" clId="{A7FD13A3-B40D-4F20-8F76-21D17E3D5180}" dt="2020-09-20T16:27:29.511" v="235" actId="14100"/>
          <ac:grpSpMkLst>
            <pc:docMk/>
            <pc:sldMk cId="970866361" sldId="374"/>
            <ac:grpSpMk id="16" creationId="{14BF761F-4A7C-4DCB-8B75-4E07E19FCEA9}"/>
          </ac:grpSpMkLst>
        </pc:grpChg>
        <pc:grpChg chg="del mod">
          <ac:chgData name="viswanath gopalakrishnan" userId="0291d92d5a8006f9" providerId="LiveId" clId="{A7FD13A3-B40D-4F20-8F76-21D17E3D5180}" dt="2020-09-20T16:22:29.332" v="55"/>
          <ac:grpSpMkLst>
            <pc:docMk/>
            <pc:sldMk cId="970866361" sldId="374"/>
            <ac:grpSpMk id="22" creationId="{A45979C4-AB70-4484-9C86-CF7DABCACF40}"/>
          </ac:grpSpMkLst>
        </pc:grpChg>
        <pc:grpChg chg="del mod">
          <ac:chgData name="viswanath gopalakrishnan" userId="0291d92d5a8006f9" providerId="LiveId" clId="{A7FD13A3-B40D-4F20-8F76-21D17E3D5180}" dt="2020-09-20T16:22:36.999" v="68"/>
          <ac:grpSpMkLst>
            <pc:docMk/>
            <pc:sldMk cId="970866361" sldId="374"/>
            <ac:grpSpMk id="28" creationId="{5F3E78E0-5E70-434E-BD16-522BF30F015A}"/>
          </ac:grpSpMkLst>
        </pc:grpChg>
        <pc:grpChg chg="del mod">
          <ac:chgData name="viswanath gopalakrishnan" userId="0291d92d5a8006f9" providerId="LiveId" clId="{A7FD13A3-B40D-4F20-8F76-21D17E3D5180}" dt="2020-09-20T16:22:36.999" v="68"/>
          <ac:grpSpMkLst>
            <pc:docMk/>
            <pc:sldMk cId="970866361" sldId="374"/>
            <ac:grpSpMk id="29" creationId="{E74BAE75-FA09-4EA5-B757-B67E3B899A40}"/>
          </ac:grpSpMkLst>
        </pc:grpChg>
        <pc:grpChg chg="del mod">
          <ac:chgData name="viswanath gopalakrishnan" userId="0291d92d5a8006f9" providerId="LiveId" clId="{A7FD13A3-B40D-4F20-8F76-21D17E3D5180}" dt="2020-09-20T16:22:51.982" v="89"/>
          <ac:grpSpMkLst>
            <pc:docMk/>
            <pc:sldMk cId="970866361" sldId="374"/>
            <ac:grpSpMk id="42" creationId="{D8BC10A7-E84F-4085-A98A-194A2BC0B871}"/>
          </ac:grpSpMkLst>
        </pc:grpChg>
        <pc:grpChg chg="del mod">
          <ac:chgData name="viswanath gopalakrishnan" userId="0291d92d5a8006f9" providerId="LiveId" clId="{A7FD13A3-B40D-4F20-8F76-21D17E3D5180}" dt="2020-09-20T16:22:51.982" v="89"/>
          <ac:grpSpMkLst>
            <pc:docMk/>
            <pc:sldMk cId="970866361" sldId="374"/>
            <ac:grpSpMk id="45" creationId="{C247EB5F-72DF-4632-9FE6-1BDF5A845795}"/>
          </ac:grpSpMkLst>
        </pc:grpChg>
        <pc:grpChg chg="del mod">
          <ac:chgData name="viswanath gopalakrishnan" userId="0291d92d5a8006f9" providerId="LiveId" clId="{A7FD13A3-B40D-4F20-8F76-21D17E3D5180}" dt="2020-09-21T04:08:09.315" v="371" actId="478"/>
          <ac:grpSpMkLst>
            <pc:docMk/>
            <pc:sldMk cId="970866361" sldId="374"/>
            <ac:grpSpMk id="63" creationId="{5F1D30FD-662F-421F-84F1-453591D2DAA2}"/>
          </ac:grpSpMkLst>
        </pc:grpChg>
        <pc:grpChg chg="mod">
          <ac:chgData name="viswanath gopalakrishnan" userId="0291d92d5a8006f9" providerId="LiveId" clId="{A7FD13A3-B40D-4F20-8F76-21D17E3D5180}" dt="2020-09-20T16:27:43.962" v="240" actId="1076"/>
          <ac:grpSpMkLst>
            <pc:docMk/>
            <pc:sldMk cId="970866361" sldId="374"/>
            <ac:grpSpMk id="197" creationId="{D9EBFE6C-93C1-4C56-8540-FF87D4AAB328}"/>
          </ac:grpSpMkLst>
        </pc:grpChg>
        <pc:grpChg chg="del mod">
          <ac:chgData name="viswanath gopalakrishnan" userId="0291d92d5a8006f9" providerId="LiveId" clId="{A7FD13A3-B40D-4F20-8F76-21D17E3D5180}" dt="2020-09-20T16:23:27.880" v="107"/>
          <ac:grpSpMkLst>
            <pc:docMk/>
            <pc:sldMk cId="970866361" sldId="374"/>
            <ac:grpSpMk id="204" creationId="{83C80188-A2A4-4280-B71D-93E64A6EA190}"/>
          </ac:grpSpMkLst>
        </pc:grpChg>
        <pc:grpChg chg="del mod">
          <ac:chgData name="viswanath gopalakrishnan" userId="0291d92d5a8006f9" providerId="LiveId" clId="{A7FD13A3-B40D-4F20-8F76-21D17E3D5180}" dt="2020-09-20T16:23:38.936" v="119"/>
          <ac:grpSpMkLst>
            <pc:docMk/>
            <pc:sldMk cId="970866361" sldId="374"/>
            <ac:grpSpMk id="207" creationId="{E205D8D1-7882-4A3B-BB3C-ECE19334B2DC}"/>
          </ac:grpSpMkLst>
        </pc:grpChg>
        <pc:grpChg chg="mod">
          <ac:chgData name="viswanath gopalakrishnan" userId="0291d92d5a8006f9" providerId="LiveId" clId="{A7FD13A3-B40D-4F20-8F76-21D17E3D5180}" dt="2020-09-21T04:08:21.663" v="375" actId="14100"/>
          <ac:grpSpMkLst>
            <pc:docMk/>
            <pc:sldMk cId="970866361" sldId="374"/>
            <ac:grpSpMk id="219" creationId="{54724A4B-2D71-4786-83B9-D43C873B4B08}"/>
          </ac:grpSpMkLst>
        </pc:grpChg>
        <pc:grpChg chg="del mod">
          <ac:chgData name="viswanath gopalakrishnan" userId="0291d92d5a8006f9" providerId="LiveId" clId="{A7FD13A3-B40D-4F20-8F76-21D17E3D5180}" dt="2020-09-20T16:24:19.582" v="130"/>
          <ac:grpSpMkLst>
            <pc:docMk/>
            <pc:sldMk cId="970866361" sldId="374"/>
            <ac:grpSpMk id="222" creationId="{A6F0FC4E-23DC-40D4-91C3-F353AE6D0E3E}"/>
          </ac:grpSpMkLst>
        </pc:grpChg>
        <pc:grpChg chg="mod">
          <ac:chgData name="viswanath gopalakrishnan" userId="0291d92d5a8006f9" providerId="LiveId" clId="{A7FD13A3-B40D-4F20-8F76-21D17E3D5180}" dt="2020-09-21T04:08:30.849" v="377" actId="1076"/>
          <ac:grpSpMkLst>
            <pc:docMk/>
            <pc:sldMk cId="970866361" sldId="374"/>
            <ac:grpSpMk id="230" creationId="{D9E92922-14C1-4A39-9915-BE38DE8E314D}"/>
          </ac:grpSpMkLst>
        </pc:grpChg>
        <pc:grpChg chg="mod">
          <ac:chgData name="viswanath gopalakrishnan" userId="0291d92d5a8006f9" providerId="LiveId" clId="{A7FD13A3-B40D-4F20-8F76-21D17E3D5180}" dt="2020-09-21T04:08:36.579" v="379" actId="1076"/>
          <ac:grpSpMkLst>
            <pc:docMk/>
            <pc:sldMk cId="970866361" sldId="374"/>
            <ac:grpSpMk id="237" creationId="{FA66C07F-7466-464A-8442-39F6EBA24C0A}"/>
          </ac:grpSpMkLst>
        </pc:grpChg>
        <pc:grpChg chg="del mod">
          <ac:chgData name="viswanath gopalakrishnan" userId="0291d92d5a8006f9" providerId="LiveId" clId="{A7FD13A3-B40D-4F20-8F76-21D17E3D5180}" dt="2020-09-20T16:25:11.153" v="145"/>
          <ac:grpSpMkLst>
            <pc:docMk/>
            <pc:sldMk cId="970866361" sldId="374"/>
            <ac:grpSpMk id="243" creationId="{00ED631F-650E-4B06-B273-E67B1BD46D2B}"/>
          </ac:grpSpMkLst>
        </pc:grpChg>
        <pc:grpChg chg="del mod">
          <ac:chgData name="viswanath gopalakrishnan" userId="0291d92d5a8006f9" providerId="LiveId" clId="{A7FD13A3-B40D-4F20-8F76-21D17E3D5180}" dt="2020-09-20T16:25:12.316" v="148"/>
          <ac:grpSpMkLst>
            <pc:docMk/>
            <pc:sldMk cId="970866361" sldId="374"/>
            <ac:grpSpMk id="244" creationId="{3A579D31-8E13-47C6-A2D1-47C5C871AA02}"/>
          </ac:grpSpMkLst>
        </pc:grpChg>
        <pc:grpChg chg="del mod">
          <ac:chgData name="viswanath gopalakrishnan" userId="0291d92d5a8006f9" providerId="LiveId" clId="{A7FD13A3-B40D-4F20-8F76-21D17E3D5180}" dt="2020-09-20T16:25:14.407" v="151"/>
          <ac:grpSpMkLst>
            <pc:docMk/>
            <pc:sldMk cId="970866361" sldId="374"/>
            <ac:grpSpMk id="247" creationId="{8570A16C-76EF-44E5-8989-D1183586D32D}"/>
          </ac:grpSpMkLst>
        </pc:grpChg>
        <pc:grpChg chg="mod">
          <ac:chgData name="viswanath gopalakrishnan" userId="0291d92d5a8006f9" providerId="LiveId" clId="{A7FD13A3-B40D-4F20-8F76-21D17E3D5180}" dt="2020-09-20T16:27:56.296" v="242" actId="164"/>
          <ac:grpSpMkLst>
            <pc:docMk/>
            <pc:sldMk cId="970866361" sldId="374"/>
            <ac:grpSpMk id="250" creationId="{DC2D6B87-F306-455F-A969-B58CD24634CE}"/>
          </ac:grpSpMkLst>
        </pc:grpChg>
        <pc:grpChg chg="del mod">
          <ac:chgData name="viswanath gopalakrishnan" userId="0291d92d5a8006f9" providerId="LiveId" clId="{A7FD13A3-B40D-4F20-8F76-21D17E3D5180}" dt="2020-09-20T16:25:34.386" v="169"/>
          <ac:grpSpMkLst>
            <pc:docMk/>
            <pc:sldMk cId="970866361" sldId="374"/>
            <ac:grpSpMk id="266" creationId="{BC73ACA7-263E-4037-BFAE-F3C23DF95868}"/>
          </ac:grpSpMkLst>
        </pc:grpChg>
        <pc:grpChg chg="del mod">
          <ac:chgData name="viswanath gopalakrishnan" userId="0291d92d5a8006f9" providerId="LiveId" clId="{A7FD13A3-B40D-4F20-8F76-21D17E3D5180}" dt="2020-09-20T16:25:36.534" v="173"/>
          <ac:grpSpMkLst>
            <pc:docMk/>
            <pc:sldMk cId="970866361" sldId="374"/>
            <ac:grpSpMk id="267" creationId="{20104B39-AE87-42C2-B7F0-D1F114838484}"/>
          </ac:grpSpMkLst>
        </pc:grpChg>
        <pc:grpChg chg="del mod">
          <ac:chgData name="viswanath gopalakrishnan" userId="0291d92d5a8006f9" providerId="LiveId" clId="{A7FD13A3-B40D-4F20-8F76-21D17E3D5180}" dt="2020-09-20T16:25:47.293" v="183"/>
          <ac:grpSpMkLst>
            <pc:docMk/>
            <pc:sldMk cId="970866361" sldId="374"/>
            <ac:grpSpMk id="271" creationId="{A334BFC0-3600-426A-9B30-D666CD2927FB}"/>
          </ac:grpSpMkLst>
        </pc:grpChg>
        <pc:grpChg chg="del mod">
          <ac:chgData name="viswanath gopalakrishnan" userId="0291d92d5a8006f9" providerId="LiveId" clId="{A7FD13A3-B40D-4F20-8F76-21D17E3D5180}" dt="2020-09-20T16:25:38.365" v="175"/>
          <ac:grpSpMkLst>
            <pc:docMk/>
            <pc:sldMk cId="970866361" sldId="374"/>
            <ac:grpSpMk id="272" creationId="{C4A88E5D-ED57-428D-AFAC-855E887BD32E}"/>
          </ac:grpSpMkLst>
        </pc:grpChg>
        <pc:grpChg chg="mod">
          <ac:chgData name="viswanath gopalakrishnan" userId="0291d92d5a8006f9" providerId="LiveId" clId="{A7FD13A3-B40D-4F20-8F76-21D17E3D5180}" dt="2020-09-20T16:27:56.296" v="242" actId="164"/>
          <ac:grpSpMkLst>
            <pc:docMk/>
            <pc:sldMk cId="970866361" sldId="374"/>
            <ac:grpSpMk id="274" creationId="{CA860D05-2A0F-4246-BC2E-7414EAF80EAE}"/>
          </ac:grpSpMkLst>
        </pc:grpChg>
        <pc:grpChg chg="del mod">
          <ac:chgData name="viswanath gopalakrishnan" userId="0291d92d5a8006f9" providerId="LiveId" clId="{A7FD13A3-B40D-4F20-8F76-21D17E3D5180}" dt="2020-09-20T16:25:47.293" v="183"/>
          <ac:grpSpMkLst>
            <pc:docMk/>
            <pc:sldMk cId="970866361" sldId="374"/>
            <ac:grpSpMk id="277" creationId="{9332AC8F-A4FA-492E-9332-8B8F2C591D68}"/>
          </ac:grpSpMkLst>
        </pc:grpChg>
        <pc:grpChg chg="del mod">
          <ac:chgData name="viswanath gopalakrishnan" userId="0291d92d5a8006f9" providerId="LiveId" clId="{A7FD13A3-B40D-4F20-8F76-21D17E3D5180}" dt="2020-09-20T16:25:47.293" v="183"/>
          <ac:grpSpMkLst>
            <pc:docMk/>
            <pc:sldMk cId="970866361" sldId="374"/>
            <ac:grpSpMk id="282" creationId="{1CA138A0-292D-4AA5-A14C-244271D82B23}"/>
          </ac:grpSpMkLst>
        </pc:grpChg>
        <pc:grpChg chg="del mod">
          <ac:chgData name="viswanath gopalakrishnan" userId="0291d92d5a8006f9" providerId="LiveId" clId="{A7FD13A3-B40D-4F20-8F76-21D17E3D5180}" dt="2020-09-20T16:26:21.727" v="206"/>
          <ac:grpSpMkLst>
            <pc:docMk/>
            <pc:sldMk cId="970866361" sldId="374"/>
            <ac:grpSpMk id="283" creationId="{A3509FDA-5451-4A40-8B11-F39B12A2A875}"/>
          </ac:grpSpMkLst>
        </pc:grpChg>
        <pc:grpChg chg="mod">
          <ac:chgData name="viswanath gopalakrishnan" userId="0291d92d5a8006f9" providerId="LiveId" clId="{A7FD13A3-B40D-4F20-8F76-21D17E3D5180}" dt="2020-09-20T16:27:56.296" v="242" actId="164"/>
          <ac:grpSpMkLst>
            <pc:docMk/>
            <pc:sldMk cId="970866361" sldId="374"/>
            <ac:grpSpMk id="286" creationId="{EB05C88C-C60D-4C84-935C-A3B2BF62C63E}"/>
          </ac:grpSpMkLst>
        </pc:grpChg>
        <pc:grpChg chg="del mod">
          <ac:chgData name="viswanath gopalakrishnan" userId="0291d92d5a8006f9" providerId="LiveId" clId="{A7FD13A3-B40D-4F20-8F76-21D17E3D5180}" dt="2020-09-20T16:26:09.208" v="196"/>
          <ac:grpSpMkLst>
            <pc:docMk/>
            <pc:sldMk cId="970866361" sldId="374"/>
            <ac:grpSpMk id="289" creationId="{D1A8D334-3EA3-4FA5-9896-38B24D36F22A}"/>
          </ac:grpSpMkLst>
        </pc:grpChg>
        <pc:grpChg chg="mod">
          <ac:chgData name="viswanath gopalakrishnan" userId="0291d92d5a8006f9" providerId="LiveId" clId="{A7FD13A3-B40D-4F20-8F76-21D17E3D5180}" dt="2020-09-20T16:27:56.296" v="242" actId="164"/>
          <ac:grpSpMkLst>
            <pc:docMk/>
            <pc:sldMk cId="970866361" sldId="374"/>
            <ac:grpSpMk id="292" creationId="{3A109C48-3991-42BE-B358-1EFABD3D0D93}"/>
          </ac:grpSpMkLst>
        </pc:grpChg>
        <pc:grpChg chg="del mod">
          <ac:chgData name="viswanath gopalakrishnan" userId="0291d92d5a8006f9" providerId="LiveId" clId="{A7FD13A3-B40D-4F20-8F76-21D17E3D5180}" dt="2020-09-20T16:26:29.213" v="213"/>
          <ac:grpSpMkLst>
            <pc:docMk/>
            <pc:sldMk cId="970866361" sldId="374"/>
            <ac:grpSpMk id="299" creationId="{A28A0848-D541-43BB-A568-B9AA48276F31}"/>
          </ac:grpSpMkLst>
        </pc:grpChg>
        <pc:grpChg chg="del mod">
          <ac:chgData name="viswanath gopalakrishnan" userId="0291d92d5a8006f9" providerId="LiveId" clId="{A7FD13A3-B40D-4F20-8F76-21D17E3D5180}" dt="2020-09-20T16:26:30.691" v="217"/>
          <ac:grpSpMkLst>
            <pc:docMk/>
            <pc:sldMk cId="970866361" sldId="374"/>
            <ac:grpSpMk id="303" creationId="{75008766-C92D-4F8E-9149-6E1566814203}"/>
          </ac:grpSpMkLst>
        </pc:grpChg>
        <pc:grpChg chg="del mod">
          <ac:chgData name="viswanath gopalakrishnan" userId="0291d92d5a8006f9" providerId="LiveId" clId="{A7FD13A3-B40D-4F20-8F76-21D17E3D5180}" dt="2020-09-20T16:26:37.030" v="224"/>
          <ac:grpSpMkLst>
            <pc:docMk/>
            <pc:sldMk cId="970866361" sldId="374"/>
            <ac:grpSpMk id="306" creationId="{FD745C19-D4D0-4D16-8833-7BFB94C10582}"/>
          </ac:grpSpMkLst>
        </pc:grpChg>
        <pc:grpChg chg="mod">
          <ac:chgData name="viswanath gopalakrishnan" userId="0291d92d5a8006f9" providerId="LiveId" clId="{A7FD13A3-B40D-4F20-8F76-21D17E3D5180}" dt="2020-09-20T16:27:56.296" v="242" actId="164"/>
          <ac:grpSpMkLst>
            <pc:docMk/>
            <pc:sldMk cId="970866361" sldId="374"/>
            <ac:grpSpMk id="309" creationId="{A2B1045D-FA80-43BD-B8A4-0C13D9863FF8}"/>
          </ac:grpSpMkLst>
        </pc:grpChg>
        <pc:grpChg chg="add mod">
          <ac:chgData name="viswanath gopalakrishnan" userId="0291d92d5a8006f9" providerId="LiveId" clId="{A7FD13A3-B40D-4F20-8F76-21D17E3D5180}" dt="2020-09-21T04:09:36.589" v="390" actId="1076"/>
          <ac:grpSpMkLst>
            <pc:docMk/>
            <pc:sldMk cId="970866361" sldId="374"/>
            <ac:grpSpMk id="311" creationId="{CD91F359-E717-4B45-9B04-E9D2E8D8269F}"/>
          </ac:grpSpMkLst>
        </pc:grpChg>
        <pc:grpChg chg="add mod">
          <ac:chgData name="viswanath gopalakrishnan" userId="0291d92d5a8006f9" providerId="LiveId" clId="{A7FD13A3-B40D-4F20-8F76-21D17E3D5180}" dt="2020-09-21T04:09:26.123" v="387" actId="164"/>
          <ac:grpSpMkLst>
            <pc:docMk/>
            <pc:sldMk cId="970866361" sldId="374"/>
            <ac:grpSpMk id="312" creationId="{A4946A4C-1408-4C74-B89D-C28D35D32086}"/>
          </ac:grpSpMkLst>
        </pc:grpChg>
        <pc:picChg chg="mod">
          <ac:chgData name="viswanath gopalakrishnan" userId="0291d92d5a8006f9" providerId="LiveId" clId="{A7FD13A3-B40D-4F20-8F76-21D17E3D5180}" dt="2020-09-20T16:27:27.033" v="234" actId="14100"/>
          <ac:picMkLst>
            <pc:docMk/>
            <pc:sldMk cId="970866361" sldId="374"/>
            <ac:picMk id="5" creationId="{728FA6FF-0D61-4FB9-B19C-2E6F448FC236}"/>
          </ac:picMkLst>
        </pc:picChg>
        <pc:picChg chg="add mod">
          <ac:chgData name="viswanath gopalakrishnan" userId="0291d92d5a8006f9" providerId="LiveId" clId="{A7FD13A3-B40D-4F20-8F76-21D17E3D5180}" dt="2020-09-21T04:08:16.711" v="374" actId="1076"/>
          <ac:picMkLst>
            <pc:docMk/>
            <pc:sldMk cId="970866361" sldId="374"/>
            <ac:picMk id="6" creationId="{05EC5FF5-7432-40A7-ADF8-878A23AC8C0E}"/>
          </ac:picMkLst>
        </pc:picChg>
        <pc:picChg chg="del mod">
          <ac:chgData name="viswanath gopalakrishnan" userId="0291d92d5a8006f9" providerId="LiveId" clId="{A7FD13A3-B40D-4F20-8F76-21D17E3D5180}" dt="2020-09-20T16:23:00.115" v="92" actId="478"/>
          <ac:picMkLst>
            <pc:docMk/>
            <pc:sldMk cId="970866361" sldId="374"/>
            <ac:picMk id="6" creationId="{139402C5-3D39-43CC-B853-1C9009B224DE}"/>
          </ac:picMkLst>
        </pc:picChg>
        <pc:picChg chg="del mod">
          <ac:chgData name="viswanath gopalakrishnan" userId="0291d92d5a8006f9" providerId="LiveId" clId="{A7FD13A3-B40D-4F20-8F76-21D17E3D5180}" dt="2020-09-20T16:27:01.815" v="230" actId="478"/>
          <ac:picMkLst>
            <pc:docMk/>
            <pc:sldMk cId="970866361" sldId="374"/>
            <ac:picMk id="7" creationId="{C98CA324-EF74-416C-B94C-1A94D2889152}"/>
          </ac:picMkLst>
        </pc:picChg>
        <pc:picChg chg="del mod">
          <ac:chgData name="viswanath gopalakrishnan" userId="0291d92d5a8006f9" providerId="LiveId" clId="{A7FD13A3-B40D-4F20-8F76-21D17E3D5180}" dt="2020-09-20T16:26:44.032" v="226" actId="478"/>
          <ac:picMkLst>
            <pc:docMk/>
            <pc:sldMk cId="970866361" sldId="374"/>
            <ac:picMk id="8" creationId="{E864C681-89E7-4417-8780-26A9517A1B08}"/>
          </ac:picMkLst>
        </pc:picChg>
        <pc:picChg chg="del mod">
          <ac:chgData name="viswanath gopalakrishnan" userId="0291d92d5a8006f9" providerId="LiveId" clId="{A7FD13A3-B40D-4F20-8F76-21D17E3D5180}" dt="2020-09-20T16:26:48.637" v="229" actId="478"/>
          <ac:picMkLst>
            <pc:docMk/>
            <pc:sldMk cId="970866361" sldId="374"/>
            <ac:picMk id="9" creationId="{66D79D28-2601-41BB-B468-E95CEBF38152}"/>
          </ac:picMkLst>
        </pc:picChg>
        <pc:inkChg chg="add mod">
          <ac:chgData name="viswanath gopalakrishnan" userId="0291d92d5a8006f9" providerId="LiveId" clId="{A7FD13A3-B40D-4F20-8F76-21D17E3D5180}" dt="2020-09-20T16:22:21.074" v="44"/>
          <ac:inkMkLst>
            <pc:docMk/>
            <pc:sldMk cId="970866361" sldId="374"/>
            <ac:inkMk id="11" creationId="{AA4CDF03-7A94-468E-AF2B-509E36C4000C}"/>
          </ac:inkMkLst>
        </pc:inkChg>
        <pc:inkChg chg="add mod">
          <ac:chgData name="viswanath gopalakrishnan" userId="0291d92d5a8006f9" providerId="LiveId" clId="{A7FD13A3-B40D-4F20-8F76-21D17E3D5180}" dt="2020-09-20T16:22:21.074" v="44"/>
          <ac:inkMkLst>
            <pc:docMk/>
            <pc:sldMk cId="970866361" sldId="374"/>
            <ac:inkMk id="13" creationId="{A50895A8-1144-4E26-B93A-8EF39A9B0F45}"/>
          </ac:inkMkLst>
        </pc:inkChg>
        <pc:inkChg chg="add mod">
          <ac:chgData name="viswanath gopalakrishnan" userId="0291d92d5a8006f9" providerId="LiveId" clId="{A7FD13A3-B40D-4F20-8F76-21D17E3D5180}" dt="2020-09-20T16:22:21.074" v="44"/>
          <ac:inkMkLst>
            <pc:docMk/>
            <pc:sldMk cId="970866361" sldId="374"/>
            <ac:inkMk id="14" creationId="{75D67706-7131-4E2B-AB66-EF2CAE2956AB}"/>
          </ac:inkMkLst>
        </pc:inkChg>
        <pc:inkChg chg="add mod">
          <ac:chgData name="viswanath gopalakrishnan" userId="0291d92d5a8006f9" providerId="LiveId" clId="{A7FD13A3-B40D-4F20-8F76-21D17E3D5180}" dt="2020-09-20T16:22:51.982" v="89"/>
          <ac:inkMkLst>
            <pc:docMk/>
            <pc:sldMk cId="970866361" sldId="374"/>
            <ac:inkMk id="15" creationId="{DD694268-32ED-44D3-B96E-0661EAE2E88D}"/>
          </ac:inkMkLst>
        </pc:inkChg>
        <pc:inkChg chg="add mod">
          <ac:chgData name="viswanath gopalakrishnan" userId="0291d92d5a8006f9" providerId="LiveId" clId="{A7FD13A3-B40D-4F20-8F76-21D17E3D5180}" dt="2020-09-20T16:22:51.982" v="89"/>
          <ac:inkMkLst>
            <pc:docMk/>
            <pc:sldMk cId="970866361" sldId="374"/>
            <ac:inkMk id="17" creationId="{3CD5990B-0756-456D-84B3-B242691CB7BB}"/>
          </ac:inkMkLst>
        </pc:inkChg>
        <pc:inkChg chg="add mod">
          <ac:chgData name="viswanath gopalakrishnan" userId="0291d92d5a8006f9" providerId="LiveId" clId="{A7FD13A3-B40D-4F20-8F76-21D17E3D5180}" dt="2020-09-20T16:22:51.982" v="89"/>
          <ac:inkMkLst>
            <pc:docMk/>
            <pc:sldMk cId="970866361" sldId="374"/>
            <ac:inkMk id="18" creationId="{8C578761-4EAE-4788-B04A-44EE875CDBDE}"/>
          </ac:inkMkLst>
        </pc:inkChg>
        <pc:inkChg chg="add mod">
          <ac:chgData name="viswanath gopalakrishnan" userId="0291d92d5a8006f9" providerId="LiveId" clId="{A7FD13A3-B40D-4F20-8F76-21D17E3D5180}" dt="2020-09-20T16:22:51.982" v="89"/>
          <ac:inkMkLst>
            <pc:docMk/>
            <pc:sldMk cId="970866361" sldId="374"/>
            <ac:inkMk id="19" creationId="{42785C08-7D30-4F05-A807-844D1D61FF0D}"/>
          </ac:inkMkLst>
        </pc:inkChg>
        <pc:inkChg chg="add mod">
          <ac:chgData name="viswanath gopalakrishnan" userId="0291d92d5a8006f9" providerId="LiveId" clId="{A7FD13A3-B40D-4F20-8F76-21D17E3D5180}" dt="2020-09-20T16:22:51.982" v="89"/>
          <ac:inkMkLst>
            <pc:docMk/>
            <pc:sldMk cId="970866361" sldId="374"/>
            <ac:inkMk id="20" creationId="{08749DE4-B825-4509-89B6-8435FA4AA9E9}"/>
          </ac:inkMkLst>
        </pc:inkChg>
        <pc:inkChg chg="add mod">
          <ac:chgData name="viswanath gopalakrishnan" userId="0291d92d5a8006f9" providerId="LiveId" clId="{A7FD13A3-B40D-4F20-8F76-21D17E3D5180}" dt="2020-09-20T16:22:51.982" v="89"/>
          <ac:inkMkLst>
            <pc:docMk/>
            <pc:sldMk cId="970866361" sldId="374"/>
            <ac:inkMk id="21" creationId="{0455737B-BE7A-44DE-BBE3-F9F2C7CB330B}"/>
          </ac:inkMkLst>
        </pc:inkChg>
        <pc:inkChg chg="add mod">
          <ac:chgData name="viswanath gopalakrishnan" userId="0291d92d5a8006f9" providerId="LiveId" clId="{A7FD13A3-B40D-4F20-8F76-21D17E3D5180}" dt="2020-09-20T16:22:51.982" v="89"/>
          <ac:inkMkLst>
            <pc:docMk/>
            <pc:sldMk cId="970866361" sldId="374"/>
            <ac:inkMk id="23" creationId="{2FBF9572-1024-4FEC-A60C-D642BB70D38C}"/>
          </ac:inkMkLst>
        </pc:inkChg>
        <pc:inkChg chg="add mod">
          <ac:chgData name="viswanath gopalakrishnan" userId="0291d92d5a8006f9" providerId="LiveId" clId="{A7FD13A3-B40D-4F20-8F76-21D17E3D5180}" dt="2020-09-20T16:22:51.982" v="89"/>
          <ac:inkMkLst>
            <pc:docMk/>
            <pc:sldMk cId="970866361" sldId="374"/>
            <ac:inkMk id="24" creationId="{0CCD354D-445B-4554-835D-EA7BAD0D320A}"/>
          </ac:inkMkLst>
        </pc:inkChg>
        <pc:inkChg chg="add mod">
          <ac:chgData name="viswanath gopalakrishnan" userId="0291d92d5a8006f9" providerId="LiveId" clId="{A7FD13A3-B40D-4F20-8F76-21D17E3D5180}" dt="2020-09-20T16:22:51.982" v="89"/>
          <ac:inkMkLst>
            <pc:docMk/>
            <pc:sldMk cId="970866361" sldId="374"/>
            <ac:inkMk id="26" creationId="{611ECC72-5578-43A4-B79A-8AA58460FBAF}"/>
          </ac:inkMkLst>
        </pc:inkChg>
        <pc:inkChg chg="add mod">
          <ac:chgData name="viswanath gopalakrishnan" userId="0291d92d5a8006f9" providerId="LiveId" clId="{A7FD13A3-B40D-4F20-8F76-21D17E3D5180}" dt="2020-09-20T16:22:51.982" v="89"/>
          <ac:inkMkLst>
            <pc:docMk/>
            <pc:sldMk cId="970866361" sldId="374"/>
            <ac:inkMk id="27" creationId="{92F62E95-2995-4E0F-87A2-BFAFAB3508C3}"/>
          </ac:inkMkLst>
        </pc:inkChg>
        <pc:inkChg chg="add mod">
          <ac:chgData name="viswanath gopalakrishnan" userId="0291d92d5a8006f9" providerId="LiveId" clId="{A7FD13A3-B40D-4F20-8F76-21D17E3D5180}" dt="2020-09-20T16:22:51.982" v="89"/>
          <ac:inkMkLst>
            <pc:docMk/>
            <pc:sldMk cId="970866361" sldId="374"/>
            <ac:inkMk id="30" creationId="{EA2B3EAD-DEA6-401B-9118-0A6CEDDD8E4D}"/>
          </ac:inkMkLst>
        </pc:inkChg>
        <pc:inkChg chg="add mod">
          <ac:chgData name="viswanath gopalakrishnan" userId="0291d92d5a8006f9" providerId="LiveId" clId="{A7FD13A3-B40D-4F20-8F76-21D17E3D5180}" dt="2020-09-20T16:22:51.982" v="89"/>
          <ac:inkMkLst>
            <pc:docMk/>
            <pc:sldMk cId="970866361" sldId="374"/>
            <ac:inkMk id="31" creationId="{90BC70D7-CCBB-4F0D-B291-86ADC5EF64EC}"/>
          </ac:inkMkLst>
        </pc:inkChg>
        <pc:inkChg chg="add mod">
          <ac:chgData name="viswanath gopalakrishnan" userId="0291d92d5a8006f9" providerId="LiveId" clId="{A7FD13A3-B40D-4F20-8F76-21D17E3D5180}" dt="2020-09-20T16:22:51.982" v="89"/>
          <ac:inkMkLst>
            <pc:docMk/>
            <pc:sldMk cId="970866361" sldId="374"/>
            <ac:inkMk id="32" creationId="{D8E7B248-3CD8-4D4E-8502-FA7DFAF3256E}"/>
          </ac:inkMkLst>
        </pc:inkChg>
        <pc:inkChg chg="add mod">
          <ac:chgData name="viswanath gopalakrishnan" userId="0291d92d5a8006f9" providerId="LiveId" clId="{A7FD13A3-B40D-4F20-8F76-21D17E3D5180}" dt="2020-09-20T16:22:51.982" v="89"/>
          <ac:inkMkLst>
            <pc:docMk/>
            <pc:sldMk cId="970866361" sldId="374"/>
            <ac:inkMk id="33" creationId="{6933127F-DE8B-4B23-A34B-505902BCFAD4}"/>
          </ac:inkMkLst>
        </pc:inkChg>
        <pc:inkChg chg="add mod">
          <ac:chgData name="viswanath gopalakrishnan" userId="0291d92d5a8006f9" providerId="LiveId" clId="{A7FD13A3-B40D-4F20-8F76-21D17E3D5180}" dt="2020-09-20T16:22:51.982" v="89"/>
          <ac:inkMkLst>
            <pc:docMk/>
            <pc:sldMk cId="970866361" sldId="374"/>
            <ac:inkMk id="34" creationId="{3174D11F-0B53-4104-B2F4-721CFA6020CB}"/>
          </ac:inkMkLst>
        </pc:inkChg>
        <pc:inkChg chg="add mod">
          <ac:chgData name="viswanath gopalakrishnan" userId="0291d92d5a8006f9" providerId="LiveId" clId="{A7FD13A3-B40D-4F20-8F76-21D17E3D5180}" dt="2020-09-20T16:22:51.982" v="89"/>
          <ac:inkMkLst>
            <pc:docMk/>
            <pc:sldMk cId="970866361" sldId="374"/>
            <ac:inkMk id="35" creationId="{259560F1-8672-4ED0-B050-F6A4E349B187}"/>
          </ac:inkMkLst>
        </pc:inkChg>
        <pc:inkChg chg="add mod">
          <ac:chgData name="viswanath gopalakrishnan" userId="0291d92d5a8006f9" providerId="LiveId" clId="{A7FD13A3-B40D-4F20-8F76-21D17E3D5180}" dt="2020-09-20T16:22:51.982" v="89"/>
          <ac:inkMkLst>
            <pc:docMk/>
            <pc:sldMk cId="970866361" sldId="374"/>
            <ac:inkMk id="36" creationId="{29A1F133-81D2-43C9-8B47-9EEF5E4BFD1F}"/>
          </ac:inkMkLst>
        </pc:inkChg>
        <pc:inkChg chg="add mod">
          <ac:chgData name="viswanath gopalakrishnan" userId="0291d92d5a8006f9" providerId="LiveId" clId="{A7FD13A3-B40D-4F20-8F76-21D17E3D5180}" dt="2020-09-20T16:22:51.982" v="89"/>
          <ac:inkMkLst>
            <pc:docMk/>
            <pc:sldMk cId="970866361" sldId="374"/>
            <ac:inkMk id="37" creationId="{335E3FF1-0EF6-4C95-94E0-154183A024B7}"/>
          </ac:inkMkLst>
        </pc:inkChg>
        <pc:inkChg chg="add mod">
          <ac:chgData name="viswanath gopalakrishnan" userId="0291d92d5a8006f9" providerId="LiveId" clId="{A7FD13A3-B40D-4F20-8F76-21D17E3D5180}" dt="2020-09-20T16:22:51.982" v="89"/>
          <ac:inkMkLst>
            <pc:docMk/>
            <pc:sldMk cId="970866361" sldId="374"/>
            <ac:inkMk id="38" creationId="{D917D281-A89E-4DAE-8391-16469D22EA84}"/>
          </ac:inkMkLst>
        </pc:inkChg>
        <pc:inkChg chg="add mod">
          <ac:chgData name="viswanath gopalakrishnan" userId="0291d92d5a8006f9" providerId="LiveId" clId="{A7FD13A3-B40D-4F20-8F76-21D17E3D5180}" dt="2020-09-20T16:22:51.982" v="89"/>
          <ac:inkMkLst>
            <pc:docMk/>
            <pc:sldMk cId="970866361" sldId="374"/>
            <ac:inkMk id="39" creationId="{4075274B-BAE0-4B47-97C0-7ECA04C2C5BF}"/>
          </ac:inkMkLst>
        </pc:inkChg>
        <pc:inkChg chg="add mod">
          <ac:chgData name="viswanath gopalakrishnan" userId="0291d92d5a8006f9" providerId="LiveId" clId="{A7FD13A3-B40D-4F20-8F76-21D17E3D5180}" dt="2020-09-20T16:22:51.982" v="89"/>
          <ac:inkMkLst>
            <pc:docMk/>
            <pc:sldMk cId="970866361" sldId="374"/>
            <ac:inkMk id="40" creationId="{0D0F7223-80E4-458A-BE4A-0BBFB4571047}"/>
          </ac:inkMkLst>
        </pc:inkChg>
        <pc:inkChg chg="add mod">
          <ac:chgData name="viswanath gopalakrishnan" userId="0291d92d5a8006f9" providerId="LiveId" clId="{A7FD13A3-B40D-4F20-8F76-21D17E3D5180}" dt="2020-09-20T16:22:51.982" v="89"/>
          <ac:inkMkLst>
            <pc:docMk/>
            <pc:sldMk cId="970866361" sldId="374"/>
            <ac:inkMk id="41" creationId="{E3987AEA-3779-4ED1-80A4-203F7F5312C3}"/>
          </ac:inkMkLst>
        </pc:inkChg>
        <pc:inkChg chg="add mod">
          <ac:chgData name="viswanath gopalakrishnan" userId="0291d92d5a8006f9" providerId="LiveId" clId="{A7FD13A3-B40D-4F20-8F76-21D17E3D5180}" dt="2020-09-20T16:22:51.982" v="89"/>
          <ac:inkMkLst>
            <pc:docMk/>
            <pc:sldMk cId="970866361" sldId="374"/>
            <ac:inkMk id="43" creationId="{9D52D8C9-92A5-4AD7-88E4-AFEB5263E394}"/>
          </ac:inkMkLst>
        </pc:inkChg>
        <pc:inkChg chg="add mod">
          <ac:chgData name="viswanath gopalakrishnan" userId="0291d92d5a8006f9" providerId="LiveId" clId="{A7FD13A3-B40D-4F20-8F76-21D17E3D5180}" dt="2020-09-20T16:22:51.982" v="89"/>
          <ac:inkMkLst>
            <pc:docMk/>
            <pc:sldMk cId="970866361" sldId="374"/>
            <ac:inkMk id="44" creationId="{31C8C98C-2C68-4605-B754-9E3D85D6965B}"/>
          </ac:inkMkLst>
        </pc:inkChg>
        <pc:inkChg chg="add mod">
          <ac:chgData name="viswanath gopalakrishnan" userId="0291d92d5a8006f9" providerId="LiveId" clId="{A7FD13A3-B40D-4F20-8F76-21D17E3D5180}" dt="2020-09-20T16:22:51.982" v="89"/>
          <ac:inkMkLst>
            <pc:docMk/>
            <pc:sldMk cId="970866361" sldId="374"/>
            <ac:inkMk id="46" creationId="{5DF2677A-76E1-4AE2-B24E-ED2366C48462}"/>
          </ac:inkMkLst>
        </pc:inkChg>
        <pc:inkChg chg="add mod">
          <ac:chgData name="viswanath gopalakrishnan" userId="0291d92d5a8006f9" providerId="LiveId" clId="{A7FD13A3-B40D-4F20-8F76-21D17E3D5180}" dt="2020-09-20T16:22:51.982" v="89"/>
          <ac:inkMkLst>
            <pc:docMk/>
            <pc:sldMk cId="970866361" sldId="374"/>
            <ac:inkMk id="47" creationId="{F9524C1C-A37E-40F9-888D-8B40EFD45919}"/>
          </ac:inkMkLst>
        </pc:inkChg>
        <pc:inkChg chg="add mod">
          <ac:chgData name="viswanath gopalakrishnan" userId="0291d92d5a8006f9" providerId="LiveId" clId="{A7FD13A3-B40D-4F20-8F76-21D17E3D5180}" dt="2020-09-20T16:22:51.982" v="89"/>
          <ac:inkMkLst>
            <pc:docMk/>
            <pc:sldMk cId="970866361" sldId="374"/>
            <ac:inkMk id="48" creationId="{637A6EAE-ACE1-47D9-AD47-740A7DA87EB1}"/>
          </ac:inkMkLst>
        </pc:inkChg>
        <pc:inkChg chg="add mod">
          <ac:chgData name="viswanath gopalakrishnan" userId="0291d92d5a8006f9" providerId="LiveId" clId="{A7FD13A3-B40D-4F20-8F76-21D17E3D5180}" dt="2020-09-20T16:22:51.982" v="89"/>
          <ac:inkMkLst>
            <pc:docMk/>
            <pc:sldMk cId="970866361" sldId="374"/>
            <ac:inkMk id="49" creationId="{2F442BB1-0BD0-4DB6-B933-9171CA6F406A}"/>
          </ac:inkMkLst>
        </pc:inkChg>
        <pc:inkChg chg="add mod">
          <ac:chgData name="viswanath gopalakrishnan" userId="0291d92d5a8006f9" providerId="LiveId" clId="{A7FD13A3-B40D-4F20-8F76-21D17E3D5180}" dt="2020-09-20T16:22:51.982" v="89"/>
          <ac:inkMkLst>
            <pc:docMk/>
            <pc:sldMk cId="970866361" sldId="374"/>
            <ac:inkMk id="50" creationId="{829E503E-E94F-42DB-92D2-D1811FB429AE}"/>
          </ac:inkMkLst>
        </pc:inkChg>
        <pc:inkChg chg="add mod">
          <ac:chgData name="viswanath gopalakrishnan" userId="0291d92d5a8006f9" providerId="LiveId" clId="{A7FD13A3-B40D-4F20-8F76-21D17E3D5180}" dt="2020-09-20T16:22:51.982" v="89"/>
          <ac:inkMkLst>
            <pc:docMk/>
            <pc:sldMk cId="970866361" sldId="374"/>
            <ac:inkMk id="51" creationId="{72916F79-F0B7-4F3D-BECD-39959532DEF5}"/>
          </ac:inkMkLst>
        </pc:inkChg>
        <pc:inkChg chg="add mod">
          <ac:chgData name="viswanath gopalakrishnan" userId="0291d92d5a8006f9" providerId="LiveId" clId="{A7FD13A3-B40D-4F20-8F76-21D17E3D5180}" dt="2020-09-20T16:22:51.982" v="89"/>
          <ac:inkMkLst>
            <pc:docMk/>
            <pc:sldMk cId="970866361" sldId="374"/>
            <ac:inkMk id="52" creationId="{72A29AB9-88BF-428E-857E-1C167145430B}"/>
          </ac:inkMkLst>
        </pc:inkChg>
        <pc:inkChg chg="add mod">
          <ac:chgData name="viswanath gopalakrishnan" userId="0291d92d5a8006f9" providerId="LiveId" clId="{A7FD13A3-B40D-4F20-8F76-21D17E3D5180}" dt="2020-09-20T16:22:51.982" v="89"/>
          <ac:inkMkLst>
            <pc:docMk/>
            <pc:sldMk cId="970866361" sldId="374"/>
            <ac:inkMk id="53" creationId="{A02C61F4-885F-42C7-A41A-6D2D447F1F7C}"/>
          </ac:inkMkLst>
        </pc:inkChg>
        <pc:inkChg chg="add mod">
          <ac:chgData name="viswanath gopalakrishnan" userId="0291d92d5a8006f9" providerId="LiveId" clId="{A7FD13A3-B40D-4F20-8F76-21D17E3D5180}" dt="2020-09-20T16:22:51.982" v="89"/>
          <ac:inkMkLst>
            <pc:docMk/>
            <pc:sldMk cId="970866361" sldId="374"/>
            <ac:inkMk id="54" creationId="{C88B034A-C938-4E6D-8EC1-3BEF0BA25612}"/>
          </ac:inkMkLst>
        </pc:inkChg>
        <pc:inkChg chg="add mod">
          <ac:chgData name="viswanath gopalakrishnan" userId="0291d92d5a8006f9" providerId="LiveId" clId="{A7FD13A3-B40D-4F20-8F76-21D17E3D5180}" dt="2020-09-20T16:22:51.982" v="89"/>
          <ac:inkMkLst>
            <pc:docMk/>
            <pc:sldMk cId="970866361" sldId="374"/>
            <ac:inkMk id="55" creationId="{C4850745-D7CC-4AEE-A4C9-E696E607C775}"/>
          </ac:inkMkLst>
        </pc:inkChg>
        <pc:inkChg chg="add mod">
          <ac:chgData name="viswanath gopalakrishnan" userId="0291d92d5a8006f9" providerId="LiveId" clId="{A7FD13A3-B40D-4F20-8F76-21D17E3D5180}" dt="2020-09-20T16:22:51.982" v="89"/>
          <ac:inkMkLst>
            <pc:docMk/>
            <pc:sldMk cId="970866361" sldId="374"/>
            <ac:inkMk id="56" creationId="{BBF99E1C-4E28-4D10-BDD1-E6007A2E77C1}"/>
          </ac:inkMkLst>
        </pc:inkChg>
        <pc:inkChg chg="add mod">
          <ac:chgData name="viswanath gopalakrishnan" userId="0291d92d5a8006f9" providerId="LiveId" clId="{A7FD13A3-B40D-4F20-8F76-21D17E3D5180}" dt="2020-09-20T16:22:51.982" v="89"/>
          <ac:inkMkLst>
            <pc:docMk/>
            <pc:sldMk cId="970866361" sldId="374"/>
            <ac:inkMk id="57" creationId="{32469DE3-5C01-41EC-98D0-35754E2977AC}"/>
          </ac:inkMkLst>
        </pc:inkChg>
        <pc:inkChg chg="add mod">
          <ac:chgData name="viswanath gopalakrishnan" userId="0291d92d5a8006f9" providerId="LiveId" clId="{A7FD13A3-B40D-4F20-8F76-21D17E3D5180}" dt="2020-09-20T16:22:51.982" v="89"/>
          <ac:inkMkLst>
            <pc:docMk/>
            <pc:sldMk cId="970866361" sldId="374"/>
            <ac:inkMk id="58" creationId="{265A2F10-EF87-4445-AB2B-566F35F1DF51}"/>
          </ac:inkMkLst>
        </pc:inkChg>
        <pc:inkChg chg="add mod">
          <ac:chgData name="viswanath gopalakrishnan" userId="0291d92d5a8006f9" providerId="LiveId" clId="{A7FD13A3-B40D-4F20-8F76-21D17E3D5180}" dt="2020-09-20T16:22:51.982" v="89"/>
          <ac:inkMkLst>
            <pc:docMk/>
            <pc:sldMk cId="970866361" sldId="374"/>
            <ac:inkMk id="59" creationId="{F78D56AA-2168-4F4A-91F0-D7AC7D9E2FDD}"/>
          </ac:inkMkLst>
        </pc:inkChg>
        <pc:inkChg chg="add mod">
          <ac:chgData name="viswanath gopalakrishnan" userId="0291d92d5a8006f9" providerId="LiveId" clId="{A7FD13A3-B40D-4F20-8F76-21D17E3D5180}" dt="2020-09-20T16:22:51.982" v="89"/>
          <ac:inkMkLst>
            <pc:docMk/>
            <pc:sldMk cId="970866361" sldId="374"/>
            <ac:inkMk id="60" creationId="{0E86E778-0123-4ED5-AE19-703F6ED259AE}"/>
          </ac:inkMkLst>
        </pc:inkChg>
        <pc:inkChg chg="add mod">
          <ac:chgData name="viswanath gopalakrishnan" userId="0291d92d5a8006f9" providerId="LiveId" clId="{A7FD13A3-B40D-4F20-8F76-21D17E3D5180}" dt="2020-09-20T16:22:51.982" v="89"/>
          <ac:inkMkLst>
            <pc:docMk/>
            <pc:sldMk cId="970866361" sldId="374"/>
            <ac:inkMk id="61" creationId="{3B473B12-3F40-4200-8576-E47F2FEBEFBD}"/>
          </ac:inkMkLst>
        </pc:inkChg>
        <pc:inkChg chg="add mod">
          <ac:chgData name="viswanath gopalakrishnan" userId="0291d92d5a8006f9" providerId="LiveId" clId="{A7FD13A3-B40D-4F20-8F76-21D17E3D5180}" dt="2020-09-20T16:22:51.982" v="89"/>
          <ac:inkMkLst>
            <pc:docMk/>
            <pc:sldMk cId="970866361" sldId="374"/>
            <ac:inkMk id="62" creationId="{6F3526D3-6862-4741-A8E1-D49BED48E783}"/>
          </ac:inkMkLst>
        </pc:inkChg>
        <pc:inkChg chg="add">
          <ac:chgData name="viswanath gopalakrishnan" userId="0291d92d5a8006f9" providerId="LiveId" clId="{A7FD13A3-B40D-4F20-8F76-21D17E3D5180}" dt="2020-09-20T16:22:54.863" v="90" actId="9405"/>
          <ac:inkMkLst>
            <pc:docMk/>
            <pc:sldMk cId="970866361" sldId="374"/>
            <ac:inkMk id="192" creationId="{FF005C5B-8C8F-4421-80A5-FF4C700F18C5}"/>
          </ac:inkMkLst>
        </pc:inkChg>
        <pc:inkChg chg="add mod">
          <ac:chgData name="viswanath gopalakrishnan" userId="0291d92d5a8006f9" providerId="LiveId" clId="{A7FD13A3-B40D-4F20-8F76-21D17E3D5180}" dt="2020-09-20T16:27:56.296" v="242" actId="164"/>
          <ac:inkMkLst>
            <pc:docMk/>
            <pc:sldMk cId="970866361" sldId="374"/>
            <ac:inkMk id="194" creationId="{EE88D9DC-E47A-4559-A106-0E51980D8804}"/>
          </ac:inkMkLst>
        </pc:inkChg>
        <pc:inkChg chg="add mod">
          <ac:chgData name="viswanath gopalakrishnan" userId="0291d92d5a8006f9" providerId="LiveId" clId="{A7FD13A3-B40D-4F20-8F76-21D17E3D5180}" dt="2020-09-20T16:23:16.827" v="97"/>
          <ac:inkMkLst>
            <pc:docMk/>
            <pc:sldMk cId="970866361" sldId="374"/>
            <ac:inkMk id="195" creationId="{0F3CDDD9-818A-4FA8-85D8-A4449104EE29}"/>
          </ac:inkMkLst>
        </pc:inkChg>
        <pc:inkChg chg="add mod">
          <ac:chgData name="viswanath gopalakrishnan" userId="0291d92d5a8006f9" providerId="LiveId" clId="{A7FD13A3-B40D-4F20-8F76-21D17E3D5180}" dt="2020-09-20T16:23:16.827" v="97"/>
          <ac:inkMkLst>
            <pc:docMk/>
            <pc:sldMk cId="970866361" sldId="374"/>
            <ac:inkMk id="196" creationId="{84F4A89D-A86A-46ED-A5A3-E396D87B51A5}"/>
          </ac:inkMkLst>
        </pc:inkChg>
        <pc:inkChg chg="add mod">
          <ac:chgData name="viswanath gopalakrishnan" userId="0291d92d5a8006f9" providerId="LiveId" clId="{A7FD13A3-B40D-4F20-8F76-21D17E3D5180}" dt="2020-09-20T16:23:38.936" v="119"/>
          <ac:inkMkLst>
            <pc:docMk/>
            <pc:sldMk cId="970866361" sldId="374"/>
            <ac:inkMk id="198" creationId="{D09D147A-34C2-45CA-A4FE-BA11F17E8421}"/>
          </ac:inkMkLst>
        </pc:inkChg>
        <pc:inkChg chg="add mod">
          <ac:chgData name="viswanath gopalakrishnan" userId="0291d92d5a8006f9" providerId="LiveId" clId="{A7FD13A3-B40D-4F20-8F76-21D17E3D5180}" dt="2020-09-20T16:23:38.936" v="119"/>
          <ac:inkMkLst>
            <pc:docMk/>
            <pc:sldMk cId="970866361" sldId="374"/>
            <ac:inkMk id="199" creationId="{D27FCAD3-229F-4386-966F-887EDCA242B7}"/>
          </ac:inkMkLst>
        </pc:inkChg>
        <pc:inkChg chg="add mod">
          <ac:chgData name="viswanath gopalakrishnan" userId="0291d92d5a8006f9" providerId="LiveId" clId="{A7FD13A3-B40D-4F20-8F76-21D17E3D5180}" dt="2020-09-20T16:23:38.936" v="119"/>
          <ac:inkMkLst>
            <pc:docMk/>
            <pc:sldMk cId="970866361" sldId="374"/>
            <ac:inkMk id="200" creationId="{DEE509E2-4E2E-47C3-BE69-E5DCADA964EA}"/>
          </ac:inkMkLst>
        </pc:inkChg>
        <pc:inkChg chg="add mod">
          <ac:chgData name="viswanath gopalakrishnan" userId="0291d92d5a8006f9" providerId="LiveId" clId="{A7FD13A3-B40D-4F20-8F76-21D17E3D5180}" dt="2020-09-20T16:23:38.936" v="119"/>
          <ac:inkMkLst>
            <pc:docMk/>
            <pc:sldMk cId="970866361" sldId="374"/>
            <ac:inkMk id="201" creationId="{195CFEF1-6288-4D61-8355-FDE1E97AEAE1}"/>
          </ac:inkMkLst>
        </pc:inkChg>
        <pc:inkChg chg="add mod">
          <ac:chgData name="viswanath gopalakrishnan" userId="0291d92d5a8006f9" providerId="LiveId" clId="{A7FD13A3-B40D-4F20-8F76-21D17E3D5180}" dt="2020-09-20T16:23:38.936" v="119"/>
          <ac:inkMkLst>
            <pc:docMk/>
            <pc:sldMk cId="970866361" sldId="374"/>
            <ac:inkMk id="202" creationId="{9C183E5D-4E31-4CA6-8212-787D243575FF}"/>
          </ac:inkMkLst>
        </pc:inkChg>
        <pc:inkChg chg="add mod">
          <ac:chgData name="viswanath gopalakrishnan" userId="0291d92d5a8006f9" providerId="LiveId" clId="{A7FD13A3-B40D-4F20-8F76-21D17E3D5180}" dt="2020-09-20T16:23:38.936" v="119"/>
          <ac:inkMkLst>
            <pc:docMk/>
            <pc:sldMk cId="970866361" sldId="374"/>
            <ac:inkMk id="203" creationId="{AE6675F1-B414-4B13-B5F7-7609B1AFA3A9}"/>
          </ac:inkMkLst>
        </pc:inkChg>
        <pc:inkChg chg="add mod">
          <ac:chgData name="viswanath gopalakrishnan" userId="0291d92d5a8006f9" providerId="LiveId" clId="{A7FD13A3-B40D-4F20-8F76-21D17E3D5180}" dt="2020-09-20T16:23:38.936" v="119"/>
          <ac:inkMkLst>
            <pc:docMk/>
            <pc:sldMk cId="970866361" sldId="374"/>
            <ac:inkMk id="205" creationId="{67595B69-FA74-4196-8D45-0BABAA9981A3}"/>
          </ac:inkMkLst>
        </pc:inkChg>
        <pc:inkChg chg="add mod">
          <ac:chgData name="viswanath gopalakrishnan" userId="0291d92d5a8006f9" providerId="LiveId" clId="{A7FD13A3-B40D-4F20-8F76-21D17E3D5180}" dt="2020-09-20T16:23:38.936" v="119"/>
          <ac:inkMkLst>
            <pc:docMk/>
            <pc:sldMk cId="970866361" sldId="374"/>
            <ac:inkMk id="206" creationId="{6DAED513-770E-4D95-87CB-D4E174D56E69}"/>
          </ac:inkMkLst>
        </pc:inkChg>
        <pc:inkChg chg="add mod">
          <ac:chgData name="viswanath gopalakrishnan" userId="0291d92d5a8006f9" providerId="LiveId" clId="{A7FD13A3-B40D-4F20-8F76-21D17E3D5180}" dt="2020-09-20T16:23:38.936" v="119"/>
          <ac:inkMkLst>
            <pc:docMk/>
            <pc:sldMk cId="970866361" sldId="374"/>
            <ac:inkMk id="208" creationId="{324A16E9-1F9C-492B-8641-34BA0EBDAB06}"/>
          </ac:inkMkLst>
        </pc:inkChg>
        <pc:inkChg chg="add mod">
          <ac:chgData name="viswanath gopalakrishnan" userId="0291d92d5a8006f9" providerId="LiveId" clId="{A7FD13A3-B40D-4F20-8F76-21D17E3D5180}" dt="2020-09-20T16:23:38.936" v="119"/>
          <ac:inkMkLst>
            <pc:docMk/>
            <pc:sldMk cId="970866361" sldId="374"/>
            <ac:inkMk id="209" creationId="{848E689C-EAA3-4FBC-9C92-D9CD11FC869A}"/>
          </ac:inkMkLst>
        </pc:inkChg>
        <pc:inkChg chg="add mod">
          <ac:chgData name="viswanath gopalakrishnan" userId="0291d92d5a8006f9" providerId="LiveId" clId="{A7FD13A3-B40D-4F20-8F76-21D17E3D5180}" dt="2020-09-20T16:23:38.936" v="119"/>
          <ac:inkMkLst>
            <pc:docMk/>
            <pc:sldMk cId="970866361" sldId="374"/>
            <ac:inkMk id="210" creationId="{F63C257C-7FD7-486E-9307-8E50885FAC1D}"/>
          </ac:inkMkLst>
        </pc:inkChg>
        <pc:inkChg chg="add mod">
          <ac:chgData name="viswanath gopalakrishnan" userId="0291d92d5a8006f9" providerId="LiveId" clId="{A7FD13A3-B40D-4F20-8F76-21D17E3D5180}" dt="2020-09-20T16:23:38.936" v="119"/>
          <ac:inkMkLst>
            <pc:docMk/>
            <pc:sldMk cId="970866361" sldId="374"/>
            <ac:inkMk id="211" creationId="{F5ADC7AC-F1C9-4A4D-BDF4-77DE38191642}"/>
          </ac:inkMkLst>
        </pc:inkChg>
        <pc:inkChg chg="add mod">
          <ac:chgData name="viswanath gopalakrishnan" userId="0291d92d5a8006f9" providerId="LiveId" clId="{A7FD13A3-B40D-4F20-8F76-21D17E3D5180}" dt="2020-09-20T16:23:38.936" v="119"/>
          <ac:inkMkLst>
            <pc:docMk/>
            <pc:sldMk cId="970866361" sldId="374"/>
            <ac:inkMk id="212" creationId="{5CED3919-B0AD-4085-A5EE-1BF8E306E577}"/>
          </ac:inkMkLst>
        </pc:inkChg>
        <pc:inkChg chg="add mod">
          <ac:chgData name="viswanath gopalakrishnan" userId="0291d92d5a8006f9" providerId="LiveId" clId="{A7FD13A3-B40D-4F20-8F76-21D17E3D5180}" dt="2020-09-20T16:23:38.936" v="119"/>
          <ac:inkMkLst>
            <pc:docMk/>
            <pc:sldMk cId="970866361" sldId="374"/>
            <ac:inkMk id="213" creationId="{4E69E49A-29BD-4709-90D8-619FF3B2A649}"/>
          </ac:inkMkLst>
        </pc:inkChg>
        <pc:inkChg chg="add mod">
          <ac:chgData name="viswanath gopalakrishnan" userId="0291d92d5a8006f9" providerId="LiveId" clId="{A7FD13A3-B40D-4F20-8F76-21D17E3D5180}" dt="2020-09-20T16:23:38.936" v="119"/>
          <ac:inkMkLst>
            <pc:docMk/>
            <pc:sldMk cId="970866361" sldId="374"/>
            <ac:inkMk id="214" creationId="{0F60C8AC-FC39-4144-A4FA-367E3F389884}"/>
          </ac:inkMkLst>
        </pc:inkChg>
        <pc:inkChg chg="add mod">
          <ac:chgData name="viswanath gopalakrishnan" userId="0291d92d5a8006f9" providerId="LiveId" clId="{A7FD13A3-B40D-4F20-8F76-21D17E3D5180}" dt="2020-09-20T16:23:38.936" v="119"/>
          <ac:inkMkLst>
            <pc:docMk/>
            <pc:sldMk cId="970866361" sldId="374"/>
            <ac:inkMk id="215" creationId="{2DFBC03A-047B-4F34-8D46-F86747273762}"/>
          </ac:inkMkLst>
        </pc:inkChg>
        <pc:inkChg chg="add mod">
          <ac:chgData name="viswanath gopalakrishnan" userId="0291d92d5a8006f9" providerId="LiveId" clId="{A7FD13A3-B40D-4F20-8F76-21D17E3D5180}" dt="2020-09-20T16:23:38.936" v="119"/>
          <ac:inkMkLst>
            <pc:docMk/>
            <pc:sldMk cId="970866361" sldId="374"/>
            <ac:inkMk id="216" creationId="{049CEE0E-E71E-4917-8A77-32BC839D8563}"/>
          </ac:inkMkLst>
        </pc:inkChg>
        <pc:inkChg chg="add mod">
          <ac:chgData name="viswanath gopalakrishnan" userId="0291d92d5a8006f9" providerId="LiveId" clId="{A7FD13A3-B40D-4F20-8F76-21D17E3D5180}" dt="2020-09-20T16:23:38.936" v="119"/>
          <ac:inkMkLst>
            <pc:docMk/>
            <pc:sldMk cId="970866361" sldId="374"/>
            <ac:inkMk id="217" creationId="{91BD3FD4-60F6-403E-8C45-73B6E603A054}"/>
          </ac:inkMkLst>
        </pc:inkChg>
        <pc:inkChg chg="add mod">
          <ac:chgData name="viswanath gopalakrishnan" userId="0291d92d5a8006f9" providerId="LiveId" clId="{A7FD13A3-B40D-4F20-8F76-21D17E3D5180}" dt="2020-09-20T16:23:38.936" v="119"/>
          <ac:inkMkLst>
            <pc:docMk/>
            <pc:sldMk cId="970866361" sldId="374"/>
            <ac:inkMk id="218" creationId="{04334272-D51A-4623-88A2-0D85CCF9BFFD}"/>
          </ac:inkMkLst>
        </pc:inkChg>
        <pc:inkChg chg="add mod">
          <ac:chgData name="viswanath gopalakrishnan" userId="0291d92d5a8006f9" providerId="LiveId" clId="{A7FD13A3-B40D-4F20-8F76-21D17E3D5180}" dt="2020-09-20T16:24:19.582" v="130"/>
          <ac:inkMkLst>
            <pc:docMk/>
            <pc:sldMk cId="970866361" sldId="374"/>
            <ac:inkMk id="220" creationId="{DC39CFFE-6706-4C99-A2E5-074D5FAD4F77}"/>
          </ac:inkMkLst>
        </pc:inkChg>
        <pc:inkChg chg="add mod">
          <ac:chgData name="viswanath gopalakrishnan" userId="0291d92d5a8006f9" providerId="LiveId" clId="{A7FD13A3-B40D-4F20-8F76-21D17E3D5180}" dt="2020-09-20T16:24:19.582" v="130"/>
          <ac:inkMkLst>
            <pc:docMk/>
            <pc:sldMk cId="970866361" sldId="374"/>
            <ac:inkMk id="221" creationId="{0DA6A331-5428-4DC3-910A-F3C61B2601BF}"/>
          </ac:inkMkLst>
        </pc:inkChg>
        <pc:inkChg chg="add mod">
          <ac:chgData name="viswanath gopalakrishnan" userId="0291d92d5a8006f9" providerId="LiveId" clId="{A7FD13A3-B40D-4F20-8F76-21D17E3D5180}" dt="2020-09-20T16:24:19.582" v="130"/>
          <ac:inkMkLst>
            <pc:docMk/>
            <pc:sldMk cId="970866361" sldId="374"/>
            <ac:inkMk id="223" creationId="{64C8080D-1C00-4623-9210-A8F32A0317BE}"/>
          </ac:inkMkLst>
        </pc:inkChg>
        <pc:inkChg chg="add mod">
          <ac:chgData name="viswanath gopalakrishnan" userId="0291d92d5a8006f9" providerId="LiveId" clId="{A7FD13A3-B40D-4F20-8F76-21D17E3D5180}" dt="2020-09-20T16:24:19.582" v="130"/>
          <ac:inkMkLst>
            <pc:docMk/>
            <pc:sldMk cId="970866361" sldId="374"/>
            <ac:inkMk id="224" creationId="{89E7D8BC-162A-47CE-A447-E209A3924028}"/>
          </ac:inkMkLst>
        </pc:inkChg>
        <pc:inkChg chg="add mod">
          <ac:chgData name="viswanath gopalakrishnan" userId="0291d92d5a8006f9" providerId="LiveId" clId="{A7FD13A3-B40D-4F20-8F76-21D17E3D5180}" dt="2020-09-20T16:24:19.582" v="130"/>
          <ac:inkMkLst>
            <pc:docMk/>
            <pc:sldMk cId="970866361" sldId="374"/>
            <ac:inkMk id="225" creationId="{F99DA4D1-6267-4917-A42B-24F4C88146A5}"/>
          </ac:inkMkLst>
        </pc:inkChg>
        <pc:inkChg chg="add mod">
          <ac:chgData name="viswanath gopalakrishnan" userId="0291d92d5a8006f9" providerId="LiveId" clId="{A7FD13A3-B40D-4F20-8F76-21D17E3D5180}" dt="2020-09-20T16:24:19.582" v="130"/>
          <ac:inkMkLst>
            <pc:docMk/>
            <pc:sldMk cId="970866361" sldId="374"/>
            <ac:inkMk id="226" creationId="{5EFF1B94-BAC0-487B-94CF-8579A78F9BD2}"/>
          </ac:inkMkLst>
        </pc:inkChg>
        <pc:inkChg chg="add mod">
          <ac:chgData name="viswanath gopalakrishnan" userId="0291d92d5a8006f9" providerId="LiveId" clId="{A7FD13A3-B40D-4F20-8F76-21D17E3D5180}" dt="2020-09-20T16:24:19.582" v="130"/>
          <ac:inkMkLst>
            <pc:docMk/>
            <pc:sldMk cId="970866361" sldId="374"/>
            <ac:inkMk id="227" creationId="{B8A9DAE6-EF9F-4D14-B719-7A78AB74E9AD}"/>
          </ac:inkMkLst>
        </pc:inkChg>
        <pc:inkChg chg="add mod">
          <ac:chgData name="viswanath gopalakrishnan" userId="0291d92d5a8006f9" providerId="LiveId" clId="{A7FD13A3-B40D-4F20-8F76-21D17E3D5180}" dt="2020-09-20T16:24:19.582" v="130"/>
          <ac:inkMkLst>
            <pc:docMk/>
            <pc:sldMk cId="970866361" sldId="374"/>
            <ac:inkMk id="228" creationId="{D572D2B1-6331-463D-9A7E-A7223E445F14}"/>
          </ac:inkMkLst>
        </pc:inkChg>
        <pc:inkChg chg="add mod">
          <ac:chgData name="viswanath gopalakrishnan" userId="0291d92d5a8006f9" providerId="LiveId" clId="{A7FD13A3-B40D-4F20-8F76-21D17E3D5180}" dt="2020-09-20T16:24:19.582" v="130"/>
          <ac:inkMkLst>
            <pc:docMk/>
            <pc:sldMk cId="970866361" sldId="374"/>
            <ac:inkMk id="229" creationId="{1B026D3C-3BD4-445C-B091-E00FB8E1F594}"/>
          </ac:inkMkLst>
        </pc:inkChg>
        <pc:inkChg chg="add mod">
          <ac:chgData name="viswanath gopalakrishnan" userId="0291d92d5a8006f9" providerId="LiveId" clId="{A7FD13A3-B40D-4F20-8F76-21D17E3D5180}" dt="2020-09-20T16:26:09.208" v="196"/>
          <ac:inkMkLst>
            <pc:docMk/>
            <pc:sldMk cId="970866361" sldId="374"/>
            <ac:inkMk id="231" creationId="{7BD5D058-77F8-4101-8A29-4BC6474DEA28}"/>
          </ac:inkMkLst>
        </pc:inkChg>
        <pc:inkChg chg="add mod">
          <ac:chgData name="viswanath gopalakrishnan" userId="0291d92d5a8006f9" providerId="LiveId" clId="{A7FD13A3-B40D-4F20-8F76-21D17E3D5180}" dt="2020-09-20T16:26:09.208" v="196"/>
          <ac:inkMkLst>
            <pc:docMk/>
            <pc:sldMk cId="970866361" sldId="374"/>
            <ac:inkMk id="232" creationId="{A84769E8-0C5F-404A-B2B9-32C6853B8C04}"/>
          </ac:inkMkLst>
        </pc:inkChg>
        <pc:inkChg chg="add mod">
          <ac:chgData name="viswanath gopalakrishnan" userId="0291d92d5a8006f9" providerId="LiveId" clId="{A7FD13A3-B40D-4F20-8F76-21D17E3D5180}" dt="2020-09-20T16:27:56.296" v="242" actId="164"/>
          <ac:inkMkLst>
            <pc:docMk/>
            <pc:sldMk cId="970866361" sldId="374"/>
            <ac:inkMk id="233" creationId="{15FFC527-CBBC-4A75-9C05-06E9FD8323D4}"/>
          </ac:inkMkLst>
        </pc:inkChg>
        <pc:inkChg chg="add mod">
          <ac:chgData name="viswanath gopalakrishnan" userId="0291d92d5a8006f9" providerId="LiveId" clId="{A7FD13A3-B40D-4F20-8F76-21D17E3D5180}" dt="2020-09-20T16:25:04.439" v="139"/>
          <ac:inkMkLst>
            <pc:docMk/>
            <pc:sldMk cId="970866361" sldId="374"/>
            <ac:inkMk id="234" creationId="{262E6F94-4672-4AF8-A6C4-A76CA2DF1CBB}"/>
          </ac:inkMkLst>
        </pc:inkChg>
        <pc:inkChg chg="add mod">
          <ac:chgData name="viswanath gopalakrishnan" userId="0291d92d5a8006f9" providerId="LiveId" clId="{A7FD13A3-B40D-4F20-8F76-21D17E3D5180}" dt="2020-09-20T16:25:04.439" v="139"/>
          <ac:inkMkLst>
            <pc:docMk/>
            <pc:sldMk cId="970866361" sldId="374"/>
            <ac:inkMk id="235" creationId="{0E0F69B8-276B-4D4A-87FB-FB9B883877A1}"/>
          </ac:inkMkLst>
        </pc:inkChg>
        <pc:inkChg chg="add mod">
          <ac:chgData name="viswanath gopalakrishnan" userId="0291d92d5a8006f9" providerId="LiveId" clId="{A7FD13A3-B40D-4F20-8F76-21D17E3D5180}" dt="2020-09-20T16:25:04.439" v="139"/>
          <ac:inkMkLst>
            <pc:docMk/>
            <pc:sldMk cId="970866361" sldId="374"/>
            <ac:inkMk id="236" creationId="{E8B91D4B-1296-408C-A6DB-655823BB9E9D}"/>
          </ac:inkMkLst>
        </pc:inkChg>
        <pc:inkChg chg="add mod">
          <ac:chgData name="viswanath gopalakrishnan" userId="0291d92d5a8006f9" providerId="LiveId" clId="{A7FD13A3-B40D-4F20-8F76-21D17E3D5180}" dt="2020-09-20T16:26:14.937" v="201"/>
          <ac:inkMkLst>
            <pc:docMk/>
            <pc:sldMk cId="970866361" sldId="374"/>
            <ac:inkMk id="238" creationId="{DFB1EF53-EE61-4065-81F0-D0B2ECED4AFD}"/>
          </ac:inkMkLst>
        </pc:inkChg>
        <pc:inkChg chg="add mod">
          <ac:chgData name="viswanath gopalakrishnan" userId="0291d92d5a8006f9" providerId="LiveId" clId="{A7FD13A3-B40D-4F20-8F76-21D17E3D5180}" dt="2020-09-20T16:26:14.937" v="201"/>
          <ac:inkMkLst>
            <pc:docMk/>
            <pc:sldMk cId="970866361" sldId="374"/>
            <ac:inkMk id="239" creationId="{F28FB4F6-E093-45A2-9942-6EBD0D0CA11E}"/>
          </ac:inkMkLst>
        </pc:inkChg>
        <pc:inkChg chg="add mod">
          <ac:chgData name="viswanath gopalakrishnan" userId="0291d92d5a8006f9" providerId="LiveId" clId="{A7FD13A3-B40D-4F20-8F76-21D17E3D5180}" dt="2020-09-20T16:25:18.819" v="153"/>
          <ac:inkMkLst>
            <pc:docMk/>
            <pc:sldMk cId="970866361" sldId="374"/>
            <ac:inkMk id="240" creationId="{09187826-5367-4D5E-B679-55F879CFAEF0}"/>
          </ac:inkMkLst>
        </pc:inkChg>
        <pc:inkChg chg="add mod">
          <ac:chgData name="viswanath gopalakrishnan" userId="0291d92d5a8006f9" providerId="LiveId" clId="{A7FD13A3-B40D-4F20-8F76-21D17E3D5180}" dt="2020-09-20T16:25:18.819" v="153"/>
          <ac:inkMkLst>
            <pc:docMk/>
            <pc:sldMk cId="970866361" sldId="374"/>
            <ac:inkMk id="241" creationId="{3AA7CF84-D5D2-4257-AF5E-3563DEEF9B29}"/>
          </ac:inkMkLst>
        </pc:inkChg>
        <pc:inkChg chg="add mod">
          <ac:chgData name="viswanath gopalakrishnan" userId="0291d92d5a8006f9" providerId="LiveId" clId="{A7FD13A3-B40D-4F20-8F76-21D17E3D5180}" dt="2020-09-20T16:25:18.819" v="153"/>
          <ac:inkMkLst>
            <pc:docMk/>
            <pc:sldMk cId="970866361" sldId="374"/>
            <ac:inkMk id="242" creationId="{A82A654A-A664-4938-AF46-97FA818AEAF1}"/>
          </ac:inkMkLst>
        </pc:inkChg>
        <pc:inkChg chg="add mod">
          <ac:chgData name="viswanath gopalakrishnan" userId="0291d92d5a8006f9" providerId="LiveId" clId="{A7FD13A3-B40D-4F20-8F76-21D17E3D5180}" dt="2020-09-20T16:25:18.819" v="153"/>
          <ac:inkMkLst>
            <pc:docMk/>
            <pc:sldMk cId="970866361" sldId="374"/>
            <ac:inkMk id="245" creationId="{7CB75006-BD1B-4853-B602-DC7006EB4D38}"/>
          </ac:inkMkLst>
        </pc:inkChg>
        <pc:inkChg chg="add mod">
          <ac:chgData name="viswanath gopalakrishnan" userId="0291d92d5a8006f9" providerId="LiveId" clId="{A7FD13A3-B40D-4F20-8F76-21D17E3D5180}" dt="2020-09-20T16:25:18.819" v="153"/>
          <ac:inkMkLst>
            <pc:docMk/>
            <pc:sldMk cId="970866361" sldId="374"/>
            <ac:inkMk id="246" creationId="{7FC0B8BB-4FF9-4627-A667-2D8B0252DAB0}"/>
          </ac:inkMkLst>
        </pc:inkChg>
        <pc:inkChg chg="add del mod">
          <ac:chgData name="viswanath gopalakrishnan" userId="0291d92d5a8006f9" providerId="LiveId" clId="{A7FD13A3-B40D-4F20-8F76-21D17E3D5180}" dt="2020-09-20T16:25:18.107" v="152"/>
          <ac:inkMkLst>
            <pc:docMk/>
            <pc:sldMk cId="970866361" sldId="374"/>
            <ac:inkMk id="248" creationId="{4713912D-6A2B-4080-B302-50AC1238B69E}"/>
          </ac:inkMkLst>
        </pc:inkChg>
        <pc:inkChg chg="add del mod">
          <ac:chgData name="viswanath gopalakrishnan" userId="0291d92d5a8006f9" providerId="LiveId" clId="{A7FD13A3-B40D-4F20-8F76-21D17E3D5180}" dt="2020-09-20T16:25:18.819" v="153"/>
          <ac:inkMkLst>
            <pc:docMk/>
            <pc:sldMk cId="970866361" sldId="374"/>
            <ac:inkMk id="249" creationId="{7BA5C0B7-F267-40A1-BE41-E3ABE6CA1E58}"/>
          </ac:inkMkLst>
        </pc:inkChg>
        <pc:inkChg chg="add mod">
          <ac:chgData name="viswanath gopalakrishnan" userId="0291d92d5a8006f9" providerId="LiveId" clId="{A7FD13A3-B40D-4F20-8F76-21D17E3D5180}" dt="2020-09-20T16:27:56.296" v="242" actId="164"/>
          <ac:inkMkLst>
            <pc:docMk/>
            <pc:sldMk cId="970866361" sldId="374"/>
            <ac:inkMk id="251" creationId="{4FEB70BB-619F-42FE-861C-7639789F585B}"/>
          </ac:inkMkLst>
        </pc:inkChg>
        <pc:inkChg chg="add mod">
          <ac:chgData name="viswanath gopalakrishnan" userId="0291d92d5a8006f9" providerId="LiveId" clId="{A7FD13A3-B40D-4F20-8F76-21D17E3D5180}" dt="2020-09-20T16:27:56.296" v="242" actId="164"/>
          <ac:inkMkLst>
            <pc:docMk/>
            <pc:sldMk cId="970866361" sldId="374"/>
            <ac:inkMk id="252" creationId="{68AB2A3D-F6E5-4BC3-8D62-74BA9FBC051A}"/>
          </ac:inkMkLst>
        </pc:inkChg>
        <pc:inkChg chg="add mod">
          <ac:chgData name="viswanath gopalakrishnan" userId="0291d92d5a8006f9" providerId="LiveId" clId="{A7FD13A3-B40D-4F20-8F76-21D17E3D5180}" dt="2020-09-20T16:26:09.208" v="196"/>
          <ac:inkMkLst>
            <pc:docMk/>
            <pc:sldMk cId="970866361" sldId="374"/>
            <ac:inkMk id="253" creationId="{67037F96-E637-4D1A-BBEF-10B84952544C}"/>
          </ac:inkMkLst>
        </pc:inkChg>
        <pc:inkChg chg="add mod">
          <ac:chgData name="viswanath gopalakrishnan" userId="0291d92d5a8006f9" providerId="LiveId" clId="{A7FD13A3-B40D-4F20-8F76-21D17E3D5180}" dt="2020-09-20T16:26:09.208" v="196"/>
          <ac:inkMkLst>
            <pc:docMk/>
            <pc:sldMk cId="970866361" sldId="374"/>
            <ac:inkMk id="254" creationId="{DD5E9E1C-CCB1-4A8A-A465-CBFACBC7AEAF}"/>
          </ac:inkMkLst>
        </pc:inkChg>
        <pc:inkChg chg="add mod">
          <ac:chgData name="viswanath gopalakrishnan" userId="0291d92d5a8006f9" providerId="LiveId" clId="{A7FD13A3-B40D-4F20-8F76-21D17E3D5180}" dt="2020-09-20T16:26:09.208" v="196"/>
          <ac:inkMkLst>
            <pc:docMk/>
            <pc:sldMk cId="970866361" sldId="374"/>
            <ac:inkMk id="255" creationId="{3189137B-6AAA-414F-A4DB-0C5B13C74010}"/>
          </ac:inkMkLst>
        </pc:inkChg>
        <pc:inkChg chg="add mod">
          <ac:chgData name="viswanath gopalakrishnan" userId="0291d92d5a8006f9" providerId="LiveId" clId="{A7FD13A3-B40D-4F20-8F76-21D17E3D5180}" dt="2020-09-20T16:26:09.208" v="196"/>
          <ac:inkMkLst>
            <pc:docMk/>
            <pc:sldMk cId="970866361" sldId="374"/>
            <ac:inkMk id="256" creationId="{2FBD1EBE-B327-4611-B6D4-CA68324D2F8A}"/>
          </ac:inkMkLst>
        </pc:inkChg>
        <pc:inkChg chg="add mod">
          <ac:chgData name="viswanath gopalakrishnan" userId="0291d92d5a8006f9" providerId="LiveId" clId="{A7FD13A3-B40D-4F20-8F76-21D17E3D5180}" dt="2020-09-20T16:26:09.208" v="196"/>
          <ac:inkMkLst>
            <pc:docMk/>
            <pc:sldMk cId="970866361" sldId="374"/>
            <ac:inkMk id="257" creationId="{65581085-A5AA-46B2-8326-AA0B9E22FAAA}"/>
          </ac:inkMkLst>
        </pc:inkChg>
        <pc:inkChg chg="add mod">
          <ac:chgData name="viswanath gopalakrishnan" userId="0291d92d5a8006f9" providerId="LiveId" clId="{A7FD13A3-B40D-4F20-8F76-21D17E3D5180}" dt="2020-09-20T16:26:09.208" v="196"/>
          <ac:inkMkLst>
            <pc:docMk/>
            <pc:sldMk cId="970866361" sldId="374"/>
            <ac:inkMk id="258" creationId="{D9999344-2960-4FAE-8760-C1754795EE03}"/>
          </ac:inkMkLst>
        </pc:inkChg>
        <pc:inkChg chg="add mod">
          <ac:chgData name="viswanath gopalakrishnan" userId="0291d92d5a8006f9" providerId="LiveId" clId="{A7FD13A3-B40D-4F20-8F76-21D17E3D5180}" dt="2020-09-20T16:26:09.208" v="196"/>
          <ac:inkMkLst>
            <pc:docMk/>
            <pc:sldMk cId="970866361" sldId="374"/>
            <ac:inkMk id="259" creationId="{1FB18010-A378-4CE0-AA5B-59A67A4E9787}"/>
          </ac:inkMkLst>
        </pc:inkChg>
        <pc:inkChg chg="add mod">
          <ac:chgData name="viswanath gopalakrishnan" userId="0291d92d5a8006f9" providerId="LiveId" clId="{A7FD13A3-B40D-4F20-8F76-21D17E3D5180}" dt="2020-09-20T16:26:09.208" v="196"/>
          <ac:inkMkLst>
            <pc:docMk/>
            <pc:sldMk cId="970866361" sldId="374"/>
            <ac:inkMk id="260" creationId="{463FE36E-55C1-4A3B-851D-73C0CEAD33F0}"/>
          </ac:inkMkLst>
        </pc:inkChg>
        <pc:inkChg chg="add mod">
          <ac:chgData name="viswanath gopalakrishnan" userId="0291d92d5a8006f9" providerId="LiveId" clId="{A7FD13A3-B40D-4F20-8F76-21D17E3D5180}" dt="2020-09-20T16:26:09.208" v="196"/>
          <ac:inkMkLst>
            <pc:docMk/>
            <pc:sldMk cId="970866361" sldId="374"/>
            <ac:inkMk id="261" creationId="{9FF3E0B8-DE0F-4552-A696-C0137D668C36}"/>
          </ac:inkMkLst>
        </pc:inkChg>
        <pc:inkChg chg="add mod">
          <ac:chgData name="viswanath gopalakrishnan" userId="0291d92d5a8006f9" providerId="LiveId" clId="{A7FD13A3-B40D-4F20-8F76-21D17E3D5180}" dt="2020-09-20T16:26:09.208" v="196"/>
          <ac:inkMkLst>
            <pc:docMk/>
            <pc:sldMk cId="970866361" sldId="374"/>
            <ac:inkMk id="262" creationId="{496C032A-7063-47A2-A21C-255A3AAA14F4}"/>
          </ac:inkMkLst>
        </pc:inkChg>
        <pc:inkChg chg="add mod">
          <ac:chgData name="viswanath gopalakrishnan" userId="0291d92d5a8006f9" providerId="LiveId" clId="{A7FD13A3-B40D-4F20-8F76-21D17E3D5180}" dt="2020-09-20T16:26:09.208" v="196"/>
          <ac:inkMkLst>
            <pc:docMk/>
            <pc:sldMk cId="970866361" sldId="374"/>
            <ac:inkMk id="263" creationId="{55C9AD5E-06F5-4E80-8CCC-F57F89586605}"/>
          </ac:inkMkLst>
        </pc:inkChg>
        <pc:inkChg chg="add mod">
          <ac:chgData name="viswanath gopalakrishnan" userId="0291d92d5a8006f9" providerId="LiveId" clId="{A7FD13A3-B40D-4F20-8F76-21D17E3D5180}" dt="2020-09-20T16:26:09.208" v="196"/>
          <ac:inkMkLst>
            <pc:docMk/>
            <pc:sldMk cId="970866361" sldId="374"/>
            <ac:inkMk id="264" creationId="{1A9B2AC4-5CB8-4686-983D-412A88E8F59C}"/>
          </ac:inkMkLst>
        </pc:inkChg>
        <pc:inkChg chg="add mod">
          <ac:chgData name="viswanath gopalakrishnan" userId="0291d92d5a8006f9" providerId="LiveId" clId="{A7FD13A3-B40D-4F20-8F76-21D17E3D5180}" dt="2020-09-20T16:27:56.296" v="242" actId="164"/>
          <ac:inkMkLst>
            <pc:docMk/>
            <pc:sldMk cId="970866361" sldId="374"/>
            <ac:inkMk id="265" creationId="{E6C89F84-CD2D-4B65-BA0F-9AEFCCE9ABC3}"/>
          </ac:inkMkLst>
        </pc:inkChg>
        <pc:inkChg chg="add del mod">
          <ac:chgData name="viswanath gopalakrishnan" userId="0291d92d5a8006f9" providerId="LiveId" clId="{A7FD13A3-B40D-4F20-8F76-21D17E3D5180}" dt="2020-09-20T16:26:14.937" v="200"/>
          <ac:inkMkLst>
            <pc:docMk/>
            <pc:sldMk cId="970866361" sldId="374"/>
            <ac:inkMk id="268" creationId="{C9D03B57-2421-45A7-8A67-1D9C63EB6A5C}"/>
          </ac:inkMkLst>
        </pc:inkChg>
        <pc:inkChg chg="add del mod">
          <ac:chgData name="viswanath gopalakrishnan" userId="0291d92d5a8006f9" providerId="LiveId" clId="{A7FD13A3-B40D-4F20-8F76-21D17E3D5180}" dt="2020-09-20T16:26:02.671" v="186"/>
          <ac:inkMkLst>
            <pc:docMk/>
            <pc:sldMk cId="970866361" sldId="374"/>
            <ac:inkMk id="269" creationId="{6935920D-6C12-4251-B4B3-D710368C7767}"/>
          </ac:inkMkLst>
        </pc:inkChg>
        <pc:inkChg chg="add del mod">
          <ac:chgData name="viswanath gopalakrishnan" userId="0291d92d5a8006f9" providerId="LiveId" clId="{A7FD13A3-B40D-4F20-8F76-21D17E3D5180}" dt="2020-09-20T16:26:02.671" v="187"/>
          <ac:inkMkLst>
            <pc:docMk/>
            <pc:sldMk cId="970866361" sldId="374"/>
            <ac:inkMk id="270" creationId="{11F00F2D-EAB2-4052-9F81-5A5A7FB00E39}"/>
          </ac:inkMkLst>
        </pc:inkChg>
        <pc:inkChg chg="add del mod">
          <ac:chgData name="viswanath gopalakrishnan" userId="0291d92d5a8006f9" providerId="LiveId" clId="{A7FD13A3-B40D-4F20-8F76-21D17E3D5180}" dt="2020-09-20T16:26:14.937" v="201"/>
          <ac:inkMkLst>
            <pc:docMk/>
            <pc:sldMk cId="970866361" sldId="374"/>
            <ac:inkMk id="273" creationId="{E6B22F1A-B8D7-410E-B46A-A4B87DD32B3C}"/>
          </ac:inkMkLst>
        </pc:inkChg>
        <pc:inkChg chg="add del mod">
          <ac:chgData name="viswanath gopalakrishnan" userId="0291d92d5a8006f9" providerId="LiveId" clId="{A7FD13A3-B40D-4F20-8F76-21D17E3D5180}" dt="2020-09-20T16:26:21.727" v="206"/>
          <ac:inkMkLst>
            <pc:docMk/>
            <pc:sldMk cId="970866361" sldId="374"/>
            <ac:inkMk id="275" creationId="{4DC2789D-5235-44B4-972A-AC0BE3AF8962}"/>
          </ac:inkMkLst>
        </pc:inkChg>
        <pc:inkChg chg="add del mod">
          <ac:chgData name="viswanath gopalakrishnan" userId="0291d92d5a8006f9" providerId="LiveId" clId="{A7FD13A3-B40D-4F20-8F76-21D17E3D5180}" dt="2020-09-20T16:26:21.726" v="204"/>
          <ac:inkMkLst>
            <pc:docMk/>
            <pc:sldMk cId="970866361" sldId="374"/>
            <ac:inkMk id="276" creationId="{8C02EB0D-BA7E-45D5-9C5D-57F4303FDD8D}"/>
          </ac:inkMkLst>
        </pc:inkChg>
        <pc:inkChg chg="add del mod">
          <ac:chgData name="viswanath gopalakrishnan" userId="0291d92d5a8006f9" providerId="LiveId" clId="{A7FD13A3-B40D-4F20-8F76-21D17E3D5180}" dt="2020-09-20T16:26:02.670" v="184"/>
          <ac:inkMkLst>
            <pc:docMk/>
            <pc:sldMk cId="970866361" sldId="374"/>
            <ac:inkMk id="278" creationId="{0BB2507A-E977-4D48-87EE-7E351DB4FC60}"/>
          </ac:inkMkLst>
        </pc:inkChg>
        <pc:inkChg chg="add del mod">
          <ac:chgData name="viswanath gopalakrishnan" userId="0291d92d5a8006f9" providerId="LiveId" clId="{A7FD13A3-B40D-4F20-8F76-21D17E3D5180}" dt="2020-09-20T16:26:02.671" v="185"/>
          <ac:inkMkLst>
            <pc:docMk/>
            <pc:sldMk cId="970866361" sldId="374"/>
            <ac:inkMk id="279" creationId="{CCB61964-EB70-431E-B252-5CFE5472B58C}"/>
          </ac:inkMkLst>
        </pc:inkChg>
        <pc:inkChg chg="add del mod">
          <ac:chgData name="viswanath gopalakrishnan" userId="0291d92d5a8006f9" providerId="LiveId" clId="{A7FD13A3-B40D-4F20-8F76-21D17E3D5180}" dt="2020-09-20T16:26:21.726" v="205"/>
          <ac:inkMkLst>
            <pc:docMk/>
            <pc:sldMk cId="970866361" sldId="374"/>
            <ac:inkMk id="280" creationId="{90CE16BD-8825-4443-BE15-527211BFCA1E}"/>
          </ac:inkMkLst>
        </pc:inkChg>
        <pc:inkChg chg="add del mod">
          <ac:chgData name="viswanath gopalakrishnan" userId="0291d92d5a8006f9" providerId="LiveId" clId="{A7FD13A3-B40D-4F20-8F76-21D17E3D5180}" dt="2020-09-20T16:26:21.725" v="203"/>
          <ac:inkMkLst>
            <pc:docMk/>
            <pc:sldMk cId="970866361" sldId="374"/>
            <ac:inkMk id="281" creationId="{7708946E-BD48-4366-AAE1-7AF5FFAE39FA}"/>
          </ac:inkMkLst>
        </pc:inkChg>
        <pc:inkChg chg="add mod">
          <ac:chgData name="viswanath gopalakrishnan" userId="0291d92d5a8006f9" providerId="LiveId" clId="{A7FD13A3-B40D-4F20-8F76-21D17E3D5180}" dt="2020-09-20T16:26:06.487" v="190"/>
          <ac:inkMkLst>
            <pc:docMk/>
            <pc:sldMk cId="970866361" sldId="374"/>
            <ac:inkMk id="284" creationId="{E37A5A7F-0283-49C2-AA1D-38D993D3F4AE}"/>
          </ac:inkMkLst>
        </pc:inkChg>
        <pc:inkChg chg="add mod">
          <ac:chgData name="viswanath gopalakrishnan" userId="0291d92d5a8006f9" providerId="LiveId" clId="{A7FD13A3-B40D-4F20-8F76-21D17E3D5180}" dt="2020-09-20T16:26:06.487" v="190"/>
          <ac:inkMkLst>
            <pc:docMk/>
            <pc:sldMk cId="970866361" sldId="374"/>
            <ac:inkMk id="285" creationId="{C5E7DBEA-B4A4-4724-9EC2-8F0120AF51A6}"/>
          </ac:inkMkLst>
        </pc:inkChg>
        <pc:inkChg chg="add mod">
          <ac:chgData name="viswanath gopalakrishnan" userId="0291d92d5a8006f9" providerId="LiveId" clId="{A7FD13A3-B40D-4F20-8F76-21D17E3D5180}" dt="2020-09-20T16:26:09.208" v="196"/>
          <ac:inkMkLst>
            <pc:docMk/>
            <pc:sldMk cId="970866361" sldId="374"/>
            <ac:inkMk id="287" creationId="{273496FD-BD07-4D83-B1AB-A83A787AD770}"/>
          </ac:inkMkLst>
        </pc:inkChg>
        <pc:inkChg chg="add mod">
          <ac:chgData name="viswanath gopalakrishnan" userId="0291d92d5a8006f9" providerId="LiveId" clId="{A7FD13A3-B40D-4F20-8F76-21D17E3D5180}" dt="2020-09-20T16:26:09.208" v="196"/>
          <ac:inkMkLst>
            <pc:docMk/>
            <pc:sldMk cId="970866361" sldId="374"/>
            <ac:inkMk id="288" creationId="{AB377449-7144-4533-91B9-17787E35BD92}"/>
          </ac:inkMkLst>
        </pc:inkChg>
        <pc:inkChg chg="add mod">
          <ac:chgData name="viswanath gopalakrishnan" userId="0291d92d5a8006f9" providerId="LiveId" clId="{A7FD13A3-B40D-4F20-8F76-21D17E3D5180}" dt="2020-09-20T16:26:09.208" v="196"/>
          <ac:inkMkLst>
            <pc:docMk/>
            <pc:sldMk cId="970866361" sldId="374"/>
            <ac:inkMk id="290" creationId="{6BD5157D-6DBF-4B1A-9F15-ABF607D97FDA}"/>
          </ac:inkMkLst>
        </pc:inkChg>
        <pc:inkChg chg="add mod">
          <ac:chgData name="viswanath gopalakrishnan" userId="0291d92d5a8006f9" providerId="LiveId" clId="{A7FD13A3-B40D-4F20-8F76-21D17E3D5180}" dt="2020-09-20T16:26:09.208" v="196"/>
          <ac:inkMkLst>
            <pc:docMk/>
            <pc:sldMk cId="970866361" sldId="374"/>
            <ac:inkMk id="291" creationId="{86D77980-2944-4890-90B8-B9AF69E63403}"/>
          </ac:inkMkLst>
        </pc:inkChg>
        <pc:inkChg chg="add mod">
          <ac:chgData name="viswanath gopalakrishnan" userId="0291d92d5a8006f9" providerId="LiveId" clId="{A7FD13A3-B40D-4F20-8F76-21D17E3D5180}" dt="2020-09-20T16:28:04.498" v="245" actId="164"/>
          <ac:inkMkLst>
            <pc:docMk/>
            <pc:sldMk cId="970866361" sldId="374"/>
            <ac:inkMk id="293" creationId="{55E05C16-3782-4495-945B-CCEF5025546D}"/>
          </ac:inkMkLst>
        </pc:inkChg>
        <pc:inkChg chg="add mod">
          <ac:chgData name="viswanath gopalakrishnan" userId="0291d92d5a8006f9" providerId="LiveId" clId="{A7FD13A3-B40D-4F20-8F76-21D17E3D5180}" dt="2020-09-21T04:09:26.123" v="387" actId="164"/>
          <ac:inkMkLst>
            <pc:docMk/>
            <pc:sldMk cId="970866361" sldId="374"/>
            <ac:inkMk id="294" creationId="{A090B641-F014-4282-94C0-3CC37F792546}"/>
          </ac:inkMkLst>
        </pc:inkChg>
        <pc:inkChg chg="add mod">
          <ac:chgData name="viswanath gopalakrishnan" userId="0291d92d5a8006f9" providerId="LiveId" clId="{A7FD13A3-B40D-4F20-8F76-21D17E3D5180}" dt="2020-09-20T16:28:04.498" v="245" actId="164"/>
          <ac:inkMkLst>
            <pc:docMk/>
            <pc:sldMk cId="970866361" sldId="374"/>
            <ac:inkMk id="295" creationId="{165528C5-BEC3-4F7E-AB5F-8D36ED7B9753}"/>
          </ac:inkMkLst>
        </pc:inkChg>
        <pc:inkChg chg="add mod">
          <ac:chgData name="viswanath gopalakrishnan" userId="0291d92d5a8006f9" providerId="LiveId" clId="{A7FD13A3-B40D-4F20-8F76-21D17E3D5180}" dt="2020-09-20T16:27:56.296" v="242" actId="164"/>
          <ac:inkMkLst>
            <pc:docMk/>
            <pc:sldMk cId="970866361" sldId="374"/>
            <ac:inkMk id="296" creationId="{EFDECF0C-E86B-4858-AC30-CEF02AB5F6FD}"/>
          </ac:inkMkLst>
        </pc:inkChg>
        <pc:inkChg chg="add del mod">
          <ac:chgData name="viswanath gopalakrishnan" userId="0291d92d5a8006f9" providerId="LiveId" clId="{A7FD13A3-B40D-4F20-8F76-21D17E3D5180}" dt="2020-09-20T16:26:30.690" v="215"/>
          <ac:inkMkLst>
            <pc:docMk/>
            <pc:sldMk cId="970866361" sldId="374"/>
            <ac:inkMk id="297" creationId="{DA77871C-4141-4D46-B925-D51F7EB33E0D}"/>
          </ac:inkMkLst>
        </pc:inkChg>
        <pc:inkChg chg="add del mod">
          <ac:chgData name="viswanath gopalakrishnan" userId="0291d92d5a8006f9" providerId="LiveId" clId="{A7FD13A3-B40D-4F20-8F76-21D17E3D5180}" dt="2020-09-20T16:26:30.691" v="217"/>
          <ac:inkMkLst>
            <pc:docMk/>
            <pc:sldMk cId="970866361" sldId="374"/>
            <ac:inkMk id="298" creationId="{0128809F-2933-47C1-B0CD-503054A3E478}"/>
          </ac:inkMkLst>
        </pc:inkChg>
        <pc:inkChg chg="add del mod">
          <ac:chgData name="viswanath gopalakrishnan" userId="0291d92d5a8006f9" providerId="LiveId" clId="{A7FD13A3-B40D-4F20-8F76-21D17E3D5180}" dt="2020-09-20T16:26:30.690" v="214"/>
          <ac:inkMkLst>
            <pc:docMk/>
            <pc:sldMk cId="970866361" sldId="374"/>
            <ac:inkMk id="300" creationId="{9B02B92D-8387-43C8-A0E5-94FFF53C551B}"/>
          </ac:inkMkLst>
        </pc:inkChg>
        <pc:inkChg chg="add del mod">
          <ac:chgData name="viswanath gopalakrishnan" userId="0291d92d5a8006f9" providerId="LiveId" clId="{A7FD13A3-B40D-4F20-8F76-21D17E3D5180}" dt="2020-09-20T16:26:30.692" v="218"/>
          <ac:inkMkLst>
            <pc:docMk/>
            <pc:sldMk cId="970866361" sldId="374"/>
            <ac:inkMk id="301" creationId="{0FCA6515-1441-404B-8F5D-C2051504E81E}"/>
          </ac:inkMkLst>
        </pc:inkChg>
        <pc:inkChg chg="add del mod">
          <ac:chgData name="viswanath gopalakrishnan" userId="0291d92d5a8006f9" providerId="LiveId" clId="{A7FD13A3-B40D-4F20-8F76-21D17E3D5180}" dt="2020-09-20T16:26:30.691" v="216"/>
          <ac:inkMkLst>
            <pc:docMk/>
            <pc:sldMk cId="970866361" sldId="374"/>
            <ac:inkMk id="302" creationId="{E468FC62-636B-47CC-A640-D15F32FC91E3}"/>
          </ac:inkMkLst>
        </pc:inkChg>
        <pc:inkChg chg="add mod">
          <ac:chgData name="viswanath gopalakrishnan" userId="0291d92d5a8006f9" providerId="LiveId" clId="{A7FD13A3-B40D-4F20-8F76-21D17E3D5180}" dt="2020-09-20T16:26:37.030" v="224"/>
          <ac:inkMkLst>
            <pc:docMk/>
            <pc:sldMk cId="970866361" sldId="374"/>
            <ac:inkMk id="304" creationId="{C2FB6A9F-31FE-4AA0-A3E6-C5E4AF311853}"/>
          </ac:inkMkLst>
        </pc:inkChg>
        <pc:inkChg chg="add mod">
          <ac:chgData name="viswanath gopalakrishnan" userId="0291d92d5a8006f9" providerId="LiveId" clId="{A7FD13A3-B40D-4F20-8F76-21D17E3D5180}" dt="2020-09-20T16:26:37.030" v="224"/>
          <ac:inkMkLst>
            <pc:docMk/>
            <pc:sldMk cId="970866361" sldId="374"/>
            <ac:inkMk id="305" creationId="{F40B62DA-B05E-4F8D-BB9F-B62B9CC84451}"/>
          </ac:inkMkLst>
        </pc:inkChg>
        <pc:inkChg chg="add mod">
          <ac:chgData name="viswanath gopalakrishnan" userId="0291d92d5a8006f9" providerId="LiveId" clId="{A7FD13A3-B40D-4F20-8F76-21D17E3D5180}" dt="2020-09-20T16:26:37.030" v="224"/>
          <ac:inkMkLst>
            <pc:docMk/>
            <pc:sldMk cId="970866361" sldId="374"/>
            <ac:inkMk id="307" creationId="{38DD3057-0348-4146-86D5-70DD49C08836}"/>
          </ac:inkMkLst>
        </pc:inkChg>
        <pc:inkChg chg="add mod">
          <ac:chgData name="viswanath gopalakrishnan" userId="0291d92d5a8006f9" providerId="LiveId" clId="{A7FD13A3-B40D-4F20-8F76-21D17E3D5180}" dt="2020-09-20T16:26:37.030" v="224"/>
          <ac:inkMkLst>
            <pc:docMk/>
            <pc:sldMk cId="970866361" sldId="374"/>
            <ac:inkMk id="308" creationId="{C5D1F43E-B518-44CD-A57C-1B846A848518}"/>
          </ac:inkMkLst>
        </pc:inkChg>
        <pc:inkChg chg="add">
          <ac:chgData name="viswanath gopalakrishnan" userId="0291d92d5a8006f9" providerId="LiveId" clId="{A7FD13A3-B40D-4F20-8F76-21D17E3D5180}" dt="2020-09-20T16:26:40.429" v="225" actId="9405"/>
          <ac:inkMkLst>
            <pc:docMk/>
            <pc:sldMk cId="970866361" sldId="374"/>
            <ac:inkMk id="310" creationId="{CA70B483-6A87-4999-AF09-D963CEE9978E}"/>
          </ac:inkMkLst>
        </pc:inkChg>
      </pc:sldChg>
      <pc:sldChg chg="addSp add modAnim">
        <pc:chgData name="viswanath gopalakrishnan" userId="0291d92d5a8006f9" providerId="LiveId" clId="{A7FD13A3-B40D-4F20-8F76-21D17E3D5180}" dt="2020-09-21T06:38:03.810" v="488"/>
        <pc:sldMkLst>
          <pc:docMk/>
          <pc:sldMk cId="3589095748" sldId="378"/>
        </pc:sldMkLst>
        <pc:inkChg chg="add">
          <ac:chgData name="viswanath gopalakrishnan" userId="0291d92d5a8006f9" providerId="LiveId" clId="{A7FD13A3-B40D-4F20-8F76-21D17E3D5180}" dt="2020-09-21T06:38:03.810" v="488"/>
          <ac:inkMkLst>
            <pc:docMk/>
            <pc:sldMk cId="3589095748" sldId="378"/>
            <ac:inkMk id="3" creationId="{23814B65-3A12-4486-99BE-4EFF7FB2D09E}"/>
          </ac:inkMkLst>
        </pc:inkChg>
      </pc:sldChg>
      <pc:sldChg chg="delSp modSp add mod ord delAnim">
        <pc:chgData name="viswanath gopalakrishnan" userId="0291d92d5a8006f9" providerId="LiveId" clId="{A7FD13A3-B40D-4F20-8F76-21D17E3D5180}" dt="2020-09-21T05:08:29.738" v="474" actId="20577"/>
        <pc:sldMkLst>
          <pc:docMk/>
          <pc:sldMk cId="2623458344" sldId="379"/>
        </pc:sldMkLst>
        <pc:spChg chg="mod">
          <ac:chgData name="viswanath gopalakrishnan" userId="0291d92d5a8006f9" providerId="LiveId" clId="{A7FD13A3-B40D-4F20-8F76-21D17E3D5180}" dt="2020-09-21T05:08:29.738" v="474" actId="20577"/>
          <ac:spMkLst>
            <pc:docMk/>
            <pc:sldMk cId="2623458344" sldId="379"/>
            <ac:spMk id="3" creationId="{95F345B9-604E-462C-9E39-90AA7FF47F06}"/>
          </ac:spMkLst>
        </pc:spChg>
        <pc:spChg chg="del">
          <ac:chgData name="viswanath gopalakrishnan" userId="0291d92d5a8006f9" providerId="LiveId" clId="{A7FD13A3-B40D-4F20-8F76-21D17E3D5180}" dt="2020-09-21T05:08:09.128" v="435" actId="478"/>
          <ac:spMkLst>
            <pc:docMk/>
            <pc:sldMk cId="2623458344" sldId="379"/>
            <ac:spMk id="58" creationId="{421DA7BF-6D1D-4114-97C0-104D16AC5FB5}"/>
          </ac:spMkLst>
        </pc:spChg>
        <pc:spChg chg="del">
          <ac:chgData name="viswanath gopalakrishnan" userId="0291d92d5a8006f9" providerId="LiveId" clId="{A7FD13A3-B40D-4F20-8F76-21D17E3D5180}" dt="2020-09-21T05:08:12.588" v="436" actId="478"/>
          <ac:spMkLst>
            <pc:docMk/>
            <pc:sldMk cId="2623458344" sldId="379"/>
            <ac:spMk id="73" creationId="{7DB628FE-A190-46DF-84D2-5180E2DCC10F}"/>
          </ac:spMkLst>
        </pc:spChg>
        <pc:grpChg chg="del">
          <ac:chgData name="viswanath gopalakrishnan" userId="0291d92d5a8006f9" providerId="LiveId" clId="{A7FD13A3-B40D-4F20-8F76-21D17E3D5180}" dt="2020-09-21T05:08:09.128" v="435" actId="478"/>
          <ac:grpSpMkLst>
            <pc:docMk/>
            <pc:sldMk cId="2623458344" sldId="379"/>
            <ac:grpSpMk id="4" creationId="{C7A50674-BD6D-4F9F-9675-71137B8F0FFE}"/>
          </ac:grpSpMkLst>
        </pc:grpChg>
        <pc:grpChg chg="del">
          <ac:chgData name="viswanath gopalakrishnan" userId="0291d92d5a8006f9" providerId="LiveId" clId="{A7FD13A3-B40D-4F20-8F76-21D17E3D5180}" dt="2020-09-21T05:08:09.128" v="435" actId="478"/>
          <ac:grpSpMkLst>
            <pc:docMk/>
            <pc:sldMk cId="2623458344" sldId="379"/>
            <ac:grpSpMk id="5" creationId="{BB1B12F1-13FD-4942-8380-DFC0E3AEA16B}"/>
          </ac:grpSpMkLst>
        </pc:grpChg>
        <pc:inkChg chg="del">
          <ac:chgData name="viswanath gopalakrishnan" userId="0291d92d5a8006f9" providerId="LiveId" clId="{A7FD13A3-B40D-4F20-8F76-21D17E3D5180}" dt="2020-09-21T05:08:09.128" v="435" actId="478"/>
          <ac:inkMkLst>
            <pc:docMk/>
            <pc:sldMk cId="2623458344" sldId="379"/>
            <ac:inkMk id="2" creationId="{85F95EB3-D7E9-4D25-9B38-5985BBAAB538}"/>
          </ac:inkMkLst>
        </pc:inkChg>
        <pc:inkChg chg="del">
          <ac:chgData name="viswanath gopalakrishnan" userId="0291d92d5a8006f9" providerId="LiveId" clId="{A7FD13A3-B40D-4F20-8F76-21D17E3D5180}" dt="2020-09-21T05:08:09.128" v="435" actId="478"/>
          <ac:inkMkLst>
            <pc:docMk/>
            <pc:sldMk cId="2623458344" sldId="379"/>
            <ac:inkMk id="27" creationId="{568C547F-CA31-4D8E-8983-85E870EA306F}"/>
          </ac:inkMkLst>
        </pc:inkChg>
        <pc:inkChg chg="del">
          <ac:chgData name="viswanath gopalakrishnan" userId="0291d92d5a8006f9" providerId="LiveId" clId="{A7FD13A3-B40D-4F20-8F76-21D17E3D5180}" dt="2020-09-21T05:08:09.128" v="435" actId="478"/>
          <ac:inkMkLst>
            <pc:docMk/>
            <pc:sldMk cId="2623458344" sldId="379"/>
            <ac:inkMk id="28" creationId="{8C6B3497-BC88-4E9B-AE40-0341CB58DDC6}"/>
          </ac:inkMkLst>
        </pc:inkChg>
        <pc:inkChg chg="del">
          <ac:chgData name="viswanath gopalakrishnan" userId="0291d92d5a8006f9" providerId="LiveId" clId="{A7FD13A3-B40D-4F20-8F76-21D17E3D5180}" dt="2020-09-21T05:08:09.128" v="435" actId="478"/>
          <ac:inkMkLst>
            <pc:docMk/>
            <pc:sldMk cId="2623458344" sldId="379"/>
            <ac:inkMk id="57" creationId="{8D8C78B3-685D-4843-AE0B-BF6B00C0D34F}"/>
          </ac:inkMkLst>
        </pc:inkChg>
        <pc:cxnChg chg="del">
          <ac:chgData name="viswanath gopalakrishnan" userId="0291d92d5a8006f9" providerId="LiveId" clId="{A7FD13A3-B40D-4F20-8F76-21D17E3D5180}" dt="2020-09-21T05:08:09.128" v="435" actId="478"/>
          <ac:cxnSpMkLst>
            <pc:docMk/>
            <pc:sldMk cId="2623458344" sldId="379"/>
            <ac:cxnSpMk id="59" creationId="{5EF308F6-C4D0-4155-A61B-4F833C37006C}"/>
          </ac:cxnSpMkLst>
        </pc:cxnChg>
        <pc:cxnChg chg="del">
          <ac:chgData name="viswanath gopalakrishnan" userId="0291d92d5a8006f9" providerId="LiveId" clId="{A7FD13A3-B40D-4F20-8F76-21D17E3D5180}" dt="2020-09-21T05:08:09.128" v="435" actId="478"/>
          <ac:cxnSpMkLst>
            <pc:docMk/>
            <pc:sldMk cId="2623458344" sldId="379"/>
            <ac:cxnSpMk id="60" creationId="{C4EAC1FD-2EAD-4FD0-AE9C-60A136FB1483}"/>
          </ac:cxnSpMkLst>
        </pc:cxnChg>
        <pc:cxnChg chg="del">
          <ac:chgData name="viswanath gopalakrishnan" userId="0291d92d5a8006f9" providerId="LiveId" clId="{A7FD13A3-B40D-4F20-8F76-21D17E3D5180}" dt="2020-09-21T05:08:09.128" v="435" actId="478"/>
          <ac:cxnSpMkLst>
            <pc:docMk/>
            <pc:sldMk cId="2623458344" sldId="379"/>
            <ac:cxnSpMk id="66" creationId="{F48DEB94-B047-4802-9432-F51E6CAE8570}"/>
          </ac:cxnSpMkLst>
        </pc:cxnChg>
        <pc:cxnChg chg="del">
          <ac:chgData name="viswanath gopalakrishnan" userId="0291d92d5a8006f9" providerId="LiveId" clId="{A7FD13A3-B40D-4F20-8F76-21D17E3D5180}" dt="2020-09-21T05:08:09.128" v="435" actId="478"/>
          <ac:cxnSpMkLst>
            <pc:docMk/>
            <pc:sldMk cId="2623458344" sldId="379"/>
            <ac:cxnSpMk id="67" creationId="{8D430B44-579B-4663-A89A-1D81F6750E3F}"/>
          </ac:cxnSpMkLst>
        </pc:cxnChg>
      </pc:sldChg>
      <pc:sldChg chg="addSp add">
        <pc:chgData name="viswanath gopalakrishnan" userId="0291d92d5a8006f9" providerId="LiveId" clId="{A7FD13A3-B40D-4F20-8F76-21D17E3D5180}" dt="2020-09-21T06:38:03.810" v="488"/>
        <pc:sldMkLst>
          <pc:docMk/>
          <pc:sldMk cId="1047669830" sldId="382"/>
        </pc:sldMkLst>
        <pc:inkChg chg="add">
          <ac:chgData name="viswanath gopalakrishnan" userId="0291d92d5a8006f9" providerId="LiveId" clId="{A7FD13A3-B40D-4F20-8F76-21D17E3D5180}" dt="2020-09-21T06:38:03.810" v="488"/>
          <ac:inkMkLst>
            <pc:docMk/>
            <pc:sldMk cId="1047669830" sldId="382"/>
            <ac:inkMk id="12" creationId="{77548BCC-1A47-4DE5-B909-925E305F8AB1}"/>
          </ac:inkMkLst>
        </pc:inkChg>
      </pc:sldChg>
      <pc:sldChg chg="add">
        <pc:chgData name="viswanath gopalakrishnan" userId="0291d92d5a8006f9" providerId="LiveId" clId="{A7FD13A3-B40D-4F20-8F76-21D17E3D5180}" dt="2020-09-21T04:06:53.693" v="365"/>
        <pc:sldMkLst>
          <pc:docMk/>
          <pc:sldMk cId="325251310" sldId="384"/>
        </pc:sldMkLst>
      </pc:sldChg>
      <pc:sldChg chg="new del">
        <pc:chgData name="viswanath gopalakrishnan" userId="0291d92d5a8006f9" providerId="LiveId" clId="{A7FD13A3-B40D-4F20-8F76-21D17E3D5180}" dt="2020-09-21T04:07:02.083" v="368" actId="47"/>
        <pc:sldMkLst>
          <pc:docMk/>
          <pc:sldMk cId="2089740338" sldId="385"/>
        </pc:sldMkLst>
      </pc:sldChg>
      <pc:sldChg chg="addSp delSp modSp add mod">
        <pc:chgData name="viswanath gopalakrishnan" userId="0291d92d5a8006f9" providerId="LiveId" clId="{A7FD13A3-B40D-4F20-8F76-21D17E3D5180}" dt="2020-09-21T05:57:14.108" v="486"/>
        <pc:sldMkLst>
          <pc:docMk/>
          <pc:sldMk cId="2762288384" sldId="386"/>
        </pc:sldMkLst>
        <pc:spChg chg="mod">
          <ac:chgData name="viswanath gopalakrishnan" userId="0291d92d5a8006f9" providerId="LiveId" clId="{A7FD13A3-B40D-4F20-8F76-21D17E3D5180}" dt="2020-09-21T04:13:51.390" v="392" actId="1076"/>
          <ac:spMkLst>
            <pc:docMk/>
            <pc:sldMk cId="2762288384" sldId="386"/>
            <ac:spMk id="3" creationId="{95F345B9-604E-462C-9E39-90AA7FF47F06}"/>
          </ac:spMkLst>
        </pc:spChg>
        <pc:spChg chg="del">
          <ac:chgData name="viswanath gopalakrishnan" userId="0291d92d5a8006f9" providerId="LiveId" clId="{A7FD13A3-B40D-4F20-8F76-21D17E3D5180}" dt="2020-09-21T04:07:11.518" v="370" actId="478"/>
          <ac:spMkLst>
            <pc:docMk/>
            <pc:sldMk cId="2762288384" sldId="386"/>
            <ac:spMk id="7" creationId="{E361E598-3E20-4686-B322-85C1C6F37F32}"/>
          </ac:spMkLst>
        </pc:spChg>
        <pc:picChg chg="del">
          <ac:chgData name="viswanath gopalakrishnan" userId="0291d92d5a8006f9" providerId="LiveId" clId="{A7FD13A3-B40D-4F20-8F76-21D17E3D5180}" dt="2020-09-21T04:07:09.499" v="369" actId="478"/>
          <ac:picMkLst>
            <pc:docMk/>
            <pc:sldMk cId="2762288384" sldId="386"/>
            <ac:picMk id="1026" creationId="{00638088-A127-4066-939B-3E0975EDFFC3}"/>
          </ac:picMkLst>
        </pc:picChg>
        <pc:inkChg chg="add">
          <ac:chgData name="viswanath gopalakrishnan" userId="0291d92d5a8006f9" providerId="LiveId" clId="{A7FD13A3-B40D-4F20-8F76-21D17E3D5180}" dt="2020-09-21T05:57:14.108" v="486"/>
          <ac:inkMkLst>
            <pc:docMk/>
            <pc:sldMk cId="2762288384" sldId="386"/>
            <ac:inkMk id="2" creationId="{163C02D4-3D1E-4185-AE11-E5CE5D08CA08}"/>
          </ac:inkMkLst>
        </pc:inkChg>
      </pc:sldChg>
      <pc:sldChg chg="addSp delSp modSp add mod delAnim">
        <pc:chgData name="viswanath gopalakrishnan" userId="0291d92d5a8006f9" providerId="LiveId" clId="{A7FD13A3-B40D-4F20-8F76-21D17E3D5180}" dt="2020-09-21T06:38:03.810" v="488"/>
        <pc:sldMkLst>
          <pc:docMk/>
          <pc:sldMk cId="185610057" sldId="387"/>
        </pc:sldMkLst>
        <pc:spChg chg="mod">
          <ac:chgData name="viswanath gopalakrishnan" userId="0291d92d5a8006f9" providerId="LiveId" clId="{A7FD13A3-B40D-4F20-8F76-21D17E3D5180}" dt="2020-09-21T04:50:25.600" v="415" actId="20577"/>
          <ac:spMkLst>
            <pc:docMk/>
            <pc:sldMk cId="185610057" sldId="387"/>
            <ac:spMk id="17" creationId="{B424A748-6BC9-4BFD-BF90-274BB526ED82}"/>
          </ac:spMkLst>
        </pc:spChg>
        <pc:spChg chg="del">
          <ac:chgData name="viswanath gopalakrishnan" userId="0291d92d5a8006f9" providerId="LiveId" clId="{A7FD13A3-B40D-4F20-8F76-21D17E3D5180}" dt="2020-09-21T04:47:11.112" v="405" actId="478"/>
          <ac:spMkLst>
            <pc:docMk/>
            <pc:sldMk cId="185610057" sldId="387"/>
            <ac:spMk id="20" creationId="{10A4CA35-4FB7-4BEF-AE75-6D4019001401}"/>
          </ac:spMkLst>
        </pc:spChg>
        <pc:spChg chg="del">
          <ac:chgData name="viswanath gopalakrishnan" userId="0291d92d5a8006f9" providerId="LiveId" clId="{A7FD13A3-B40D-4F20-8F76-21D17E3D5180}" dt="2020-09-21T04:45:16.013" v="399" actId="478"/>
          <ac:spMkLst>
            <pc:docMk/>
            <pc:sldMk cId="185610057" sldId="387"/>
            <ac:spMk id="22" creationId="{8769AD89-F582-401B-9BA5-4876EAD021D7}"/>
          </ac:spMkLst>
        </pc:spChg>
        <pc:spChg chg="mod">
          <ac:chgData name="viswanath gopalakrishnan" userId="0291d92d5a8006f9" providerId="LiveId" clId="{A7FD13A3-B40D-4F20-8F76-21D17E3D5180}" dt="2020-09-21T04:56:06.570" v="428" actId="6549"/>
          <ac:spMkLst>
            <pc:docMk/>
            <pc:sldMk cId="185610057" sldId="387"/>
            <ac:spMk id="23" creationId="{DBEA6735-4E33-4FF6-A045-D9D822B70F0A}"/>
          </ac:spMkLst>
        </pc:spChg>
        <pc:spChg chg="del">
          <ac:chgData name="viswanath gopalakrishnan" userId="0291d92d5a8006f9" providerId="LiveId" clId="{A7FD13A3-B40D-4F20-8F76-21D17E3D5180}" dt="2020-09-21T04:45:16.013" v="399" actId="478"/>
          <ac:spMkLst>
            <pc:docMk/>
            <pc:sldMk cId="185610057" sldId="387"/>
            <ac:spMk id="51" creationId="{8119102A-F4A7-4449-867D-08A9A1E12A5D}"/>
          </ac:spMkLst>
        </pc:spChg>
        <pc:spChg chg="del">
          <ac:chgData name="viswanath gopalakrishnan" userId="0291d92d5a8006f9" providerId="LiveId" clId="{A7FD13A3-B40D-4F20-8F76-21D17E3D5180}" dt="2020-09-21T04:45:16.013" v="399" actId="478"/>
          <ac:spMkLst>
            <pc:docMk/>
            <pc:sldMk cId="185610057" sldId="387"/>
            <ac:spMk id="54" creationId="{26B2312B-08F0-4073-A3E9-E1460CCEB401}"/>
          </ac:spMkLst>
        </pc:spChg>
        <pc:spChg chg="del">
          <ac:chgData name="viswanath gopalakrishnan" userId="0291d92d5a8006f9" providerId="LiveId" clId="{A7FD13A3-B40D-4F20-8F76-21D17E3D5180}" dt="2020-09-21T04:45:16.013" v="399" actId="478"/>
          <ac:spMkLst>
            <pc:docMk/>
            <pc:sldMk cId="185610057" sldId="387"/>
            <ac:spMk id="58" creationId="{2F961F7F-73EA-4244-AD16-E91138E62231}"/>
          </ac:spMkLst>
        </pc:spChg>
        <pc:spChg chg="del">
          <ac:chgData name="viswanath gopalakrishnan" userId="0291d92d5a8006f9" providerId="LiveId" clId="{A7FD13A3-B40D-4F20-8F76-21D17E3D5180}" dt="2020-09-21T04:45:16.013" v="399" actId="478"/>
          <ac:spMkLst>
            <pc:docMk/>
            <pc:sldMk cId="185610057" sldId="387"/>
            <ac:spMk id="64" creationId="{17A8A2CF-656A-4EE5-848A-2016E9D01FC7}"/>
          </ac:spMkLst>
        </pc:spChg>
        <pc:spChg chg="del">
          <ac:chgData name="viswanath gopalakrishnan" userId="0291d92d5a8006f9" providerId="LiveId" clId="{A7FD13A3-B40D-4F20-8F76-21D17E3D5180}" dt="2020-09-21T04:45:16.013" v="399" actId="478"/>
          <ac:spMkLst>
            <pc:docMk/>
            <pc:sldMk cId="185610057" sldId="387"/>
            <ac:spMk id="65" creationId="{3B7DF4F5-F5A3-4B33-A29C-101AA8349058}"/>
          </ac:spMkLst>
        </pc:spChg>
        <pc:spChg chg="del">
          <ac:chgData name="viswanath gopalakrishnan" userId="0291d92d5a8006f9" providerId="LiveId" clId="{A7FD13A3-B40D-4F20-8F76-21D17E3D5180}" dt="2020-09-21T04:45:16.013" v="399" actId="478"/>
          <ac:spMkLst>
            <pc:docMk/>
            <pc:sldMk cId="185610057" sldId="387"/>
            <ac:spMk id="66" creationId="{FBC99C8F-1828-42BC-933C-934B9E093E06}"/>
          </ac:spMkLst>
        </pc:spChg>
        <pc:spChg chg="mod">
          <ac:chgData name="viswanath gopalakrishnan" userId="0291d92d5a8006f9" providerId="LiveId" clId="{A7FD13A3-B40D-4F20-8F76-21D17E3D5180}" dt="2020-09-21T04:56:02.407" v="427" actId="1076"/>
          <ac:spMkLst>
            <pc:docMk/>
            <pc:sldMk cId="185610057" sldId="387"/>
            <ac:spMk id="75" creationId="{2A85821D-786E-4F02-A6EA-FEE8C363A19A}"/>
          </ac:spMkLst>
        </pc:spChg>
        <pc:grpChg chg="del">
          <ac:chgData name="viswanath gopalakrishnan" userId="0291d92d5a8006f9" providerId="LiveId" clId="{A7FD13A3-B40D-4F20-8F76-21D17E3D5180}" dt="2020-09-21T04:45:16.013" v="399" actId="478"/>
          <ac:grpSpMkLst>
            <pc:docMk/>
            <pc:sldMk cId="185610057" sldId="387"/>
            <ac:grpSpMk id="3" creationId="{AF205303-9AFA-44C8-93D6-377D74A3B2E1}"/>
          </ac:grpSpMkLst>
        </pc:grpChg>
        <pc:grpChg chg="del mod">
          <ac:chgData name="viswanath gopalakrishnan" userId="0291d92d5a8006f9" providerId="LiveId" clId="{A7FD13A3-B40D-4F20-8F76-21D17E3D5180}" dt="2020-09-21T04:55:56.728" v="426" actId="478"/>
          <ac:grpSpMkLst>
            <pc:docMk/>
            <pc:sldMk cId="185610057" sldId="387"/>
            <ac:grpSpMk id="4" creationId="{126BDBAD-D4AD-4BDA-8686-53441E7C8040}"/>
          </ac:grpSpMkLst>
        </pc:grpChg>
        <pc:picChg chg="add del">
          <ac:chgData name="viswanath gopalakrishnan" userId="0291d92d5a8006f9" providerId="LiveId" clId="{A7FD13A3-B40D-4F20-8F76-21D17E3D5180}" dt="2020-09-21T04:45:19.047" v="401"/>
          <ac:picMkLst>
            <pc:docMk/>
            <pc:sldMk cId="185610057" sldId="387"/>
            <ac:picMk id="6" creationId="{BDA2F2D0-9CC8-4E0E-9458-D613F100E3F5}"/>
          </ac:picMkLst>
        </pc:picChg>
        <pc:picChg chg="add mod">
          <ac:chgData name="viswanath gopalakrishnan" userId="0291d92d5a8006f9" providerId="LiveId" clId="{A7FD13A3-B40D-4F20-8F76-21D17E3D5180}" dt="2020-09-21T04:45:32.556" v="404" actId="1076"/>
          <ac:picMkLst>
            <pc:docMk/>
            <pc:sldMk cId="185610057" sldId="387"/>
            <ac:picMk id="8" creationId="{4F6FCD54-355A-4DFE-932B-530F357386A3}"/>
          </ac:picMkLst>
        </pc:picChg>
        <pc:picChg chg="add del mod">
          <ac:chgData name="viswanath gopalakrishnan" userId="0291d92d5a8006f9" providerId="LiveId" clId="{A7FD13A3-B40D-4F20-8F76-21D17E3D5180}" dt="2020-09-21T04:49:19.649" v="410" actId="478"/>
          <ac:picMkLst>
            <pc:docMk/>
            <pc:sldMk cId="185610057" sldId="387"/>
            <ac:picMk id="9" creationId="{4CB012E6-CFA3-463A-84F1-8954C48CBE79}"/>
          </ac:picMkLst>
        </pc:picChg>
        <pc:picChg chg="add del mod">
          <ac:chgData name="viswanath gopalakrishnan" userId="0291d92d5a8006f9" providerId="LiveId" clId="{A7FD13A3-B40D-4F20-8F76-21D17E3D5180}" dt="2020-09-21T04:56:51.241" v="429" actId="478"/>
          <ac:picMkLst>
            <pc:docMk/>
            <pc:sldMk cId="185610057" sldId="387"/>
            <ac:picMk id="10" creationId="{E1E0F6B4-11CC-4B9A-8DB7-1D8C62D3BDD4}"/>
          </ac:picMkLst>
        </pc:picChg>
        <pc:picChg chg="add del mod">
          <ac:chgData name="viswanath gopalakrishnan" userId="0291d92d5a8006f9" providerId="LiveId" clId="{A7FD13A3-B40D-4F20-8F76-21D17E3D5180}" dt="2020-09-21T04:55:39.739" v="422" actId="21"/>
          <ac:picMkLst>
            <pc:docMk/>
            <pc:sldMk cId="185610057" sldId="387"/>
            <ac:picMk id="21" creationId="{4AC64C3A-8BDA-4A7E-AEEE-2D548FBE3DDB}"/>
          </ac:picMkLst>
        </pc:picChg>
        <pc:picChg chg="add mod">
          <ac:chgData name="viswanath gopalakrishnan" userId="0291d92d5a8006f9" providerId="LiveId" clId="{A7FD13A3-B40D-4F20-8F76-21D17E3D5180}" dt="2020-09-21T04:55:53.596" v="424" actId="1076"/>
          <ac:picMkLst>
            <pc:docMk/>
            <pc:sldMk cId="185610057" sldId="387"/>
            <ac:picMk id="26" creationId="{13FC9E7F-2808-4F78-B92E-FAFFE7B0FEAE}"/>
          </ac:picMkLst>
        </pc:picChg>
        <pc:picChg chg="add mod">
          <ac:chgData name="viswanath gopalakrishnan" userId="0291d92d5a8006f9" providerId="LiveId" clId="{A7FD13A3-B40D-4F20-8F76-21D17E3D5180}" dt="2020-09-21T04:56:57.565" v="431" actId="1076"/>
          <ac:picMkLst>
            <pc:docMk/>
            <pc:sldMk cId="185610057" sldId="387"/>
            <ac:picMk id="27" creationId="{4AFE9F22-D2B3-4BEB-AB53-7338B9516B69}"/>
          </ac:picMkLst>
        </pc:picChg>
        <pc:inkChg chg="add">
          <ac:chgData name="viswanath gopalakrishnan" userId="0291d92d5a8006f9" providerId="LiveId" clId="{A7FD13A3-B40D-4F20-8F76-21D17E3D5180}" dt="2020-09-21T06:38:03.810" v="488"/>
          <ac:inkMkLst>
            <pc:docMk/>
            <pc:sldMk cId="185610057" sldId="387"/>
            <ac:inkMk id="3" creationId="{95FADC8F-7A52-4CF8-B4FF-D87860DB92BF}"/>
          </ac:inkMkLst>
        </pc:inkChg>
      </pc:sldChg>
      <pc:sldChg chg="addSp add">
        <pc:chgData name="viswanath gopalakrishnan" userId="0291d92d5a8006f9" providerId="LiveId" clId="{A7FD13A3-B40D-4F20-8F76-21D17E3D5180}" dt="2020-09-21T06:38:03.810" v="488"/>
        <pc:sldMkLst>
          <pc:docMk/>
          <pc:sldMk cId="3151222406" sldId="388"/>
        </pc:sldMkLst>
        <pc:inkChg chg="add">
          <ac:chgData name="viswanath gopalakrishnan" userId="0291d92d5a8006f9" providerId="LiveId" clId="{A7FD13A3-B40D-4F20-8F76-21D17E3D5180}" dt="2020-09-21T06:38:03.810" v="488"/>
          <ac:inkMkLst>
            <pc:docMk/>
            <pc:sldMk cId="3151222406" sldId="388"/>
            <ac:inkMk id="6" creationId="{03F260A5-9029-4C7D-B528-20CE38782D18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5DE4F-55ED-4473-9A67-8A36EF94960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EFBDB-067D-4B5A-84FD-FF20C6859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2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061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662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80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74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682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776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97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361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623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0394-2237-490E-A193-9D2C25D8C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C8227-E7FE-47C9-8918-A97493E0A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F0C8F-446B-4531-9F3C-C077D464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EA25-42F4-4719-B3F8-826C8E0838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8EF76-119B-4E46-9A96-8E4FADF2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6EB30-4280-495D-B700-88C1B48A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0743-A47E-48B7-B6CC-3411F16A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8050-BF7A-4812-884D-C7C3C0B3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1DCEE-43A4-4412-A770-8D58468DC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7F32A-949F-455B-A2DB-8ABE2093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EA25-42F4-4719-B3F8-826C8E0838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58B7B-D8DE-47B1-B2A7-4E2A3601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16143-A828-48F8-95F0-1BACBB023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0743-A47E-48B7-B6CC-3411F16A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0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1DF6A5-F847-49F5-A8F4-412279091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C2A47-2824-49FB-A6CA-116D47E19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F4618-9C85-46DF-9FB8-69F1A1D8A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EA25-42F4-4719-B3F8-826C8E0838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E37FF-9C80-43D8-AAB2-D8BB8029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F0B38-F47F-4795-8DDC-79149C7B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0743-A47E-48B7-B6CC-3411F16A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4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02EB4-9782-47A4-98E5-49DF9D165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4354C-52FF-4112-8038-0B243517E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1FB1A-C110-4B95-868E-6CBE9BD7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EA25-42F4-4719-B3F8-826C8E0838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B782E-C9A7-45CF-8253-BD604D7B6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C1B67-2E8E-4118-8B21-7DAC1AFD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0743-A47E-48B7-B6CC-3411F16A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8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6272-0F68-434E-BD70-C710637B1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2A74E-E3DB-4E7D-B6EF-E86BA8762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A8C48-06C5-4AF2-9F7A-94830B30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EA25-42F4-4719-B3F8-826C8E0838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40018-D188-417B-B3A8-9DC825B6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828FA-DAF1-4B2B-93D1-401ACD59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0743-A47E-48B7-B6CC-3411F16A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6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356B8-C348-42F0-A128-33E6B104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3BFA-518E-4AC9-8AD4-09A654E72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F585E-F06E-4677-B775-BAEC901A0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D2EE8-3A4E-4A52-9219-1AF94558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EA25-42F4-4719-B3F8-826C8E0838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C7772-331F-4A40-85BD-3F10EB7C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C844F-F9D7-48E8-9CD9-E16DB2E6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0743-A47E-48B7-B6CC-3411F16A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8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DD465-865C-4164-888C-4BC4278EF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B90AF-DD05-4295-8282-55ACF6207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6958E-0737-46B2-91A4-94D625800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31760-FF36-4E80-A06D-1F3D0C202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86883-6FE7-407E-9211-484450DFE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1E53BA-9453-4526-9C67-D1B9724E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EA25-42F4-4719-B3F8-826C8E0838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A345E-C6D9-4F89-94DB-B82A0D176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62A34A-711B-4790-AA70-32CE01B3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0743-A47E-48B7-B6CC-3411F16A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2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B79B3-8A67-479A-A180-D0F88A9F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C16430-3201-444C-89A9-F8060CFB7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EA25-42F4-4719-B3F8-826C8E0838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447D2-5271-4D28-BA78-F051D63B1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88FE4-1572-494B-A835-4F95E63A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0743-A47E-48B7-B6CC-3411F16A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6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5629E-B07F-4099-BAAB-66F3104F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EA25-42F4-4719-B3F8-826C8E0838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B0806-CFD6-4709-9091-5EDAD8663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79D5A-D196-486B-A990-F74826420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0743-A47E-48B7-B6CC-3411F16A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0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6DD8-67D3-462D-8DBA-2AFFEFAA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E29E3-9652-4BF2-9665-D63B52E00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F997C-4D5C-4362-A771-051013B2B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E7DC2-210F-40EB-8193-CE927D01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EA25-42F4-4719-B3F8-826C8E0838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26D71-C7B2-46E2-A438-FB76DF7D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3E083-5BCD-442A-8169-54C70439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0743-A47E-48B7-B6CC-3411F16A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7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2897-3182-47F3-9509-CBC159B81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DDB10E-1215-4BFE-B107-DFE044DE5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328D1-C090-4D9C-82AE-09A8F3451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48A29-FFB8-4E4A-99BC-5C3DEBC9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EA25-42F4-4719-B3F8-826C8E0838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50273-B6BC-4085-AF6E-2EF04FA0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B0D78-C4BC-4166-8D95-6A86BCC4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0743-A47E-48B7-B6CC-3411F16A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6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14187-8C79-4B5A-8C51-19C1FFEE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4EFDB-9CDF-4CD6-9945-2E3350FAD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BC238-1595-46B5-B78B-E5B6C3028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5EA25-42F4-4719-B3F8-826C8E0838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9299-1743-40DF-B7CC-3C9450E13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40AEB-B97D-4DBF-9FE0-74C3C8FA5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10743-A47E-48B7-B6CC-3411F16A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8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emf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26" Type="http://schemas.openxmlformats.org/officeDocument/2006/relationships/image" Target="../media/image139.png"/><Relationship Id="rId3" Type="http://schemas.openxmlformats.org/officeDocument/2006/relationships/image" Target="../media/image64.png"/><Relationship Id="rId21" Type="http://schemas.openxmlformats.org/officeDocument/2006/relationships/image" Target="../media/image1300.png"/><Relationship Id="rId7" Type="http://schemas.openxmlformats.org/officeDocument/2006/relationships/image" Target="../media/image68.png"/><Relationship Id="rId25" Type="http://schemas.openxmlformats.org/officeDocument/2006/relationships/image" Target="../media/image13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24" Type="http://schemas.openxmlformats.org/officeDocument/2006/relationships/image" Target="../media/image128.png"/><Relationship Id="rId5" Type="http://schemas.openxmlformats.org/officeDocument/2006/relationships/image" Target="../media/image66.png"/><Relationship Id="rId15" Type="http://schemas.openxmlformats.org/officeDocument/2006/relationships/image" Target="../media/image13.png"/><Relationship Id="rId23" Type="http://schemas.openxmlformats.org/officeDocument/2006/relationships/image" Target="../media/image127.png"/><Relationship Id="rId4" Type="http://schemas.openxmlformats.org/officeDocument/2006/relationships/image" Target="../media/image65.png"/><Relationship Id="rId14" Type="http://schemas.openxmlformats.org/officeDocument/2006/relationships/image" Target="../media/image123.png"/><Relationship Id="rId22" Type="http://schemas.openxmlformats.org/officeDocument/2006/relationships/image" Target="../media/image126.png"/><Relationship Id="rId27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5" Type="http://schemas.openxmlformats.org/officeDocument/2006/relationships/image" Target="../media/image22.png"/><Relationship Id="rId10" Type="http://schemas.openxmlformats.org/officeDocument/2006/relationships/image" Target="../media/image112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460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15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3359918" y="2967335"/>
            <a:ext cx="668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Linear Algebra &amp; Convex Optimization – </a:t>
            </a:r>
            <a:r>
              <a:rPr lang="en-IN" sz="2400" b="1"/>
              <a:t>Lecture 7</a:t>
            </a:r>
            <a:endParaRPr lang="en-IN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9B510-5E59-4F0D-8C3E-0D364218E489}"/>
              </a:ext>
            </a:extLst>
          </p:cNvPr>
          <p:cNvSpPr txBox="1"/>
          <p:nvPr/>
        </p:nvSpPr>
        <p:spPr>
          <a:xfrm>
            <a:off x="4910768" y="5717812"/>
            <a:ext cx="7031515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 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Introduction to Applied Linear Algebra, S. Boyd: Chapters 14,15.</a:t>
            </a:r>
          </a:p>
        </p:txBody>
      </p:sp>
    </p:spTree>
    <p:extLst>
      <p:ext uri="{BB962C8B-B14F-4D97-AF65-F5344CB8AC3E}">
        <p14:creationId xmlns:p14="http://schemas.microsoft.com/office/powerpoint/2010/main" val="1030127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327463" y="178915"/>
            <a:ext cx="6856137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Least Squares Classifier for Handwritten Digits 0-9</a:t>
            </a:r>
            <a:endParaRPr lang="en-IN" sz="2400" b="1" dirty="0">
              <a:solidFill>
                <a:srgbClr val="00B0F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4312C4-3777-42C4-94E9-F41D2B6A6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56" y="1079592"/>
            <a:ext cx="6143625" cy="266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2E798F-249E-4B41-89E5-5330B86C1960}"/>
              </a:ext>
            </a:extLst>
          </p:cNvPr>
          <p:cNvSpPr txBox="1"/>
          <p:nvPr/>
        </p:nvSpPr>
        <p:spPr>
          <a:xfrm>
            <a:off x="327463" y="1630944"/>
            <a:ext cx="26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Pre-processing-steps: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70C962-C31A-4800-972E-072D2D128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63" y="2227424"/>
            <a:ext cx="7067550" cy="209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B6E414-EF95-4924-8A64-3CAE147BE2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1672" y="535100"/>
            <a:ext cx="2478519" cy="23285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CD7353A-30E8-4078-99E8-88E6C430FE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9462" y="2863635"/>
            <a:ext cx="3562350" cy="3333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CDC314D-CE78-401B-B945-C0CF16D825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461" y="2624247"/>
            <a:ext cx="4924425" cy="2476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F24DA98-67E0-463E-A618-6273FA1AC6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087" y="2984100"/>
            <a:ext cx="1724025" cy="2571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A7965FC-A5F4-4111-A665-2CE082872242}"/>
              </a:ext>
            </a:extLst>
          </p:cNvPr>
          <p:cNvSpPr txBox="1"/>
          <p:nvPr/>
        </p:nvSpPr>
        <p:spPr>
          <a:xfrm>
            <a:off x="327461" y="4673059"/>
            <a:ext cx="382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Training Classifier for digit 0: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54B6375-7825-4467-849E-7FD53D1FA9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4136" y="5258848"/>
            <a:ext cx="4857750" cy="2667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77AC78C-973F-4719-A6F0-E2F6F71111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8423" y="5742005"/>
            <a:ext cx="4829175" cy="2952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E3371BC-158F-4043-87FD-A435670A36D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48628" y="3381676"/>
            <a:ext cx="3962815" cy="287720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C31CCDB-77CF-42E8-A0A2-648CC6110D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49662" y="6258879"/>
            <a:ext cx="5924550" cy="523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240726-F614-422C-BBD9-26D1CE0D31A8}"/>
              </a:ext>
            </a:extLst>
          </p:cNvPr>
          <p:cNvSpPr txBox="1"/>
          <p:nvPr/>
        </p:nvSpPr>
        <p:spPr>
          <a:xfrm>
            <a:off x="5529393" y="3098509"/>
            <a:ext cx="21621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Poll: </a:t>
            </a:r>
            <a:r>
              <a:rPr lang="en-US" dirty="0"/>
              <a:t>What is the modified number of weight parameters to be learnt ?</a:t>
            </a:r>
          </a:p>
          <a:p>
            <a:r>
              <a:rPr lang="en-US" dirty="0"/>
              <a:t>A) 784 B) 493 C) 492 D) 494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435952-FD36-4227-BCF4-50691777B367}"/>
              </a:ext>
            </a:extLst>
          </p:cNvPr>
          <p:cNvSpPr/>
          <p:nvPr/>
        </p:nvSpPr>
        <p:spPr>
          <a:xfrm>
            <a:off x="5391150" y="3160077"/>
            <a:ext cx="2162175" cy="1692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79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7" grpId="0"/>
      <p:bldP spid="2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160777" y="210113"/>
            <a:ext cx="6856137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Example: Advertising Purchase </a:t>
            </a:r>
            <a:endParaRPr lang="en-IN" sz="24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C89754-EA7F-4761-915F-1744451F6F60}"/>
                  </a:ext>
                </a:extLst>
              </p:cNvPr>
              <p:cNvSpPr txBox="1"/>
              <p:nvPr/>
            </p:nvSpPr>
            <p:spPr>
              <a:xfrm>
                <a:off x="411713" y="838739"/>
                <a:ext cx="7902568" cy="2590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demographic groups of audiences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number channels to advertise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represents the ‘Available Data’ on  Ad views per dollar spent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ⅇ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/>
                  <a:t> is the desired viewership from each region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vector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𝑅𝑠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 gives the total viewership from each  demographic group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C89754-EA7F-4761-915F-1744451F6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13" y="838739"/>
                <a:ext cx="7902568" cy="2590261"/>
              </a:xfrm>
              <a:prstGeom prst="rect">
                <a:avLst/>
              </a:prstGeom>
              <a:blipFill>
                <a:blip r:embed="rId3"/>
                <a:stretch>
                  <a:fillRect l="-540" t="-1412" b="-28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DA3AA2-EA5D-4219-AF95-E339CF5B184A}"/>
                  </a:ext>
                </a:extLst>
              </p:cNvPr>
              <p:cNvSpPr txBox="1"/>
              <p:nvPr/>
            </p:nvSpPr>
            <p:spPr>
              <a:xfrm>
                <a:off x="411713" y="3553220"/>
                <a:ext cx="79025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the dollars invested in each channel for advertisement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DA3AA2-EA5D-4219-AF95-E339CF5B1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13" y="3553220"/>
                <a:ext cx="7902568" cy="369332"/>
              </a:xfrm>
              <a:prstGeom prst="rect">
                <a:avLst/>
              </a:prstGeom>
              <a:blipFill>
                <a:blip r:embed="rId4"/>
                <a:stretch>
                  <a:fillRect l="-540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8A119C-62B8-3C3E-0B49-AC1700F6A7FF}"/>
                  </a:ext>
                </a:extLst>
              </p:cNvPr>
              <p:cNvSpPr txBox="1"/>
              <p:nvPr/>
            </p:nvSpPr>
            <p:spPr>
              <a:xfrm>
                <a:off x="549895" y="4359108"/>
                <a:ext cx="279082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Poll: </a:t>
                </a:r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vector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represents ?</a:t>
                </a:r>
              </a:p>
              <a:p>
                <a:r>
                  <a:rPr lang="en-US" dirty="0"/>
                  <a:t>A) Total Views per channel B) Dollars to be invested in each channel C) Total Views per region D) Dollars to be invested in each region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8A119C-62B8-3C3E-0B49-AC1700F6A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95" y="4359108"/>
                <a:ext cx="2790825" cy="2031325"/>
              </a:xfrm>
              <a:prstGeom prst="rect">
                <a:avLst/>
              </a:prstGeom>
              <a:blipFill>
                <a:blip r:embed="rId5"/>
                <a:stretch>
                  <a:fillRect l="-1747" t="-1502" r="-2402" b="-39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8413902C-9449-C370-5A76-968B71D65B79}"/>
              </a:ext>
            </a:extLst>
          </p:cNvPr>
          <p:cNvSpPr/>
          <p:nvPr/>
        </p:nvSpPr>
        <p:spPr>
          <a:xfrm>
            <a:off x="528894" y="4197319"/>
            <a:ext cx="2871354" cy="2105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6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160777" y="210113"/>
            <a:ext cx="6856137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Example: Advertising Purchase </a:t>
            </a:r>
            <a:endParaRPr lang="en-IN" sz="2400" b="1" dirty="0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5AA77-19C7-4297-BE32-366C3200E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911" y="871395"/>
            <a:ext cx="2790825" cy="2838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4F1E57-799F-4B18-9266-5EF041A83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17" y="1115334"/>
            <a:ext cx="1638300" cy="3429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C375681-1E82-4D1C-A184-877A4DC33122}"/>
              </a:ext>
            </a:extLst>
          </p:cNvPr>
          <p:cNvGrpSpPr/>
          <p:nvPr/>
        </p:nvGrpSpPr>
        <p:grpSpPr>
          <a:xfrm>
            <a:off x="478417" y="1649134"/>
            <a:ext cx="2962275" cy="333376"/>
            <a:chOff x="8487641" y="552947"/>
            <a:chExt cx="2962275" cy="33337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601E1C1-7AE7-466C-81C3-C4E148FC7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87641" y="552948"/>
              <a:ext cx="914400" cy="33337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996783A-C7E6-40B8-A1BE-1E365CB82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02041" y="552947"/>
              <a:ext cx="2047875" cy="333375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597074-9AAC-42D1-938B-0D7DDFF9B08C}"/>
              </a:ext>
            </a:extLst>
          </p:cNvPr>
          <p:cNvGrpSpPr/>
          <p:nvPr/>
        </p:nvGrpSpPr>
        <p:grpSpPr>
          <a:xfrm>
            <a:off x="440317" y="2144691"/>
            <a:ext cx="3000375" cy="400050"/>
            <a:chOff x="8838765" y="889908"/>
            <a:chExt cx="3000375" cy="40005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C0E473A-BB11-46EB-A730-CD853F5B1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38765" y="889908"/>
              <a:ext cx="3000375" cy="40005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2DC0CD8-B8BD-4173-8C13-F47F1C3A2595}"/>
                </a:ext>
              </a:extLst>
            </p:cNvPr>
            <p:cNvSpPr txBox="1"/>
            <p:nvPr/>
          </p:nvSpPr>
          <p:spPr>
            <a:xfrm>
              <a:off x="9412432" y="891792"/>
              <a:ext cx="300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: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6FD298AE-8D26-4B47-9D3A-E37DBCBAC0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417" y="2739454"/>
            <a:ext cx="1323975" cy="3238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C5056A-A155-41D9-ABF9-CB1AD9D98CF7}"/>
              </a:ext>
            </a:extLst>
          </p:cNvPr>
          <p:cNvSpPr txBox="1"/>
          <p:nvPr/>
        </p:nvSpPr>
        <p:spPr>
          <a:xfrm>
            <a:off x="317793" y="3885565"/>
            <a:ext cx="139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B89FE38-C111-4BB3-8E55-AEBBA7A781DD}"/>
                  </a:ext>
                </a:extLst>
              </p:cNvPr>
              <p:cNvSpPr txBox="1"/>
              <p:nvPr/>
            </p:nvSpPr>
            <p:spPr>
              <a:xfrm>
                <a:off x="352173" y="4419865"/>
                <a:ext cx="296704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𝑅𝑠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ⅇ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B89FE38-C111-4BB3-8E55-AEBBA7A78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73" y="4419865"/>
                <a:ext cx="2967040" cy="374270"/>
              </a:xfrm>
              <a:prstGeom prst="rect">
                <a:avLst/>
              </a:prstGeom>
              <a:blipFill>
                <a:blip r:embed="rId9"/>
                <a:stretch>
                  <a:fillRect l="-1852" t="-6557" b="-26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31E8EA7F-0A7B-46FE-87C8-80A3C0248872}"/>
              </a:ext>
            </a:extLst>
          </p:cNvPr>
          <p:cNvSpPr txBox="1"/>
          <p:nvPr/>
        </p:nvSpPr>
        <p:spPr>
          <a:xfrm>
            <a:off x="317793" y="4915482"/>
            <a:ext cx="132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D347869-1C1F-4845-8882-528A65BBB7DB}"/>
                  </a:ext>
                </a:extLst>
              </p:cNvPr>
              <p:cNvSpPr txBox="1"/>
              <p:nvPr/>
            </p:nvSpPr>
            <p:spPr>
              <a:xfrm>
                <a:off x="394423" y="5279164"/>
                <a:ext cx="4044662" cy="459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dirty="0"/>
                  <a:t> that minimizes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𝑅𝑠</m:t>
                            </m:r>
                            <m:r>
                              <a:rPr lang="en-US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ⅇ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D347869-1C1F-4845-8882-528A65BBB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23" y="5279164"/>
                <a:ext cx="4044662" cy="459678"/>
              </a:xfrm>
              <a:prstGeom prst="rect">
                <a:avLst/>
              </a:prstGeom>
              <a:blipFill>
                <a:blip r:embed="rId10"/>
                <a:stretch>
                  <a:fillRect l="-1357" b="-18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90E60562-8630-49C3-AF7C-18FFC5A144DF}"/>
              </a:ext>
            </a:extLst>
          </p:cNvPr>
          <p:cNvSpPr txBox="1"/>
          <p:nvPr/>
        </p:nvSpPr>
        <p:spPr>
          <a:xfrm>
            <a:off x="1923869" y="5966030"/>
            <a:ext cx="852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Least Square formulation does-not take consider any budgetary constraints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D81A766-3F5C-4413-9445-A645FEF4A553}"/>
                  </a:ext>
                </a:extLst>
              </p:cNvPr>
              <p:cNvSpPr txBox="1"/>
              <p:nvPr/>
            </p:nvSpPr>
            <p:spPr>
              <a:xfrm>
                <a:off x="5288610" y="4549196"/>
                <a:ext cx="116352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62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1443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D81A766-3F5C-4413-9445-A645FEF4A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610" y="4549196"/>
                <a:ext cx="1163524" cy="7325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63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1" grpId="0"/>
      <p:bldP spid="32" grpId="0"/>
      <p:bldP spid="33" grpId="0"/>
      <p:bldP spid="37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216351" y="198594"/>
            <a:ext cx="6288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B0F0"/>
                </a:solidFill>
              </a:rPr>
              <a:t>Scalar Input Data : Straight Line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119102A-F4A7-4449-867D-08A9A1E12A5D}"/>
                  </a:ext>
                </a:extLst>
              </p:cNvPr>
              <p:cNvSpPr txBox="1"/>
              <p:nvPr/>
            </p:nvSpPr>
            <p:spPr>
              <a:xfrm>
                <a:off x="9682894" y="1277518"/>
                <a:ext cx="12109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119102A-F4A7-4449-867D-08A9A1E12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2894" y="1277518"/>
                <a:ext cx="1210973" cy="276999"/>
              </a:xfrm>
              <a:prstGeom prst="rect">
                <a:avLst/>
              </a:prstGeom>
              <a:blipFill>
                <a:blip r:embed="rId3"/>
                <a:stretch>
                  <a:fillRect l="-4020" r="-1508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6B2312B-08F0-4073-A3E9-E1460CCEB401}"/>
                  </a:ext>
                </a:extLst>
              </p:cNvPr>
              <p:cNvSpPr txBox="1"/>
              <p:nvPr/>
            </p:nvSpPr>
            <p:spPr>
              <a:xfrm>
                <a:off x="9682894" y="1700357"/>
                <a:ext cx="13392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2=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6B2312B-08F0-4073-A3E9-E1460CCEB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2894" y="1700357"/>
                <a:ext cx="1339213" cy="276999"/>
              </a:xfrm>
              <a:prstGeom prst="rect">
                <a:avLst/>
              </a:prstGeom>
              <a:blipFill>
                <a:blip r:embed="rId4"/>
                <a:stretch>
                  <a:fillRect l="-3636" r="-1364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F961F7F-73EA-4244-AD16-E91138E62231}"/>
                  </a:ext>
                </a:extLst>
              </p:cNvPr>
              <p:cNvSpPr txBox="1"/>
              <p:nvPr/>
            </p:nvSpPr>
            <p:spPr>
              <a:xfrm>
                <a:off x="401887" y="2123915"/>
                <a:ext cx="2534412" cy="292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F961F7F-73EA-4244-AD16-E91138E62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87" y="2123915"/>
                <a:ext cx="2534412" cy="292581"/>
              </a:xfrm>
              <a:prstGeom prst="rect">
                <a:avLst/>
              </a:prstGeom>
              <a:blipFill>
                <a:blip r:embed="rId5"/>
                <a:stretch>
                  <a:fillRect l="-962" t="-25000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7A8A2CF-656A-4EE5-848A-2016E9D01FC7}"/>
                  </a:ext>
                </a:extLst>
              </p:cNvPr>
              <p:cNvSpPr txBox="1"/>
              <p:nvPr/>
            </p:nvSpPr>
            <p:spPr>
              <a:xfrm>
                <a:off x="7589162" y="1726972"/>
                <a:ext cx="11651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= [2,2]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7A8A2CF-656A-4EE5-848A-2016E9D01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162" y="1726972"/>
                <a:ext cx="1165127" cy="276999"/>
              </a:xfrm>
              <a:prstGeom prst="rect">
                <a:avLst/>
              </a:prstGeom>
              <a:blipFill>
                <a:blip r:embed="rId6"/>
                <a:stretch>
                  <a:fillRect l="-9948" t="-28261" r="-11518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B7DF4F5-F5A3-4B33-A29C-101AA8349058}"/>
                  </a:ext>
                </a:extLst>
              </p:cNvPr>
              <p:cNvSpPr txBox="1"/>
              <p:nvPr/>
            </p:nvSpPr>
            <p:spPr>
              <a:xfrm>
                <a:off x="9682894" y="2245112"/>
                <a:ext cx="13392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B7DF4F5-F5A3-4B33-A29C-101AA8349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2894" y="2245112"/>
                <a:ext cx="1339213" cy="276999"/>
              </a:xfrm>
              <a:prstGeom prst="rect">
                <a:avLst/>
              </a:prstGeom>
              <a:blipFill>
                <a:blip r:embed="rId7"/>
                <a:stretch>
                  <a:fillRect l="-3636" r="-1364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BC99C8F-1828-42BC-933C-934B9E093E06}"/>
                  </a:ext>
                </a:extLst>
              </p:cNvPr>
              <p:cNvSpPr txBox="1"/>
              <p:nvPr/>
            </p:nvSpPr>
            <p:spPr>
              <a:xfrm>
                <a:off x="7589162" y="2215158"/>
                <a:ext cx="11651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= [2,3]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BC99C8F-1828-42BC-933C-934B9E093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162" y="2215158"/>
                <a:ext cx="1165127" cy="276999"/>
              </a:xfrm>
              <a:prstGeom prst="rect">
                <a:avLst/>
              </a:prstGeom>
              <a:blipFill>
                <a:blip r:embed="rId8"/>
                <a:stretch>
                  <a:fillRect l="-9948" t="-28261" r="-11518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A85821D-786E-4F02-A6EA-FEE8C363A19A}"/>
                  </a:ext>
                </a:extLst>
              </p:cNvPr>
              <p:cNvSpPr txBox="1"/>
              <p:nvPr/>
            </p:nvSpPr>
            <p:spPr>
              <a:xfrm>
                <a:off x="396444" y="4993292"/>
                <a:ext cx="6755321" cy="381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the parameters of the line that makes least square error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A85821D-786E-4F02-A6EA-FEE8C363A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44" y="4993292"/>
                <a:ext cx="6755321" cy="381066"/>
              </a:xfrm>
              <a:prstGeom prst="rect">
                <a:avLst/>
              </a:prstGeom>
              <a:blipFill>
                <a:blip r:embed="rId14"/>
                <a:stretch>
                  <a:fillRect t="-7937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F205303-9AFA-44C8-93D6-377D74A3B2E1}"/>
              </a:ext>
            </a:extLst>
          </p:cNvPr>
          <p:cNvGrpSpPr/>
          <p:nvPr/>
        </p:nvGrpSpPr>
        <p:grpSpPr>
          <a:xfrm>
            <a:off x="7188426" y="3015789"/>
            <a:ext cx="4436024" cy="3353838"/>
            <a:chOff x="7188426" y="3015789"/>
            <a:chExt cx="4436024" cy="335383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5597571-7CD7-4FB4-ADD2-B71AA870E33E}"/>
                </a:ext>
              </a:extLst>
            </p:cNvPr>
            <p:cNvCxnSpPr/>
            <p:nvPr/>
          </p:nvCxnSpPr>
          <p:spPr>
            <a:xfrm>
              <a:off x="7188426" y="4731737"/>
              <a:ext cx="436418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C426968-9B41-464B-9599-085726A815CF}"/>
                </a:ext>
              </a:extLst>
            </p:cNvPr>
            <p:cNvCxnSpPr/>
            <p:nvPr/>
          </p:nvCxnSpPr>
          <p:spPr>
            <a:xfrm>
              <a:off x="8988136" y="3015789"/>
              <a:ext cx="0" cy="33538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EA73A6-C49B-43D7-9571-7C3203294B89}"/>
                </a:ext>
              </a:extLst>
            </p:cNvPr>
            <p:cNvSpPr txBox="1"/>
            <p:nvPr/>
          </p:nvSpPr>
          <p:spPr>
            <a:xfrm>
              <a:off x="8655627" y="3199217"/>
              <a:ext cx="488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  -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D1B889-5816-44DF-A108-D873FA789015}"/>
                </a:ext>
              </a:extLst>
            </p:cNvPr>
            <p:cNvSpPr txBox="1"/>
            <p:nvPr/>
          </p:nvSpPr>
          <p:spPr>
            <a:xfrm>
              <a:off x="8655627" y="3952993"/>
              <a:ext cx="488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 -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0EC1BE-6CAE-4EF6-B943-F6F1D640FE4F}"/>
                </a:ext>
              </a:extLst>
            </p:cNvPr>
            <p:cNvSpPr txBox="1"/>
            <p:nvPr/>
          </p:nvSpPr>
          <p:spPr>
            <a:xfrm>
              <a:off x="9438711" y="4731737"/>
              <a:ext cx="488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7F0EAD5-A6CF-4315-934A-58D5A4F12EC8}"/>
                </a:ext>
              </a:extLst>
            </p:cNvPr>
            <p:cNvSpPr txBox="1"/>
            <p:nvPr/>
          </p:nvSpPr>
          <p:spPr>
            <a:xfrm>
              <a:off x="10279904" y="4771818"/>
              <a:ext cx="488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 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44C0DF-8B4D-4389-92D8-878803761DEA}"/>
                </a:ext>
              </a:extLst>
            </p:cNvPr>
            <p:cNvSpPr txBox="1"/>
            <p:nvPr/>
          </p:nvSpPr>
          <p:spPr>
            <a:xfrm>
              <a:off x="11136084" y="4751621"/>
              <a:ext cx="488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  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C7E15FAC-5E52-4C2F-8068-68A68F46B79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6444" y="1492166"/>
            <a:ext cx="1704975" cy="4381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0A4CA35-4FB7-4BEF-AE75-6D4019001401}"/>
              </a:ext>
            </a:extLst>
          </p:cNvPr>
          <p:cNvSpPr txBox="1"/>
          <p:nvPr/>
        </p:nvSpPr>
        <p:spPr>
          <a:xfrm>
            <a:off x="7488583" y="650580"/>
            <a:ext cx="219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769AD89-F582-401B-9BA5-4876EAD021D7}"/>
                  </a:ext>
                </a:extLst>
              </p:cNvPr>
              <p:cNvSpPr txBox="1"/>
              <p:nvPr/>
            </p:nvSpPr>
            <p:spPr>
              <a:xfrm>
                <a:off x="482445" y="1045823"/>
                <a:ext cx="12260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769AD89-F582-401B-9BA5-4876EAD02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45" y="1045823"/>
                <a:ext cx="1226041" cy="276999"/>
              </a:xfrm>
              <a:prstGeom prst="rect">
                <a:avLst/>
              </a:prstGeom>
              <a:blipFill>
                <a:blip r:embed="rId16"/>
                <a:stretch>
                  <a:fillRect l="-4478" r="-2488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EA6735-4E33-4FF6-A045-D9D822B70F0A}"/>
                  </a:ext>
                </a:extLst>
              </p:cNvPr>
              <p:cNvSpPr txBox="1"/>
              <p:nvPr/>
            </p:nvSpPr>
            <p:spPr>
              <a:xfrm>
                <a:off x="524567" y="5538291"/>
                <a:ext cx="2144113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EA6735-4E33-4FF6-A045-D9D822B70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67" y="5538291"/>
                <a:ext cx="2144113" cy="61638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26BDBAD-D4AD-4BDA-8686-53441E7C8040}"/>
              </a:ext>
            </a:extLst>
          </p:cNvPr>
          <p:cNvGrpSpPr/>
          <p:nvPr/>
        </p:nvGrpSpPr>
        <p:grpSpPr>
          <a:xfrm>
            <a:off x="332506" y="3131123"/>
            <a:ext cx="2460412" cy="1640695"/>
            <a:chOff x="332506" y="3131123"/>
            <a:chExt cx="2460412" cy="1640695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2C229AE-9FF4-4A3F-AEEF-CA2251CF0A24}"/>
                </a:ext>
              </a:extLst>
            </p:cNvPr>
            <p:cNvSpPr txBox="1"/>
            <p:nvPr/>
          </p:nvSpPr>
          <p:spPr>
            <a:xfrm>
              <a:off x="1870165" y="3158434"/>
              <a:ext cx="922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E3B08EA-BF30-4029-BB67-0F5680B416BB}"/>
                    </a:ext>
                  </a:extLst>
                </p:cNvPr>
                <p:cNvSpPr txBox="1"/>
                <p:nvPr/>
              </p:nvSpPr>
              <p:spPr>
                <a:xfrm>
                  <a:off x="1351863" y="3740345"/>
                  <a:ext cx="694101" cy="5176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0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0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E3B08EA-BF30-4029-BB67-0F5680B416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1863" y="3740345"/>
                  <a:ext cx="694101" cy="517642"/>
                </a:xfrm>
                <a:prstGeom prst="rect">
                  <a:avLst/>
                </a:prstGeom>
                <a:blipFill>
                  <a:blip r:embed="rId22"/>
                  <a:stretch>
                    <a:fillRect b="-11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DA6A4F8-C922-4256-A0D8-A821FC5AF8BF}"/>
                    </a:ext>
                  </a:extLst>
                </p:cNvPr>
                <p:cNvSpPr txBox="1"/>
                <p:nvPr/>
              </p:nvSpPr>
              <p:spPr>
                <a:xfrm>
                  <a:off x="2148896" y="3608223"/>
                  <a:ext cx="365293" cy="730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DA6A4F8-C922-4256-A0D8-A821FC5AF8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8896" y="3608223"/>
                  <a:ext cx="365293" cy="73077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F6C95C-4ACF-4023-AC47-9CE0B0957DBB}"/>
                </a:ext>
              </a:extLst>
            </p:cNvPr>
            <p:cNvSpPr txBox="1"/>
            <p:nvPr/>
          </p:nvSpPr>
          <p:spPr>
            <a:xfrm>
              <a:off x="524568" y="3131123"/>
              <a:ext cx="922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3ACA1FE-C5CC-4C69-B5EA-0D43CE26310F}"/>
                    </a:ext>
                  </a:extLst>
                </p:cNvPr>
                <p:cNvSpPr txBox="1"/>
                <p:nvPr/>
              </p:nvSpPr>
              <p:spPr>
                <a:xfrm>
                  <a:off x="524567" y="3608223"/>
                  <a:ext cx="724365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3ACA1FE-C5CC-4C69-B5EA-0D43CE2631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67" y="3608223"/>
                  <a:ext cx="724365" cy="73257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9C26E99-C222-4DC1-BB81-7A7017819089}"/>
                    </a:ext>
                  </a:extLst>
                </p:cNvPr>
                <p:cNvSpPr txBox="1"/>
                <p:nvPr/>
              </p:nvSpPr>
              <p:spPr>
                <a:xfrm>
                  <a:off x="332506" y="4402486"/>
                  <a:ext cx="10286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9C26E99-C222-4DC1-BB81-7A70178190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06" y="4402486"/>
                  <a:ext cx="1028699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DF285CC-94B2-4B31-A765-B2CDFA1015B4}"/>
                    </a:ext>
                  </a:extLst>
                </p:cNvPr>
                <p:cNvSpPr txBox="1"/>
                <p:nvPr/>
              </p:nvSpPr>
              <p:spPr>
                <a:xfrm>
                  <a:off x="2250158" y="4443624"/>
                  <a:ext cx="262188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baseline="300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DF285CC-94B2-4B31-A765-B2CDFA101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0158" y="4443624"/>
                  <a:ext cx="262188" cy="270652"/>
                </a:xfrm>
                <a:prstGeom prst="rect">
                  <a:avLst/>
                </a:prstGeom>
                <a:blipFill>
                  <a:blip r:embed="rId26"/>
                  <a:stretch>
                    <a:fillRect l="-25581" r="-11628" b="-3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BEBCAA9-054C-4629-BBCE-6E105421B7FA}"/>
                  </a:ext>
                </a:extLst>
              </p:cNvPr>
              <p:cNvSpPr txBox="1"/>
              <p:nvPr/>
            </p:nvSpPr>
            <p:spPr>
              <a:xfrm>
                <a:off x="7488583" y="1250195"/>
                <a:ext cx="13392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= [1,1]</a:t>
                </a:r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BEBCAA9-054C-4629-BBCE-6E105421B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583" y="1250195"/>
                <a:ext cx="1339213" cy="369332"/>
              </a:xfrm>
              <a:prstGeom prst="rect">
                <a:avLst/>
              </a:prstGeom>
              <a:blipFill>
                <a:blip r:embed="rId27"/>
                <a:stretch>
                  <a:fillRect l="-1364" t="-8197" r="-409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405E4D74-AAD8-4E39-9583-8A4378923145}"/>
              </a:ext>
            </a:extLst>
          </p:cNvPr>
          <p:cNvSpPr/>
          <p:nvPr/>
        </p:nvSpPr>
        <p:spPr>
          <a:xfrm>
            <a:off x="8928375" y="1376942"/>
            <a:ext cx="391893" cy="11522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5DB0739-8536-4EA8-AF3B-51F6B4D91FA5}"/>
              </a:ext>
            </a:extLst>
          </p:cNvPr>
          <p:cNvSpPr/>
          <p:nvPr/>
        </p:nvSpPr>
        <p:spPr>
          <a:xfrm>
            <a:off x="8928374" y="1838856"/>
            <a:ext cx="391893" cy="11522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4E2F8AAC-C988-4E68-BDE7-FF9B5B9DF53D}"/>
              </a:ext>
            </a:extLst>
          </p:cNvPr>
          <p:cNvSpPr/>
          <p:nvPr/>
        </p:nvSpPr>
        <p:spPr>
          <a:xfrm>
            <a:off x="8948046" y="2332308"/>
            <a:ext cx="391893" cy="11522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49688E-F7FB-47DE-B2CE-5731F7BF303B}"/>
              </a:ext>
            </a:extLst>
          </p:cNvPr>
          <p:cNvSpPr txBox="1"/>
          <p:nvPr/>
        </p:nvSpPr>
        <p:spPr>
          <a:xfrm>
            <a:off x="2668680" y="6369627"/>
            <a:ext cx="5307530" cy="379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known as </a:t>
            </a:r>
            <a:r>
              <a:rPr lang="en-US" dirty="0">
                <a:solidFill>
                  <a:srgbClr val="FF0000"/>
                </a:solidFill>
              </a:rPr>
              <a:t>Linear Regression.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1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4" grpId="0"/>
      <p:bldP spid="58" grpId="0"/>
      <p:bldP spid="64" grpId="0"/>
      <p:bldP spid="65" grpId="0"/>
      <p:bldP spid="66" grpId="0"/>
      <p:bldP spid="75" grpId="0"/>
      <p:bldP spid="20" grpId="0"/>
      <p:bldP spid="22" grpId="0"/>
      <p:bldP spid="23" grpId="0"/>
      <p:bldP spid="32" grpId="0"/>
      <p:bldP spid="8" grpId="0" animBg="1"/>
      <p:bldP spid="35" grpId="0" animBg="1"/>
      <p:bldP spid="36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216351" y="198594"/>
            <a:ext cx="6288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B0F0"/>
                </a:solidFill>
              </a:rPr>
              <a:t>Scalar Input Data : Polynomial Fit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BE0081-BAD0-459E-9E42-C2DCB5035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82" y="1012685"/>
            <a:ext cx="4362450" cy="419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D98462-E046-416F-8157-0F1B4908E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82" y="1596307"/>
            <a:ext cx="3333750" cy="485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A4C150-E003-4F0C-AAC6-D743603F6A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95" y="4235324"/>
            <a:ext cx="6372225" cy="3048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26A5C83-BD44-49C1-BB4F-AA7900CD7A64}"/>
              </a:ext>
            </a:extLst>
          </p:cNvPr>
          <p:cNvGrpSpPr/>
          <p:nvPr/>
        </p:nvGrpSpPr>
        <p:grpSpPr>
          <a:xfrm>
            <a:off x="400482" y="4846931"/>
            <a:ext cx="4914900" cy="304800"/>
            <a:chOff x="1857807" y="5828435"/>
            <a:chExt cx="4914900" cy="3048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7A3327B-22CC-43A7-B908-8BF3C1283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53107" y="5883419"/>
              <a:ext cx="4419600" cy="2381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6705C1B-247C-4ACA-AE23-D0E4C3527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57807" y="5828435"/>
              <a:ext cx="419100" cy="30480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5E54C254-621E-4F84-B8FE-B9294C9FC3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395" y="2434508"/>
            <a:ext cx="3914775" cy="1562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53E1C4-AB63-4878-8FC1-C9528183BC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5919" y="345891"/>
            <a:ext cx="3333750" cy="30750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A7382D-5B6A-431A-99AF-430A95A167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63831" y="3291082"/>
            <a:ext cx="3518925" cy="30750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9CBD54-5E7F-45EF-BA46-96CEBD40B14E}"/>
              </a:ext>
            </a:extLst>
          </p:cNvPr>
          <p:cNvSpPr txBox="1"/>
          <p:nvPr/>
        </p:nvSpPr>
        <p:spPr>
          <a:xfrm>
            <a:off x="314757" y="5350516"/>
            <a:ext cx="5336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Poll: </a:t>
            </a:r>
            <a:r>
              <a:rPr lang="en-US" dirty="0"/>
              <a:t>Do you think a polynomial of degree 100  is better suited for the data distribution shown in bottom figure?</a:t>
            </a:r>
          </a:p>
          <a:p>
            <a:r>
              <a:rPr lang="en-US" dirty="0"/>
              <a:t>A) Yes B) No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7CE8F8-DF59-47FD-BA45-DA7E0BDF2759}"/>
              </a:ext>
            </a:extLst>
          </p:cNvPr>
          <p:cNvSpPr/>
          <p:nvPr/>
        </p:nvSpPr>
        <p:spPr>
          <a:xfrm>
            <a:off x="313394" y="5350515"/>
            <a:ext cx="5336895" cy="1308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5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160777" y="210113"/>
            <a:ext cx="6856137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Data Fitting </a:t>
            </a:r>
            <a:endParaRPr lang="en-IN" sz="24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07D541-0B05-4CEC-85EF-1C1F3272C770}"/>
                  </a:ext>
                </a:extLst>
              </p:cNvPr>
              <p:cNvSpPr txBox="1"/>
              <p:nvPr/>
            </p:nvSpPr>
            <p:spPr>
              <a:xfrm>
                <a:off x="290944" y="2323549"/>
                <a:ext cx="1046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Based on observed data,  learn a function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that  maps (predicts)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to a scalar value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07D541-0B05-4CEC-85EF-1C1F3272C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4" y="2323549"/>
                <a:ext cx="10463646" cy="369332"/>
              </a:xfrm>
              <a:prstGeom prst="rect">
                <a:avLst/>
              </a:prstGeom>
              <a:blipFill>
                <a:blip r:embed="rId3"/>
                <a:stretch>
                  <a:fillRect l="-52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82D4E76-C252-4B5C-AB7E-D4F3F18D8839}"/>
              </a:ext>
            </a:extLst>
          </p:cNvPr>
          <p:cNvSpPr txBox="1"/>
          <p:nvPr/>
        </p:nvSpPr>
        <p:spPr>
          <a:xfrm>
            <a:off x="290945" y="714801"/>
            <a:ext cx="175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97F8CA-BA00-4778-83E5-34488DEA778D}"/>
                  </a:ext>
                </a:extLst>
              </p:cNvPr>
              <p:cNvSpPr txBox="1"/>
              <p:nvPr/>
            </p:nvSpPr>
            <p:spPr>
              <a:xfrm>
                <a:off x="290944" y="1084133"/>
                <a:ext cx="5174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Given 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 input- output (data-prediction) pairs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97F8CA-BA00-4778-83E5-34488DEA7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4" y="1084133"/>
                <a:ext cx="5174673" cy="369332"/>
              </a:xfrm>
              <a:prstGeom prst="rect">
                <a:avLst/>
              </a:prstGeom>
              <a:blipFill>
                <a:blip r:embed="rId4"/>
                <a:stretch>
                  <a:fillRect l="-106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571AF980-0B79-4DED-A63C-7A2E68FAC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280" y="1509557"/>
            <a:ext cx="2657475" cy="447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8335C381-D141-4DB6-AFDA-97A058F87F0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497614" y="381059"/>
              <a:ext cx="4694386" cy="14833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47193">
                      <a:extLst>
                        <a:ext uri="{9D8B030D-6E8A-4147-A177-3AD203B41FA5}">
                          <a16:colId xmlns:a16="http://schemas.microsoft.com/office/drawing/2014/main" val="2879823245"/>
                        </a:ext>
                      </a:extLst>
                    </a:gridCol>
                    <a:gridCol w="2347193">
                      <a:extLst>
                        <a:ext uri="{9D8B030D-6E8A-4147-A177-3AD203B41FA5}">
                          <a16:colId xmlns:a16="http://schemas.microsoft.com/office/drawing/2014/main" val="1384815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6860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Input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7150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Prediction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0904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Feature Vector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Label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39333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8335C381-D141-4DB6-AFDA-97A058F87F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5669950"/>
                  </p:ext>
                </p:extLst>
              </p:nvPr>
            </p:nvGraphicFramePr>
            <p:xfrm>
              <a:off x="7497614" y="381059"/>
              <a:ext cx="4694386" cy="14833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47193">
                      <a:extLst>
                        <a:ext uri="{9D8B030D-6E8A-4147-A177-3AD203B41FA5}">
                          <a16:colId xmlns:a16="http://schemas.microsoft.com/office/drawing/2014/main" val="2879823245"/>
                        </a:ext>
                      </a:extLst>
                    </a:gridCol>
                    <a:gridCol w="2347193">
                      <a:extLst>
                        <a:ext uri="{9D8B030D-6E8A-4147-A177-3AD203B41FA5}">
                          <a16:colId xmlns:a16="http://schemas.microsoft.com/office/drawing/2014/main" val="1384815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59" t="-1639" r="-100518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519" t="-1639" r="-779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6860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Input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7150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Prediction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0904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Feature Vector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Label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39333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3D93242-9C38-4DC2-B552-EAE8912F5285}"/>
              </a:ext>
            </a:extLst>
          </p:cNvPr>
          <p:cNvSpPr txBox="1"/>
          <p:nvPr/>
        </p:nvSpPr>
        <p:spPr>
          <a:xfrm>
            <a:off x="8806653" y="1864419"/>
            <a:ext cx="277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Common Terminologies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CB9030-1304-4B93-B38A-AA35DD498EE4}"/>
              </a:ext>
            </a:extLst>
          </p:cNvPr>
          <p:cNvSpPr txBox="1"/>
          <p:nvPr/>
        </p:nvSpPr>
        <p:spPr>
          <a:xfrm>
            <a:off x="367663" y="3378299"/>
            <a:ext cx="322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Linear Parameter Model</a:t>
            </a:r>
            <a:r>
              <a:rPr lang="en-US" dirty="0"/>
              <a:t>: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3758B6A-FEA8-4CE6-A301-10D6F80D86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944" y="4088262"/>
            <a:ext cx="3124200" cy="419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8EC03A6-BF57-4B6A-9E15-176A8868DBBF}"/>
                  </a:ext>
                </a:extLst>
              </p:cNvPr>
              <p:cNvSpPr txBox="1"/>
              <p:nvPr/>
            </p:nvSpPr>
            <p:spPr>
              <a:xfrm>
                <a:off x="386280" y="4715190"/>
                <a:ext cx="7760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are </a:t>
                </a:r>
                <a:r>
                  <a:rPr lang="en-US" dirty="0">
                    <a:solidFill>
                      <a:srgbClr val="FF0000"/>
                    </a:solidFill>
                  </a:rPr>
                  <a:t>pre-defined</a:t>
                </a:r>
                <a:r>
                  <a:rPr lang="en-US" dirty="0"/>
                  <a:t>  </a:t>
                </a:r>
                <a:r>
                  <a:rPr lang="en-US" i="1" dirty="0"/>
                  <a:t>basis functions </a:t>
                </a:r>
                <a:r>
                  <a:rPr lang="en-US" dirty="0"/>
                  <a:t>or </a:t>
                </a:r>
                <a:r>
                  <a:rPr lang="en-US" i="1" dirty="0"/>
                  <a:t>feature mappings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8EC03A6-BF57-4B6A-9E15-176A8868D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80" y="4715190"/>
                <a:ext cx="7760193" cy="369332"/>
              </a:xfrm>
              <a:prstGeom prst="rect">
                <a:avLst/>
              </a:prstGeom>
              <a:blipFill>
                <a:blip r:embed="rId8"/>
                <a:stretch>
                  <a:fillRect l="-23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66F224-8F0A-482A-BA24-716A20E82612}"/>
                  </a:ext>
                </a:extLst>
              </p:cNvPr>
              <p:cNvSpPr txBox="1"/>
              <p:nvPr/>
            </p:nvSpPr>
            <p:spPr>
              <a:xfrm>
                <a:off x="386280" y="5302789"/>
                <a:ext cx="4009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the </a:t>
                </a:r>
                <a:r>
                  <a:rPr lang="en-US" i="1" dirty="0"/>
                  <a:t>model parameters </a:t>
                </a:r>
                <a:r>
                  <a:rPr lang="en-US" dirty="0"/>
                  <a:t>to be learnt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66F224-8F0A-482A-BA24-716A20E82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80" y="5302789"/>
                <a:ext cx="4009075" cy="369332"/>
              </a:xfrm>
              <a:prstGeom prst="rect">
                <a:avLst/>
              </a:prstGeom>
              <a:blipFill>
                <a:blip r:embed="rId9"/>
                <a:stretch>
                  <a:fillRect t="-10000" r="-91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38DE78-C76F-4A15-B36E-2A4E67CF4DB9}"/>
                  </a:ext>
                </a:extLst>
              </p:cNvPr>
              <p:cNvSpPr txBox="1"/>
              <p:nvPr/>
            </p:nvSpPr>
            <p:spPr>
              <a:xfrm>
                <a:off x="8248650" y="3876675"/>
                <a:ext cx="312160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Poll:</a:t>
                </a:r>
                <a:r>
                  <a:rPr lang="en-US" dirty="0"/>
                  <a:t> Which of the following does not represent a basis function</a:t>
                </a:r>
              </a:p>
              <a:p>
                <a:r>
                  <a:rPr lang="en-US" dirty="0"/>
                  <a:t>for fitting a degree – 3 polynomial</a:t>
                </a:r>
              </a:p>
              <a:p>
                <a:r>
                  <a:rPr lang="en-US" dirty="0"/>
                  <a:t>A) 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B) </a:t>
                </a:r>
                <a14:m>
                  <m:oMath xmlns:m="http://schemas.openxmlformats.org/officeDocument/2006/math">
                    <m:r>
                      <a:rPr lang="en-IN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C)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N" dirty="0"/>
                  <a:t> D)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38DE78-C76F-4A15-B36E-2A4E67CF4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650" y="3876675"/>
                <a:ext cx="3121602" cy="1754326"/>
              </a:xfrm>
              <a:prstGeom prst="rect">
                <a:avLst/>
              </a:prstGeom>
              <a:blipFill>
                <a:blip r:embed="rId10"/>
                <a:stretch>
                  <a:fillRect l="-1563" t="-2083" b="-45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6E85C1D-6F20-4E89-901C-3B7C3E64D3EE}"/>
              </a:ext>
            </a:extLst>
          </p:cNvPr>
          <p:cNvSpPr/>
          <p:nvPr/>
        </p:nvSpPr>
        <p:spPr>
          <a:xfrm>
            <a:off x="8020050" y="3876675"/>
            <a:ext cx="3121602" cy="1795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80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9" grpId="0"/>
      <p:bldP spid="28" grpId="0"/>
      <p:bldP spid="35" grpId="0"/>
      <p:bldP spid="36" grpId="0"/>
      <p:bldP spid="2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327463" y="210113"/>
            <a:ext cx="6856137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General  Regression Model</a:t>
            </a:r>
            <a:endParaRPr lang="en-IN" sz="2400" b="1" dirty="0">
              <a:solidFill>
                <a:srgbClr val="00B0F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C74657-67D9-47C7-ABA2-A4CD0FECC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684" y="2549830"/>
            <a:ext cx="1333500" cy="381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A4376C-48C6-4A36-90B6-0AE0FE1FD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090" y="2502357"/>
            <a:ext cx="2352675" cy="323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E3498B-551A-43B9-9330-C37CCA23E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869" y="2975620"/>
            <a:ext cx="1447800" cy="285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CA816D-E795-445A-AC3F-A6A574200F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3684" y="3552079"/>
            <a:ext cx="904875" cy="30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503B25-B6D7-4E32-83D5-15E827C3EB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3860" y="3489980"/>
            <a:ext cx="3162300" cy="419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60C402-6E44-4C7C-8881-70D6353EFE1C}"/>
              </a:ext>
            </a:extLst>
          </p:cNvPr>
          <p:cNvSpPr txBox="1"/>
          <p:nvPr/>
        </p:nvSpPr>
        <p:spPr>
          <a:xfrm>
            <a:off x="3428015" y="2034152"/>
            <a:ext cx="210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Regression Model: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DB288E-42C3-43F1-9048-2B7F3E100D3D}"/>
              </a:ext>
            </a:extLst>
          </p:cNvPr>
          <p:cNvSpPr txBox="1"/>
          <p:nvPr/>
        </p:nvSpPr>
        <p:spPr>
          <a:xfrm>
            <a:off x="143219" y="4307595"/>
            <a:ext cx="112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ED5C69-3BC0-44A5-9B8A-D079BF3D669C}"/>
              </a:ext>
            </a:extLst>
          </p:cNvPr>
          <p:cNvSpPr txBox="1"/>
          <p:nvPr/>
        </p:nvSpPr>
        <p:spPr>
          <a:xfrm>
            <a:off x="143219" y="4676927"/>
            <a:ext cx="685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Advertising spending on various products vs Total revenue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9E769F-94B0-4B74-8E17-2C7B7B194953}"/>
              </a:ext>
            </a:extLst>
          </p:cNvPr>
          <p:cNvSpPr txBox="1"/>
          <p:nvPr/>
        </p:nvSpPr>
        <p:spPr>
          <a:xfrm>
            <a:off x="165615" y="5233644"/>
            <a:ext cx="685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Dosages of various drugs vs Blood pressure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472AD5-F6AB-4D41-8052-A1A0C1591B15}"/>
              </a:ext>
            </a:extLst>
          </p:cNvPr>
          <p:cNvSpPr txBox="1"/>
          <p:nvPr/>
        </p:nvSpPr>
        <p:spPr>
          <a:xfrm>
            <a:off x="165615" y="5760990"/>
            <a:ext cx="685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Amount of different fertilizers , water etc. vs crop yield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315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327463" y="178915"/>
            <a:ext cx="6856137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Least Squares Classifier</a:t>
            </a:r>
            <a:endParaRPr lang="en-IN" sz="24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A59BBB-E234-44E7-AC61-D4FDE30BF130}"/>
                  </a:ext>
                </a:extLst>
              </p:cNvPr>
              <p:cNvSpPr txBox="1"/>
              <p:nvPr/>
            </p:nvSpPr>
            <p:spPr>
              <a:xfrm>
                <a:off x="464285" y="1726290"/>
                <a:ext cx="65824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outcome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takes only two values : -1 &amp; 1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A59BBB-E234-44E7-AC61-D4FDE30BF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85" y="1726290"/>
                <a:ext cx="6582492" cy="369332"/>
              </a:xfrm>
              <a:prstGeom prst="rect">
                <a:avLst/>
              </a:prstGeom>
              <a:blipFill>
                <a:blip r:embed="rId3"/>
                <a:stretch>
                  <a:fillRect l="-74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35C6B58-AEF6-43EF-99C9-B09192569056}"/>
              </a:ext>
            </a:extLst>
          </p:cNvPr>
          <p:cNvSpPr txBox="1"/>
          <p:nvPr/>
        </p:nvSpPr>
        <p:spPr>
          <a:xfrm>
            <a:off x="441762" y="2136609"/>
            <a:ext cx="106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2D68BB-9C4B-4D27-8FA6-BBE778FBD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33" y="2670829"/>
            <a:ext cx="3228975" cy="266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135AA0-ED7F-40AC-BBC5-D843ACBF5D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33" y="3148009"/>
            <a:ext cx="3095625" cy="40957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310457D-8C4A-4474-87B5-99CE8CDA0172}"/>
              </a:ext>
            </a:extLst>
          </p:cNvPr>
          <p:cNvGrpSpPr/>
          <p:nvPr/>
        </p:nvGrpSpPr>
        <p:grpSpPr>
          <a:xfrm>
            <a:off x="464285" y="3753784"/>
            <a:ext cx="6819900" cy="333375"/>
            <a:chOff x="389734" y="2882906"/>
            <a:chExt cx="6819900" cy="33337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2A595A0-EEEB-44ED-8603-A3B0537C3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9734" y="2882906"/>
              <a:ext cx="3228975" cy="3143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6D6E89F-A897-4892-BC5C-F2B86E224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18709" y="2882906"/>
              <a:ext cx="3590925" cy="333375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25174F16-0522-4715-8061-A8104D5F7E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033" y="4264309"/>
            <a:ext cx="4171950" cy="466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35C69E-AE1D-4C14-BCF0-6F693632043B}"/>
                  </a:ext>
                </a:extLst>
              </p:cNvPr>
              <p:cNvSpPr txBox="1"/>
              <p:nvPr/>
            </p:nvSpPr>
            <p:spPr>
              <a:xfrm>
                <a:off x="413297" y="713488"/>
                <a:ext cx="5294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Data points and Label for each Data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35C69E-AE1D-4C14-BCF0-6F6936320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97" y="713488"/>
                <a:ext cx="5294093" cy="369332"/>
              </a:xfrm>
              <a:prstGeom prst="rect">
                <a:avLst/>
              </a:prstGeom>
              <a:blipFill>
                <a:blip r:embed="rId9"/>
                <a:stretch>
                  <a:fillRect l="-103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84D5468A-8153-4BD7-99EF-A0E20E2593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2896" y="1134039"/>
            <a:ext cx="3238500" cy="5810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4EEB231-4417-4B33-BB0A-330557C768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1762" y="5382697"/>
            <a:ext cx="1895475" cy="495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42AAA6B-BEFC-4FD0-85EB-3734087869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4285" y="5030836"/>
            <a:ext cx="34766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4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F345B9-604E-462C-9E39-90AA7FF47F06}"/>
              </a:ext>
            </a:extLst>
          </p:cNvPr>
          <p:cNvSpPr txBox="1"/>
          <p:nvPr/>
        </p:nvSpPr>
        <p:spPr>
          <a:xfrm>
            <a:off x="145839" y="104627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MNIST Classification</a:t>
            </a:r>
            <a:endParaRPr lang="en-IN" sz="2400" b="1" dirty="0">
              <a:solidFill>
                <a:srgbClr val="00B0F0"/>
              </a:solidFill>
            </a:endParaRPr>
          </a:p>
        </p:txBody>
      </p:sp>
      <p:pic>
        <p:nvPicPr>
          <p:cNvPr id="1026" name="Picture 2" descr="How to Develop a CNN for MNIST Handwritten Digit Classification">
            <a:extLst>
              <a:ext uri="{FF2B5EF4-FFF2-40B4-BE49-F238E27FC236}">
                <a16:creationId xmlns:a16="http://schemas.microsoft.com/office/drawing/2014/main" id="{00638088-A127-4066-939B-3E0975EDF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74" y="806394"/>
            <a:ext cx="5477976" cy="410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61E598-3E20-4686-B322-85C1C6F37F32}"/>
              </a:ext>
            </a:extLst>
          </p:cNvPr>
          <p:cNvSpPr txBox="1"/>
          <p:nvPr/>
        </p:nvSpPr>
        <p:spPr>
          <a:xfrm>
            <a:off x="1788018" y="4785646"/>
            <a:ext cx="220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MNIST digits Samples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EFAB3D-921C-4173-A7C3-1133195DAFF6}"/>
              </a:ext>
            </a:extLst>
          </p:cNvPr>
          <p:cNvSpPr txBox="1"/>
          <p:nvPr/>
        </p:nvSpPr>
        <p:spPr>
          <a:xfrm>
            <a:off x="771525" y="5247501"/>
            <a:ext cx="517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</a:t>
            </a:r>
            <a:r>
              <a:rPr lang="en-US" dirty="0"/>
              <a:t>: Train a classifier to classify the digit ‘0’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403354-1CEB-46CF-8199-3134E0E72B98}"/>
              </a:ext>
            </a:extLst>
          </p:cNvPr>
          <p:cNvSpPr txBox="1"/>
          <p:nvPr/>
        </p:nvSpPr>
        <p:spPr>
          <a:xfrm>
            <a:off x="857250" y="5857875"/>
            <a:ext cx="455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 60,000 Images (28x28) with labels 0 - 9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3629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4129</TotalTime>
  <Words>551</Words>
  <Application>Microsoft Office PowerPoint</Application>
  <PresentationFormat>Widescreen</PresentationFormat>
  <Paragraphs>98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 gopalakrishnan</dc:creator>
  <cp:lastModifiedBy>viswanath gopalakrishnan</cp:lastModifiedBy>
  <cp:revision>24</cp:revision>
  <dcterms:created xsi:type="dcterms:W3CDTF">2020-09-20T05:10:45Z</dcterms:created>
  <dcterms:modified xsi:type="dcterms:W3CDTF">2022-08-24T02:48:33Z</dcterms:modified>
</cp:coreProperties>
</file>