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3" r:id="rId2"/>
    <p:sldId id="391" r:id="rId3"/>
    <p:sldId id="369" r:id="rId4"/>
    <p:sldId id="384" r:id="rId5"/>
    <p:sldId id="386" r:id="rId6"/>
    <p:sldId id="387" r:id="rId7"/>
    <p:sldId id="377" r:id="rId8"/>
    <p:sldId id="364" r:id="rId9"/>
    <p:sldId id="374" r:id="rId10"/>
    <p:sldId id="388" r:id="rId11"/>
    <p:sldId id="366" r:id="rId12"/>
    <p:sldId id="367" r:id="rId13"/>
    <p:sldId id="365" r:id="rId14"/>
    <p:sldId id="368" r:id="rId15"/>
    <p:sldId id="389" r:id="rId16"/>
    <p:sldId id="320" r:id="rId17"/>
    <p:sldId id="3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CCFF"/>
    <a:srgbClr val="FFFFCC"/>
    <a:srgbClr val="00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125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2:17.4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0,'-13'3,"9"-2,10 0,7 0,-1 0,25-3,5 1,190 2,-72-2,-159 1,10 0,0 0,0 1,20 4,-24-3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23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1 186,'1'3,"3"-9,8-9,-4 8,87-70,-85 70,0 1,1-1,-1 1,2 2,-1-2,1 2,21-5,-25 8,0 1,0 0,0 0,0 1,1 0,-2 0,1 1,0 1,-1-1,15 8,-10-6,0 0,-1-1,18 5,-27-8,0 0,0 0,-1-1,1 1,-1 0,1-1,0 1,0-1,0 1,-1-1,0 0,1 0,-1 0,1 0,-1 0,1 0,-1 1,0-1,2-3,22-29,-19 23,4-5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24.5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12 154,'-12'-36,"13"37,1 0,-1 0,0 0,-1-1,2 1,-1-1,1 1,-1-1,0 1,1-1,-1 0,0 1,1-1,-1 0,2 0,25 3,8-4,0-2,0-1,-1-3,60-16,132-62,-215 80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24.9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2,'0'-1,"0"1,0 1,0 2,0 0,0 3,0 1,0 6,-2 5,0 5,0 15,0 4,1 9,2 3,1-7,0-13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26.9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44,'2'-5,"0"0,-1 1,0-2,0 2,0-1,1-7,-2 9,0 5,1 1,0-2,0 1,1 0,-2 0,1 0,1-1,0 1,-1 0,1-1,-1 1,4 1,2 3,283 300,-280-295,25 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27.2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319 1,'-1'3,"0"-1,1 2,-1-1,-1 0,0-1,1 1,-1 0,0-1,0 1,0 0,-4 3,-8 11,-43 81,-79 187,125-260,-56 148,55-139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30.4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0,'4'5,"0"-4,1 1,-2-2,0 0,-1 1,-1-1,-1 1,0 0,0-1,0 2,0 0,2-1,-1 2,2 0,-1-2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30.8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6,'2'-1,"0"1,-1-2,1 1,0 0,-1 1,-1-1,0 1,0 0,0 0,0 1,0 1,0 0,0-2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31.2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18,'0'-1,"-2"-2,0-1,0 0,0 2,1 0,0 1,1 1,-1 1,1 3,0-1,2 1,1-1,-1-2</inkml:trace>
  <inkml:trace contextRef="#ctx0" brushRef="#br0" timeOffset="1">8 395,'-2'4,"1"2,-2-4,1 0,3-6,1-1,0-1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32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522 48,'0'0,"1"0,-1 0,0 0,1-1,-1 1,1 0,-1 0,1 0,-1 0,1 0,-1-1,0 1,1 0,-1 0,1-1,-1 1,0 0,1 0,-1-1,0 1,1 0,-1 0,0 0,0-1,0 1,0-1,0 1,0 0,0-1,0 1,0-1,1 1,-1-1,0 1,0-1,0 1,0-1,0 0,1 0,-1 0,0 1,0-1,1 0,-1 0,0 0,0-1,0 1,0 0,0 0,0 0,0 1,0-1,-1 0,1 0,0 0,-1 0,1 0,-1-2,-2 2,-1-1,1 0,-1 0,0 0,1 1,-1 0,0 0,0 0,0 0,1 1,-2-1,1 1,0 0,0 0,1 1,-6 0,-3 0,-50 1,-85 5,115-4,2 1,-52 15,77-17,-1 0,1 0,-1 0,2 1,-2 0,2-1,-1 1,1 1,-1-1,1 1,0 1,-1-2,2 2,-1-1,1 1,0-1,0 2,-3 7,3-6,0 0,2 0,0 0,-1 0,1 0,1 0,-1 1,1-1,1 0,-1 0,1 1,1-1,-1 0,3 8,-2-12,0 2,0-2,-1 1,1-1,1 0,0 1,-1-1,1 0,0 0,-1 0,1 0,1-1,3 3,7 4,29 13,-18-10,-16-7,-1-1,1 0,0 0,0-1,0 0,0 0,1-1,-1-1,1 0,-1 0,1 0,0-1,0-1,-1 0,1 0,-1 0,1-1,-1-1,1-1,-1 2,0-2,12-7,-2-2,0-1,1-1,-3-1,0 0,-1-1,1-2,-3 1,0-2,21-36,-25 31,-3 9,-6 17,0 0,-1 0,1 0,-1 1,1-1,-1 0,0-1,1 1,-1 0,0 1,0-1,0 0,0 0,0 0,0 1,0 0,14 159,-2-42,-9-79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33.6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5,'0'0,"0"0,0 0,-1-1,1 1,0 0,0 0,1 0,-1 0,0 0,0-1,0 1,0 0,0 0,0 0,0 0,0-1,0 1,0 0,0 0,0 0,0 0,1 0,-1 0,0-1,0 1,0 0,0 0,0 0,0 0,1 0,-1 0,0 0,0 0,0 0,0 0,0 0,1 0,-1 0,0 0,0 0,0 0,0 0,1 0,-1 0,0 0,0 0,0 0,0 0,0 0,0 0,0 0,0 0,0 0,0 0,7 8,3 74,12 152,-21-242,0-1,2 1,-1 0,1 0,6-13,-8 17,9-16,0 0,2-1,0 2,2 0,-1 1,2-1,0 2,1 1,1 0,1 1,22-15,-38 28,1 1,-1 0,1 0,-1 0,1 0,0 0,0 0,-1 0,1 1,0-1,-1 1,1 0,0 0,0 0,0 1,0-1,2 1,0 1,-1 0,0-1,0 1,-1 0,1 1,0-1,-1 0,1 1,0 0,2 4,4 5,0 1,-1-1,-1 1,0 1,6 15,28 75,-14-32,-28-72,0 0,0 0,0-1,0 1,0 0,0 0,0 0,1-1,-1 1,0 0,0 0,0 0,0 0,0-1,0 1,0 0,0 0,0 0,0 0,1 0,-1 0,0 0,0-1,0 1,1 0,-1 0,0 0,0 0,1 0,-1 0,0 0,0 0,0 0,1 0,-1 0,0 0,0 0,1 0,-1 1,0-1,0 0,0 0,1 0,-1 0,0 0,0 0,0 0,0 1,1-1,-1 0,0 0,0 0,0 1,0-1,0 0,1 0,-1 0,0 1,4-24,-3 20,35-164,-26 136,-10 31,0-1,0 1,1-1,-1 0,0 1,1-1,-1 1,1-1,-1 1,1-1,-1 1,1-1,-1 1,1 0,-1-1,1 1,0 0,-1-1,1 1,-1 0,1 0,0 0,-1 0,1 1,0-1,-1 0,1 1,0-1,-1 0,1 1,-1-1,1 0,0 1,-1-1,1 1,-1-1,0 1,0-1,0 1,1 0,-1-1,0 1,1-1,8 17,0-1,-2 0,0 2,-2-1,7 27,11 94,-18-100,1 3,-3-11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2:17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5,'1'1,"0"1,0 0,0 0,0 0,0-1,0 1,-1 0,1 0,-1 0,1 0,-1 0,0 0,0 0,0 4,20-9,16-4,0 2,0 2,44 1,-29 5,1-3,0-3,58-9,-87 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34.7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 72,'0'-1,"0"0,-1 0,1 1,0-1,0 0,-1 0,1 0,-1 0,1 0,-1 1,1 0,-1-1,0 0,1 1,-1-1,1 0,0 1,-2-1,2 1,0-1,-1 1,1 0,0 0,0 0,0 0,-1-1,1 1,0 0,0 0,0-1,0 1,0 0,0 0,-1 0,1-1,0 1,0 0,0 0,0 0,0 0,0 0,0-1,0 1,0 0,0 0,0-1,0 1,0 0,0 0,0-1,1 1,-1 0,0 0,0-1,0 1,0 0,0 0,1 0,-1-1,0 1,0 0,0 0,1 0,-1 0,0-1,0 1,0 0,1 0,0-2,0 0,1 1,0-1,0 1,0-1,-1 0,1 1,0 0,0 0,0 0,0 0,0 0,1 0,-1 0,0 1,0-1,1 1,-1 0,1-1,-2 1,2 0,-1 0,1 1,-2-1,2 1,2 0,9 2,0 0,0 2,14 6,-11-5,-13-3,1-1,-1 0,1 0,-2 1,2 1,5 4,10 6,-19-13,0-1,0 0,0 0,-1 0,1 0,0 0,0 0,0 0,0 0,0 0,1-1,-1 1,0 0,-1-1,1 1,0-1,0 1,0 0,-1 0,1-1,0 0,0 0,0 1,-1-1,1 0,0 0,-1 0,1-1,20-27,-20 28,20-38,-13 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35.2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50,'0'0,"0"-1,1 1,-1 0,0 0,0-1,0 1,1 0,-1-1,0 1,0 0,0 0,1 0,-1-1,0 1,1 0,-1 0,0 0,1-1,-1 1,0 0,0 0,0 0,0 0,1 0,-1 0,0 0,1 0,-1 0,0 0,1 0,-1 0,0 0,1 0,-1 0,0 0,1 1,-1-1,17 5,-13-4,16 1,0-2,0 1,0-2,0 1,36-10,-9 3,31-1,97-16,-158 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35.6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0,'-5'5,"4"-4,0 0,0 0,0 1,0-1,1 0,-1 1,0-1,0-1,1 2,-1-1,0 1,1-1,0 1,-1-1,1 2,-6 31,2 0,1 0,1 36,12 99,-10-168,5 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36.3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 15,'0'0,"-1"0,1 0,0 0,-1 0,1 0,0 1,-1-1,1 0,0 0,-1 0,1 0,0 0,-1 0,1 0,-1 0,1-1,0 1,0 0,0 0,0 0,-1 0,1 0,0 0,0-1,-1 1,1 0,0 0,-1 0,1-1,0 1,0 0,-1-1,1 1,0 0,0 0,0-1,0 1,-1 0,1-1,0 1,0 0,0-1,0 1,0 0,0-1,0 1,0 0,0 0,1 0,-1 1,0-1,0 0,1 0,-1 0,0 0,0 0,1 0,-1 0,0 0,0 0,1 0,-1 0,0 0,1 0,-1 0,0 0,0 0,0 0,0 0,0 0,0 0,1 0,-1 0,0-1,0 1,1 0,-1 0,0 0,0 0,0-1,1 1,-1 0,0 0,0 0,0-1,0 1,0 0,1 0,-1 0,0 0,0 0,0 0,0-1,0 1,0 0,0 0,0-1,0 1,0 0,0 0,0-1,0 1,0 0,0 0,0-1,0 1,0 0,-1 0,1-1,0 1,0 0,17 7,1 1,-1 1,-1 1,22 15,57 54,-79-66,29 31,-2 1,-2 2,62 95,-87-117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36.6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227 14,'-2'-5,"0"1,-1 2,2 0,0 1,0 1,1 3,-3 0,-1 6,-5 8,-9 10,-6 13,-5 12,-2 8,-3 8,6 0,7-11,6-16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38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0,'5'18,"-5"-15,0 0,0-1,1 1,0-1,0 1,0-1,0 1,0-1,3 3,12-7,0 0,0 1,1 0,29 4,4-2,-20-1,-1 0,1 3,55 11,-75-12,1 1,-2 1,1 0,0 0,-1 1,0 1,0-1,0 1,-1 0,1 1,-1 1,-1-1,0 0,10 15,-4-1,-1 0,-1-1,-1 3,-1-1,-2 1,0 0,6 32,-2 14,3 86,-19 398,-4-306,3 5,0 491,24 1217,-31-1518,11-417,-1 0,-6 24,8-28,1-20,0 1,0-1,0 0,0 1,0-1,0-1,0 2,0-1,0 0,-1 1,1-1,0 0,-1 0,0 0,1 0,0 0,0 0,-1 0,0 0,0 0,0 0,0 0,0 0,1-1,-2 1,1-1,0 1,1 0,-1 0,0-1,0 1,-1-1,-1 1,-319 115,260-97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4:11.5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92,'7'-4,"19"-4,13-3,6 0,4-3,3 1,-2 0,-8 3,-13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4:11.9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47,'1'-2,"4"-1,-1-1,1-1,-1 2,5-1,6-1,8 2,5 0,9-2,4 1,-4 1,-9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4:14.1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676 0,'0'5,"0"-1,0 0,0 1,-1-1,0 0,0 1,0-2,0 2,0-1,0 0,-1 0,0 0,-5 7,6-11,-1 1,1-1,-1 1,1-1,-1 0,0 0,2 0,-2 0,1 0,-4 0,-2 0,-65 9,-123 31,145-28,49-11,-46 10,-47 18,81-24,0 0,1 2,-1-1,2 1,-1 0,1 2,0-1,-14 15,18-16,2 1,-1 0,2-1,-1 2,1-1,0 1,1 0,-1 0,1 0,2 0,-1 0,0 0,1 0,0 1,2 17,2 10,1 0,17 62,-12-61,21 130,-6 0,3 227,-37 345,-3-151,37 127,-2-195,-22-397,11-77,-11-46,1 0,-1 0,1 0,-1 0,1 0,0-1,0 1,0 0,0 0,0 0,0-1,0 1,0 0,1-1,-2 1,1-1,0 0,0 0,3 0,26 7,-21-5,202 26,-85-12,-59-7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4:15.2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18,'1'0,"-1"0,1 0,0-1,-1 1,1 0,-1-1,1 1,-1 0,0-1,1 1,-1-1,0 1,0-1,0 1,1-1,-1 1,0-1,1 1,-1-1,0 1,0-1,0 1,1-1,-1 0,0 1,0 0,0 0,0-1,0-1,1-1,-1 12,1 89,20 163,-20-251,2 0,-1 1,2-1,-2 0,3-1,-1 1,0 0,2-1,-1-1,1 1,12 14,-13-19,0 1,-1-1,1-1,0 1,0 0,1-2,-1 1,1 0,-1 0,1-1,-1 0,2-1,-2 1,2-1,-1 0,0-1,0 1,1-1,-2 0,2-1,7-1,-5-1,-1 1,1-1,-1-1,0 0,1 1,-2-2,1 1,0-2,-2 0,2 1,-2-2,1 1,6-9,0-1,0-1,-1-1,0 0,12-30,-19 37,0-1,-1 0,-1-1,1 1,-2-1,0 0,-1 1,0-1,-1 0,0 0,-1 0,0 0,0 1,-6-15,5 22,0 2,1-1,-2 0,1 1,-1-1,0 0,1 1,-1 0,-1 0,1 0,0 0,-1 1,0-1,1 1,-1 0,-7-3,-1-2,-33-19,5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2:18.5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19,'-7'-13,"5"8,4 7,21 36,1-1,2-1,60 63,107 81,-178-167,4 3,0 1,-1 2,-1-1,0 2,15 25,-31-43,0 0,0 0,-1 0,1 0,-1 0,1 0,-1 0,0 0,0 0,0 0,0 0,0 0,0 0,-1 0,1 0,-1 0,1 0,-1 0,0 0,0 0,0 0,0 0,0-1,-2 3,-4 6,0-1,-1-1,-11 11,5-7,2 1,-350 374,346-367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4:16.1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6,'0'2,"-2"-3,0-1,0-1,1 1,-1 2,1 3,1 1,0 2,0-1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4:16.5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7,'4'-1,"0"0,1-1,-1 1,-3 0,1 1,-1 0,-1-1,0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4:16.8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6,'0'-1,"2"-1,0 1,0 0,-1 1,1 1,-1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4:17.2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123 12,'0'-3,"-5"-5,3 13,-6 7,-7 13,2 1,0 0,1 1,1 1,2 0,-11 57,13-45,3 0,2 1,1-1,7 63,-6-94,1-2,0 1,1 0,1-1,-1 1,1-1,-1 0,2 1,0-1,-1 0,2-1,6 9,-6-11,-1 0,1 1,0-1,-1-1,2 0,-2 1,2-2,0 1,-1-1,1 1,0-1,0-1,-1 0,2 0,-2 0,12 0,-4-1,0-1,-1 0,1 0,0-2,-1 0,0-1,0 1,0-2,0 0,0 0,-1-2,11-7,-8 5,0-1,-1-1,-1 0,0-1,0 0,-1-1,-1 0,15-25,-16 21,1 0,-2-2,-1 1,0-1,-2 1,6-25,-10 29,0 1,0 0,-1 0,-1-1,0 1,0 0,-1-1,-1 1,-1 0,-5-14,-47-93,28 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4:18.6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153 26,'1'0,"-1"-1,0 1,1 0,-1-1,1 1,0-1,0 1,-1 0,1 0,0-1,0 1,0 0,-1 0,1 0,0 0,0 0,0 0,-1 0,0 0,1 0,0 1,0-1,0 0,-1 0,2 1,6 1,52-4,66-9,44-1,-165 11,2 1,-2 0,1 1,-1 0,1-1,0 2,0-1,-1 0,0 1,0 0,1 1,0 0,-2-1,1 1,-1 0,2 1,-2-1,0 1,1 1,-1-2,-1 2,1 0,-1-1,1 1,-2 0,1 0,0 0,-1 0,0 1,-1-1,4 11,2 17,-1-1,2 68,-10 69,1-124,-27 409,7-148,-23 1284,63-1146,-6-231,-3-142,-10-71,1 2,-1 0,0 0,0 0,0-1,0 1,0-1,0 1,0-1,0 1,-1 0,1 0,-1-1,1 1,-1-1,0 0,0 1,0-1,0 1,-1 1,-1 0,0-1,-1 0,0 0,1 1,-1-1,0-1,-4 1,3 0,-376 138,265-100,15-5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02.5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17,'4'-9,"1"2,8 6,70 5,109 9,-38 14,-131-22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02.8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7,'2'-7,"3"9,2 3,1-2,1-1,1 1,-1-2,0 1,15 0,50-3,-39 0,28 0,-40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03.4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7,'1'-7,"3"14,3 8,137 149,-124-143,14 15,107 122,-120-130,0 1,-2 0,30 63,-48-90,1 0,-2 0,1 0,0 0,0 0,-1 1,0-2,1 2,-1-1,0 0,0 1,0-2,0 2,-1-1,1 0,0 0,-1 0,0 1,1-2,-1 2,0-1,0-1,0 2,0-1,0 0,-1-1,-1 3,-22 27,-2 0,-35 30,29-31,-7 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6:10.9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17,'9'-9,"-8"9,-1-1,1 1,-1-1,1 0,-1 1,1-1,0 1,-1-1,1 1,-1 0,1-1,0 1,0 0,-1-1,1 1,0 0,-1 0,1 0,0-1,0 1,0 0,1 0,322 27,-232-16,-20-3,-14-1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6:10.5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0,'4'22,"0"-8,-2-13,-1 0,1-1,-1 1,1-1,0 1,-1-1,0 0,1 0,0 0,-1 0,1 0,0 0,1 0,20-1,-1 2,29 4,12 2,82-2,-1-7,206-27,-294 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2:54.8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6:11.6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412 19,'-9'-10,"9"9,0 1,0-1,0 1,0 0,-1 0,1 0,0-1,0 1,-1-1,1 1,0 0,-1-1,1 1,0 0,0-1,0 1,-1 0,1-1,-1 1,1 0,-1 0,1 0,-1-1,1 1,-1 0,1 0,-1 0,1 0,-1 0,1 0,-1 0,1 0,-1 0,1 0,-1 0,1 1,-1-1,1 0,-1 0,1 0,0 1,0-1,0 0,-1 0,1 1,-1-1,1 0,0 1,-1 0,-23 16,1 2,0 0,1 1,-25 33,31-36,-5 9,0 1,1 1,2 1,1 0,2 2,-17 41,13-15,1 1,-17 101,29-131,3 2,0 0,2-1,1 1,1-1,6 32,-6-51,1-1,1 0,0-1,-1 2,2-1,0-1,0 1,0-1,2 0,-2 0,2-1,0 0,1 1,-1-2,1 1,0-1,1 0,-1-1,0 1,2-1,-1-1,16 6,-16-7,0-1,0 0,0-1,0 0,0-1,0 1,0-2,0 1,0-1,0 0,0-1,1 0,-2-1,0 1,1-1,-1 0,12-7,3-3,-1-1,0-2,0 1,20-23,-20 15,-3 1,1-1,-3 0,0-2,0 0,-3-1,0-1,-1 1,-2-1,-1-1,-2-1,0 1,5-51,-12 69,0 0,0-1,-1 1,0-1,-1 1,-1 0,2 1,-3-1,1-1,-2 2,2 0,-2 0,0-1,-1 2,1 0,-2-1,-11-11,-11-9,-2 1,0 1,-37-22,39 27,-37-26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2:56.4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09.4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354 7,'6'-5,"-4"3,-12 3,-8 3,-1-1,1 2,1 0,-2 0,3 2,-1-1,1 1,0 0,1 1,0 0,1 1,0 0,-21 19,23-16,0-1,1 1,1 0,0 0,2 1,-1-1,2 2,1-1,1 0,1 1,0 0,0 22,3-33,2 0,-1-1,0 1,1 0,0-1,-1 1,1-1,1 1,0-1,-1 1,1 0,0-1,0 0,0 1,1-1,-1 0,1 0,0 0,0-1,0 1,4 2,-1-1,0-1,0 0,1 0,-1-1,1 0,-1 0,1 1,0-2,0 1,0 0,0-1,7 0,-3-1,1 0,0-1,-1 1,0-1,0 0,-1-1,2 0,-2 0,0-1,0 1,0-1,0-1,-2 1,2-1,-3 0,2-1,-1 1,7-8,0 0,-2 0,0 0,-2-1,0 0,-2-1,0 1,11-29,-6-8,-15 70,0 0,6 31,-1-15,19 102,-18-118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09.8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1,'0'1,"-1"-1,-1 0,-1 0,2 1,0 2,0 4,-2 5,1 7,-2 4,2 5,1 2,0 3,3 0,1-5,0-8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10.4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35,'1'-1,"0"0,-1 0,1 0,-1-1,0 1,0 0,0-1,0 1,0 0,0 0,0-2,-2-4,1 5,1 3,2-1,-1 1,1-1,0 0,0 0,-1 0,1 0,0-1,-1 1,1 0,-1 0,1 0,2-2,0 2,4-1,0 0,0 1,0 0,1 0,-1 1,0 0,0 0,13 2,8 4,27 8,-36-9,-3-1,23 11,-28-11,0-1,1 1,20 4,-31-9,0 0,1 1,-1-1,1 0,-1 0,1-1,-1 1,0 0,1 0,-1-1,0 0,1 1,-1 0,0-2,1 2,-2-1,2 1,-1-2,-1 2,1-2,0 1,0 0,-1 0,3-1,3-4,0-1,0 2,9-13,-13 14,0 0,-1 0,1 0,2-8,-4 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11.3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53,'20'-53,"-18"54,1-1,0 0,-1 1,1 0,-1-1,1 1,-1 0,4 0,2 2,2-1,0 0,0 0,0-1,0 0,1-1,0 1,14-1,6-2,35-4,-35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11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1,'-12'184,"12"-87,0-59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4:49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23.4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332 12,'0'0,"0"0,-1 0,1 0,0 1,-1-1,1 0,0 0,-1 0,1 0,0 0,0 0,0 0,-1 0,1 0,0-1,-1 1,1 0,0 0,0 0,-1 0,1 0,0 0,-1 0,1 0,0 0,0 0,-1 0,1-1,0 1,0 0,-1 0,1 0,0-1,0 1,0 0,0 0,0 0,0 0,0 0,0-1,0 1,0 0,0-1,0 1,0 0,0 0,0 0,0 0,0 0,0-1,0 1,0-1,0 1,0 0,0 0,0 0,0 0,0-1,0 1,0 0,0 0,0 0,0 0,0-1,0 1,0 0,0-1,0 1,0 0,0 0,0 0,0 0,1 0,-1-1,0 1,0 0,1 0,-1-1,0 1,0 0,1 0,-1 0,0 0,1 0,-1 0,0 0,1 0,-1 0,0 0,1 0,-1 0,0 0,0 0,0-1,1 1,-1 0,0 1,1-1,-1 0,0 0,1 0,0 0,-29 4,-9 3,11-3,-1 1,-41 13,59-16,2 1,-1 0,0 0,1 1,0-1,0 2,0-1,1 0,0 1,0-1,1 1,-7 6,4 1,0-1,1 1,0 0,2 0,0 0,2 1,-4 22,6-20,0 1,2 0,1-1,0 1,12 29,-13-41,1 0,0 0,0 0,0 0,1 0,0-1,0 1,0 0,2-1,-2 1,1-1,1 0,0 0,-1 0,1-1,1 1,-1 0,0-1,1 0,-1 0,1 0,0-1,0 1,0-1,1 0,6 1,18 1,1-1,0-1,-1 0,53-4,-66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23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15,'4'0,"-4"0,1 0,0 0,0 0,-1 0,1 0,0 0,-1 0,1 0,-1 0,1 0,0 0,0 0,-1 0,1 0,0 0,-1-1,0 1,1 0,-1 0,1 0,0-1,-1 1,1-1,-1 1,1 0,-1 0,1-1,0 0,1 0,0 0,0 1,0-1,1 0,-1 1,1-1,-1 1,0 0,1 0,-1-1,5 1,-2-1,12 0,-1 0,0 0,31 2,-42-1,-1 0,1 0,0 1,-1 0,0-1,1 1,-1 0,0 0,1 1,-1-1,-1 0,2 1,-2 0,1-1,0 1,-1 0,1 0,3 5,-5-5,0 1,-1-1,0 1,0 0,0-1,0 1,-1-1,1 2,-1-2,0 1,0-1,-1 1,0 0,1 0,-2-1,-1 6,-4 4,0 1,-12 12,14-18,-28 31,21-27,3 0,-12 16,21-27,-1 1,1-1,0 1,0 0,0-1,-1 1,1 0,0-1,0 1,0 0,0-1,0 2,0-2,0 1,1-1,-1 1,0 0,0-1,0 1,1 0,-1-1,2 2,0-1,-1 0,0 0,1-1,-1 2,1-2,-1 1,1 0,0-1,0 1,0 0,2 0,7 1,-2-1,1 0,19 1,-25-2,28 2,-4-2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15.8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 42,'-4'-4,"0"-4,17 2,11 0,0 1,0 0,1 2,-1 1,41 2,-19 0,-42 0,70-3,0 4,91 12,-139-8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08.1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602 0,'0'1,"0"0,0 0,0-1,-1 1,1 0,0-1,0 1,-1-1,1 1,-1 0,0-1,0 1,1 0,-1-1,0 0,0 1,1 0,-1-1,0 0,0 1,0-1,0 1,0-1,1 0,-2 0,1 0,0 1,0-1,-2 0,-40 3,26-2,-18 3,1 0,0 1,1 2,0 0,0 2,2 0,0 1,-34 15,49-18,1 1,0 0,1 1,0 0,1 0,0 0,2 2,0-1,-13 17,16-19,2 1,0 0,1 0,1 0,-1 1,2 0,0-1,1 0,1 1,0 0,1 0,3 18,-3-26,1 0,0 0,0 0,0-1,1 1,-2 0,2 0,0 0,0-1,-1 1,1 0,0-1,0 1,0-1,1 0,-1 1,1-1,-1 0,1 0,0 0,-1 0,1 0,-1-1,2 1,3 0,7 1,1 0,-1-1,0-1,18 0,-22 0,117-3,-108 1,0 0,0 0,0-2,27-6,-1-5,-32 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08.5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0,'2'4,"-1"2,2-2,-1 1,-1-3,-1 0,0-1,1 1,-1 2,-1 1,1 3,0 4,-1 7,1 7,0 6,0 2,1-5,-1-7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33.7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24,'0'-7,"0"6,-1 0,1 0,0 0,0 0,0 0,1-1,-1 2,0-2,1 1,-1 1,1-4,0 4,0 0,0 0,0 0,0-1,0 1,-1 0,1 0,1 0,-1 0,0 0,0 0,-1 0,1 0,0 0,0 0,0 0,0 0,0 1,0-1,-1 0,1 0,0 0,0 1,0-1,0 1,0-1,17 7,-1-1,-1 1,0 0,0 2,-1-1,0 1,-1 0,-1 1,0 0,-1 0,-1 1,14 16,-9-5,-1-1,-1 1,-2 1,-1-1,-3 1,6 25,-9-17,-1 0,-3 0,-2 0,-2 0,-2-1,-2 1,-13 30,-8 4,-5-2,-48 67,22-46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6:05.5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0,'-1'8,"1"8,0-16,0 0,0 0,0 1,0-1,0 0,0 1,0-1,0 0,0 0,0 1,0-1,1 0,-1 1,0-1,0 0,0 0,1 0,-1 1,0-1,0 0,1 1,-1-1,0 0,0 0,0 0,1 0,0 1,596-6,-525 7,-51-1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6:05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1,'0'0,"1"0,-1 0,1 0,0 1,-1-1,1 0,-1 0,1 0,0 1,-1-1,1 1,0-1,-1 0,1 0,-1 1,0-1,0 1,1-1,-1 0,1 1,-1-1,0 0,1 1,-1 0,0-1,0 0,0 2,6 17,-5-14,53 203,-44-176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24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507 1,'-7'3,"-3"-1,-4 0,0 1,-20 7,11-4,-12 4,0 2,1 0,1 1,0 2,2-1,-37 24,53-28,0 1,1-1,1 2,0-1,-14 20,20-22,2 0,-1 0,1 0,1 0,1 0,0 1,1 0,-1 17,3-21,0 0,1 0,0 0,0-1,1 1,1-1,-1 1,1-1,0 1,1-1,5 6,-7-9,1 0,0 1,0-1,-1 0,2-1,-1 1,0 0,1 0,-1 0,2-1,-2 1,1-1,0 0,0 0,0 0,1 0,-2 0,1-1,1 1,-1-1,1 0,0 0,-1 0,5 0,3-2,0 1,0-1,0-1,1 1,-2-2,0 0,0 1,-1-1,1 0,9-6,8-5,-1 1,30-24,-36 22,-1 1,-2-2,26-27,-36 33,0 0,0 0,-2 0,0-1,0 1,-2-2,3-14,-4 17,0 1,-8 15,-2 8,0-1,2 2,-6 21,0 45,11-74,-3 31,3 0,2-1,3 1,2 0,23 55,-22-73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25.3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1,'1'0,"-1"0,1 0,0 0,-1 0,1 0,0-1,0 1,0 0,0 0,0 0,-1 0,1 0,0 0,0 1,0-1,0 0,0 0,0 0,28 4,-23-3,1 1,70 11,-68-11,1 1,-1-1,1 1,-2 0,16 7,-22-8,1-1,-1 0,0 1,0 0,0-1,0 1,0 0,-1 0,0 0,1-1,-1 1,0 0,1 0,-1 0,-1 1,0-1,1 0,-1 0,0 0,0 2,-1 5,0 0,-2 0,-6 14,6-16,0 0,1 0,0 1,0 9,2-16,0 0,0 0,1 0,-1 0,1 0,0 0,-1 0,1 1,0-2,0 2,-1-2,1 1,1 0,-1 0,0-1,0 1,0 0,1 0,-1 0,1-1,-1 0,0 1,1 0,0-1,-1 0,3 1,4 1,0-1,1 0,14 1,-21-2,17 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26.0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93,'3'1,"3"-4,5-5,-8 4,2 0,-1 0,0 0,0 0,2 1,-1 0,1 0,-1 0,10-4,-10 5,-2 1,1 0,1 0,-2 0,1 1,1-1,-1 0,0 1,1 0,-1-1,0 1,1 1,-1-1,0 0,0 0,1 1,4 1,14 4,39 12,-40-10,1-1,29 6,-45-12,0 1,-1-1,2 0,-1-1,1 1,-1-1,0 0,0 0,1-1,-1 1,14-4,-14 3,0-1,0 0,-1-1,1 0,-1 0,0 1,-1-2,1 1,-1 0,6-5,3-4,24-24,-29 27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26.5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46,'-1'-14,"0"10,0 0,1 0,0-1,0 2,3-9,25 17,-4-2,1 0,0-1,39 0,78-5,-50-1,-60 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26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 1,'-2'3,"0"0,0 0,0 0,1-1,0-1,1 2,-2 3,-1 1,1 5,0 6,3 6,1 4,1 3,3 0,0-3,-1-6,-1-6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16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 0,'-7'13,"20"-11,-4-1,139 4,18 1,-33 7,-83-7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4:48.7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4:49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27.2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32,'0'-4,"0"-3,0 0,0 1,0 2,0 2,0 0,0 3,0 0,0 0,3 0,2-2,-1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27.5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0 114,'2'8,"1"-7,9-10,-6 5,21-18,1 1,50-26,-74 44,1 1,0-1,1 0,7-2,-11 5,0-1,-1 1,2-1,-1 1,-1 0,2-1,-1 1,-1 0,2 0,-1 0,0 0,0 0,0 0,0 0,0 1,0-1,3 1,0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28.0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425 32,'1'-4,"0"1,-1 0,1 0,-1 0,-1 0,1 0,-2-5,0 8,1-1,0 1,-1 0,0 0,1 0,0 0,-1-1,0 1,1 0,-1 0,1 1,-1-1,1 0,-3 0,0 1,-28 1,0 1,0 1,-55 12,76-13,0-1,0 2,1-1,-1 1,1 1,0-1,1 1,0 0,0 0,0 0,2 1,-1 0,-12 12,10-5,-1 1,2-1,1 1,-8 23,12-26,0 0,2 1,0-1,1 0,1 0,3 20,-3-28,1 0,1-1,-1 2,1-2,-1 1,2 0,-1 0,0-1,1 0,-1 1,1-1,0 0,0 1,0-1,1 0,-1 0,1 0,0-1,-1 1,2-1,-1 0,0 1,0-1,0 0,9 0,8 3,0-2,2 0,-2-1,24-1,-25 0,21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29.4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0,'0'0,"-1"0,0 1,0-1,1 0,-1 0,1 0,-1 0,0 0,1 1,0-1,0 1,-1-1,1 0,-1 0,1 1,-1-1,1 1,-1-1,1 0,0 0,0 1,-1-1,1 0,0 1,0-1,0 1,-1-1,1 0,0 1,0 0,0-1,1 1,-1 19,1-12,-10 203,8-211,1 0,0 0,0 0,0 1,0-1,0 0,0 1,-1-1,1 0,0 0,0 0,0 0,0 0,0 1,0-1,0 0,0 0,0 1,0-1,1 0,-1 0,0 0,0 0,0 0,0 1,0-1,1 0,-1 0,0 1,0-1,0 0,1 0,-1 0,0 0,0 0,0 0,0 0,0 0,1 0,-1 1,0-1,1 0,9-7,15-18,-24 23,76-92,-77 93,0 1,1-1,0 0,-1 1,0-1,1 0,-1 1,1 0,0-1,0 0,0 1,0 0,-1-1,1 1,0-1,0 1,2 0,-3 0,1 0,-1 0,1 0,0 0,-1 0,1 0,0 0,-1 0,1 0,-1 0,0 0,1 1,-1-1,1 0,-1 1,1-1,0 0,-1 0,1 0,-1 1,0-1,1 1,3 3,-1 0,0 0,0 0,3 7,0 1,-5-11,-1-1,0 0,0 0,0 0,0 0,1 0,-1 0,0 0,0 1,1-1,-1 0,0 0,0 0,1 0,-1 0,0 0,1 0,-1 0,0 0,1 0,-1 0,0 0,0 0,0 0,0 0,1 0,-1 0,0 0,1 0,-1 0,0 0,1 0,9-5,6-9,-14 12,8-11,-8 10,1-1,0 1,0-1,1 1,-1 0,8-6,-10 9,-1 0,0 0,1 0,-1 0,0 0,1 0,-1 0,1 0,-1 0,0 0,0 0,0-1,1 1,-1 0,0 0,1 0,-1 0,1 0,-1 0,1 1,-1-1,0 0,1 0,-1 0,1 0,-1 0,0 0,0 0,0 0,0 0,1 1,9 7,1 12,-2 5,5 40,-10-43,-1-5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30.7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354 20,'0'0,"0"1,0-1,0 0,0 0,0 1,0-1,0 1,0-1,0 0,0 0,0 1,1-1,-1 0,0 0,1 1,-1-1,1 0,-1 1,0-1,1 0,-1 0,1 0,-1 0,1 0,-1 1,0-1,1 0,-1 0,1 0,-1 1,1-1,0 0,-1 0,1 0,-1 0,1 0,-1 0,0 0,1 0,-1 0,1-1,0 1,0-1,1 1,-2 0,1-1,0 0,0 1,0-1,0 1,0-1,-1 0,0 1,1-1,-1 0,1 1,0-1,-1 0,0 0,1-1,-1 2,0-1,-1 0,1 1,0 0,-1-1,1 1,-1-1,1 1,-1 0,1-1,0 0,0 1,-1 0,0 0,1-1,-1 1,0-1,0 1,1 0,-1 0,1 0,-1 0,0-1,1 1,-1 0,0 0,-1 0,-22-4,12 4,-1-1,1 1,0 1,-1-1,1 1,0 0,0 1,0 0,1 1,-1-1,1 1,0 1,-1 0,2-1,0 2,-12 5,10-4,1 0,1 0,-1 1,1 0,1 0,-1 1,2 1,0-2,1 2,0 0,0-1,2 1,-5 10,7-11,1 0,1 0,0-1,0 1,1 0,1 0,0-1,0 1,5 10,-4-14,0 1,0 0,1 0,0-1,0 0,1 1,0-2,-1 1,2 0,0 0,-1 0,1-1,0 0,1 1,0-1,7 3,-8-5,-1 0,0 0,0 0,2 0,-2-1,1 1,-1-1,1 1,0-1,-1 0,1-1,0 1,0-1,-1 1,1-1,0 0,-1 0,0 0,0 0,1-1,4-1,10-5,0 0,-1 0,17-12,-32 19,20-12,-1 0,-1-2,-1 1,0-1,-2-1,-1 0,-1-1,-1 0,-2 0,0-1,-2-1,11-25,-18 36,4-8,-9 16,0 1,0 0,0-1,0 1,0-1,1 1,-1-1,0 1,0 0,1-1,-1 1,1-1,-2 3,-9 13,1 0,1 1,2 0,0 1,1-1,1 1,2-1,1 1,1-1,1 1,1 0,9 30,-2-25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32.1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1 105,'0'0,"0"0,0 0,0-3,15 31,-3-1,9 36,-9-25,-12-38,0 0,0 0,0 1,0-1,0 0,0 0,0 0,0 0,0 0,0 0,0 0,0 0,0 1,0-1,1 0,-1 0,0 0,0 0,0 0,0 1,0-1,1 0,-1 0,0 0,0 0,0 0,0 0,1 0,-1 0,0 0,0 0,0 0,1 0,-1 0,0 0,0 0,1 0,-1 0,0 0,0 0,0 0,0 0,9-5,10-14,-13 12,111-127,-72 80,-40 48,-1 1,1 1,0-1,1 0,7-5,-12 10,0-1,0 1,0 0,0-1,-1 0,2 1,-1 0,0-1,0 0,1 1,-2 0,2 0,-1 0,0-1,1 1,-2 0,2 0,-1 0,1 0,-1 0,0 0,0 0,1 0,-1 0,0 1,0-1,0 0,1 0,-1 0,0 1,0 0,0-1,0 0,1 1,-1-1,-1 1,1-1,0 1,0-1,0 1,0 0,0-1,-1 1,0 0,2 1,3 4,1 0,-2 1,-1-1,2 1,-3-1,1 1,1 7,5 50,-5-34,3 16,-7-45,0-1,0 0,0 0,0 0,0 0,0 1,0-1,0 0,0 0,0 0,0 0,0 0,0 0,0 0,1 0,-1 0,0 1,0-1,0 0,0 0,0 0,1 0,-1 0,0 0,0 0,0 0,0 0,0 0,0 0,0 0,0 0,0 0,1 0,-1 0,0 0,0 0,1 0,-1 0,0 0,0 0,0 0,1 0,-1 0,9-4,7-12,-15 14,101-122,-102 123,0 1,1 0,-1-1,0 1,0 0,0 0,0 0,1 0,-1 0,0-1,0 1,1 0,-1 0,0 0,1-1,-1 1,0 0,0 0,0 0,0 0,1 0,-1 0,0 0,1 0,-1 0,0 0,1 0,-1 0,0 0,1 0,-1 0,1 0,-1 0,0 0,1 0,-1 0,0 0,0 0,0 0,0 0,1 0,-1 0,0 0,1 1,-1-1,0 0,1 0,-1 0,0 1,0-1,1 0,-1 0,0 0,0 0,0 0,0 1,1-1,-1 0,0 1,10 13,-9-12,35 75,-26-54,1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5:32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35,'-8'5,"4"-4,7-7,1 3,0 1,0-2,0 2,0-1,1 1,0 0,0-1,0 1,0 0,0 1,0-1,2 1,-2 0,1-1,0 2,-1-1,1 0,0 1,0 0,0-1,-1 2,1-1,0 0,0 1,0 0,-1-1,1 2,0-1,9 3,14 7,-17-7,0 1,1-1,20 5,-30-9,1 1,-1-1,1 0,-1 1,1-1,-1 1,1-1,0-1,-1 1,1 0,-1-1,1 1,-1-1,1 1,-1-1,0 0,1 0,3-2,5-2,-2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6:06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58,'5'-8,"-4"8,-1-2,1 2,-1-1,0 0,1 1,0 0,-1-1,0 0,1 1,-1-1,1 1,0 0,0-1,0 0,0 1,-1 0,1-1,0 1,0-1,0 1,0 0,0 0,0-1,0 1,0 0,0 0,0 0,1-1,-2 1,1 0,2 1,282-20,-152 8,-30 5,-67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20.4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585 43,'-1'-8,"1"6,0-1,-1-1,1 2,0-1,0-1,1 2,-1-1,1-1,1-3,-2 7,0 0,1 0,-1 0,0 0,1 0,-1 0,0 0,0 0,0 0,0 0,0 0,1 0,-1 0,0 0,1 0,-1 1,0-1,0 0,1 0,-1 0,0 0,0 1,0-1,1 0,-1 0,0 0,0 1,0-1,1 0,-1 0,0 1,0-1,0 0,0 1,0-1,0 0,0 0,0 0,0 0,1 0,-1 1,0-1,-1 0,1 0,0 1,0 0,0-1,0 1,0 0,0-1,0 1,0 0,0-1,0 1,0-1,-1 1,1-1,0 1,0-1,-1 0,1 1,0-1,-1 1,1-1,-1 1,1-1,0 0,-1 1,1-1,0 1,0-1,-1 0,0 1,1-1,-1 0,1 0,-2 1,-427 138,388-124,11-7,26-8,-1 1,0 1,0-1,1 1,-8 2,11-2,-1-1,0 0,1 1,-1-2,1 2,-1 0,1 0,-1-1,1 1,1-1,-1 1,0 0,0 0,0 0,0 0,0 0,0 2,-5 25,1 0,2 0,-1 47,11 90,1-17,-20 486,0-101,12-534,1 778,27-2,-26-758,26 306,-18-251,4-1,30 100,-22-86,-18-73,-2-10,-1 0,0 0,0 0,0 0,-1 0,1 0,-1 5,0-7,1 1,-1-1,0 1,0-1,1 0,0 0,0 0,-1 1,1-1,0 0,0 1,0-1,0 0,0-1,0 1,0 0,0 0,1 0,-1 0,0-1,1 1,-1 0,0-1,0 1,1-1,2 1,49 10,-34-9,264 49,-217-37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6:07.2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 8,'2'0,"-2"-1,0-1,0 1,-1-1,1 1,-1 1,1 1,-3 2,1 3,0 3,2 5,1 4,2 5,2 6,1 5,-1-3,-2-7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6:08.2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 0,'-1'0,"1"1,0-1,0 0,-1 0,1 0,0 0,0 0,0 0,0 0,0 0,0 0,-1 0,1 0,0 0,0 0,0 0,-1 0,1 0,0 0,0 1,0-1,0 0,0 0,-1 0,1 0,0 1,0-1,0 0,0 0,0 0,0 0,0 0,0 0,0 0,0 1,0-1,0 0,0 0,0 1,0-1,0 0,0 0,11 3,28 2,-31-4,300 32,-269-29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6:08.6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0,'0'2,"0"1,0 0,0 0,0 1,0-1,0 0,0 4,0 1,-2 3,-2 6,-1 5,-1 9,-1 7,0 10,2-3,1-10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6:17.5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352 7,'10'-3,"-6"2,-15-1,6 2,0-1,0 1,0 0,-1 1,1-1,0 0,0 1,0 0,0 0,0 0,0 0,1 1,0-1,-2 1,2 0,0 0,0 0,0 0,0 0,0 0,-3 5,-7 3,1 0,1 1,1 1,-10 12,-8 14,2 1,3 0,3 2,2-1,-20 83,29-76,4 0,3 0,3 0,3 0,16 56,-11-70,3-1,3 0,24 39,-23-49,1 0,1-1,3 0,0-1,26 20,-7-11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6:33.5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4,'-20'-3,"12"4,8-1,-1 0,1 0,0 0,0 0,0 0,0 0,0 0,0 0,0 0,0 0,0 1,0-1,-1 0,1 0,0 0,0 1,0-1,0 0,0 0,1 0,-1 0,0 0,0 0,0 0,0 0,0 1,0-1,0 0,0 0,0 0,1 0,-1 1,0-1,0 0,0 0,0 0,1 0,6 8,0 0,7 11,13 16,72 51,130 90,-125-99,-22-16,-54-41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6:34.0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403 0,'-9'8,"0"-1,-18 10,17-10,-29 20,-62 56,-19 36,70-68,13-13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6:35.5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670 0,'0'1,"0"-1,0 0,1 0,-1 1,0-1,0 1,1-1,-1 0,0 0,1 0,-1 1,0-1,0 0,0 1,1-1,-1 0,1 0,-1 0,1 0,-1 0,1 0,-1 1,1-1,-1 0,1 0,-1 0,0 0,1 0,-1 0,1 0,-1 0,1 0,0 0,-1 0,1 0,-1 0,2-1,4 1,-15 5,-9 3,-34 13,1 1,-83 48,-78 66,11-8,186-120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6:36.3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42,'3'-14,"-3"12,0-1,1 1,-1-1,0 1,0 0,0-1,0 0,-1 1,0-4,14 27,4-1,0 1,1-2,3 0,-1-1,30 20,-14-13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6:40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22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514 6,'1'-3,"-1"0,-11 4,-57 16,1 2,-70 31,116-41,1 0,0 2,0 0,1 2,0-1,-28 26,40-30,1-1,-2 1,2 0,1 0,-1 1,1 0,-6 14,8-17,1 0,1 0,-1 1,1-1,0 1,0 0,1-1,0 0,0 2,0-2,1 0,3 12,-3-12,2 0,-1 1,1-2,0 1,0 0,1 0,-1 0,2-2,-2 2,2-1,-1 0,2-1,-2 1,2-2,-1 1,1 0,-1-1,2 1,-2-1,1-1,8 3,-6-3,0 0,-1 0,2 0,-1-1,0 0,0-1,0 0,0 0,0-1,0 0,0-1,0 0,-1 0,2 0,-2-1,0 0,9-4,-5-1,1 0,0 0,-1-1,0-1,-1 0,0 0,-1-1,0-1,-1 0,-1 0,0 1,1-2,-3 0,9-22,5-36,-16 60,2 2,-5 9,1 0,-1 1,1-1,-1 0,1 0,-1 0,0 0,1 1,-1-1,0 0,0 0,0 1,1-1,-1 0,0 1,1-1,-1 0,0 1,0-1,1 0,-1 1,0-1,0 0,0 0,0 1,1 0,18 35,-2 1,0 0,13 49,21 121,-45-186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16:23:23.2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1,'-2'4,"-1"-2,-2 0,1-1,1 1,1-2,2 2,2 0,0 2,1 2,1 4,0 8,0 6,1 6,1 4,0 1,1-6,-3-8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0147-5A89-4FE2-B938-2B9EC6D92616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A8737-062A-430E-91CE-4813D157A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8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6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894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9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00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536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473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59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 for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112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24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8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2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0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02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8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0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9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DAF6-BE44-41D4-8532-035407B3715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8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3.png"/><Relationship Id="rId7" Type="http://schemas.openxmlformats.org/officeDocument/2006/relationships/image" Target="../media/image63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1.png"/><Relationship Id="rId3" Type="http://schemas.openxmlformats.org/officeDocument/2006/relationships/image" Target="../media/image72.png"/><Relationship Id="rId7" Type="http://schemas.openxmlformats.org/officeDocument/2006/relationships/image" Target="../media/image6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0.png"/><Relationship Id="rId5" Type="http://schemas.openxmlformats.org/officeDocument/2006/relationships/image" Target="../media/image300.png"/><Relationship Id="rId10" Type="http://schemas.openxmlformats.org/officeDocument/2006/relationships/image" Target="../media/image721.png"/><Relationship Id="rId4" Type="http://schemas.openxmlformats.org/officeDocument/2006/relationships/image" Target="../media/image290.png"/><Relationship Id="rId9" Type="http://schemas.openxmlformats.org/officeDocument/2006/relationships/image" Target="../media/image7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10" Type="http://schemas.openxmlformats.org/officeDocument/2006/relationships/image" Target="../media/image1340.png"/><Relationship Id="rId4" Type="http://schemas.openxmlformats.org/officeDocument/2006/relationships/image" Target="../media/image39.png"/><Relationship Id="rId9" Type="http://schemas.openxmlformats.org/officeDocument/2006/relationships/image" Target="../media/image13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0.png"/><Relationship Id="rId13" Type="http://schemas.openxmlformats.org/officeDocument/2006/relationships/image" Target="../media/image58.png"/><Relationship Id="rId3" Type="http://schemas.openxmlformats.org/officeDocument/2006/relationships/image" Target="../media/image1220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320.png"/><Relationship Id="rId5" Type="http://schemas.openxmlformats.org/officeDocument/2006/relationships/image" Target="../media/image54.png"/><Relationship Id="rId15" Type="http://schemas.openxmlformats.org/officeDocument/2006/relationships/image" Target="../media/image60.png"/><Relationship Id="rId10" Type="http://schemas.openxmlformats.org/officeDocument/2006/relationships/image" Target="../media/image2.png"/><Relationship Id="rId4" Type="http://schemas.openxmlformats.org/officeDocument/2006/relationships/image" Target="../media/image1230.png"/><Relationship Id="rId9" Type="http://schemas.openxmlformats.org/officeDocument/2006/relationships/image" Target="../media/image55.png"/><Relationship Id="rId1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10.png"/><Relationship Id="rId5" Type="http://schemas.openxmlformats.org/officeDocument/2006/relationships/image" Target="../media/image13.png"/><Relationship Id="rId15" Type="http://schemas.openxmlformats.org/officeDocument/2006/relationships/image" Target="../media/image211.png"/><Relationship Id="rId10" Type="http://schemas.openxmlformats.org/officeDocument/2006/relationships/image" Target="../media/image1610.png"/><Relationship Id="rId4" Type="http://schemas.openxmlformats.org/officeDocument/2006/relationships/image" Target="../media/image12.png"/><Relationship Id="rId9" Type="http://schemas.openxmlformats.org/officeDocument/2006/relationships/image" Target="../media/image17.emf"/><Relationship Id="rId14" Type="http://schemas.openxmlformats.org/officeDocument/2006/relationships/image" Target="../media/image20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2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1.png"/><Relationship Id="rId5" Type="http://schemas.openxmlformats.org/officeDocument/2006/relationships/image" Target="../media/image22.png"/><Relationship Id="rId10" Type="http://schemas.openxmlformats.org/officeDocument/2006/relationships/image" Target="../media/image280.png"/><Relationship Id="rId4" Type="http://schemas.openxmlformats.org/officeDocument/2006/relationships/image" Target="../media/image21.png"/><Relationship Id="rId9" Type="http://schemas.openxmlformats.org/officeDocument/2006/relationships/image" Target="../media/image2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.xml"/><Relationship Id="rId138" Type="http://schemas.openxmlformats.org/officeDocument/2006/relationships/image" Target="../media/image95.png"/><Relationship Id="rId159" Type="http://schemas.openxmlformats.org/officeDocument/2006/relationships/customXml" Target="../ink/ink35.xml"/><Relationship Id="rId170" Type="http://schemas.openxmlformats.org/officeDocument/2006/relationships/image" Target="../media/image1110.png"/><Relationship Id="rId191" Type="http://schemas.openxmlformats.org/officeDocument/2006/relationships/customXml" Target="../ink/ink52.xml"/><Relationship Id="rId205" Type="http://schemas.openxmlformats.org/officeDocument/2006/relationships/customXml" Target="../ink/ink59.xml"/><Relationship Id="rId226" Type="http://schemas.openxmlformats.org/officeDocument/2006/relationships/image" Target="../media/image137.png"/><Relationship Id="rId107" Type="http://schemas.openxmlformats.org/officeDocument/2006/relationships/customXml" Target="../ink/ink9.xml"/><Relationship Id="rId11" Type="http://schemas.openxmlformats.org/officeDocument/2006/relationships/customXml" Target="../ink/ink2.xml"/><Relationship Id="rId128" Type="http://schemas.openxmlformats.org/officeDocument/2006/relationships/image" Target="../media/image90.png"/><Relationship Id="rId149" Type="http://schemas.openxmlformats.org/officeDocument/2006/relationships/customXml" Target="../ink/ink30.xml"/><Relationship Id="rId5" Type="http://schemas.openxmlformats.org/officeDocument/2006/relationships/image" Target="../media/image151.png"/><Relationship Id="rId160" Type="http://schemas.openxmlformats.org/officeDocument/2006/relationships/image" Target="../media/image106.png"/><Relationship Id="rId181" Type="http://schemas.openxmlformats.org/officeDocument/2006/relationships/image" Target="../media/image1160.png"/><Relationship Id="rId216" Type="http://schemas.openxmlformats.org/officeDocument/2006/relationships/image" Target="../media/image132.png"/><Relationship Id="rId237" Type="http://schemas.openxmlformats.org/officeDocument/2006/relationships/customXml" Target="../ink/ink76.xml"/><Relationship Id="rId118" Type="http://schemas.openxmlformats.org/officeDocument/2006/relationships/image" Target="../media/image85.png"/><Relationship Id="rId139" Type="http://schemas.openxmlformats.org/officeDocument/2006/relationships/customXml" Target="../ink/ink25.xml"/><Relationship Id="rId150" Type="http://schemas.openxmlformats.org/officeDocument/2006/relationships/image" Target="../media/image101.png"/><Relationship Id="rId155" Type="http://schemas.openxmlformats.org/officeDocument/2006/relationships/customXml" Target="../ink/ink33.xml"/><Relationship Id="rId171" Type="http://schemas.openxmlformats.org/officeDocument/2006/relationships/customXml" Target="../ink/ink41.xml"/><Relationship Id="rId176" Type="http://schemas.openxmlformats.org/officeDocument/2006/relationships/customXml" Target="../ink/ink44.xml"/><Relationship Id="rId192" Type="http://schemas.openxmlformats.org/officeDocument/2006/relationships/image" Target="../media/image121.png"/><Relationship Id="rId197" Type="http://schemas.openxmlformats.org/officeDocument/2006/relationships/customXml" Target="../ink/ink55.xml"/><Relationship Id="rId206" Type="http://schemas.openxmlformats.org/officeDocument/2006/relationships/image" Target="../media/image128.png"/><Relationship Id="rId227" Type="http://schemas.openxmlformats.org/officeDocument/2006/relationships/customXml" Target="../ink/ink71.xml"/><Relationship Id="rId201" Type="http://schemas.openxmlformats.org/officeDocument/2006/relationships/customXml" Target="../ink/ink57.xml"/><Relationship Id="rId222" Type="http://schemas.openxmlformats.org/officeDocument/2006/relationships/image" Target="../media/image135.png"/><Relationship Id="rId12" Type="http://schemas.openxmlformats.org/officeDocument/2006/relationships/image" Target="../media/image330.png"/><Relationship Id="rId103" Type="http://schemas.openxmlformats.org/officeDocument/2006/relationships/customXml" Target="../ink/ink7.xml"/><Relationship Id="rId108" Type="http://schemas.openxmlformats.org/officeDocument/2006/relationships/image" Target="../media/image800.png"/><Relationship Id="rId124" Type="http://schemas.openxmlformats.org/officeDocument/2006/relationships/image" Target="../media/image88.png"/><Relationship Id="rId129" Type="http://schemas.openxmlformats.org/officeDocument/2006/relationships/customXml" Target="../ink/ink20.xml"/><Relationship Id="rId140" Type="http://schemas.openxmlformats.org/officeDocument/2006/relationships/image" Target="../media/image96.png"/><Relationship Id="rId145" Type="http://schemas.openxmlformats.org/officeDocument/2006/relationships/customXml" Target="../ink/ink28.xml"/><Relationship Id="rId161" Type="http://schemas.openxmlformats.org/officeDocument/2006/relationships/customXml" Target="../ink/ink36.xml"/><Relationship Id="rId166" Type="http://schemas.openxmlformats.org/officeDocument/2006/relationships/image" Target="../media/image611.png"/><Relationship Id="rId182" Type="http://schemas.openxmlformats.org/officeDocument/2006/relationships/customXml" Target="../ink/ink47.xml"/><Relationship Id="rId187" Type="http://schemas.openxmlformats.org/officeDocument/2006/relationships/customXml" Target="../ink/ink50.xml"/><Relationship Id="rId217" Type="http://schemas.openxmlformats.org/officeDocument/2006/relationships/customXml" Target="../ink/ink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0.png"/><Relationship Id="rId212" Type="http://schemas.openxmlformats.org/officeDocument/2006/relationships/image" Target="../media/image130.png"/><Relationship Id="rId233" Type="http://schemas.openxmlformats.org/officeDocument/2006/relationships/customXml" Target="../ink/ink74.xml"/><Relationship Id="rId238" Type="http://schemas.openxmlformats.org/officeDocument/2006/relationships/image" Target="../media/image143.png"/><Relationship Id="rId114" Type="http://schemas.openxmlformats.org/officeDocument/2006/relationships/image" Target="../media/image830.png"/><Relationship Id="rId119" Type="http://schemas.openxmlformats.org/officeDocument/2006/relationships/customXml" Target="../ink/ink15.xml"/><Relationship Id="rId130" Type="http://schemas.openxmlformats.org/officeDocument/2006/relationships/image" Target="../media/image91.png"/><Relationship Id="rId135" Type="http://schemas.openxmlformats.org/officeDocument/2006/relationships/customXml" Target="../ink/ink23.xml"/><Relationship Id="rId151" Type="http://schemas.openxmlformats.org/officeDocument/2006/relationships/customXml" Target="../ink/ink31.xml"/><Relationship Id="rId156" Type="http://schemas.openxmlformats.org/officeDocument/2006/relationships/image" Target="../media/image104.png"/><Relationship Id="rId177" Type="http://schemas.openxmlformats.org/officeDocument/2006/relationships/image" Target="../media/image114.png"/><Relationship Id="rId198" Type="http://schemas.openxmlformats.org/officeDocument/2006/relationships/image" Target="../media/image124.png"/><Relationship Id="rId172" Type="http://schemas.openxmlformats.org/officeDocument/2006/relationships/customXml" Target="../ink/ink42.xml"/><Relationship Id="rId193" Type="http://schemas.openxmlformats.org/officeDocument/2006/relationships/customXml" Target="../ink/ink53.xml"/><Relationship Id="rId202" Type="http://schemas.openxmlformats.org/officeDocument/2006/relationships/image" Target="../media/image126.png"/><Relationship Id="rId207" Type="http://schemas.openxmlformats.org/officeDocument/2006/relationships/customXml" Target="../ink/ink60.xml"/><Relationship Id="rId223" Type="http://schemas.openxmlformats.org/officeDocument/2006/relationships/customXml" Target="../ink/ink69.xml"/><Relationship Id="rId228" Type="http://schemas.openxmlformats.org/officeDocument/2006/relationships/image" Target="../media/image138.png"/><Relationship Id="rId13" Type="http://schemas.openxmlformats.org/officeDocument/2006/relationships/customXml" Target="../ink/ink3.xml"/><Relationship Id="rId109" Type="http://schemas.openxmlformats.org/officeDocument/2006/relationships/customXml" Target="../ink/ink10.xml"/><Relationship Id="rId104" Type="http://schemas.openxmlformats.org/officeDocument/2006/relationships/image" Target="../media/image780.png"/><Relationship Id="rId120" Type="http://schemas.openxmlformats.org/officeDocument/2006/relationships/image" Target="../media/image86.png"/><Relationship Id="rId125" Type="http://schemas.openxmlformats.org/officeDocument/2006/relationships/customXml" Target="../ink/ink18.xml"/><Relationship Id="rId141" Type="http://schemas.openxmlformats.org/officeDocument/2006/relationships/customXml" Target="../ink/ink26.xml"/><Relationship Id="rId146" Type="http://schemas.openxmlformats.org/officeDocument/2006/relationships/image" Target="../media/image99.png"/><Relationship Id="rId167" Type="http://schemas.openxmlformats.org/officeDocument/2006/relationships/customXml" Target="../ink/ink39.xml"/><Relationship Id="rId188" Type="http://schemas.openxmlformats.org/officeDocument/2006/relationships/image" Target="../media/image119.png"/><Relationship Id="rId7" Type="http://schemas.openxmlformats.org/officeDocument/2006/relationships/image" Target="../media/image26.png"/><Relationship Id="rId162" Type="http://schemas.openxmlformats.org/officeDocument/2006/relationships/image" Target="../media/image107.png"/><Relationship Id="rId183" Type="http://schemas.openxmlformats.org/officeDocument/2006/relationships/customXml" Target="../ink/ink48.xml"/><Relationship Id="rId213" Type="http://schemas.openxmlformats.org/officeDocument/2006/relationships/customXml" Target="../ink/ink64.xml"/><Relationship Id="rId218" Type="http://schemas.openxmlformats.org/officeDocument/2006/relationships/image" Target="../media/image133.png"/><Relationship Id="rId234" Type="http://schemas.openxmlformats.org/officeDocument/2006/relationships/image" Target="../media/image141.png"/><Relationship Id="rId239" Type="http://schemas.openxmlformats.org/officeDocument/2006/relationships/customXml" Target="../ink/ink77.xml"/><Relationship Id="rId2" Type="http://schemas.openxmlformats.org/officeDocument/2006/relationships/notesSlide" Target="../notesSlides/notesSlide9.xml"/><Relationship Id="rId110" Type="http://schemas.openxmlformats.org/officeDocument/2006/relationships/image" Target="../media/image810.png"/><Relationship Id="rId115" Type="http://schemas.openxmlformats.org/officeDocument/2006/relationships/customXml" Target="../ink/ink13.xml"/><Relationship Id="rId131" Type="http://schemas.openxmlformats.org/officeDocument/2006/relationships/customXml" Target="../ink/ink21.xml"/><Relationship Id="rId136" Type="http://schemas.openxmlformats.org/officeDocument/2006/relationships/image" Target="../media/image94.png"/><Relationship Id="rId157" Type="http://schemas.openxmlformats.org/officeDocument/2006/relationships/customXml" Target="../ink/ink34.xml"/><Relationship Id="rId178" Type="http://schemas.openxmlformats.org/officeDocument/2006/relationships/customXml" Target="../ink/ink45.xml"/><Relationship Id="rId152" Type="http://schemas.openxmlformats.org/officeDocument/2006/relationships/image" Target="../media/image102.png"/><Relationship Id="rId173" Type="http://schemas.openxmlformats.org/officeDocument/2006/relationships/image" Target="../media/image112.png"/><Relationship Id="rId194" Type="http://schemas.openxmlformats.org/officeDocument/2006/relationships/image" Target="../media/image122.png"/><Relationship Id="rId199" Type="http://schemas.openxmlformats.org/officeDocument/2006/relationships/customXml" Target="../ink/ink56.xml"/><Relationship Id="rId203" Type="http://schemas.openxmlformats.org/officeDocument/2006/relationships/customXml" Target="../ink/ink58.xml"/><Relationship Id="rId208" Type="http://schemas.openxmlformats.org/officeDocument/2006/relationships/customXml" Target="../ink/ink61.xml"/><Relationship Id="rId229" Type="http://schemas.openxmlformats.org/officeDocument/2006/relationships/customXml" Target="../ink/ink72.xml"/><Relationship Id="rId224" Type="http://schemas.openxmlformats.org/officeDocument/2006/relationships/image" Target="../media/image136.png"/><Relationship Id="rId240" Type="http://schemas.openxmlformats.org/officeDocument/2006/relationships/image" Target="../media/image144.png"/><Relationship Id="rId14" Type="http://schemas.openxmlformats.org/officeDocument/2006/relationships/image" Target="../media/image340.png"/><Relationship Id="rId100" Type="http://schemas.openxmlformats.org/officeDocument/2006/relationships/image" Target="../media/image760.png"/><Relationship Id="rId105" Type="http://schemas.openxmlformats.org/officeDocument/2006/relationships/customXml" Target="../ink/ink8.xml"/><Relationship Id="rId126" Type="http://schemas.openxmlformats.org/officeDocument/2006/relationships/image" Target="../media/image89.png"/><Relationship Id="rId147" Type="http://schemas.openxmlformats.org/officeDocument/2006/relationships/customXml" Target="../ink/ink29.xml"/><Relationship Id="rId168" Type="http://schemas.openxmlformats.org/officeDocument/2006/relationships/image" Target="../media/image11000.png"/><Relationship Id="rId8" Type="http://schemas.openxmlformats.org/officeDocument/2006/relationships/image" Target="../media/image310.png"/><Relationship Id="rId98" Type="http://schemas.openxmlformats.org/officeDocument/2006/relationships/image" Target="../media/image311.png"/><Relationship Id="rId121" Type="http://schemas.openxmlformats.org/officeDocument/2006/relationships/customXml" Target="../ink/ink16.xml"/><Relationship Id="rId142" Type="http://schemas.openxmlformats.org/officeDocument/2006/relationships/image" Target="../media/image97.png"/><Relationship Id="rId163" Type="http://schemas.openxmlformats.org/officeDocument/2006/relationships/customXml" Target="../ink/ink37.xml"/><Relationship Id="rId184" Type="http://schemas.openxmlformats.org/officeDocument/2006/relationships/image" Target="../media/image117.png"/><Relationship Id="rId189" Type="http://schemas.openxmlformats.org/officeDocument/2006/relationships/customXml" Target="../ink/ink51.xml"/><Relationship Id="rId219" Type="http://schemas.openxmlformats.org/officeDocument/2006/relationships/customXml" Target="../ink/ink67.xml"/><Relationship Id="rId214" Type="http://schemas.openxmlformats.org/officeDocument/2006/relationships/image" Target="../media/image131.png"/><Relationship Id="rId230" Type="http://schemas.openxmlformats.org/officeDocument/2006/relationships/image" Target="../media/image139.png"/><Relationship Id="rId235" Type="http://schemas.openxmlformats.org/officeDocument/2006/relationships/customXml" Target="../ink/ink75.xml"/><Relationship Id="rId116" Type="http://schemas.openxmlformats.org/officeDocument/2006/relationships/image" Target="../media/image840.png"/><Relationship Id="rId137" Type="http://schemas.openxmlformats.org/officeDocument/2006/relationships/customXml" Target="../ink/ink24.xml"/><Relationship Id="rId158" Type="http://schemas.openxmlformats.org/officeDocument/2006/relationships/image" Target="../media/image105.png"/><Relationship Id="rId111" Type="http://schemas.openxmlformats.org/officeDocument/2006/relationships/customXml" Target="../ink/ink11.xml"/><Relationship Id="rId132" Type="http://schemas.openxmlformats.org/officeDocument/2006/relationships/image" Target="../media/image92.png"/><Relationship Id="rId153" Type="http://schemas.openxmlformats.org/officeDocument/2006/relationships/customXml" Target="../ink/ink32.xml"/><Relationship Id="rId174" Type="http://schemas.openxmlformats.org/officeDocument/2006/relationships/customXml" Target="../ink/ink43.xml"/><Relationship Id="rId179" Type="http://schemas.openxmlformats.org/officeDocument/2006/relationships/image" Target="../media/image1150.png"/><Relationship Id="rId195" Type="http://schemas.openxmlformats.org/officeDocument/2006/relationships/customXml" Target="../ink/ink54.xml"/><Relationship Id="rId209" Type="http://schemas.openxmlformats.org/officeDocument/2006/relationships/customXml" Target="../ink/ink62.xml"/><Relationship Id="rId190" Type="http://schemas.openxmlformats.org/officeDocument/2006/relationships/image" Target="../media/image120.png"/><Relationship Id="rId204" Type="http://schemas.openxmlformats.org/officeDocument/2006/relationships/image" Target="../media/image127.png"/><Relationship Id="rId220" Type="http://schemas.openxmlformats.org/officeDocument/2006/relationships/image" Target="../media/image134.png"/><Relationship Id="rId225" Type="http://schemas.openxmlformats.org/officeDocument/2006/relationships/customXml" Target="../ink/ink70.xml"/><Relationship Id="rId241" Type="http://schemas.openxmlformats.org/officeDocument/2006/relationships/customXml" Target="../ink/ink78.xml"/><Relationship Id="rId15" Type="http://schemas.openxmlformats.org/officeDocument/2006/relationships/customXml" Target="../ink/ink4.xml"/><Relationship Id="rId106" Type="http://schemas.openxmlformats.org/officeDocument/2006/relationships/image" Target="../media/image790.png"/><Relationship Id="rId127" Type="http://schemas.openxmlformats.org/officeDocument/2006/relationships/customXml" Target="../ink/ink19.xml"/><Relationship Id="rId10" Type="http://schemas.openxmlformats.org/officeDocument/2006/relationships/image" Target="../media/image320.png"/><Relationship Id="rId99" Type="http://schemas.openxmlformats.org/officeDocument/2006/relationships/customXml" Target="../ink/ink5.xml"/><Relationship Id="rId101" Type="http://schemas.openxmlformats.org/officeDocument/2006/relationships/customXml" Target="../ink/ink6.xml"/><Relationship Id="rId122" Type="http://schemas.openxmlformats.org/officeDocument/2006/relationships/image" Target="../media/image87.png"/><Relationship Id="rId143" Type="http://schemas.openxmlformats.org/officeDocument/2006/relationships/customXml" Target="../ink/ink27.xml"/><Relationship Id="rId148" Type="http://schemas.openxmlformats.org/officeDocument/2006/relationships/image" Target="../media/image100.png"/><Relationship Id="rId164" Type="http://schemas.openxmlformats.org/officeDocument/2006/relationships/image" Target="../media/image108.png"/><Relationship Id="rId169" Type="http://schemas.openxmlformats.org/officeDocument/2006/relationships/customXml" Target="../ink/ink40.xml"/><Relationship Id="rId185" Type="http://schemas.openxmlformats.org/officeDocument/2006/relationships/customXml" Target="../ink/ink49.xml"/><Relationship Id="rId4" Type="http://schemas.openxmlformats.org/officeDocument/2006/relationships/image" Target="../media/image150.png"/><Relationship Id="rId9" Type="http://schemas.openxmlformats.org/officeDocument/2006/relationships/customXml" Target="../ink/ink1.xml"/><Relationship Id="rId180" Type="http://schemas.openxmlformats.org/officeDocument/2006/relationships/customXml" Target="../ink/ink46.xml"/><Relationship Id="rId210" Type="http://schemas.openxmlformats.org/officeDocument/2006/relationships/image" Target="../media/image129.png"/><Relationship Id="rId215" Type="http://schemas.openxmlformats.org/officeDocument/2006/relationships/customXml" Target="../ink/ink65.xml"/><Relationship Id="rId236" Type="http://schemas.openxmlformats.org/officeDocument/2006/relationships/image" Target="../media/image142.png"/><Relationship Id="rId231" Type="http://schemas.openxmlformats.org/officeDocument/2006/relationships/customXml" Target="../ink/ink73.xml"/><Relationship Id="rId112" Type="http://schemas.openxmlformats.org/officeDocument/2006/relationships/image" Target="../media/image820.png"/><Relationship Id="rId133" Type="http://schemas.openxmlformats.org/officeDocument/2006/relationships/customXml" Target="../ink/ink22.xml"/><Relationship Id="rId154" Type="http://schemas.openxmlformats.org/officeDocument/2006/relationships/image" Target="../media/image103.png"/><Relationship Id="rId175" Type="http://schemas.openxmlformats.org/officeDocument/2006/relationships/image" Target="../media/image1130.png"/><Relationship Id="rId196" Type="http://schemas.openxmlformats.org/officeDocument/2006/relationships/image" Target="../media/image123.png"/><Relationship Id="rId200" Type="http://schemas.openxmlformats.org/officeDocument/2006/relationships/image" Target="../media/image125.png"/><Relationship Id="rId221" Type="http://schemas.openxmlformats.org/officeDocument/2006/relationships/customXml" Target="../ink/ink68.xml"/><Relationship Id="rId242" Type="http://schemas.openxmlformats.org/officeDocument/2006/relationships/image" Target="../media/image27.png"/><Relationship Id="rId102" Type="http://schemas.openxmlformats.org/officeDocument/2006/relationships/image" Target="../media/image771.png"/><Relationship Id="rId123" Type="http://schemas.openxmlformats.org/officeDocument/2006/relationships/customXml" Target="../ink/ink17.xml"/><Relationship Id="rId144" Type="http://schemas.openxmlformats.org/officeDocument/2006/relationships/image" Target="../media/image98.png"/><Relationship Id="rId165" Type="http://schemas.openxmlformats.org/officeDocument/2006/relationships/customXml" Target="../ink/ink38.xml"/><Relationship Id="rId186" Type="http://schemas.openxmlformats.org/officeDocument/2006/relationships/image" Target="../media/image118.png"/><Relationship Id="rId211" Type="http://schemas.openxmlformats.org/officeDocument/2006/relationships/customXml" Target="../ink/ink63.xml"/><Relationship Id="rId232" Type="http://schemas.openxmlformats.org/officeDocument/2006/relationships/image" Target="../media/image140.png"/><Relationship Id="rId113" Type="http://schemas.openxmlformats.org/officeDocument/2006/relationships/customXml" Target="../ink/ink12.xml"/><Relationship Id="rId13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3214446" y="2967335"/>
            <a:ext cx="67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Linear Algebra &amp; Convex Optimization – Lecture 9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A6902-C1C3-4FC8-88F5-F7CDA26DCA10}"/>
              </a:ext>
            </a:extLst>
          </p:cNvPr>
          <p:cNvSpPr txBox="1"/>
          <p:nvPr/>
        </p:nvSpPr>
        <p:spPr>
          <a:xfrm>
            <a:off x="3040656" y="5717812"/>
            <a:ext cx="89016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Introduction to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inear Algebra, Gilbert Strang; Online References</a:t>
            </a:r>
          </a:p>
        </p:txBody>
      </p:sp>
    </p:spTree>
    <p:extLst>
      <p:ext uri="{BB962C8B-B14F-4D97-AF65-F5344CB8AC3E}">
        <p14:creationId xmlns:p14="http://schemas.microsoft.com/office/powerpoint/2010/main" val="103012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525E6-6CCA-4CC3-9B93-9F73E6C6A79D}"/>
                  </a:ext>
                </a:extLst>
              </p:cNvPr>
              <p:cNvSpPr txBox="1"/>
              <p:nvPr/>
            </p:nvSpPr>
            <p:spPr>
              <a:xfrm>
                <a:off x="191949" y="174975"/>
                <a:ext cx="6856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F0"/>
                    </a:solidFill>
                  </a:rPr>
                  <a:t>Singular Value Decomposition of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1" i="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b="1" dirty="0">
                    <a:solidFill>
                      <a:srgbClr val="00B0F0"/>
                    </a:solidFill>
                  </a:rPr>
                  <a:t> Matrix A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525E6-6CCA-4CC3-9B93-9F73E6C6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49" y="174975"/>
                <a:ext cx="6856137" cy="461665"/>
              </a:xfrm>
              <a:prstGeom prst="rect">
                <a:avLst/>
              </a:prstGeom>
              <a:blipFill>
                <a:blip r:embed="rId2"/>
                <a:stretch>
                  <a:fillRect l="-133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FEC460B-CB27-40D2-B020-A0D5EFF5B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20" y="1342257"/>
            <a:ext cx="5105400" cy="1381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069991-6501-42E7-934D-DE457F123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120" y="3078546"/>
            <a:ext cx="74295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9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525E6-6CCA-4CC3-9B93-9F73E6C6A79D}"/>
                  </a:ext>
                </a:extLst>
              </p:cNvPr>
              <p:cNvSpPr txBox="1"/>
              <p:nvPr/>
            </p:nvSpPr>
            <p:spPr>
              <a:xfrm>
                <a:off x="223121" y="206149"/>
                <a:ext cx="99599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F0"/>
                    </a:solidFill>
                  </a:rPr>
                  <a:t>Orthogonalization of  Rowspace of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1" i="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b="1" dirty="0">
                    <a:solidFill>
                      <a:srgbClr val="00B0F0"/>
                    </a:solidFill>
                  </a:rPr>
                  <a:t> Matrix A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525E6-6CCA-4CC3-9B93-9F73E6C6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1" y="206149"/>
                <a:ext cx="9959970" cy="461665"/>
              </a:xfrm>
              <a:prstGeom prst="rect">
                <a:avLst/>
              </a:prstGeom>
              <a:blipFill>
                <a:blip r:embed="rId2"/>
                <a:stretch>
                  <a:fillRect l="-9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7386AA7F-B64B-4315-A139-11B82DA5A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27" y="1017443"/>
            <a:ext cx="7086600" cy="1123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E184BE-95F0-47A6-9123-78DD4B8BF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96" y="2290997"/>
            <a:ext cx="2790825" cy="400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E27227-A61E-4EC9-86FB-DD3A8707E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27" y="3005374"/>
            <a:ext cx="6010275" cy="10858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4E6268-011D-4E6B-B025-3F8B73324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10" y="4797018"/>
            <a:ext cx="6218959" cy="1085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32575E-00A3-42C4-8721-56F0D1969563}"/>
              </a:ext>
            </a:extLst>
          </p:cNvPr>
          <p:cNvSpPr txBox="1"/>
          <p:nvPr/>
        </p:nvSpPr>
        <p:spPr>
          <a:xfrm>
            <a:off x="461096" y="4427686"/>
            <a:ext cx="183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BAFC2E-59C6-4B78-837F-2F036DEEE719}"/>
                  </a:ext>
                </a:extLst>
              </p:cNvPr>
              <p:cNvSpPr txBox="1"/>
              <p:nvPr/>
            </p:nvSpPr>
            <p:spPr>
              <a:xfrm>
                <a:off x="576710" y="5882868"/>
                <a:ext cx="4035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BAFC2E-59C6-4B78-837F-2F036DEE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10" y="5882868"/>
                <a:ext cx="4035972" cy="369332"/>
              </a:xfrm>
              <a:prstGeom prst="rect">
                <a:avLst/>
              </a:prstGeom>
              <a:blipFill>
                <a:blip r:embed="rId7"/>
                <a:stretch>
                  <a:fillRect l="-136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8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1" y="206149"/>
            <a:ext cx="995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Orthogonal basis  of Row Space using Eigen Vectors of </a:t>
            </a:r>
            <a:r>
              <a:rPr lang="en-IN" sz="2400" b="1" dirty="0">
                <a:solidFill>
                  <a:srgbClr val="00B0F0"/>
                </a:solidFill>
              </a:rPr>
              <a:t>A</a:t>
            </a:r>
            <a:r>
              <a:rPr lang="en-IN" sz="2400" b="1" baseline="30000" dirty="0">
                <a:solidFill>
                  <a:srgbClr val="00B0F0"/>
                </a:solidFill>
              </a:rPr>
              <a:t>T</a:t>
            </a:r>
            <a:r>
              <a:rPr lang="en-IN" sz="2400" b="1" dirty="0">
                <a:solidFill>
                  <a:srgbClr val="00B0F0"/>
                </a:solidFill>
              </a:rPr>
              <a:t>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402FDF-5612-4225-AC74-482EE353E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41" y="2126724"/>
            <a:ext cx="6734175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175BD2-C043-49C5-B9DC-F6EEC3DB8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23" y="3253688"/>
            <a:ext cx="6276975" cy="333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00FE1-9979-4B23-992F-95DBAD391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423" y="2598672"/>
            <a:ext cx="1924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4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525E6-6CCA-4CC3-9B93-9F73E6C6A79D}"/>
                  </a:ext>
                </a:extLst>
              </p:cNvPr>
              <p:cNvSpPr txBox="1"/>
              <p:nvPr/>
            </p:nvSpPr>
            <p:spPr>
              <a:xfrm>
                <a:off x="223121" y="206149"/>
                <a:ext cx="99599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F0"/>
                    </a:solidFill>
                  </a:rPr>
                  <a:t>Orthogonal basis for  Column  Space of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1" i="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b="1" dirty="0">
                    <a:solidFill>
                      <a:srgbClr val="00B0F0"/>
                    </a:solidFill>
                  </a:rPr>
                  <a:t> Matrix A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525E6-6CCA-4CC3-9B93-9F73E6C6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1" y="206149"/>
                <a:ext cx="9959970" cy="461665"/>
              </a:xfrm>
              <a:prstGeom prst="rect">
                <a:avLst/>
              </a:prstGeom>
              <a:blipFill>
                <a:blip r:embed="rId2"/>
                <a:stretch>
                  <a:fillRect l="-9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C52819E-3E0F-477D-BF30-FD8D5C58AC62}"/>
              </a:ext>
            </a:extLst>
          </p:cNvPr>
          <p:cNvGrpSpPr/>
          <p:nvPr/>
        </p:nvGrpSpPr>
        <p:grpSpPr>
          <a:xfrm>
            <a:off x="380567" y="917996"/>
            <a:ext cx="2515683" cy="369332"/>
            <a:chOff x="443636" y="2062131"/>
            <a:chExt cx="2515683" cy="3693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3F1811-BCCF-47CD-BBF7-21E80A085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636" y="2092903"/>
              <a:ext cx="2343150" cy="3238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DC602F-7817-4B78-ABC4-433D27D7D2C6}"/>
                </a:ext>
              </a:extLst>
            </p:cNvPr>
            <p:cNvSpPr txBox="1"/>
            <p:nvPr/>
          </p:nvSpPr>
          <p:spPr>
            <a:xfrm>
              <a:off x="2772283" y="2062131"/>
              <a:ext cx="187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: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0D280DD-EAE9-48E2-A56E-E4E58A181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95" y="1556477"/>
            <a:ext cx="1304925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AD9CE-9CB4-45F9-915D-F91210C4D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620" y="1571225"/>
            <a:ext cx="1266825" cy="40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EED99C-5571-4536-8787-3BD8B0964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445" y="1614087"/>
            <a:ext cx="1466850" cy="314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28EFED-2F2D-4A85-83DE-C85DE5241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95" y="2168049"/>
            <a:ext cx="1028700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278E68-13EC-4023-9298-355051C6FB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1739" y="2134958"/>
            <a:ext cx="1019175" cy="514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9E9B64-5461-430A-93CF-FD62E0695A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423" y="2827739"/>
            <a:ext cx="2276475" cy="314325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D4DD93B5-41D5-49B7-90C6-2F5AE78F5FAA}"/>
              </a:ext>
            </a:extLst>
          </p:cNvPr>
          <p:cNvSpPr/>
          <p:nvPr/>
        </p:nvSpPr>
        <p:spPr>
          <a:xfrm>
            <a:off x="2859449" y="2928854"/>
            <a:ext cx="351992" cy="1360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D0CF70-7953-4E5C-A5EE-EFB553F0CF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1556" y="2827739"/>
            <a:ext cx="4352925" cy="2952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969C5C6-4F56-4E47-BB21-60033B7EBA72}"/>
              </a:ext>
            </a:extLst>
          </p:cNvPr>
          <p:cNvGrpSpPr/>
          <p:nvPr/>
        </p:nvGrpSpPr>
        <p:grpSpPr>
          <a:xfrm>
            <a:off x="364982" y="3587591"/>
            <a:ext cx="2981325" cy="369332"/>
            <a:chOff x="460231" y="3689164"/>
            <a:chExt cx="2981325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4208883-8594-4D0B-BA7C-0D3AECC49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231" y="3772746"/>
              <a:ext cx="2981325" cy="28575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BF4AC0-BA20-422E-9351-4E4F75EE9E34}"/>
                </a:ext>
              </a:extLst>
            </p:cNvPr>
            <p:cNvSpPr txBox="1"/>
            <p:nvPr/>
          </p:nvSpPr>
          <p:spPr>
            <a:xfrm>
              <a:off x="3254520" y="3689164"/>
              <a:ext cx="187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: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D700A3F-AA9D-4B5A-80F4-D7E66501DE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634" y="4257432"/>
            <a:ext cx="428625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09DE6D-E5AC-435E-BBE6-25DBAD0F7F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0972" y="4695438"/>
            <a:ext cx="4924425" cy="3524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957159F-439A-48AD-938C-F32AF27F9F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420" y="5234818"/>
            <a:ext cx="3952875" cy="6667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1A5FCB8-41E7-447F-B390-EBB906DB8A7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7423" y="6126373"/>
            <a:ext cx="34575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1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525E6-6CCA-4CC3-9B93-9F73E6C6A79D}"/>
                  </a:ext>
                </a:extLst>
              </p:cNvPr>
              <p:cNvSpPr txBox="1"/>
              <p:nvPr/>
            </p:nvSpPr>
            <p:spPr>
              <a:xfrm>
                <a:off x="223121" y="206149"/>
                <a:ext cx="99599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F0"/>
                    </a:solidFill>
                  </a:rPr>
                  <a:t>SVD Construction for 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1" i="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b="1" dirty="0">
                    <a:solidFill>
                      <a:srgbClr val="00B0F0"/>
                    </a:solidFill>
                  </a:rPr>
                  <a:t> Matrix A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525E6-6CCA-4CC3-9B93-9F73E6C6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1" y="206149"/>
                <a:ext cx="9959970" cy="461665"/>
              </a:xfrm>
              <a:prstGeom prst="rect">
                <a:avLst/>
              </a:prstGeom>
              <a:blipFill>
                <a:blip r:embed="rId2"/>
                <a:stretch>
                  <a:fillRect l="-9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3A51A18-CF4A-49E4-926A-61D5AFC59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92" y="1004021"/>
            <a:ext cx="2143125" cy="257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B00E9B-5F67-4333-8ABF-DA691CBCC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92" y="1430715"/>
            <a:ext cx="5172075" cy="333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567338-8CB1-4091-BFD7-4492B800E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91" y="1904167"/>
            <a:ext cx="4752975" cy="628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E6D0EC-FBC0-4252-8CBA-4266DF829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91" y="2712593"/>
            <a:ext cx="6467475" cy="390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DD48C0-9D5E-40E0-AD51-35434A8EB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091" y="3371050"/>
            <a:ext cx="2247900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D24999-A245-45AE-958C-BEA5AA1067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091" y="3950144"/>
            <a:ext cx="2257425" cy="314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AFD066-BC41-4C68-923F-BF43C12078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0199" y="1061266"/>
            <a:ext cx="4444279" cy="29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525E6-6CCA-4CC3-9B93-9F73E6C6A79D}"/>
                  </a:ext>
                </a:extLst>
              </p:cNvPr>
              <p:cNvSpPr txBox="1"/>
              <p:nvPr/>
            </p:nvSpPr>
            <p:spPr>
              <a:xfrm>
                <a:off x="223121" y="206149"/>
                <a:ext cx="99599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F0"/>
                    </a:solidFill>
                  </a:rPr>
                  <a:t>SVD Construction for 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1" i="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b="1" dirty="0">
                    <a:solidFill>
                      <a:srgbClr val="00B0F0"/>
                    </a:solidFill>
                  </a:rPr>
                  <a:t> Matrix A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525E6-6CCA-4CC3-9B93-9F73E6C6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1" y="206149"/>
                <a:ext cx="9959970" cy="461665"/>
              </a:xfrm>
              <a:prstGeom prst="rect">
                <a:avLst/>
              </a:prstGeom>
              <a:blipFill>
                <a:blip r:embed="rId2"/>
                <a:stretch>
                  <a:fillRect l="-9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C8CBE4B-CCC3-49BB-B23F-52A43185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07" y="5137021"/>
            <a:ext cx="4800600" cy="120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929AE2-86A5-4477-BBAA-C75095349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007" y="4889371"/>
            <a:ext cx="238125" cy="2476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F1CDDA4-D1FD-49CE-8B17-37D9145A6F7B}"/>
              </a:ext>
            </a:extLst>
          </p:cNvPr>
          <p:cNvGrpSpPr/>
          <p:nvPr/>
        </p:nvGrpSpPr>
        <p:grpSpPr>
          <a:xfrm>
            <a:off x="484138" y="904673"/>
            <a:ext cx="7914843" cy="2240627"/>
            <a:chOff x="799449" y="840848"/>
            <a:chExt cx="7914843" cy="22406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1CBB4F-B715-47F7-8032-51A97C71C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449" y="840848"/>
              <a:ext cx="7914843" cy="224062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C9F0A4-8C7D-4935-9750-F693096F6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6856" y="1713648"/>
              <a:ext cx="263482" cy="24751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1471DD-827F-49C5-9811-6590BE11912B}"/>
              </a:ext>
            </a:extLst>
          </p:cNvPr>
          <p:cNvGrpSpPr/>
          <p:nvPr/>
        </p:nvGrpSpPr>
        <p:grpSpPr>
          <a:xfrm>
            <a:off x="1127234" y="3587339"/>
            <a:ext cx="5694218" cy="1302032"/>
            <a:chOff x="6172200" y="3776525"/>
            <a:chExt cx="5694218" cy="1302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BF775A-9362-458D-9B64-B969FF712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72200" y="3776525"/>
              <a:ext cx="5694218" cy="130203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C828C86-A4F5-497D-859F-88488541D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45535" y="4632041"/>
              <a:ext cx="274771" cy="258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36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SVD : Sum of Linear Transformations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9ECFF-13C7-484E-9C14-160B5597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8" y="1416639"/>
            <a:ext cx="3538104" cy="187343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AEAE844-167D-4C3F-899C-8E0AA76C2C4A}"/>
              </a:ext>
            </a:extLst>
          </p:cNvPr>
          <p:cNvSpPr/>
          <p:nvPr/>
        </p:nvSpPr>
        <p:spPr>
          <a:xfrm>
            <a:off x="5578726" y="2239055"/>
            <a:ext cx="490105" cy="2028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8113D-F9D2-4129-B108-F17E5E43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462" y="1416639"/>
            <a:ext cx="3811430" cy="1908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77A05F-E53B-419C-A217-442AEC9302B2}"/>
                  </a:ext>
                </a:extLst>
              </p:cNvPr>
              <p:cNvSpPr txBox="1"/>
              <p:nvPr/>
            </p:nvSpPr>
            <p:spPr>
              <a:xfrm>
                <a:off x="514348" y="4136605"/>
                <a:ext cx="55544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Transformation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via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 can be considered as 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77A05F-E53B-419C-A217-442AEC930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8" y="4136605"/>
                <a:ext cx="5554483" cy="646331"/>
              </a:xfrm>
              <a:prstGeom prst="rect">
                <a:avLst/>
              </a:prstGeom>
              <a:blipFill>
                <a:blip r:embed="rId4"/>
                <a:stretch>
                  <a:fillRect l="-877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3E6430-2AC7-4099-819F-0E411A4CA356}"/>
                  </a:ext>
                </a:extLst>
              </p:cNvPr>
              <p:cNvSpPr txBox="1"/>
              <p:nvPr/>
            </p:nvSpPr>
            <p:spPr>
              <a:xfrm>
                <a:off x="514348" y="4724739"/>
                <a:ext cx="6094268" cy="38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1. Linear transformation using individual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3E6430-2AC7-4099-819F-0E411A4C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8" y="4724739"/>
                <a:ext cx="6094268" cy="384464"/>
              </a:xfrm>
              <a:prstGeom prst="rect">
                <a:avLst/>
              </a:prstGeom>
              <a:blipFill>
                <a:blip r:embed="rId5"/>
                <a:stretch>
                  <a:fillRect l="-800"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B27B97-BB3B-4A4E-AC76-1F910399D9DB}"/>
                  </a:ext>
                </a:extLst>
              </p:cNvPr>
              <p:cNvSpPr txBox="1"/>
              <p:nvPr/>
            </p:nvSpPr>
            <p:spPr>
              <a:xfrm>
                <a:off x="514348" y="5293926"/>
                <a:ext cx="7385041" cy="38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2.  Summation of  linear transformation using rank-1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B27B97-BB3B-4A4E-AC76-1F910399D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8" y="5293926"/>
                <a:ext cx="7385041" cy="384464"/>
              </a:xfrm>
              <a:prstGeom prst="rect">
                <a:avLst/>
              </a:prstGeom>
              <a:blipFill>
                <a:blip r:embed="rId6"/>
                <a:stretch>
                  <a:fillRect l="-660"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169E306-AD95-4A01-9205-C3720B1B3137}"/>
              </a:ext>
            </a:extLst>
          </p:cNvPr>
          <p:cNvGrpSpPr/>
          <p:nvPr/>
        </p:nvGrpSpPr>
        <p:grpSpPr>
          <a:xfrm>
            <a:off x="7726057" y="3881906"/>
            <a:ext cx="3335481" cy="2121029"/>
            <a:chOff x="7726057" y="3881906"/>
            <a:chExt cx="3335481" cy="2121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E3AE5EA-7718-41BE-AF5C-06B7CC3539C2}"/>
                    </a:ext>
                  </a:extLst>
                </p:cNvPr>
                <p:cNvSpPr txBox="1"/>
                <p:nvPr/>
              </p:nvSpPr>
              <p:spPr>
                <a:xfrm>
                  <a:off x="8146887" y="4073946"/>
                  <a:ext cx="898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E3AE5EA-7718-41BE-AF5C-06B7CC3539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887" y="4073946"/>
                  <a:ext cx="89857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405" t="-4348" r="-202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D39203-BDF8-49C2-8EB4-213C90DA3839}"/>
                    </a:ext>
                  </a:extLst>
                </p:cNvPr>
                <p:cNvSpPr txBox="1"/>
                <p:nvPr/>
              </p:nvSpPr>
              <p:spPr>
                <a:xfrm>
                  <a:off x="9194171" y="4062122"/>
                  <a:ext cx="1330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Rank (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) = 1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D39203-BDF8-49C2-8EB4-213C90DA3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4171" y="4062122"/>
                  <a:ext cx="133003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670" t="-8197" r="-275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FC67158-4682-41BB-A1A5-8654B4DF917D}"/>
                    </a:ext>
                  </a:extLst>
                </p:cNvPr>
                <p:cNvSpPr txBox="1"/>
                <p:nvPr/>
              </p:nvSpPr>
              <p:spPr>
                <a:xfrm>
                  <a:off x="8146888" y="4630487"/>
                  <a:ext cx="21775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FC67158-4682-41BB-A1A5-8654B4DF9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888" y="4630487"/>
                  <a:ext cx="217751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955" t="-4444" r="-8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1FD036-BCEF-4176-95CF-DE82AA7D4181}"/>
                    </a:ext>
                  </a:extLst>
                </p:cNvPr>
                <p:cNvSpPr txBox="1"/>
                <p:nvPr/>
              </p:nvSpPr>
              <p:spPr>
                <a:xfrm>
                  <a:off x="8022197" y="5023284"/>
                  <a:ext cx="29562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Transformation on any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/>
                    <a:t> will be a scaling of vector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1FD036-BCEF-4176-95CF-DE82AA7D4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197" y="5023284"/>
                  <a:ext cx="2956214" cy="646331"/>
                </a:xfrm>
                <a:prstGeom prst="rect">
                  <a:avLst/>
                </a:prstGeom>
                <a:blipFill>
                  <a:blip r:embed="rId10"/>
                  <a:stretch>
                    <a:fillRect l="-1856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932E4C-6B32-407D-80EF-7368071E8D01}"/>
                </a:ext>
              </a:extLst>
            </p:cNvPr>
            <p:cNvSpPr/>
            <p:nvPr/>
          </p:nvSpPr>
          <p:spPr>
            <a:xfrm>
              <a:off x="7726057" y="3881906"/>
              <a:ext cx="3335481" cy="21210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41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Appendix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DBE54BB-1B6C-56D7-3BDD-8CB4A2F64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130638"/>
              </p:ext>
            </p:extLst>
          </p:nvPr>
        </p:nvGraphicFramePr>
        <p:xfrm>
          <a:off x="223122" y="3341245"/>
          <a:ext cx="636905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369120" imgH="2343240" progId="PBrush">
                  <p:embed/>
                </p:oleObj>
              </mc:Choice>
              <mc:Fallback>
                <p:oleObj name="Bitmap Image" r:id="rId2" imgW="6369120" imgH="2343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3122" y="3341245"/>
                        <a:ext cx="6369050" cy="234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208745C-8121-77AB-0C84-C1447C7DEAD8}"/>
              </a:ext>
            </a:extLst>
          </p:cNvPr>
          <p:cNvSpPr txBox="1"/>
          <p:nvPr/>
        </p:nvSpPr>
        <p:spPr>
          <a:xfrm>
            <a:off x="310720" y="2093841"/>
            <a:ext cx="9561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 A is a square matrix, then its eigenvalues are equal to the eigenvalues of its transpose, since they share the same characteristic polynomial.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E6682-659E-66AB-8071-71E8C864B768}"/>
              </a:ext>
            </a:extLst>
          </p:cNvPr>
          <p:cNvSpPr txBox="1"/>
          <p:nvPr/>
        </p:nvSpPr>
        <p:spPr>
          <a:xfrm>
            <a:off x="310720" y="2877953"/>
            <a:ext cx="430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202124"/>
                </a:solidFill>
                <a:latin typeface="arial" panose="020B0604020202020204" pitchFamily="34" charset="0"/>
              </a:rPr>
              <a:t>So lets prove for row-stochastic matrix.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A8BCFC-F5AE-8C50-B808-A9148A36E93F}"/>
              </a:ext>
            </a:extLst>
          </p:cNvPr>
          <p:cNvSpPr txBox="1"/>
          <p:nvPr/>
        </p:nvSpPr>
        <p:spPr>
          <a:xfrm>
            <a:off x="310720" y="1190904"/>
            <a:ext cx="8912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202124"/>
                </a:solidFill>
                <a:latin typeface="arial" panose="020B0604020202020204" pitchFamily="34" charset="0"/>
              </a:rPr>
              <a:t>Proof: </a:t>
            </a:r>
            <a:r>
              <a:rPr lang="en-IN" sz="1400" dirty="0">
                <a:solidFill>
                  <a:srgbClr val="202124"/>
                </a:solidFill>
                <a:latin typeface="arial" panose="020B0604020202020204" pitchFamily="34" charset="0"/>
              </a:rPr>
              <a:t>The maximum eigen value of a column stochastic matrix is 1</a:t>
            </a:r>
          </a:p>
        </p:txBody>
      </p:sp>
    </p:spTree>
    <p:extLst>
      <p:ext uri="{BB962C8B-B14F-4D97-AF65-F5344CB8AC3E}">
        <p14:creationId xmlns:p14="http://schemas.microsoft.com/office/powerpoint/2010/main" val="400403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71168" y="272459"/>
            <a:ext cx="934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Positive Semi-Definite (PSD) Matrices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B5451-22C2-499D-9D5C-3291B1E41702}"/>
              </a:ext>
            </a:extLst>
          </p:cNvPr>
          <p:cNvSpPr txBox="1"/>
          <p:nvPr/>
        </p:nvSpPr>
        <p:spPr>
          <a:xfrm>
            <a:off x="270163" y="1007918"/>
            <a:ext cx="952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matrix is </a:t>
            </a:r>
            <a:r>
              <a:rPr lang="en-US" b="1" dirty="0"/>
              <a:t>positive semi-definite </a:t>
            </a:r>
            <a:r>
              <a:rPr lang="en-US" dirty="0"/>
              <a:t>if it is </a:t>
            </a:r>
            <a:r>
              <a:rPr lang="en-US" dirty="0">
                <a:solidFill>
                  <a:srgbClr val="FF0000"/>
                </a:solidFill>
              </a:rPr>
              <a:t>symmetric</a:t>
            </a:r>
            <a:r>
              <a:rPr lang="en-US" dirty="0"/>
              <a:t> and all </a:t>
            </a:r>
            <a:r>
              <a:rPr lang="en-US" dirty="0">
                <a:solidFill>
                  <a:srgbClr val="FF0000"/>
                </a:solidFill>
              </a:rPr>
              <a:t>eigen values are non-negative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05056-01D4-4494-828F-7FB2238A9B12}"/>
                  </a:ext>
                </a:extLst>
              </p:cNvPr>
              <p:cNvSpPr txBox="1"/>
              <p:nvPr/>
            </p:nvSpPr>
            <p:spPr>
              <a:xfrm>
                <a:off x="473369" y="1879849"/>
                <a:ext cx="8442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positive semi definite 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 for all eigenvectors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05056-01D4-4494-828F-7FB2238A9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69" y="1879849"/>
                <a:ext cx="8442896" cy="369332"/>
              </a:xfrm>
              <a:prstGeom prst="rect">
                <a:avLst/>
              </a:prstGeom>
              <a:blipFill>
                <a:blip r:embed="rId3"/>
                <a:stretch>
                  <a:fillRect l="-50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381E96-A69F-4BDB-85DE-E51E3027AE65}"/>
                  </a:ext>
                </a:extLst>
              </p:cNvPr>
              <p:cNvSpPr txBox="1"/>
              <p:nvPr/>
            </p:nvSpPr>
            <p:spPr>
              <a:xfrm>
                <a:off x="770659" y="2393528"/>
                <a:ext cx="6094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(if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eigen vector)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381E96-A69F-4BDB-85DE-E51E3027A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59" y="2393528"/>
                <a:ext cx="609426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1E95FE-A385-4EA6-9CE3-34C3175F134A}"/>
                  </a:ext>
                </a:extLst>
              </p:cNvPr>
              <p:cNvSpPr txBox="1"/>
              <p:nvPr/>
            </p:nvSpPr>
            <p:spPr>
              <a:xfrm>
                <a:off x="732056" y="2879422"/>
                <a:ext cx="39784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1E95FE-A385-4EA6-9CE3-34C3175F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56" y="2879422"/>
                <a:ext cx="397842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F522EE-3C91-1FAA-681B-C00B022BF9E9}"/>
                  </a:ext>
                </a:extLst>
              </p:cNvPr>
              <p:cNvSpPr txBox="1"/>
              <p:nvPr/>
            </p:nvSpPr>
            <p:spPr>
              <a:xfrm>
                <a:off x="473369" y="3609247"/>
                <a:ext cx="8442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positive semi definite 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for all v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ectors</m:t>
                    </m:r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F522EE-3C91-1FAA-681B-C00B022BF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69" y="3609247"/>
                <a:ext cx="8442896" cy="369332"/>
              </a:xfrm>
              <a:prstGeom prst="rect">
                <a:avLst/>
              </a:prstGeom>
              <a:blipFill>
                <a:blip r:embed="rId6"/>
                <a:stretch>
                  <a:fillRect l="-50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A3E161C-E4B7-A633-B6E2-D393D6690851}"/>
              </a:ext>
            </a:extLst>
          </p:cNvPr>
          <p:cNvSpPr txBox="1"/>
          <p:nvPr/>
        </p:nvSpPr>
        <p:spPr>
          <a:xfrm>
            <a:off x="521634" y="5311774"/>
            <a:ext cx="786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matrix is </a:t>
            </a:r>
            <a:r>
              <a:rPr lang="en-US" b="1" dirty="0"/>
              <a:t>positive definite </a:t>
            </a:r>
            <a:r>
              <a:rPr lang="en-US" dirty="0"/>
              <a:t>if it is </a:t>
            </a:r>
            <a:r>
              <a:rPr lang="en-US" dirty="0">
                <a:solidFill>
                  <a:srgbClr val="FF0000"/>
                </a:solidFill>
              </a:rPr>
              <a:t>symmetric</a:t>
            </a:r>
            <a:r>
              <a:rPr lang="en-US" dirty="0"/>
              <a:t> and all </a:t>
            </a:r>
            <a:r>
              <a:rPr lang="en-US" dirty="0">
                <a:solidFill>
                  <a:srgbClr val="FF0000"/>
                </a:solidFill>
              </a:rPr>
              <a:t>eigen values are positive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939A2-2610-7D06-6D47-FA46C568311B}"/>
              </a:ext>
            </a:extLst>
          </p:cNvPr>
          <p:cNvSpPr txBox="1"/>
          <p:nvPr/>
        </p:nvSpPr>
        <p:spPr>
          <a:xfrm>
            <a:off x="400670" y="4608820"/>
            <a:ext cx="34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Positive Definite Matrices: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042CDA-30DA-CD1A-36BF-4B9D68C34C58}"/>
              </a:ext>
            </a:extLst>
          </p:cNvPr>
          <p:cNvGrpSpPr/>
          <p:nvPr/>
        </p:nvGrpSpPr>
        <p:grpSpPr>
          <a:xfrm>
            <a:off x="521634" y="5902603"/>
            <a:ext cx="5217809" cy="369332"/>
            <a:chOff x="299428" y="6294457"/>
            <a:chExt cx="521780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B312ACA-A928-B7EB-EB30-9D6941A10D29}"/>
                    </a:ext>
                  </a:extLst>
                </p:cNvPr>
                <p:cNvSpPr txBox="1"/>
                <p:nvPr/>
              </p:nvSpPr>
              <p:spPr>
                <a:xfrm>
                  <a:off x="3013027" y="6294457"/>
                  <a:ext cx="25042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/>
                    <a:t> for all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≠0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7D6B8-757E-488A-B593-8D68ED6DD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3027" y="6294457"/>
                  <a:ext cx="250421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9260192-CF30-7180-29D1-9DEA4FD265F7}"/>
                    </a:ext>
                  </a:extLst>
                </p:cNvPr>
                <p:cNvSpPr txBox="1"/>
                <p:nvPr/>
              </p:nvSpPr>
              <p:spPr>
                <a:xfrm>
                  <a:off x="299428" y="6294457"/>
                  <a:ext cx="244186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/>
                    <a:t> for all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dirty="0"/>
                    <a:t>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3AE4620-E72D-4C7C-A062-0FFC6740E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28" y="6294457"/>
                  <a:ext cx="2441864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96AA5D0-EE4F-3B3A-182E-BC808430F3F3}"/>
                </a:ext>
              </a:extLst>
            </p:cNvPr>
            <p:cNvSpPr/>
            <p:nvPr/>
          </p:nvSpPr>
          <p:spPr>
            <a:xfrm>
              <a:off x="2322139" y="6414921"/>
              <a:ext cx="402387" cy="14668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E538A3-3E96-860E-2F0F-E3F1A6D85962}"/>
              </a:ext>
            </a:extLst>
          </p:cNvPr>
          <p:cNvGrpSpPr/>
          <p:nvPr/>
        </p:nvGrpSpPr>
        <p:grpSpPr>
          <a:xfrm>
            <a:off x="9165413" y="4046996"/>
            <a:ext cx="2441864" cy="1725801"/>
            <a:chOff x="9237518" y="3937244"/>
            <a:chExt cx="2441864" cy="172580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FC28E7-C399-B980-4326-FFA3207B8D1E}"/>
                </a:ext>
              </a:extLst>
            </p:cNvPr>
            <p:cNvSpPr txBox="1"/>
            <p:nvPr/>
          </p:nvSpPr>
          <p:spPr>
            <a:xfrm>
              <a:off x="9372600" y="3937244"/>
              <a:ext cx="7351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Poll: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06F59F-232E-84C8-6AE9-1EA49E81AFBA}"/>
                </a:ext>
              </a:extLst>
            </p:cNvPr>
            <p:cNvSpPr/>
            <p:nvPr/>
          </p:nvSpPr>
          <p:spPr>
            <a:xfrm>
              <a:off x="9237518" y="3937244"/>
              <a:ext cx="2441864" cy="172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33BBCAA-31A7-8D39-E768-FEE91568A7B0}"/>
              </a:ext>
            </a:extLst>
          </p:cNvPr>
          <p:cNvSpPr txBox="1"/>
          <p:nvPr/>
        </p:nvSpPr>
        <p:spPr>
          <a:xfrm>
            <a:off x="9352449" y="4377987"/>
            <a:ext cx="206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&amp; B are Positive definite matrices will A+B a positive definite matrix ?</a:t>
            </a:r>
          </a:p>
        </p:txBody>
      </p:sp>
    </p:spTree>
    <p:extLst>
      <p:ext uri="{BB962C8B-B14F-4D97-AF65-F5344CB8AC3E}">
        <p14:creationId xmlns:p14="http://schemas.microsoft.com/office/powerpoint/2010/main" val="28605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6" grpId="0"/>
      <p:bldP spid="20" grpId="0"/>
      <p:bldP spid="2" grpId="0"/>
      <p:bldP spid="5" grpId="0"/>
      <p:bldP spid="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71168" y="272459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Rayleigh Quotient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883C4D-5E30-4F23-B208-8494BE7D91C8}"/>
                  </a:ext>
                </a:extLst>
              </p:cNvPr>
              <p:cNvSpPr txBox="1"/>
              <p:nvPr/>
            </p:nvSpPr>
            <p:spPr>
              <a:xfrm>
                <a:off x="290944" y="987136"/>
                <a:ext cx="8676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a symmetric Matrix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any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, Rayleigh Quotient is defined as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883C4D-5E30-4F23-B208-8494BE7D9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4" y="987136"/>
                <a:ext cx="8676411" cy="369332"/>
              </a:xfrm>
              <a:prstGeom prst="rect">
                <a:avLst/>
              </a:prstGeom>
              <a:blipFill>
                <a:blip r:embed="rId3"/>
                <a:stretch>
                  <a:fillRect l="-63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7C55E4-1D22-4163-88D7-0A87FEC147DB}"/>
                  </a:ext>
                </a:extLst>
              </p:cNvPr>
              <p:cNvSpPr txBox="1"/>
              <p:nvPr/>
            </p:nvSpPr>
            <p:spPr>
              <a:xfrm>
                <a:off x="290944" y="1834861"/>
                <a:ext cx="1125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Among 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that maximizes , Rayleigh Quotient  is the eigen vector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that corresponds to maximum eigen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7C55E4-1D22-4163-88D7-0A87FEC14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4" y="1834861"/>
                <a:ext cx="11253356" cy="646331"/>
              </a:xfrm>
              <a:prstGeom prst="rect">
                <a:avLst/>
              </a:prstGeom>
              <a:blipFill>
                <a:blip r:embed="rId4"/>
                <a:stretch>
                  <a:fillRect l="-48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B8A9FC4-27C6-4AC8-AD44-0F1CB1869279}"/>
              </a:ext>
            </a:extLst>
          </p:cNvPr>
          <p:cNvGrpSpPr/>
          <p:nvPr/>
        </p:nvGrpSpPr>
        <p:grpSpPr>
          <a:xfrm>
            <a:off x="7007432" y="2818984"/>
            <a:ext cx="288419" cy="219602"/>
            <a:chOff x="-255687" y="3093077"/>
            <a:chExt cx="1671901" cy="800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138D1A-CB97-4137-A469-BDF701701C9B}"/>
                    </a:ext>
                  </a:extLst>
                </p:cNvPr>
                <p:cNvSpPr txBox="1"/>
                <p:nvPr/>
              </p:nvSpPr>
              <p:spPr>
                <a:xfrm>
                  <a:off x="-255687" y="3093077"/>
                  <a:ext cx="7706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=</a:t>
                  </a:r>
                  <a:r>
                    <a:rPr 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138D1A-CB97-4137-A469-BDF701701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5687" y="3093077"/>
                  <a:ext cx="77065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4286" t="-100000" r="-442857" b="-43076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72DF46-A51E-4BF7-8839-B5F6EECE9475}"/>
                </a:ext>
              </a:extLst>
            </p:cNvPr>
            <p:cNvSpPr txBox="1"/>
            <p:nvPr/>
          </p:nvSpPr>
          <p:spPr>
            <a:xfrm>
              <a:off x="514972" y="3616519"/>
              <a:ext cx="901242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3F0DC6-0AEE-454F-A2CF-2A05F4A2EAC0}"/>
                  </a:ext>
                </a:extLst>
              </p:cNvPr>
              <p:cNvSpPr txBox="1"/>
              <p:nvPr/>
            </p:nvSpPr>
            <p:spPr>
              <a:xfrm>
                <a:off x="7780646" y="761087"/>
                <a:ext cx="1872508" cy="648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3F0DC6-0AEE-454F-A2CF-2A05F4A2E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646" y="761087"/>
                <a:ext cx="1872508" cy="6482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2D96E0-EE3B-45F9-8607-A6FD4BAFD47A}"/>
                  </a:ext>
                </a:extLst>
              </p:cNvPr>
              <p:cNvSpPr txBox="1"/>
              <p:nvPr/>
            </p:nvSpPr>
            <p:spPr>
              <a:xfrm>
                <a:off x="561780" y="3616370"/>
                <a:ext cx="2239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2D96E0-EE3B-45F9-8607-A6FD4BAFD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80" y="3616370"/>
                <a:ext cx="2239074" cy="276999"/>
              </a:xfrm>
              <a:prstGeom prst="rect">
                <a:avLst/>
              </a:prstGeom>
              <a:blipFill>
                <a:blip r:embed="rId9"/>
                <a:stretch>
                  <a:fillRect l="-1907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B5C2411-4715-4122-84C6-2CAC28861514}"/>
              </a:ext>
            </a:extLst>
          </p:cNvPr>
          <p:cNvGrpSpPr/>
          <p:nvPr/>
        </p:nvGrpSpPr>
        <p:grpSpPr>
          <a:xfrm>
            <a:off x="8716900" y="3513908"/>
            <a:ext cx="2441864" cy="1725801"/>
            <a:chOff x="9237518" y="3937244"/>
            <a:chExt cx="2441864" cy="17258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9403D7-3E24-404D-8E2E-788BFCE317EA}"/>
                </a:ext>
              </a:extLst>
            </p:cNvPr>
            <p:cNvSpPr txBox="1"/>
            <p:nvPr/>
          </p:nvSpPr>
          <p:spPr>
            <a:xfrm>
              <a:off x="9372600" y="3937244"/>
              <a:ext cx="7351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Poll: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10620-AD67-442A-BC7B-03E0CE66EEAA}"/>
                </a:ext>
              </a:extLst>
            </p:cNvPr>
            <p:cNvSpPr/>
            <p:nvPr/>
          </p:nvSpPr>
          <p:spPr>
            <a:xfrm>
              <a:off x="9237518" y="3937244"/>
              <a:ext cx="2441864" cy="172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7C2C9C5-6F74-4EA3-8D19-18C9389FAEC4}"/>
              </a:ext>
            </a:extLst>
          </p:cNvPr>
          <p:cNvSpPr txBox="1"/>
          <p:nvPr/>
        </p:nvSpPr>
        <p:spPr>
          <a:xfrm>
            <a:off x="8775575" y="3883240"/>
            <a:ext cx="2441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all the entries in a matrix A is positive  will it be positive definite matrix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B979A-F1CC-4598-947A-F84FD4F972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4135" y="5582546"/>
            <a:ext cx="1495425" cy="733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DBAE6B-03FC-4010-8B30-FE18890E9D56}"/>
                  </a:ext>
                </a:extLst>
              </p:cNvPr>
              <p:cNvSpPr txBox="1"/>
              <p:nvPr/>
            </p:nvSpPr>
            <p:spPr>
              <a:xfrm>
                <a:off x="9219560" y="5626094"/>
                <a:ext cx="2587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is a counter example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=−9</m:t>
                    </m:r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DBAE6B-03FC-4010-8B30-FE18890E9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60" y="5626094"/>
                <a:ext cx="2587337" cy="646331"/>
              </a:xfrm>
              <a:prstGeom prst="rect">
                <a:avLst/>
              </a:prstGeom>
              <a:blipFill>
                <a:blip r:embed="rId11"/>
                <a:stretch>
                  <a:fillRect l="-1882" t="-5660" r="-305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24609C-0BBC-45F7-BC2D-BAF0A4C3EA7B}"/>
                  </a:ext>
                </a:extLst>
              </p:cNvPr>
              <p:cNvSpPr txBox="1"/>
              <p:nvPr/>
            </p:nvSpPr>
            <p:spPr>
              <a:xfrm>
                <a:off x="447369" y="2744253"/>
                <a:ext cx="13175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24609C-0BBC-45F7-BC2D-BAF0A4C3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69" y="2744253"/>
                <a:ext cx="131752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DFB7D4-DED2-407A-BE59-4652B128FABE}"/>
                  </a:ext>
                </a:extLst>
              </p:cNvPr>
              <p:cNvSpPr txBox="1"/>
              <p:nvPr/>
            </p:nvSpPr>
            <p:spPr>
              <a:xfrm>
                <a:off x="1681317" y="2708452"/>
                <a:ext cx="1632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DFB7D4-DED2-407A-BE59-4652B128F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17" y="2708452"/>
                <a:ext cx="16321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D47A04-C2E7-4ED4-8E5F-01B405ED6F08}"/>
                  </a:ext>
                </a:extLst>
              </p:cNvPr>
              <p:cNvSpPr txBox="1"/>
              <p:nvPr/>
            </p:nvSpPr>
            <p:spPr>
              <a:xfrm>
                <a:off x="3313472" y="2722479"/>
                <a:ext cx="2241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D47A04-C2E7-4ED4-8E5F-01B405ED6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72" y="2722479"/>
                <a:ext cx="2241755" cy="369332"/>
              </a:xfrm>
              <a:prstGeom prst="rect">
                <a:avLst/>
              </a:prstGeom>
              <a:blipFill>
                <a:blip r:embed="rId14"/>
                <a:stretch>
                  <a:fillRect l="-2452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6C718-1705-43FF-80D7-DC2353C22372}"/>
                  </a:ext>
                </a:extLst>
              </p:cNvPr>
              <p:cNvSpPr txBox="1"/>
              <p:nvPr/>
            </p:nvSpPr>
            <p:spPr>
              <a:xfrm>
                <a:off x="5073447" y="2722479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6C718-1705-43FF-80D7-DC2353C22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447" y="2722479"/>
                <a:ext cx="2133600" cy="369332"/>
              </a:xfrm>
              <a:prstGeom prst="rect">
                <a:avLst/>
              </a:prstGeom>
              <a:blipFill>
                <a:blip r:embed="rId15"/>
                <a:stretch>
                  <a:fillRect l="-228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92FB6D8-5971-4AE7-878B-7885BE8B46A1}"/>
              </a:ext>
            </a:extLst>
          </p:cNvPr>
          <p:cNvGrpSpPr/>
          <p:nvPr/>
        </p:nvGrpSpPr>
        <p:grpSpPr>
          <a:xfrm>
            <a:off x="744475" y="4376808"/>
            <a:ext cx="2441864" cy="1725801"/>
            <a:chOff x="9237518" y="3937244"/>
            <a:chExt cx="2441864" cy="172580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1C1A20-89AD-4967-95F4-97A614C6B0C5}"/>
                </a:ext>
              </a:extLst>
            </p:cNvPr>
            <p:cNvSpPr txBox="1"/>
            <p:nvPr/>
          </p:nvSpPr>
          <p:spPr>
            <a:xfrm>
              <a:off x="9372600" y="3937244"/>
              <a:ext cx="7351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Poll: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D9B867-AC63-45AA-8439-D661F2AAAF61}"/>
                </a:ext>
              </a:extLst>
            </p:cNvPr>
            <p:cNvSpPr/>
            <p:nvPr/>
          </p:nvSpPr>
          <p:spPr>
            <a:xfrm>
              <a:off x="9237518" y="3937244"/>
              <a:ext cx="2441864" cy="172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6CD6630-F616-4C49-8591-2C94F992BDD3}"/>
              </a:ext>
            </a:extLst>
          </p:cNvPr>
          <p:cNvSpPr txBox="1"/>
          <p:nvPr/>
        </p:nvSpPr>
        <p:spPr>
          <a:xfrm>
            <a:off x="817211" y="4748929"/>
            <a:ext cx="21552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 positive  definite matrices have negative diagonal entries?</a:t>
            </a:r>
          </a:p>
        </p:txBody>
      </p:sp>
    </p:spTree>
    <p:extLst>
      <p:ext uri="{BB962C8B-B14F-4D97-AF65-F5344CB8AC3E}">
        <p14:creationId xmlns:p14="http://schemas.microsoft.com/office/powerpoint/2010/main" val="35344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  <p:bldP spid="6" grpId="0"/>
      <p:bldP spid="17" grpId="0"/>
      <p:bldP spid="8" grpId="0"/>
      <p:bldP spid="18" grpId="0"/>
      <p:bldP spid="19" grpId="0"/>
      <p:bldP spid="21" grpId="0"/>
      <p:bldP spid="2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71168" y="272459"/>
            <a:ext cx="9783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Power Iteration Method to Find Maximum Eigen Value/Vector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4BFBF1-F2CA-4EED-809B-4C0817E7E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46" y="996228"/>
            <a:ext cx="8620125" cy="65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B0257-C6C2-40B1-B3AC-5E92C9241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46" y="1915557"/>
            <a:ext cx="10963275" cy="56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1842D-665A-4AE2-AB5F-0D64D807D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46" y="2668198"/>
            <a:ext cx="5267325" cy="333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484157-F787-4471-9505-312944E0E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819" y="3192239"/>
            <a:ext cx="4962525" cy="371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EF9399-A7D1-4D3C-8543-30AC588327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819" y="3658965"/>
            <a:ext cx="2895600" cy="409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611039-7773-408C-8F89-482463638A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665" y="4163791"/>
            <a:ext cx="4905375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B05B1-FC7D-4C51-B07C-07ACF5BC99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819" y="4985588"/>
            <a:ext cx="6134100" cy="74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A1E29-7AF5-4580-8C1D-11213ECFFF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665" y="5739297"/>
            <a:ext cx="3981450" cy="342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58F0803-7F72-4B81-8201-701ED740CB27}"/>
              </a:ext>
            </a:extLst>
          </p:cNvPr>
          <p:cNvSpPr/>
          <p:nvPr/>
        </p:nvSpPr>
        <p:spPr>
          <a:xfrm>
            <a:off x="8716900" y="2820897"/>
            <a:ext cx="2513075" cy="1111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3160A-E376-48F8-9B58-6D054361BE0A}"/>
              </a:ext>
            </a:extLst>
          </p:cNvPr>
          <p:cNvSpPr txBox="1"/>
          <p:nvPr/>
        </p:nvSpPr>
        <p:spPr>
          <a:xfrm>
            <a:off x="8752505" y="2967335"/>
            <a:ext cx="24418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do we find eigen value of the dominant eigen vector?</a:t>
            </a:r>
          </a:p>
        </p:txBody>
      </p:sp>
    </p:spTree>
    <p:extLst>
      <p:ext uri="{BB962C8B-B14F-4D97-AF65-F5344CB8AC3E}">
        <p14:creationId xmlns:p14="http://schemas.microsoft.com/office/powerpoint/2010/main" val="384773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71168" y="272459"/>
            <a:ext cx="9783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Dominant Eigen Vector Application : Page Rank Algorithm (Google) 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85AA9E-BC7F-4865-A7F8-D34783CC8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28" y="1574589"/>
            <a:ext cx="3174705" cy="14455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A34920-10DD-4944-A3B3-64288BCB4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68" y="1054754"/>
            <a:ext cx="5398359" cy="3668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4DB40A-535F-4EE5-9AEC-68403FD7B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82" y="3826121"/>
            <a:ext cx="1275484" cy="7298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BEE94A6-ECD4-49F9-9367-9BAFAF1D35D2}"/>
              </a:ext>
            </a:extLst>
          </p:cNvPr>
          <p:cNvSpPr txBox="1"/>
          <p:nvPr/>
        </p:nvSpPr>
        <p:spPr>
          <a:xfrm>
            <a:off x="77650" y="3244334"/>
            <a:ext cx="317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Rank of Page </a:t>
            </a:r>
            <a:r>
              <a:rPr lang="en-US" b="1" i="1" dirty="0"/>
              <a:t>i </a:t>
            </a:r>
            <a:r>
              <a:rPr lang="en-US" b="1" dirty="0"/>
              <a:t>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D94899-EDDE-40C3-BA34-79388C58C742}"/>
              </a:ext>
            </a:extLst>
          </p:cNvPr>
          <p:cNvGrpSpPr/>
          <p:nvPr/>
        </p:nvGrpSpPr>
        <p:grpSpPr>
          <a:xfrm>
            <a:off x="4028299" y="1926085"/>
            <a:ext cx="2069059" cy="742511"/>
            <a:chOff x="4188186" y="2071196"/>
            <a:chExt cx="2190690" cy="8322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7FDE58-5EB3-4B51-AEF1-BC6C2916D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88186" y="2071196"/>
              <a:ext cx="1868199" cy="39534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4448866-43D0-4EFE-B10E-E8692966B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88186" y="2484724"/>
              <a:ext cx="1685493" cy="20025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25836C-B37F-45EF-AA98-FC48CF06B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88186" y="2703164"/>
              <a:ext cx="2190690" cy="200257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6AACAAA-F9FE-4636-B2E9-5458A8F5B8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15" y="4775895"/>
            <a:ext cx="1287887" cy="1452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DA0CEC-5F8A-48DE-AD2B-AB62C11E094D}"/>
                  </a:ext>
                </a:extLst>
              </p:cNvPr>
              <p:cNvSpPr txBox="1"/>
              <p:nvPr/>
            </p:nvSpPr>
            <p:spPr>
              <a:xfrm>
                <a:off x="2108087" y="5216152"/>
                <a:ext cx="762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DA0CEC-5F8A-48DE-AD2B-AB62C11E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87" y="5216152"/>
                <a:ext cx="762260" cy="276999"/>
              </a:xfrm>
              <a:prstGeom prst="rect">
                <a:avLst/>
              </a:prstGeom>
              <a:blipFill>
                <a:blip r:embed="rId10"/>
                <a:stretch>
                  <a:fillRect l="-7200" r="-72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5CE68F-2763-407B-9DB9-B6F42A5C3E9B}"/>
                  </a:ext>
                </a:extLst>
              </p:cNvPr>
              <p:cNvSpPr txBox="1"/>
              <p:nvPr/>
            </p:nvSpPr>
            <p:spPr>
              <a:xfrm>
                <a:off x="3929061" y="3793448"/>
                <a:ext cx="2532784" cy="1886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. . .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. . .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5CE68F-2763-407B-9DB9-B6F42A5C3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61" y="3793448"/>
                <a:ext cx="2532784" cy="18864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6026EC2-D7B8-4ADD-BA38-9D3A6636B1BA}"/>
              </a:ext>
            </a:extLst>
          </p:cNvPr>
          <p:cNvSpPr txBox="1"/>
          <p:nvPr/>
        </p:nvSpPr>
        <p:spPr>
          <a:xfrm>
            <a:off x="4392786" y="3229224"/>
            <a:ext cx="206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Importance Matrix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ACBC57-6B2B-4950-B840-0218E2493BBE}"/>
              </a:ext>
            </a:extLst>
          </p:cNvPr>
          <p:cNvGrpSpPr/>
          <p:nvPr/>
        </p:nvGrpSpPr>
        <p:grpSpPr>
          <a:xfrm>
            <a:off x="8004898" y="734124"/>
            <a:ext cx="3723180" cy="3367101"/>
            <a:chOff x="7963334" y="928913"/>
            <a:chExt cx="3723180" cy="336710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7BB1CA8-92F7-41CE-8C2C-CF22389CC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63334" y="928913"/>
              <a:ext cx="3539403" cy="291091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74433F-A11C-4805-8189-904F20D002CD}"/>
                </a:ext>
              </a:extLst>
            </p:cNvPr>
            <p:cNvSpPr txBox="1"/>
            <p:nvPr/>
          </p:nvSpPr>
          <p:spPr>
            <a:xfrm>
              <a:off x="8714714" y="3988237"/>
              <a:ext cx="2971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Page Rank of Web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13B931-D7D1-4089-A763-5A1F689983AE}"/>
              </a:ext>
            </a:extLst>
          </p:cNvPr>
          <p:cNvGrpSpPr/>
          <p:nvPr/>
        </p:nvGrpSpPr>
        <p:grpSpPr>
          <a:xfrm>
            <a:off x="1966146" y="3713636"/>
            <a:ext cx="1606236" cy="954792"/>
            <a:chOff x="2283861" y="3713636"/>
            <a:chExt cx="1606236" cy="9547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5DD520-AEE7-48C7-84FC-47C300B3F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14612" y="3713636"/>
              <a:ext cx="1275485" cy="95479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0DF04A6-AACD-4116-B554-B5912E1E1456}"/>
                    </a:ext>
                  </a:extLst>
                </p:cNvPr>
                <p:cNvSpPr txBox="1"/>
                <p:nvPr/>
              </p:nvSpPr>
              <p:spPr>
                <a:xfrm>
                  <a:off x="2283861" y="4021753"/>
                  <a:ext cx="2484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0DF04A6-AACD-4116-B554-B5912E1E1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861" y="4021753"/>
                  <a:ext cx="24846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5000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D80B55-A924-45E7-8ABD-A3EED8F3674C}"/>
              </a:ext>
            </a:extLst>
          </p:cNvPr>
          <p:cNvGrpSpPr/>
          <p:nvPr/>
        </p:nvGrpSpPr>
        <p:grpSpPr>
          <a:xfrm>
            <a:off x="7408718" y="4736655"/>
            <a:ext cx="3904537" cy="943207"/>
            <a:chOff x="7408718" y="4736655"/>
            <a:chExt cx="3904537" cy="9432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F8C48E-5692-4BF7-AE04-7EEFE830C98E}"/>
                    </a:ext>
                  </a:extLst>
                </p:cNvPr>
                <p:cNvSpPr txBox="1"/>
                <p:nvPr/>
              </p:nvSpPr>
              <p:spPr>
                <a:xfrm>
                  <a:off x="7486629" y="4892986"/>
                  <a:ext cx="382662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 is a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column stochastic Matrix </a:t>
                  </a:r>
                  <a:r>
                    <a:rPr lang="en-US" dirty="0"/>
                    <a:t>with maximum eigen value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F8C48E-5692-4BF7-AE04-7EEFE830C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629" y="4892986"/>
                  <a:ext cx="3826626" cy="646331"/>
                </a:xfrm>
                <a:prstGeom prst="rect">
                  <a:avLst/>
                </a:prstGeom>
                <a:blipFill>
                  <a:blip r:embed="rId15"/>
                  <a:stretch>
                    <a:fillRect l="-1274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7C41B7-680E-4A2F-82C5-1E2C74836290}"/>
                </a:ext>
              </a:extLst>
            </p:cNvPr>
            <p:cNvSpPr/>
            <p:nvPr/>
          </p:nvSpPr>
          <p:spPr>
            <a:xfrm>
              <a:off x="7408718" y="4736655"/>
              <a:ext cx="3904537" cy="9432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3B3C68-F756-6BB5-9A64-7031405D8F7A}"/>
              </a:ext>
            </a:extLst>
          </p:cNvPr>
          <p:cNvSpPr txBox="1"/>
          <p:nvPr/>
        </p:nvSpPr>
        <p:spPr>
          <a:xfrm>
            <a:off x="7623208" y="5996539"/>
            <a:ext cx="298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Proof : See Appendix</a:t>
            </a:r>
          </a:p>
        </p:txBody>
      </p:sp>
    </p:spTree>
    <p:extLst>
      <p:ext uri="{BB962C8B-B14F-4D97-AF65-F5344CB8AC3E}">
        <p14:creationId xmlns:p14="http://schemas.microsoft.com/office/powerpoint/2010/main" val="23573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71168" y="272459"/>
            <a:ext cx="9783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Dominant Eigen Vector Application : Page Rank Algorithm (Google) 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92680-F93C-47A5-9ED1-F0B0C38C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076" y="4121094"/>
            <a:ext cx="1776514" cy="2070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53610-6D9D-417D-B8CF-F8AD6DFC04C0}"/>
              </a:ext>
            </a:extLst>
          </p:cNvPr>
          <p:cNvSpPr txBox="1"/>
          <p:nvPr/>
        </p:nvSpPr>
        <p:spPr>
          <a:xfrm>
            <a:off x="171168" y="3089055"/>
            <a:ext cx="193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Matrix: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0B661-1B87-473D-ABB0-34EB280F9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32" y="1195012"/>
            <a:ext cx="2218741" cy="1495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0DB6B0-C940-496A-888C-5ABD946EB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88" y="1150806"/>
            <a:ext cx="3117957" cy="170004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57866C7-8966-463E-9A4B-6453D9B4E69B}"/>
              </a:ext>
            </a:extLst>
          </p:cNvPr>
          <p:cNvGrpSpPr/>
          <p:nvPr/>
        </p:nvGrpSpPr>
        <p:grpSpPr>
          <a:xfrm>
            <a:off x="327032" y="3594527"/>
            <a:ext cx="6254491" cy="1561613"/>
            <a:chOff x="857684" y="3879232"/>
            <a:chExt cx="6254491" cy="15616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A85E7B6-6CEB-4848-B942-3F675BD95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4562" y="3879232"/>
              <a:ext cx="5887613" cy="156161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F82E45A-9FA0-4F20-8F09-D8E12352E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7684" y="4464658"/>
              <a:ext cx="256258" cy="44262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05C540A-15B4-4740-AA3D-BF47445D32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512" y="5400545"/>
            <a:ext cx="3452521" cy="1319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B826FF-34EA-4B2B-B796-72E3D0D951E7}"/>
                  </a:ext>
                </a:extLst>
              </p:cNvPr>
              <p:cNvSpPr txBox="1"/>
              <p:nvPr/>
            </p:nvSpPr>
            <p:spPr>
              <a:xfrm>
                <a:off x="4428532" y="5377035"/>
                <a:ext cx="43059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column stochastic Matrix with maximum eigen value </a:t>
                </a:r>
                <a:r>
                  <a:rPr lang="en-US" b="1" dirty="0"/>
                  <a:t>1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B826FF-34EA-4B2B-B796-72E3D0D95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532" y="5377035"/>
                <a:ext cx="4305981" cy="646331"/>
              </a:xfrm>
              <a:prstGeom prst="rect">
                <a:avLst/>
              </a:prstGeom>
              <a:blipFill>
                <a:blip r:embed="rId9"/>
                <a:stretch>
                  <a:fillRect l="-113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55C6D7-8CEF-4159-B15B-A125A6B3E6E7}"/>
                  </a:ext>
                </a:extLst>
              </p:cNvPr>
              <p:cNvSpPr txBox="1"/>
              <p:nvPr/>
            </p:nvSpPr>
            <p:spPr>
              <a:xfrm>
                <a:off x="8278339" y="2477562"/>
                <a:ext cx="3356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be the dominant eigen vector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55C6D7-8CEF-4159-B15B-A125A6B3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339" y="2477562"/>
                <a:ext cx="3356175" cy="276999"/>
              </a:xfrm>
              <a:prstGeom prst="rect">
                <a:avLst/>
              </a:prstGeom>
              <a:blipFill>
                <a:blip r:embed="rId10"/>
                <a:stretch>
                  <a:fillRect l="-4356" t="-28261" r="-308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7A1764-616B-4E06-B7DF-8E41A4EA2EA2}"/>
                  </a:ext>
                </a:extLst>
              </p:cNvPr>
              <p:cNvSpPr txBox="1"/>
              <p:nvPr/>
            </p:nvSpPr>
            <p:spPr>
              <a:xfrm>
                <a:off x="8230359" y="2975456"/>
                <a:ext cx="4072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calculated using </a:t>
                </a:r>
                <a:r>
                  <a:rPr lang="en-US" dirty="0">
                    <a:solidFill>
                      <a:srgbClr val="FF0000"/>
                    </a:solidFill>
                  </a:rPr>
                  <a:t>power iteration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7A1764-616B-4E06-B7DF-8E41A4EA2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359" y="2975456"/>
                <a:ext cx="4072102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9BE5AD-EFC4-4D00-832F-6BEF69194C29}"/>
                  </a:ext>
                </a:extLst>
              </p:cNvPr>
              <p:cNvSpPr txBox="1"/>
              <p:nvPr/>
            </p:nvSpPr>
            <p:spPr>
              <a:xfrm>
                <a:off x="4433455" y="6073422"/>
                <a:ext cx="33250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millions and millions of rows and columns.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9BE5AD-EFC4-4D00-832F-6BEF69194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5" y="6073422"/>
                <a:ext cx="3325090" cy="646331"/>
              </a:xfrm>
              <a:prstGeom prst="rect">
                <a:avLst/>
              </a:prstGeom>
              <a:blipFill>
                <a:blip r:embed="rId12"/>
                <a:stretch>
                  <a:fillRect l="-146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A14143-AC02-45F3-9E63-54641DA31B19}"/>
                  </a:ext>
                </a:extLst>
              </p:cNvPr>
              <p:cNvSpPr txBox="1"/>
              <p:nvPr/>
            </p:nvSpPr>
            <p:spPr>
              <a:xfrm>
                <a:off x="256752" y="734124"/>
                <a:ext cx="3117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Importance Matrix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0" dirty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A14143-AC02-45F3-9E63-54641DA31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2" y="734124"/>
                <a:ext cx="3117957" cy="369332"/>
              </a:xfrm>
              <a:prstGeom prst="rect">
                <a:avLst/>
              </a:prstGeom>
              <a:blipFill>
                <a:blip r:embed="rId13"/>
                <a:stretch>
                  <a:fillRect l="-156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4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  <p:bldP spid="31" grpId="0"/>
      <p:bldP spid="32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4103267" y="2967335"/>
            <a:ext cx="646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Analysis of Rectangular Matrices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3222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F7A2CF-84D2-4ECB-ACE7-01A9CC701C82}"/>
                  </a:ext>
                </a:extLst>
              </p:cNvPr>
              <p:cNvSpPr txBox="1"/>
              <p:nvPr/>
            </p:nvSpPr>
            <p:spPr>
              <a:xfrm>
                <a:off x="145839" y="104627"/>
                <a:ext cx="6856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F0"/>
                    </a:solidFill>
                  </a:rPr>
                  <a:t>Four Fundamental Subspaces of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1" i="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b="1" dirty="0">
                    <a:solidFill>
                      <a:srgbClr val="00B0F0"/>
                    </a:solidFill>
                  </a:rPr>
                  <a:t> Matrix A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F7A2CF-84D2-4ECB-ACE7-01A9CC70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9" y="104627"/>
                <a:ext cx="6856137" cy="461665"/>
              </a:xfrm>
              <a:prstGeom prst="rect">
                <a:avLst/>
              </a:prstGeom>
              <a:blipFill>
                <a:blip r:embed="rId3"/>
                <a:stretch>
                  <a:fillRect l="-142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B6207E7-155F-482B-B160-5000FDE7596D}"/>
              </a:ext>
            </a:extLst>
          </p:cNvPr>
          <p:cNvGrpSpPr/>
          <p:nvPr/>
        </p:nvGrpSpPr>
        <p:grpSpPr>
          <a:xfrm>
            <a:off x="1708599" y="1104350"/>
            <a:ext cx="7092449" cy="4105036"/>
            <a:chOff x="1708599" y="1104350"/>
            <a:chExt cx="7092449" cy="410503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21FDD2-C616-4964-9495-57BDA1C21771}"/>
                </a:ext>
              </a:extLst>
            </p:cNvPr>
            <p:cNvSpPr/>
            <p:nvPr/>
          </p:nvSpPr>
          <p:spPr>
            <a:xfrm rot="1460884">
              <a:off x="2139524" y="1668612"/>
              <a:ext cx="2088573" cy="14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15A71F-594C-4278-9107-A1037C69346C}"/>
                </a:ext>
              </a:extLst>
            </p:cNvPr>
            <p:cNvSpPr/>
            <p:nvPr/>
          </p:nvSpPr>
          <p:spPr>
            <a:xfrm rot="1792332">
              <a:off x="3355179" y="3707363"/>
              <a:ext cx="1436257" cy="1502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6FE299-9017-464C-86AE-AE3C05AC765E}"/>
                </a:ext>
              </a:extLst>
            </p:cNvPr>
            <p:cNvSpPr/>
            <p:nvPr/>
          </p:nvSpPr>
          <p:spPr>
            <a:xfrm rot="1460884">
              <a:off x="5912472" y="1732379"/>
              <a:ext cx="2088573" cy="14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247735-9F84-4CC1-B676-868509ABCA83}"/>
                </a:ext>
              </a:extLst>
            </p:cNvPr>
            <p:cNvSpPr/>
            <p:nvPr/>
          </p:nvSpPr>
          <p:spPr>
            <a:xfrm rot="2177603">
              <a:off x="7066017" y="3830591"/>
              <a:ext cx="1476518" cy="1357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2B9FB9-384C-4170-947D-2EBC60F6BD19}"/>
                </a:ext>
              </a:extLst>
            </p:cNvPr>
            <p:cNvSpPr txBox="1"/>
            <p:nvPr/>
          </p:nvSpPr>
          <p:spPr>
            <a:xfrm>
              <a:off x="2560879" y="2069628"/>
              <a:ext cx="1672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Row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5221B9-FF26-4E73-BEC7-9CD72875794A}"/>
                    </a:ext>
                  </a:extLst>
                </p:cNvPr>
                <p:cNvSpPr txBox="1"/>
                <p:nvPr/>
              </p:nvSpPr>
              <p:spPr>
                <a:xfrm>
                  <a:off x="1708599" y="1104350"/>
                  <a:ext cx="464993" cy="3724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5221B9-FF26-4E73-BEC7-9CD7287579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599" y="1104350"/>
                  <a:ext cx="464993" cy="3724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067D91D-4DD5-49F2-BF6B-C675939A5121}"/>
                    </a:ext>
                  </a:extLst>
                </p:cNvPr>
                <p:cNvSpPr txBox="1"/>
                <p:nvPr/>
              </p:nvSpPr>
              <p:spPr>
                <a:xfrm>
                  <a:off x="5813888" y="1104350"/>
                  <a:ext cx="464993" cy="3724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067D91D-4DD5-49F2-BF6B-C675939A5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888" y="1104350"/>
                  <a:ext cx="464993" cy="3724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5894E60-6A93-40C1-8A4B-5D607F2969C6}"/>
                </a:ext>
              </a:extLst>
            </p:cNvPr>
            <p:cNvSpPr txBox="1"/>
            <p:nvPr/>
          </p:nvSpPr>
          <p:spPr>
            <a:xfrm>
              <a:off x="3489676" y="4135209"/>
              <a:ext cx="126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Null Space N(A)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D6CBB9-EDE5-451B-98F5-1527479FC1DC}"/>
                </a:ext>
              </a:extLst>
            </p:cNvPr>
            <p:cNvSpPr txBox="1"/>
            <p:nvPr/>
          </p:nvSpPr>
          <p:spPr>
            <a:xfrm>
              <a:off x="6120289" y="1989933"/>
              <a:ext cx="1672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Column Space C(A)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7A9480-F3E4-4C3E-9E65-9786E42727DA}"/>
                </a:ext>
              </a:extLst>
            </p:cNvPr>
            <p:cNvSpPr txBox="1"/>
            <p:nvPr/>
          </p:nvSpPr>
          <p:spPr>
            <a:xfrm>
              <a:off x="7128111" y="4262643"/>
              <a:ext cx="1672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Null Space N(A</a:t>
              </a:r>
              <a:r>
                <a:rPr lang="en-US" baseline="30000" dirty="0"/>
                <a:t>T</a:t>
              </a:r>
              <a:r>
                <a:rPr lang="en-US" dirty="0"/>
                <a:t>)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5CCE005-324A-4B9B-8CD3-C60BB650C23C}"/>
              </a:ext>
            </a:extLst>
          </p:cNvPr>
          <p:cNvSpPr txBox="1"/>
          <p:nvPr/>
        </p:nvSpPr>
        <p:spPr>
          <a:xfrm>
            <a:off x="234391" y="2767861"/>
            <a:ext cx="2753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dim</a:t>
            </a:r>
            <a:r>
              <a:rPr lang="en-US" dirty="0"/>
              <a:t>( Row Space) = r </a:t>
            </a:r>
          </a:p>
          <a:p>
            <a:r>
              <a:rPr lang="en-US" dirty="0"/>
              <a:t>= #pivots</a:t>
            </a:r>
          </a:p>
          <a:p>
            <a:r>
              <a:rPr lang="en-US" dirty="0"/>
              <a:t>= no if independent rows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B275F5-87D7-4AD2-AC76-B5175E63833A}"/>
              </a:ext>
            </a:extLst>
          </p:cNvPr>
          <p:cNvSpPr txBox="1"/>
          <p:nvPr/>
        </p:nvSpPr>
        <p:spPr>
          <a:xfrm>
            <a:off x="234391" y="4596874"/>
            <a:ext cx="275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dim</a:t>
            </a:r>
            <a:r>
              <a:rPr lang="en-US" dirty="0"/>
              <a:t>( Null Space) = n- r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EC85-18FC-447E-B4A1-8B22D58847E5}"/>
              </a:ext>
            </a:extLst>
          </p:cNvPr>
          <p:cNvSpPr txBox="1"/>
          <p:nvPr/>
        </p:nvSpPr>
        <p:spPr>
          <a:xfrm>
            <a:off x="8029050" y="2526137"/>
            <a:ext cx="3652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dim</a:t>
            </a:r>
            <a:r>
              <a:rPr lang="en-US" dirty="0"/>
              <a:t>( C(A)) = r </a:t>
            </a:r>
          </a:p>
          <a:p>
            <a:r>
              <a:rPr lang="en-US" dirty="0"/>
              <a:t>= #pivots</a:t>
            </a:r>
          </a:p>
          <a:p>
            <a:r>
              <a:rPr lang="en-US" dirty="0"/>
              <a:t>= no if independent columns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E9D6F1-74F7-4103-9A7E-1EA361193327}"/>
              </a:ext>
            </a:extLst>
          </p:cNvPr>
          <p:cNvSpPr txBox="1"/>
          <p:nvPr/>
        </p:nvSpPr>
        <p:spPr>
          <a:xfrm>
            <a:off x="8478412" y="4973467"/>
            <a:ext cx="275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dim</a:t>
            </a:r>
            <a:r>
              <a:rPr lang="en-US" dirty="0"/>
              <a:t>( Left Null Space) = m- 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00E176-D0ED-4140-ACF4-1D18D55C0C57}"/>
              </a:ext>
            </a:extLst>
          </p:cNvPr>
          <p:cNvSpPr txBox="1"/>
          <p:nvPr/>
        </p:nvSpPr>
        <p:spPr>
          <a:xfrm>
            <a:off x="396629" y="4973467"/>
            <a:ext cx="188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#free variables in Ax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4D8A6-9286-4414-8DAA-060EBAA50BDA}"/>
              </a:ext>
            </a:extLst>
          </p:cNvPr>
          <p:cNvSpPr txBox="1"/>
          <p:nvPr/>
        </p:nvSpPr>
        <p:spPr>
          <a:xfrm>
            <a:off x="8478412" y="5339609"/>
            <a:ext cx="2336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#free variables in </a:t>
            </a:r>
            <a:r>
              <a:rPr lang="en-US" dirty="0" err="1"/>
              <a:t>A</a:t>
            </a:r>
            <a:r>
              <a:rPr lang="en-US" baseline="30000" dirty="0" err="1"/>
              <a:t>T</a:t>
            </a:r>
            <a:r>
              <a:rPr lang="en-US" dirty="0" err="1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237132" y="115466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Orthogonal Sub-spaces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77C486-472E-41DD-8BE2-692402F49A17}"/>
                  </a:ext>
                </a:extLst>
              </p:cNvPr>
              <p:cNvSpPr txBox="1"/>
              <p:nvPr/>
            </p:nvSpPr>
            <p:spPr>
              <a:xfrm>
                <a:off x="237132" y="935182"/>
                <a:ext cx="2888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 , T are 2 sub-spaces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77C486-472E-41DD-8BE2-692402F4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32" y="935182"/>
                <a:ext cx="2888673" cy="369332"/>
              </a:xfrm>
              <a:prstGeom prst="rect">
                <a:avLst/>
              </a:prstGeom>
              <a:blipFill>
                <a:blip r:embed="rId4"/>
                <a:stretch>
                  <a:fillRect l="-189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60153-DE15-470E-B814-E39F3B8E8104}"/>
                  </a:ext>
                </a:extLst>
              </p:cNvPr>
              <p:cNvSpPr txBox="1"/>
              <p:nvPr/>
            </p:nvSpPr>
            <p:spPr>
              <a:xfrm>
                <a:off x="237132" y="1524065"/>
                <a:ext cx="5293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We say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when every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&amp;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, 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60153-DE15-470E-B814-E39F3B8E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32" y="1524065"/>
                <a:ext cx="5293500" cy="276999"/>
              </a:xfrm>
              <a:prstGeom prst="rect">
                <a:avLst/>
              </a:prstGeom>
              <a:blipFill>
                <a:blip r:embed="rId5"/>
                <a:stretch>
                  <a:fillRect l="-2765" t="-28889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C7227E1-AEBC-4BEE-9DA2-F112576612D2}"/>
                  </a:ext>
                </a:extLst>
              </p:cNvPr>
              <p:cNvSpPr txBox="1"/>
              <p:nvPr/>
            </p:nvSpPr>
            <p:spPr>
              <a:xfrm>
                <a:off x="519158" y="2153724"/>
                <a:ext cx="41617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𝑹𝒐𝒘𝑺𝒑𝒂𝒄𝒆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𝑵𝒖𝒍𝒍𝑺𝒑𝒂𝒄𝒆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C7227E1-AEBC-4BEE-9DA2-F11257661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58" y="2153724"/>
                <a:ext cx="416175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28FA6FF-0D61-4FB9-B19C-2E6F448FC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93" y="2990857"/>
            <a:ext cx="1441969" cy="1038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9FCB33-2793-4575-8E60-0974BC679B58}"/>
                  </a:ext>
                </a:extLst>
              </p:cNvPr>
              <p:cNvSpPr txBox="1"/>
              <p:nvPr/>
            </p:nvSpPr>
            <p:spPr>
              <a:xfrm>
                <a:off x="7511089" y="2049068"/>
                <a:ext cx="41617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𝑪𝒐𝒍𝒖𝒎𝒏𝑺𝒑𝒂𝒄𝒆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𝑵𝒖𝒍𝒍𝑺𝒑𝒂𝒄𝒆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9FCB33-2793-4575-8E60-0974BC67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089" y="2049068"/>
                <a:ext cx="416175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4BF761F-4A7C-4DCB-8B75-4E07E19FCEA9}"/>
              </a:ext>
            </a:extLst>
          </p:cNvPr>
          <p:cNvGrpSpPr/>
          <p:nvPr/>
        </p:nvGrpSpPr>
        <p:grpSpPr>
          <a:xfrm>
            <a:off x="1926520" y="3351916"/>
            <a:ext cx="340222" cy="385323"/>
            <a:chOff x="1926520" y="3171320"/>
            <a:chExt cx="499680" cy="56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4CDF03-7A94-468E-AF2B-509E36C4000C}"/>
                    </a:ext>
                  </a:extLst>
                </p14:cNvPr>
                <p14:cNvContentPartPr/>
                <p14:nvPr/>
              </p14:nvContentPartPr>
              <p14:xfrm>
                <a:off x="1926520" y="3302000"/>
                <a:ext cx="303840" cy="6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4CDF03-7A94-468E-AF2B-509E36C4000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13310" y="3288500"/>
                  <a:ext cx="329732" cy="32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0895A8-1144-4E26-B93A-8EF39A9B0F45}"/>
                    </a:ext>
                  </a:extLst>
                </p14:cNvPr>
                <p14:cNvContentPartPr/>
                <p14:nvPr/>
              </p14:nvContentPartPr>
              <p14:xfrm>
                <a:off x="1940200" y="3500360"/>
                <a:ext cx="267120" cy="19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0895A8-1144-4E26-B93A-8EF39A9B0F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27002" y="3487750"/>
                  <a:ext cx="292987" cy="45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D67706-7131-4E2B-AB66-EF2CAE2956AB}"/>
                    </a:ext>
                  </a:extLst>
                </p14:cNvPr>
                <p14:cNvContentPartPr/>
                <p14:nvPr/>
              </p14:nvContentPartPr>
              <p14:xfrm>
                <a:off x="2163760" y="3171320"/>
                <a:ext cx="262440" cy="56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D67706-7131-4E2B-AB66-EF2CAE2956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50559" y="3158626"/>
                  <a:ext cx="288314" cy="59183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FF005C5B-8C8F-4421-80A5-FF4C700F18C5}"/>
                  </a:ext>
                </a:extLst>
              </p14:cNvPr>
              <p14:cNvContentPartPr/>
              <p14:nvPr/>
            </p14:nvContentPartPr>
            <p14:xfrm>
              <a:off x="8605240" y="3596120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FF005C5B-8C8F-4421-80A5-FF4C700F18C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596600" y="35874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9EBFE6C-93C1-4C56-8540-FF87D4AAB328}"/>
              </a:ext>
            </a:extLst>
          </p:cNvPr>
          <p:cNvGrpSpPr/>
          <p:nvPr/>
        </p:nvGrpSpPr>
        <p:grpSpPr>
          <a:xfrm>
            <a:off x="462471" y="5430500"/>
            <a:ext cx="220680" cy="155160"/>
            <a:chOff x="442160" y="5834600"/>
            <a:chExt cx="22068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F3CDDD9-818A-4FA8-85D8-A4449104EE29}"/>
                    </a:ext>
                  </a:extLst>
                </p14:cNvPr>
                <p14:cNvContentPartPr/>
                <p14:nvPr/>
              </p14:nvContentPartPr>
              <p14:xfrm>
                <a:off x="442160" y="5834600"/>
                <a:ext cx="212040" cy="15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F3CDDD9-818A-4FA8-85D8-A4449104EE2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33160" y="5825600"/>
                  <a:ext cx="229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4F4A89D-A86A-46ED-A5A3-E396D87B51A5}"/>
                    </a:ext>
                  </a:extLst>
                </p14:cNvPr>
                <p14:cNvContentPartPr/>
                <p14:nvPr/>
              </p14:nvContentPartPr>
              <p14:xfrm>
                <a:off x="475640" y="5972840"/>
                <a:ext cx="187200" cy="16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4F4A89D-A86A-46ED-A5A3-E396D87B51A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7000" y="5963840"/>
                  <a:ext cx="20484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4724A4B-2D71-4786-83B9-D43C873B4B08}"/>
              </a:ext>
            </a:extLst>
          </p:cNvPr>
          <p:cNvGrpSpPr/>
          <p:nvPr/>
        </p:nvGrpSpPr>
        <p:grpSpPr>
          <a:xfrm>
            <a:off x="1170961" y="4674232"/>
            <a:ext cx="1153312" cy="1826728"/>
            <a:chOff x="1211840" y="4545080"/>
            <a:chExt cx="1435320" cy="22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09D147A-34C2-45CA-A4FE-BA11F17E8421}"/>
                    </a:ext>
                  </a:extLst>
                </p14:cNvPr>
                <p14:cNvContentPartPr/>
                <p14:nvPr/>
              </p14:nvContentPartPr>
              <p14:xfrm>
                <a:off x="1211840" y="4705640"/>
                <a:ext cx="273240" cy="193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09D147A-34C2-45CA-A4FE-BA11F17E842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01675" y="4695890"/>
                  <a:ext cx="293164" cy="1954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27FCAD3-229F-4386-966F-887EDCA242B7}"/>
                    </a:ext>
                  </a:extLst>
                </p14:cNvPr>
                <p14:cNvContentPartPr/>
                <p14:nvPr/>
              </p14:nvContentPartPr>
              <p14:xfrm>
                <a:off x="1495880" y="5062400"/>
                <a:ext cx="258840" cy="276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27FCAD3-229F-4386-966F-887EDCA242B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86128" y="5052249"/>
                  <a:ext cx="278751" cy="29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EE509E2-4E2E-47C3-BE69-E5DCADA964EA}"/>
                    </a:ext>
                  </a:extLst>
                </p14:cNvPr>
                <p14:cNvContentPartPr/>
                <p14:nvPr/>
              </p14:nvContentPartPr>
              <p14:xfrm>
                <a:off x="1850480" y="5249600"/>
                <a:ext cx="21600" cy="1018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EE509E2-4E2E-47C3-BE69-E5DCADA964E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840699" y="5239820"/>
                  <a:ext cx="41570" cy="121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95CFEF1-6288-4D61-8355-FDE1E97AEAE1}"/>
                    </a:ext>
                  </a:extLst>
                </p14:cNvPr>
                <p14:cNvContentPartPr/>
                <p14:nvPr/>
              </p14:nvContentPartPr>
              <p14:xfrm>
                <a:off x="1449800" y="4946840"/>
                <a:ext cx="210240" cy="849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95CFEF1-6288-4D61-8355-FDE1E97AEAE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40040" y="4936677"/>
                  <a:ext cx="230166" cy="1048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183E5D-4E31-4CA6-8212-787D243575FF}"/>
                    </a:ext>
                  </a:extLst>
                </p14:cNvPr>
                <p14:cNvContentPartPr/>
                <p14:nvPr/>
              </p14:nvContentPartPr>
              <p14:xfrm>
                <a:off x="1797560" y="4674320"/>
                <a:ext cx="236520" cy="694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183E5D-4E31-4CA6-8212-787D243575F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87400" y="4664568"/>
                  <a:ext cx="256433" cy="89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E6675F1-B414-4B13-B5F7-7609B1AFA3A9}"/>
                    </a:ext>
                  </a:extLst>
                </p14:cNvPr>
                <p14:cNvContentPartPr/>
                <p14:nvPr/>
              </p14:nvContentPartPr>
              <p14:xfrm>
                <a:off x="1888640" y="4729040"/>
                <a:ext cx="4320" cy="152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E6675F1-B414-4B13-B5F7-7609B1AFA3A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878822" y="4719297"/>
                  <a:ext cx="23564" cy="172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7595B69-FA74-4196-8D45-0BABAA9981A3}"/>
                    </a:ext>
                  </a:extLst>
                </p14:cNvPr>
                <p14:cNvContentPartPr/>
                <p14:nvPr/>
              </p14:nvContentPartPr>
              <p14:xfrm>
                <a:off x="2111840" y="5039720"/>
                <a:ext cx="166320" cy="1735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7595B69-FA74-4196-8D45-0BABAA9981A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102104" y="5029561"/>
                  <a:ext cx="186197" cy="193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DAED513-770E-4D95-87CB-D4E174D56E69}"/>
                    </a:ext>
                  </a:extLst>
                </p14:cNvPr>
                <p14:cNvContentPartPr/>
                <p14:nvPr/>
              </p14:nvContentPartPr>
              <p14:xfrm>
                <a:off x="2097800" y="5021720"/>
                <a:ext cx="143280" cy="300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DAED513-770E-4D95-87CB-D4E174D56E6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087653" y="5011969"/>
                  <a:ext cx="163169" cy="320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24A16E9-1F9C-492B-8641-34BA0EBDAB06}"/>
                    </a:ext>
                  </a:extLst>
                </p14:cNvPr>
                <p14:cNvContentPartPr/>
                <p14:nvPr/>
              </p14:nvContentPartPr>
              <p14:xfrm>
                <a:off x="1859120" y="5595200"/>
                <a:ext cx="14040" cy="10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24A16E9-1F9C-492B-8641-34BA0EBDAB0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849493" y="5585162"/>
                  <a:ext cx="33696" cy="301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48E689C-EAA3-4FBC-9C92-D9CD11FC869A}"/>
                    </a:ext>
                  </a:extLst>
                </p14:cNvPr>
                <p14:cNvContentPartPr/>
                <p14:nvPr/>
              </p14:nvContentPartPr>
              <p14:xfrm>
                <a:off x="1897640" y="5820200"/>
                <a:ext cx="5040" cy="3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48E689C-EAA3-4FBC-9C92-D9CD11FC869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888335" y="5810075"/>
                  <a:ext cx="24037" cy="23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63C257C-7FD7-486E-9307-8E50885FAC1D}"/>
                    </a:ext>
                  </a:extLst>
                </p14:cNvPr>
                <p14:cNvContentPartPr/>
                <p14:nvPr/>
              </p14:nvContentPartPr>
              <p14:xfrm>
                <a:off x="1898720" y="6045200"/>
                <a:ext cx="18000" cy="183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63C257C-7FD7-486E-9307-8E50885FAC1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888720" y="6035449"/>
                  <a:ext cx="37600" cy="2031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5ADC7AC-F1C9-4A4D-BDF4-77DE38191642}"/>
                    </a:ext>
                  </a:extLst>
                </p14:cNvPr>
                <p14:cNvContentPartPr/>
                <p14:nvPr/>
              </p14:nvContentPartPr>
              <p14:xfrm>
                <a:off x="1458800" y="6281000"/>
                <a:ext cx="266760" cy="186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5ADC7AC-F1C9-4A4D-BDF4-77DE3819164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48649" y="6270843"/>
                  <a:ext cx="286655" cy="206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CED3919-B0AD-4085-A5EE-1BF8E306E577}"/>
                    </a:ext>
                  </a:extLst>
                </p14:cNvPr>
                <p14:cNvContentPartPr/>
                <p14:nvPr/>
              </p14:nvContentPartPr>
              <p14:xfrm>
                <a:off x="1859120" y="6469280"/>
                <a:ext cx="290880" cy="2102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CED3919-B0AD-4085-A5EE-1BF8E306E57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848964" y="6459539"/>
                  <a:ext cx="310787" cy="230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E69E49A-29BD-4709-90D8-619FF3B2A649}"/>
                    </a:ext>
                  </a:extLst>
                </p14:cNvPr>
                <p14:cNvContentPartPr/>
                <p14:nvPr/>
              </p14:nvContentPartPr>
              <p14:xfrm>
                <a:off x="1520720" y="6131240"/>
                <a:ext cx="126360" cy="43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E69E49A-29BD-4709-90D8-619FF3B2A64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10562" y="6121062"/>
                  <a:ext cx="146269" cy="63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F60C8AC-FC39-4144-A4FA-367E3F389884}"/>
                    </a:ext>
                  </a:extLst>
                </p14:cNvPr>
                <p14:cNvContentPartPr/>
                <p14:nvPr/>
              </p14:nvContentPartPr>
              <p14:xfrm>
                <a:off x="1821320" y="5953400"/>
                <a:ext cx="226440" cy="24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F60C8AC-FC39-4144-A4FA-367E3F38988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11157" y="5943220"/>
                  <a:ext cx="246360" cy="447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DFBC03A-047B-4F34-8D46-F86747273762}"/>
                    </a:ext>
                  </a:extLst>
                </p14:cNvPr>
                <p14:cNvContentPartPr/>
                <p14:nvPr/>
              </p14:nvContentPartPr>
              <p14:xfrm>
                <a:off x="1907720" y="6021080"/>
                <a:ext cx="14040" cy="185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DFBC03A-047B-4F34-8D46-F8674727376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97691" y="6010935"/>
                  <a:ext cx="33696" cy="2049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49CEE0E-E71E-4917-8A77-32BC839D8563}"/>
                    </a:ext>
                  </a:extLst>
                </p14:cNvPr>
                <p14:cNvContentPartPr/>
                <p14:nvPr/>
              </p14:nvContentPartPr>
              <p14:xfrm>
                <a:off x="2168720" y="6180920"/>
                <a:ext cx="212760" cy="204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49CEE0E-E71E-4917-8A77-32BC839D856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158975" y="6171181"/>
                  <a:ext cx="232655" cy="224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1BD3FD4-60F6-403E-8C45-73B6E603A054}"/>
                    </a:ext>
                  </a:extLst>
                </p14:cNvPr>
                <p14:cNvContentPartPr/>
                <p14:nvPr/>
              </p14:nvContentPartPr>
              <p14:xfrm>
                <a:off x="2243600" y="6194600"/>
                <a:ext cx="101520" cy="1998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1BD3FD4-60F6-403E-8C45-73B6E603A05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233854" y="6184448"/>
                  <a:ext cx="121418" cy="219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4334272-D51A-4623-88A2-0D85CCF9BFFD}"/>
                    </a:ext>
                  </a:extLst>
                </p14:cNvPr>
                <p14:cNvContentPartPr/>
                <p14:nvPr/>
              </p14:nvContentPartPr>
              <p14:xfrm>
                <a:off x="2378600" y="4545080"/>
                <a:ext cx="268560" cy="2273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4334272-D51A-4623-88A2-0D85CCF9BFF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368443" y="4534924"/>
                  <a:ext cx="288468" cy="22933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9E92922-14C1-4A39-9915-BE38DE8E314D}"/>
              </a:ext>
            </a:extLst>
          </p:cNvPr>
          <p:cNvGrpSpPr/>
          <p:nvPr/>
        </p:nvGrpSpPr>
        <p:grpSpPr>
          <a:xfrm>
            <a:off x="2533183" y="4802109"/>
            <a:ext cx="1128387" cy="1496756"/>
            <a:chOff x="3040640" y="4732640"/>
            <a:chExt cx="1396080" cy="185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C39CFFE-6706-4C99-A2E5-074D5FAD4F77}"/>
                    </a:ext>
                  </a:extLst>
                </p14:cNvPr>
                <p14:cNvContentPartPr/>
                <p14:nvPr/>
              </p14:nvContentPartPr>
              <p14:xfrm>
                <a:off x="3040640" y="5653880"/>
                <a:ext cx="151560" cy="40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C39CFFE-6706-4C99-A2E5-074D5FAD4F7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30344" y="5643607"/>
                  <a:ext cx="171741" cy="608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DA6A331-5428-4DC3-910A-F3C61B2601BF}"/>
                    </a:ext>
                  </a:extLst>
                </p14:cNvPr>
                <p14:cNvContentPartPr/>
                <p14:nvPr/>
              </p14:nvContentPartPr>
              <p14:xfrm>
                <a:off x="3088160" y="5756120"/>
                <a:ext cx="106200" cy="216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DA6A331-5428-4DC3-910A-F3C61B2601B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078281" y="5745735"/>
                  <a:ext cx="126370" cy="41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4C8080D-1C00-4623-9210-A8F32A0317BE}"/>
                    </a:ext>
                  </a:extLst>
                </p14:cNvPr>
                <p14:cNvContentPartPr/>
                <p14:nvPr/>
              </p14:nvContentPartPr>
              <p14:xfrm>
                <a:off x="3344480" y="4732640"/>
                <a:ext cx="301320" cy="18518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4C8080D-1C00-4623-9210-A8F32A0317B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34189" y="4722343"/>
                  <a:ext cx="321490" cy="1872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9E7D8BC-162A-47CE-A447-E209A3924028}"/>
                    </a:ext>
                  </a:extLst>
                </p14:cNvPr>
                <p14:cNvContentPartPr/>
                <p14:nvPr/>
              </p14:nvContentPartPr>
              <p14:xfrm>
                <a:off x="3788360" y="4989680"/>
                <a:ext cx="196200" cy="2419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9E7D8BC-162A-47CE-A447-E209A392402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778055" y="4979789"/>
                  <a:ext cx="216397" cy="2621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99DA4D1-6267-4917-A42B-24F4C88146A5}"/>
                    </a:ext>
                  </a:extLst>
                </p14:cNvPr>
                <p14:cNvContentPartPr/>
                <p14:nvPr/>
              </p14:nvContentPartPr>
              <p14:xfrm>
                <a:off x="3845240" y="5562800"/>
                <a:ext cx="5040" cy="82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99DA4D1-6267-4917-A42B-24F4C88146A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35160" y="5552450"/>
                  <a:ext cx="25620" cy="28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EFF1B94-BAC0-487B-94CF-8579A78F9BD2}"/>
                    </a:ext>
                  </a:extLst>
                </p14:cNvPr>
                <p14:cNvContentPartPr/>
                <p14:nvPr/>
              </p14:nvContentPartPr>
              <p14:xfrm>
                <a:off x="3869360" y="5750360"/>
                <a:ext cx="9720" cy="32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EFF1B94-BAC0-487B-94CF-8579A78F9B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859235" y="5740235"/>
                  <a:ext cx="29565" cy="23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8A9DAE6-EF9F-4D14-B719-7A78AB74E9AD}"/>
                    </a:ext>
                  </a:extLst>
                </p14:cNvPr>
                <p14:cNvContentPartPr/>
                <p14:nvPr/>
              </p14:nvContentPartPr>
              <p14:xfrm>
                <a:off x="3849920" y="5984000"/>
                <a:ext cx="4680" cy="25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8A9DAE6-EF9F-4D14-B719-7A78AB74E9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840560" y="5973920"/>
                  <a:ext cx="23790" cy="23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572D2B1-6331-463D-9A7E-A7223E445F14}"/>
                    </a:ext>
                  </a:extLst>
                </p14:cNvPr>
                <p14:cNvContentPartPr/>
                <p14:nvPr/>
              </p14:nvContentPartPr>
              <p14:xfrm>
                <a:off x="3747680" y="6160400"/>
                <a:ext cx="223920" cy="3009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572D2B1-6331-463D-9A7E-A7223E445F1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737783" y="6150519"/>
                  <a:ext cx="244126" cy="321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B026D3C-3BD4-445C-B091-E00FB8E1F594}"/>
                    </a:ext>
                  </a:extLst>
                </p14:cNvPr>
                <p14:cNvContentPartPr/>
                <p14:nvPr/>
              </p14:nvContentPartPr>
              <p14:xfrm>
                <a:off x="4125320" y="4793120"/>
                <a:ext cx="311400" cy="17078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B026D3C-3BD4-445C-B091-E00FB8E1F59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115022" y="4782822"/>
                  <a:ext cx="331583" cy="172802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A66C07F-7466-464A-8442-39F6EBA24C0A}"/>
              </a:ext>
            </a:extLst>
          </p:cNvPr>
          <p:cNvGrpSpPr/>
          <p:nvPr/>
        </p:nvGrpSpPr>
        <p:grpSpPr>
          <a:xfrm>
            <a:off x="4171219" y="5397976"/>
            <a:ext cx="309674" cy="299663"/>
            <a:chOff x="4668040" y="5508080"/>
            <a:chExt cx="512280" cy="49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62E6F94-4672-4AF8-A6C4-A76CA2DF1CBB}"/>
                    </a:ext>
                  </a:extLst>
                </p14:cNvPr>
                <p14:cNvContentPartPr/>
                <p14:nvPr/>
              </p14:nvContentPartPr>
              <p14:xfrm>
                <a:off x="4668040" y="5660000"/>
                <a:ext cx="282600" cy="29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62E6F94-4672-4AF8-A6C4-A76CA2DF1CB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659400" y="5651000"/>
                  <a:ext cx="300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E0F69B8-276B-4D4A-87FB-FB9B883877A1}"/>
                    </a:ext>
                  </a:extLst>
                </p14:cNvPr>
                <p14:cNvContentPartPr/>
                <p14:nvPr/>
              </p14:nvContentPartPr>
              <p14:xfrm>
                <a:off x="4725280" y="5821280"/>
                <a:ext cx="165960" cy="12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E0F69B8-276B-4D4A-87FB-FB9B883877A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716640" y="5812280"/>
                  <a:ext cx="183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8B91D4B-1296-408C-A6DB-655823BB9E9D}"/>
                    </a:ext>
                  </a:extLst>
                </p14:cNvPr>
                <p14:cNvContentPartPr/>
                <p14:nvPr/>
              </p14:nvContentPartPr>
              <p14:xfrm>
                <a:off x="4901320" y="5508080"/>
                <a:ext cx="279000" cy="4957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8B91D4B-1296-408C-A6DB-655823BB9E9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892320" y="5499080"/>
                  <a:ext cx="296640" cy="51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BC5EF3-0E61-4249-9401-1D9BF457E378}"/>
              </a:ext>
            </a:extLst>
          </p:cNvPr>
          <p:cNvGrpSpPr/>
          <p:nvPr/>
        </p:nvGrpSpPr>
        <p:grpSpPr>
          <a:xfrm>
            <a:off x="9539697" y="5277556"/>
            <a:ext cx="883285" cy="391065"/>
            <a:chOff x="9699647" y="5323527"/>
            <a:chExt cx="883285" cy="3910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090B641-F014-4282-94C0-3CC37F792546}"/>
                    </a:ext>
                  </a:extLst>
                </p14:cNvPr>
                <p14:cNvContentPartPr/>
                <p14:nvPr/>
              </p14:nvContentPartPr>
              <p14:xfrm>
                <a:off x="9772983" y="5630143"/>
                <a:ext cx="206280" cy="194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090B641-F014-4282-94C0-3CC37F79254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763983" y="5621143"/>
                  <a:ext cx="223920" cy="37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A4946A4C-1408-4C74-B89D-C28D35D32086}"/>
                </a:ext>
              </a:extLst>
            </p:cNvPr>
            <p:cNvGrpSpPr/>
            <p:nvPr/>
          </p:nvGrpSpPr>
          <p:grpSpPr>
            <a:xfrm>
              <a:off x="9699647" y="5323527"/>
              <a:ext cx="883285" cy="391065"/>
              <a:chOff x="9873280" y="6134840"/>
              <a:chExt cx="914760" cy="40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293" name="Ink 292">
                    <a:extLst>
                      <a:ext uri="{FF2B5EF4-FFF2-40B4-BE49-F238E27FC236}">
                        <a16:creationId xmlns:a16="http://schemas.microsoft.com/office/drawing/2014/main" id="{55E05C16-3782-4495-945B-CCEF5025546D}"/>
                      </a:ext>
                    </a:extLst>
                  </p14:cNvPr>
                  <p14:cNvContentPartPr/>
                  <p14:nvPr/>
                </p14:nvContentPartPr>
                <p14:xfrm>
                  <a:off x="9873280" y="6356240"/>
                  <a:ext cx="330840" cy="21600"/>
                </p14:xfrm>
              </p:contentPart>
            </mc:Choice>
            <mc:Fallback xmlns=""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55E05C16-3782-4495-945B-CCEF5025546D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9865009" y="6347669"/>
                    <a:ext cx="347727" cy="3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165528C5-BEC3-4F7E-AB5F-8D36ED7B9753}"/>
                      </a:ext>
                    </a:extLst>
                  </p14:cNvPr>
                  <p14:cNvContentPartPr/>
                  <p14:nvPr/>
                </p14:nvContentPartPr>
                <p14:xfrm>
                  <a:off x="10558360" y="6134840"/>
                  <a:ext cx="229680" cy="40500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165528C5-BEC3-4F7E-AB5F-8D36ED7B9753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0550096" y="6126223"/>
                    <a:ext cx="246553" cy="42188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CD91F359-E717-4B45-9B04-E9D2E8D8269F}"/>
              </a:ext>
            </a:extLst>
          </p:cNvPr>
          <p:cNvGrpSpPr/>
          <p:nvPr/>
        </p:nvGrpSpPr>
        <p:grpSpPr>
          <a:xfrm>
            <a:off x="4873461" y="5263855"/>
            <a:ext cx="4257074" cy="525121"/>
            <a:chOff x="5505760" y="4968080"/>
            <a:chExt cx="5464440" cy="10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E88D9DC-E47A-4559-A106-0E51980D8804}"/>
                    </a:ext>
                  </a:extLst>
                </p14:cNvPr>
                <p14:cNvContentPartPr/>
                <p14:nvPr/>
              </p14:nvContentPartPr>
              <p14:xfrm>
                <a:off x="8150246" y="5280568"/>
                <a:ext cx="36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E88D9DC-E47A-4559-A106-0E51980D880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141246" y="52715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DC2D6B87-F306-455F-A969-B58CD24634CE}"/>
                </a:ext>
              </a:extLst>
            </p:cNvPr>
            <p:cNvGrpSpPr/>
            <p:nvPr/>
          </p:nvGrpSpPr>
          <p:grpSpPr>
            <a:xfrm>
              <a:off x="6120640" y="5305400"/>
              <a:ext cx="700560" cy="604440"/>
              <a:chOff x="6120640" y="5305400"/>
              <a:chExt cx="700560" cy="60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09187826-5367-4D5E-B679-55F879CFAEF0}"/>
                      </a:ext>
                    </a:extLst>
                  </p14:cNvPr>
                  <p14:cNvContentPartPr/>
                  <p14:nvPr/>
                </p14:nvContentPartPr>
                <p14:xfrm>
                  <a:off x="6142960" y="5480360"/>
                  <a:ext cx="222480" cy="27144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09187826-5367-4D5E-B679-55F879CFAEF0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6133028" y="5469069"/>
                    <a:ext cx="241947" cy="2935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3AA7CF84-D5D2-4257-AF5E-3563DEEF9B29}"/>
                      </a:ext>
                    </a:extLst>
                  </p14:cNvPr>
                  <p14:cNvContentPartPr/>
                  <p14:nvPr/>
                </p14:nvContentPartPr>
                <p14:xfrm>
                  <a:off x="6477040" y="5742440"/>
                  <a:ext cx="10800" cy="167400"/>
                </p14:xfrm>
              </p:contentPart>
            </mc:Choice>
            <mc:Fallback xmlns=""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3AA7CF84-D5D2-4257-AF5E-3563DEEF9B29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6467040" y="5731611"/>
                    <a:ext cx="30400" cy="1895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242" name="Ink 241">
                    <a:extLst>
                      <a:ext uri="{FF2B5EF4-FFF2-40B4-BE49-F238E27FC236}">
                        <a16:creationId xmlns:a16="http://schemas.microsoft.com/office/drawing/2014/main" id="{A82A654A-A664-4938-AF46-97FA818AEAF1}"/>
                      </a:ext>
                    </a:extLst>
                  </p14:cNvPr>
                  <p14:cNvContentPartPr/>
                  <p14:nvPr/>
                </p14:nvContentPartPr>
                <p14:xfrm>
                  <a:off x="6120640" y="5305400"/>
                  <a:ext cx="210960" cy="59760"/>
                </p14:xfrm>
              </p:contentPart>
            </mc:Choice>
            <mc:Fallback xmlns="">
              <p:pic>
                <p:nvPicPr>
                  <p:cNvPr id="242" name="Ink 241">
                    <a:extLst>
                      <a:ext uri="{FF2B5EF4-FFF2-40B4-BE49-F238E27FC236}">
                        <a16:creationId xmlns:a16="http://schemas.microsoft.com/office/drawing/2014/main" id="{A82A654A-A664-4938-AF46-97FA818AEAF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6110708" y="5294616"/>
                    <a:ext cx="230427" cy="817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245" name="Ink 244">
                    <a:extLst>
                      <a:ext uri="{FF2B5EF4-FFF2-40B4-BE49-F238E27FC236}">
                        <a16:creationId xmlns:a16="http://schemas.microsoft.com/office/drawing/2014/main" id="{7CB75006-BD1B-4853-B602-DC7006EB4D38}"/>
                      </a:ext>
                    </a:extLst>
                  </p14:cNvPr>
                  <p14:cNvContentPartPr/>
                  <p14:nvPr/>
                </p14:nvContentPartPr>
                <p14:xfrm>
                  <a:off x="6691960" y="5534000"/>
                  <a:ext cx="129240" cy="37080"/>
                </p14:xfrm>
              </p:contentPart>
            </mc:Choice>
            <mc:Fallback xmlns="">
              <p:pic>
                <p:nvPicPr>
                  <p:cNvPr id="245" name="Ink 244">
                    <a:extLst>
                      <a:ext uri="{FF2B5EF4-FFF2-40B4-BE49-F238E27FC236}">
                        <a16:creationId xmlns:a16="http://schemas.microsoft.com/office/drawing/2014/main" id="{7CB75006-BD1B-4853-B602-DC7006EB4D38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6682416" y="5522695"/>
                    <a:ext cx="148725" cy="592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246" name="Ink 245">
                    <a:extLst>
                      <a:ext uri="{FF2B5EF4-FFF2-40B4-BE49-F238E27FC236}">
                        <a16:creationId xmlns:a16="http://schemas.microsoft.com/office/drawing/2014/main" id="{7FC0B8BB-4FF9-4627-A667-2D8B0252DAB0}"/>
                      </a:ext>
                    </a:extLst>
                  </p14:cNvPr>
                  <p14:cNvContentPartPr/>
                  <p14:nvPr/>
                </p14:nvContentPartPr>
                <p14:xfrm>
                  <a:off x="6781600" y="5466320"/>
                  <a:ext cx="6120" cy="224280"/>
                </p14:xfrm>
              </p:contentPart>
            </mc:Choice>
            <mc:Fallback xmlns="">
              <p:pic>
                <p:nvPicPr>
                  <p:cNvPr id="246" name="Ink 245">
                    <a:extLst>
                      <a:ext uri="{FF2B5EF4-FFF2-40B4-BE49-F238E27FC236}">
                        <a16:creationId xmlns:a16="http://schemas.microsoft.com/office/drawing/2014/main" id="{7FC0B8BB-4FF9-4627-A667-2D8B0252DAB0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6771808" y="5455490"/>
                    <a:ext cx="26112" cy="24639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5FFC527-CBBC-4A75-9C05-06E9FD8323D4}"/>
                    </a:ext>
                  </a:extLst>
                </p14:cNvPr>
                <p14:cNvContentPartPr/>
                <p14:nvPr/>
              </p14:nvContentPartPr>
              <p14:xfrm>
                <a:off x="7152560" y="5110280"/>
                <a:ext cx="360" cy="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5FFC527-CBBC-4A75-9C05-06E9FD8323D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143560" y="5101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FEB70BB-619F-42FE-861C-7639789F585B}"/>
                    </a:ext>
                  </a:extLst>
                </p14:cNvPr>
                <p14:cNvContentPartPr/>
                <p14:nvPr/>
              </p14:nvContentPartPr>
              <p14:xfrm>
                <a:off x="7162840" y="5399000"/>
                <a:ext cx="171360" cy="295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FEB70BB-619F-42FE-861C-7639789F585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152900" y="5387716"/>
                  <a:ext cx="190842" cy="3173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8AB2A3D-F6E5-4BC3-8D62-74BA9FBC051A}"/>
                    </a:ext>
                  </a:extLst>
                </p14:cNvPr>
                <p14:cNvContentPartPr/>
                <p14:nvPr/>
              </p14:nvContentPartPr>
              <p14:xfrm>
                <a:off x="7330240" y="5673320"/>
                <a:ext cx="127080" cy="1800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8AB2A3D-F6E5-4BC3-8D62-74BA9FBC051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20709" y="5662042"/>
                  <a:ext cx="146539" cy="20210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CA860D05-2A0F-4246-BC2E-7414EAF80EAE}"/>
                </a:ext>
              </a:extLst>
            </p:cNvPr>
            <p:cNvGrpSpPr/>
            <p:nvPr/>
          </p:nvGrpSpPr>
          <p:grpSpPr>
            <a:xfrm>
              <a:off x="5618440" y="5450480"/>
              <a:ext cx="278640" cy="361080"/>
              <a:chOff x="5618440" y="5450480"/>
              <a:chExt cx="278640" cy="361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DFB1EF53-EE61-4065-81F0-D0B2ECED4AFD}"/>
                      </a:ext>
                    </a:extLst>
                  </p14:cNvPr>
                  <p14:cNvContentPartPr/>
                  <p14:nvPr/>
                </p14:nvContentPartPr>
                <p14:xfrm>
                  <a:off x="5618440" y="5450480"/>
                  <a:ext cx="278640" cy="27252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DFB1EF53-EE61-4065-81F0-D0B2ECED4AFD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5608900" y="5439200"/>
                    <a:ext cx="298117" cy="2946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F28FB4F6-E093-45A2-9942-6EBD0D0CA11E}"/>
                      </a:ext>
                    </a:extLst>
                  </p14:cNvPr>
                  <p14:cNvContentPartPr/>
                  <p14:nvPr/>
                </p14:nvContentPartPr>
                <p14:xfrm>
                  <a:off x="5892040" y="5659280"/>
                  <a:ext cx="5040" cy="152280"/>
                </p14:xfrm>
              </p:contentPart>
            </mc:Choice>
            <mc:Fallback xmlns=""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F28FB4F6-E093-45A2-9942-6EBD0D0CA11E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5882735" y="5648017"/>
                    <a:ext cx="24037" cy="17435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6C89F84-CD2D-4B65-BA0F-9AEFCCE9ABC3}"/>
                    </a:ext>
                  </a:extLst>
                </p14:cNvPr>
                <p14:cNvContentPartPr/>
                <p14:nvPr/>
              </p14:nvContentPartPr>
              <p14:xfrm>
                <a:off x="10306720" y="5267960"/>
                <a:ext cx="152280" cy="6548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6C89F84-CD2D-4B65-BA0F-9AEFCCE9ABC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296780" y="5257129"/>
                  <a:ext cx="171762" cy="67695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EB05C88C-C60D-4C84-935C-A3B2BF62C63E}"/>
                </a:ext>
              </a:extLst>
            </p:cNvPr>
            <p:cNvGrpSpPr/>
            <p:nvPr/>
          </p:nvGrpSpPr>
          <p:grpSpPr>
            <a:xfrm>
              <a:off x="6306400" y="4968080"/>
              <a:ext cx="321480" cy="227520"/>
              <a:chOff x="6306400" y="4968080"/>
              <a:chExt cx="321480" cy="227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E37A5A7F-0283-49C2-AA1D-38D993D3F4AE}"/>
                      </a:ext>
                    </a:extLst>
                  </p14:cNvPr>
                  <p14:cNvContentPartPr/>
                  <p14:nvPr/>
                </p14:nvContentPartPr>
                <p14:xfrm>
                  <a:off x="6306400" y="4968080"/>
                  <a:ext cx="321480" cy="21960"/>
                </p14:xfrm>
              </p:contentPart>
            </mc:Choice>
            <mc:Fallback xmlns=""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E37A5A7F-0283-49C2-AA1D-38D993D3F4AE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6296466" y="4956876"/>
                    <a:ext cx="340952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C5E7DBEA-B4A4-4724-9EC2-8F0120AF51A6}"/>
                      </a:ext>
                    </a:extLst>
                  </p14:cNvPr>
                  <p14:cNvContentPartPr/>
                  <p14:nvPr/>
                </p14:nvContentPartPr>
                <p14:xfrm>
                  <a:off x="6406120" y="5003000"/>
                  <a:ext cx="38520" cy="192600"/>
                </p14:xfrm>
              </p:contentPart>
            </mc:Choice>
            <mc:Fallback xmlns=""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C5E7DBEA-B4A4-4724-9EC2-8F0120AF51A6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6396589" y="4992175"/>
                    <a:ext cx="57979" cy="21470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3A109C48-3991-42BE-B358-1EFABD3D0D93}"/>
                </a:ext>
              </a:extLst>
            </p:cNvPr>
            <p:cNvGrpSpPr/>
            <p:nvPr/>
          </p:nvGrpSpPr>
          <p:grpSpPr>
            <a:xfrm>
              <a:off x="7668280" y="5024600"/>
              <a:ext cx="2448000" cy="876240"/>
              <a:chOff x="7668280" y="5024600"/>
              <a:chExt cx="2448000" cy="876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67037F96-E637-4D1A-BBEF-10B84952544C}"/>
                      </a:ext>
                    </a:extLst>
                  </p14:cNvPr>
                  <p14:cNvContentPartPr/>
                  <p14:nvPr/>
                </p14:nvContentPartPr>
                <p14:xfrm>
                  <a:off x="7681960" y="5394320"/>
                  <a:ext cx="249480" cy="406440"/>
                </p14:xfrm>
              </p:contentPart>
            </mc:Choice>
            <mc:Fallback xmlns="">
              <p:pic>
                <p:nvPicPr>
                  <p:cNvPr id="253" name="Ink 252">
                    <a:extLst>
                      <a:ext uri="{FF2B5EF4-FFF2-40B4-BE49-F238E27FC236}">
                        <a16:creationId xmlns:a16="http://schemas.microsoft.com/office/drawing/2014/main" id="{67037F96-E637-4D1A-BBEF-10B84952544C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7672426" y="5383482"/>
                    <a:ext cx="268946" cy="4285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254" name="Ink 253">
                    <a:extLst>
                      <a:ext uri="{FF2B5EF4-FFF2-40B4-BE49-F238E27FC236}">
                        <a16:creationId xmlns:a16="http://schemas.microsoft.com/office/drawing/2014/main" id="{DD5E9E1C-CCB1-4A8A-A465-CBFACBC7AEAF}"/>
                      </a:ext>
                    </a:extLst>
                  </p14:cNvPr>
                  <p14:cNvContentPartPr/>
                  <p14:nvPr/>
                </p14:nvContentPartPr>
                <p14:xfrm>
                  <a:off x="7987240" y="5735960"/>
                  <a:ext cx="141120" cy="147600"/>
                </p14:xfrm>
              </p:contentPart>
            </mc:Choice>
            <mc:Fallback xmlns="">
              <p:pic>
                <p:nvPicPr>
                  <p:cNvPr id="254" name="Ink 253">
                    <a:extLst>
                      <a:ext uri="{FF2B5EF4-FFF2-40B4-BE49-F238E27FC236}">
                        <a16:creationId xmlns:a16="http://schemas.microsoft.com/office/drawing/2014/main" id="{DD5E9E1C-CCB1-4A8A-A465-CBFACBC7AEAF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7977699" y="5724676"/>
                    <a:ext cx="160599" cy="1697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255" name="Ink 254">
                    <a:extLst>
                      <a:ext uri="{FF2B5EF4-FFF2-40B4-BE49-F238E27FC236}">
                        <a16:creationId xmlns:a16="http://schemas.microsoft.com/office/drawing/2014/main" id="{3189137B-6AAA-414F-A4DB-0C5B13C74010}"/>
                      </a:ext>
                    </a:extLst>
                  </p14:cNvPr>
                  <p14:cNvContentPartPr/>
                  <p14:nvPr/>
                </p14:nvContentPartPr>
                <p14:xfrm>
                  <a:off x="7668280" y="5208920"/>
                  <a:ext cx="265320" cy="67680"/>
                </p14:xfrm>
              </p:contentPart>
            </mc:Choice>
            <mc:Fallback xmlns="">
              <p:pic>
                <p:nvPicPr>
                  <p:cNvPr id="255" name="Ink 254">
                    <a:extLst>
                      <a:ext uri="{FF2B5EF4-FFF2-40B4-BE49-F238E27FC236}">
                        <a16:creationId xmlns:a16="http://schemas.microsoft.com/office/drawing/2014/main" id="{3189137B-6AAA-414F-A4DB-0C5B13C74010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7658335" y="5198091"/>
                    <a:ext cx="284811" cy="897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2FBD1EBE-B327-4611-B6D4-CA68324D2F8A}"/>
                      </a:ext>
                    </a:extLst>
                  </p14:cNvPr>
                  <p14:cNvContentPartPr/>
                  <p14:nvPr/>
                </p14:nvContentPartPr>
                <p14:xfrm>
                  <a:off x="8171920" y="5570720"/>
                  <a:ext cx="201600" cy="32760"/>
                </p14:xfrm>
              </p:contentPart>
            </mc:Choice>
            <mc:Fallback xmlns=""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2FBD1EBE-B327-4611-B6D4-CA68324D2F8A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8162377" y="5559501"/>
                    <a:ext cx="221084" cy="547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65581085-A5AA-46B2-8326-AA0B9E22FAAA}"/>
                      </a:ext>
                    </a:extLst>
                  </p14:cNvPr>
                  <p14:cNvContentPartPr/>
                  <p14:nvPr/>
                </p14:nvContentPartPr>
                <p14:xfrm>
                  <a:off x="8274160" y="5492960"/>
                  <a:ext cx="12600" cy="169920"/>
                </p14:xfrm>
              </p:contentPart>
            </mc:Choice>
            <mc:Fallback xmlns=""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65581085-A5AA-46B2-8326-AA0B9E22FAAA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8264316" y="5482114"/>
                    <a:ext cx="31894" cy="1920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7BD5D058-77F8-4101-8A29-4BC6474DEA28}"/>
                      </a:ext>
                    </a:extLst>
                  </p14:cNvPr>
                  <p14:cNvContentPartPr/>
                  <p14:nvPr/>
                </p14:nvContentPartPr>
                <p14:xfrm>
                  <a:off x="9580400" y="5627960"/>
                  <a:ext cx="360" cy="36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7BD5D058-77F8-4101-8A29-4BC6474DEA2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9571400" y="56193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A84769E8-0C5F-404A-B2B9-32C6853B8C04}"/>
                      </a:ext>
                    </a:extLst>
                  </p14:cNvPr>
                  <p14:cNvContentPartPr/>
                  <p14:nvPr/>
                </p14:nvContentPartPr>
                <p14:xfrm>
                  <a:off x="8960480" y="5333840"/>
                  <a:ext cx="360" cy="360"/>
                </p14:xfrm>
              </p:contentPart>
            </mc:Choice>
            <mc:Fallback xmlns=""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A84769E8-0C5F-404A-B2B9-32C6853B8C04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951840" y="532484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D9999344-2960-4FAE-8760-C1754795EE03}"/>
                      </a:ext>
                    </a:extLst>
                  </p14:cNvPr>
                  <p14:cNvContentPartPr/>
                  <p14:nvPr/>
                </p14:nvContentPartPr>
                <p14:xfrm>
                  <a:off x="8549560" y="5661440"/>
                  <a:ext cx="5760" cy="22320"/>
                </p14:xfrm>
              </p:contentPart>
            </mc:Choice>
            <mc:Fallback xmlns=""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D9999344-2960-4FAE-8760-C1754795EE03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8540344" y="5650280"/>
                    <a:ext cx="24576" cy="441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1FB18010-A378-4CE0-AA5B-59A67A4E9787}"/>
                      </a:ext>
                    </a:extLst>
                  </p14:cNvPr>
                  <p14:cNvContentPartPr/>
                  <p14:nvPr/>
                </p14:nvContentPartPr>
                <p14:xfrm>
                  <a:off x="8668720" y="5609240"/>
                  <a:ext cx="107640" cy="8640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1FB18010-A378-4CE0-AA5B-59A67A4E9787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8658790" y="5598440"/>
                    <a:ext cx="127103" cy="1084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463FE36E-55C1-4A3B-851D-73C0CEAD33F0}"/>
                      </a:ext>
                    </a:extLst>
                  </p14:cNvPr>
                  <p14:cNvContentPartPr/>
                  <p14:nvPr/>
                </p14:nvContentPartPr>
                <p14:xfrm>
                  <a:off x="8910640" y="5446880"/>
                  <a:ext cx="197640" cy="249840"/>
                </p14:xfrm>
              </p:contentPart>
            </mc:Choice>
            <mc:Fallback xmlns=""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463FE36E-55C1-4A3B-851D-73C0CEAD33F0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8901096" y="5435606"/>
                    <a:ext cx="217126" cy="2719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9FF3E0B8-DE0F-4552-A696-C0137D668C36}"/>
                      </a:ext>
                    </a:extLst>
                  </p14:cNvPr>
                  <p14:cNvContentPartPr/>
                  <p14:nvPr/>
                </p14:nvContentPartPr>
                <p14:xfrm>
                  <a:off x="9249400" y="5718320"/>
                  <a:ext cx="142200" cy="18252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9FF3E0B8-DE0F-4552-A696-C0137D668C36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9239470" y="5707025"/>
                    <a:ext cx="161663" cy="2046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496C032A-7063-47A2-A21C-255A3AAA14F4}"/>
                      </a:ext>
                    </a:extLst>
                  </p14:cNvPr>
                  <p14:cNvContentPartPr/>
                  <p14:nvPr/>
                </p14:nvContentPartPr>
                <p14:xfrm>
                  <a:off x="9505720" y="5482160"/>
                  <a:ext cx="243000" cy="22644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496C032A-7063-47A2-A21C-255A3AAA14F4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9495794" y="5470883"/>
                    <a:ext cx="262456" cy="2485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55C9AD5E-06F5-4E80-8CCC-F57F89586605}"/>
                      </a:ext>
                    </a:extLst>
                  </p14:cNvPr>
                  <p14:cNvContentPartPr/>
                  <p14:nvPr/>
                </p14:nvContentPartPr>
                <p14:xfrm>
                  <a:off x="9830800" y="5693480"/>
                  <a:ext cx="285480" cy="18288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55C9AD5E-06F5-4E80-8CCC-F57F89586605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9821257" y="5682643"/>
                    <a:ext cx="304963" cy="2050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1A9B2AC4-5CB8-4686-983D-412A88E8F59C}"/>
                      </a:ext>
                    </a:extLst>
                  </p14:cNvPr>
                  <p14:cNvContentPartPr/>
                  <p14:nvPr/>
                </p14:nvContentPartPr>
                <p14:xfrm>
                  <a:off x="9505720" y="5297480"/>
                  <a:ext cx="168120" cy="3204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1A9B2AC4-5CB8-4686-983D-412A88E8F59C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9496181" y="5286198"/>
                    <a:ext cx="187595" cy="541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273496FD-BD07-4D83-B1AB-A83A787AD770}"/>
                      </a:ext>
                    </a:extLst>
                  </p14:cNvPr>
                  <p14:cNvContentPartPr/>
                  <p14:nvPr/>
                </p14:nvContentPartPr>
                <p14:xfrm>
                  <a:off x="7987240" y="5024600"/>
                  <a:ext cx="272880" cy="40680"/>
                </p14:xfrm>
              </p:contentPart>
            </mc:Choice>
            <mc:Fallback xmlns=""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273496FD-BD07-4D83-B1AB-A83A787AD770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7977707" y="5013424"/>
                    <a:ext cx="292343" cy="625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AB377449-7144-4533-91B9-17787E35BD92}"/>
                      </a:ext>
                    </a:extLst>
                  </p14:cNvPr>
                  <p14:cNvContentPartPr/>
                  <p14:nvPr/>
                </p14:nvContentPartPr>
                <p14:xfrm>
                  <a:off x="8141680" y="5083640"/>
                  <a:ext cx="11160" cy="135000"/>
                </p14:xfrm>
              </p:contentPart>
            </mc:Choice>
            <mc:Fallback xmlns=""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AB377449-7144-4533-91B9-17787E35BD92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8132114" y="5072804"/>
                    <a:ext cx="30690" cy="1571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6BD5157D-6DBF-4B1A-9F15-ABF607D97FDA}"/>
                      </a:ext>
                    </a:extLst>
                  </p14:cNvPr>
                  <p14:cNvContentPartPr/>
                  <p14:nvPr/>
                </p14:nvContentPartPr>
                <p14:xfrm>
                  <a:off x="9799480" y="5080760"/>
                  <a:ext cx="187920" cy="36000"/>
                </p14:xfrm>
              </p:contentPart>
            </mc:Choice>
            <mc:Fallback xmlns=""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6BD5157D-6DBF-4B1A-9F15-ABF607D97FDA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9789945" y="5069510"/>
                    <a:ext cx="207387" cy="580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86D77980-2944-4890-90B8-B9AF69E63403}"/>
                      </a:ext>
                    </a:extLst>
                  </p14:cNvPr>
                  <p14:cNvContentPartPr/>
                  <p14:nvPr/>
                </p14:nvContentPartPr>
                <p14:xfrm>
                  <a:off x="9912520" y="5172200"/>
                  <a:ext cx="18360" cy="198720"/>
                </p14:xfrm>
              </p:contentPart>
            </mc:Choice>
            <mc:Fallback xmlns=""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86D77980-2944-4890-90B8-B9AF69E63403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9902754" y="5160909"/>
                    <a:ext cx="37501" cy="22085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FDECF0C-E86B-4858-AC30-CEF02AB5F6FD}"/>
                    </a:ext>
                  </a:extLst>
                </p14:cNvPr>
                <p14:cNvContentPartPr/>
                <p14:nvPr/>
              </p14:nvContentPartPr>
              <p14:xfrm>
                <a:off x="5505760" y="5220800"/>
                <a:ext cx="169560" cy="7696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FDECF0C-E86B-4858-AC30-CEF02AB5F6F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95833" y="5209514"/>
                  <a:ext cx="189018" cy="791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A2B1045D-FA80-43BD-B8A4-0C13D9863FF8}"/>
                </a:ext>
              </a:extLst>
            </p:cNvPr>
            <p:cNvGrpSpPr/>
            <p:nvPr/>
          </p:nvGrpSpPr>
          <p:grpSpPr>
            <a:xfrm>
              <a:off x="10592920" y="5378120"/>
              <a:ext cx="377280" cy="371880"/>
              <a:chOff x="10592920" y="5378120"/>
              <a:chExt cx="377280" cy="371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304" name="Ink 303">
                    <a:extLst>
                      <a:ext uri="{FF2B5EF4-FFF2-40B4-BE49-F238E27FC236}">
                        <a16:creationId xmlns:a16="http://schemas.microsoft.com/office/drawing/2014/main" id="{C2FB6A9F-31FE-4AA0-A3E6-C5E4AF311853}"/>
                      </a:ext>
                    </a:extLst>
                  </p14:cNvPr>
                  <p14:cNvContentPartPr/>
                  <p14:nvPr/>
                </p14:nvContentPartPr>
                <p14:xfrm>
                  <a:off x="10693000" y="5402600"/>
                  <a:ext cx="277200" cy="347400"/>
                </p14:xfrm>
              </p:contentPart>
            </mc:Choice>
            <mc:Fallback xmlns="">
              <p:pic>
                <p:nvPicPr>
                  <p:cNvPr id="304" name="Ink 303">
                    <a:extLst>
                      <a:ext uri="{FF2B5EF4-FFF2-40B4-BE49-F238E27FC236}">
                        <a16:creationId xmlns:a16="http://schemas.microsoft.com/office/drawing/2014/main" id="{C2FB6A9F-31FE-4AA0-A3E6-C5E4AF311853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10683072" y="5391772"/>
                    <a:ext cx="296660" cy="3695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305" name="Ink 304">
                    <a:extLst>
                      <a:ext uri="{FF2B5EF4-FFF2-40B4-BE49-F238E27FC236}">
                        <a16:creationId xmlns:a16="http://schemas.microsoft.com/office/drawing/2014/main" id="{F40B62DA-B05E-4F8D-BB9F-B62B9CC84451}"/>
                      </a:ext>
                    </a:extLst>
                  </p14:cNvPr>
                  <p14:cNvContentPartPr/>
                  <p14:nvPr/>
                </p14:nvContentPartPr>
                <p14:xfrm>
                  <a:off x="10692640" y="5405120"/>
                  <a:ext cx="186120" cy="250200"/>
                </p14:xfrm>
              </p:contentPart>
            </mc:Choice>
            <mc:Fallback xmlns="">
              <p:pic>
                <p:nvPicPr>
                  <p:cNvPr id="305" name="Ink 304">
                    <a:extLst>
                      <a:ext uri="{FF2B5EF4-FFF2-40B4-BE49-F238E27FC236}">
                        <a16:creationId xmlns:a16="http://schemas.microsoft.com/office/drawing/2014/main" id="{F40B62DA-B05E-4F8D-BB9F-B62B9CC84451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10683095" y="5393829"/>
                    <a:ext cx="205607" cy="2723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38DD3057-0348-4146-86D5-70DD49C08836}"/>
                      </a:ext>
                    </a:extLst>
                  </p14:cNvPr>
                  <p14:cNvContentPartPr/>
                  <p14:nvPr/>
                </p14:nvContentPartPr>
                <p14:xfrm>
                  <a:off x="10592920" y="5450480"/>
                  <a:ext cx="319680" cy="282960"/>
                </p14:xfrm>
              </p:contentPart>
            </mc:Choice>
            <mc:Fallback xmlns=""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38DD3057-0348-4146-86D5-70DD49C08836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10582992" y="5439198"/>
                    <a:ext cx="339139" cy="3050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C5D1F43E-B518-44CD-A57C-1B846A848518}"/>
                      </a:ext>
                    </a:extLst>
                  </p14:cNvPr>
                  <p14:cNvContentPartPr/>
                  <p14:nvPr/>
                </p14:nvContentPartPr>
                <p14:xfrm>
                  <a:off x="10706680" y="5378120"/>
                  <a:ext cx="89640" cy="127080"/>
                </p14:xfrm>
              </p:contentPart>
            </mc:Choice>
            <mc:Fallback xmlns=""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C5D1F43E-B518-44CD-A57C-1B846A848518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10696720" y="5366854"/>
                    <a:ext cx="109162" cy="149161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CA70B483-6A87-4999-AF09-D963CEE9978E}"/>
                  </a:ext>
                </a:extLst>
              </p14:cNvPr>
              <p14:cNvContentPartPr/>
              <p14:nvPr/>
            </p14:nvContentPartPr>
            <p14:xfrm>
              <a:off x="9174160" y="4439600"/>
              <a:ext cx="360" cy="3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CA70B483-6A87-4999-AF09-D963CEE9978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165160" y="44306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5EC5FF5-7432-40A7-ADF8-878A23AC8C0E}"/>
              </a:ext>
            </a:extLst>
          </p:cNvPr>
          <p:cNvPicPr>
            <a:picLocks noChangeAspect="1"/>
          </p:cNvPicPr>
          <p:nvPr/>
        </p:nvPicPr>
        <p:blipFill>
          <a:blip r:embed="rId242"/>
          <a:stretch>
            <a:fillRect/>
          </a:stretch>
        </p:blipFill>
        <p:spPr>
          <a:xfrm>
            <a:off x="2697556" y="2416014"/>
            <a:ext cx="3966710" cy="20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93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89418</TotalTime>
  <Words>735</Words>
  <Application>Microsoft Office PowerPoint</Application>
  <PresentationFormat>Widescreen</PresentationFormat>
  <Paragraphs>102</Paragraphs>
  <Slides>17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 gopalakrishnan</dc:creator>
  <cp:lastModifiedBy>viswanath gopalakrishnan</cp:lastModifiedBy>
  <cp:revision>621</cp:revision>
  <dcterms:created xsi:type="dcterms:W3CDTF">2019-02-03T07:50:15Z</dcterms:created>
  <dcterms:modified xsi:type="dcterms:W3CDTF">2022-09-06T04:37:07Z</dcterms:modified>
</cp:coreProperties>
</file>