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2" r:id="rId2"/>
    <p:sldId id="258" r:id="rId3"/>
    <p:sldId id="259" r:id="rId4"/>
    <p:sldId id="268" r:id="rId5"/>
    <p:sldId id="269" r:id="rId6"/>
    <p:sldId id="270" r:id="rId7"/>
    <p:sldId id="273" r:id="rId8"/>
    <p:sldId id="274" r:id="rId9"/>
    <p:sldId id="275" r:id="rId10"/>
    <p:sldId id="276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90" autoAdjust="0"/>
    <p:restoredTop sz="94671" autoAdjust="0"/>
  </p:normalViewPr>
  <p:slideViewPr>
    <p:cSldViewPr snapToGrid="0">
      <p:cViewPr varScale="1">
        <p:scale>
          <a:sx n="47" d="100"/>
          <a:sy n="47" d="100"/>
        </p:scale>
        <p:origin x="-86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8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092C-4D73-48BF-A964-9FE758515D95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1048729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30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2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A589-3D6D-42B9-9A30-51F23ADB5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76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EBDB7D-5ECB-44A8-B198-07CCCAEC27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6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583737-6BD4-499D-A1E7-19CDE7F641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78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9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2F343FC-78C2-405F-8761-E2FF53A6C7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81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82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1603CF-9639-4B1F-B038-2DD0ABB14C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D263B5-FA3D-489A-9A00-C6FC7793B1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7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808AF2-E91E-4E7F-A897-90BDCC4CAF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26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7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358AD72-4009-4704-809B-5C05A6A74E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31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2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8C2450A-A898-463F-94D1-4AC9D76724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36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D0193E-053B-44E6-A54C-DE8DF8F8A5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47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8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3DB789-887A-4DE4-8DB5-B8F6CCFF7C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5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169016-523C-421F-B047-7C2C9CAA0D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57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8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61650B-9215-4DDF-8B19-EE5D22DEDE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4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85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686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4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706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7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69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6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597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8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711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2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4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58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4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719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0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9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690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610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1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2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3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72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8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/>
          </a:p>
        </p:txBody>
      </p:sp>
      <p:sp>
        <p:nvSpPr>
          <p:cNvPr id="1048699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701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1048579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 noEditPoints="1"/>
          </p:cNvSpPr>
          <p:nvPr>
            <p:ph type="title"/>
          </p:nvPr>
        </p:nvSpPr>
        <p:spPr>
          <a:xfrm>
            <a:off x="293174" y="200195"/>
            <a:ext cx="12192000" cy="9423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PRESENTATION  ON </a:t>
            </a:r>
            <a:b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1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Phishing URL Detection using Machine Learning</a:t>
            </a:r>
            <a:r>
              <a:rPr lang="en-US" sz="31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 noEditPoints="1"/>
          </p:cNvSpPr>
          <p:nvPr>
            <p:ph sz="half" idx="1"/>
          </p:nvPr>
        </p:nvSpPr>
        <p:spPr>
          <a:xfrm>
            <a:off x="0" y="4423619"/>
            <a:ext cx="6019800" cy="2434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Anamika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Dhananjay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Gulumkar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Harshada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Dattatray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(2017)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Sakshi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Chandashekhar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(2035)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Shridhar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Aware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(2042)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 noEditPoints="1"/>
          </p:cNvSpPr>
          <p:nvPr>
            <p:ph sz="half" idx="2"/>
          </p:nvPr>
        </p:nvSpPr>
        <p:spPr>
          <a:xfrm rot="21600000">
            <a:off x="6096000" y="4305380"/>
            <a:ext cx="6019800" cy="25526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Guide Name :- Mr. Pathak P.A. </a:t>
            </a:r>
            <a:r>
              <a:rPr lang="en-IN" dirty="0"/>
              <a:t>Designation:-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College Name :- Arvind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75847" y="942377"/>
            <a:ext cx="4087906" cy="2969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1600000">
            <a:off x="3047135" y="3837767"/>
            <a:ext cx="6097732" cy="46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4129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8660" name="Content Placeholder 4"/>
          <p:cNvSpPr>
            <a:spLocks noGrp="1" noEditPoints="1"/>
          </p:cNvSpPr>
          <p:nvPr>
            <p:ph idx="1"/>
          </p:nvPr>
        </p:nvSpPr>
        <p:spPr>
          <a:xfrm>
            <a:off x="250162" y="1098716"/>
            <a:ext cx="11409530" cy="55273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‘APWG | Unifying The Global Response To Cybercrime’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.) available: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https://apwg.org/</a:t>
            </a:r>
          </a:p>
          <a:p>
            <a:pPr marL="457200" indent="-45720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 14 Types of Phishing Attacks That IT Administrators Should Watch For [online]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(2021)https://www.blog.syscloud.com,available:https://www.blog.syscloud.comtypes-o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f-phishing/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Lakshmanarao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P.S.P., Krishna, M.M.B. (2021) ‘Phishing website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detection using novel machine learning fusion approach’, in 2021 International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Conference on Artificial Intelligence and Smart Systems (ICAIS), Presented at the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2021 International Conference on Artificial Intelligence and Smart Systems (ICAIS),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1164–1169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H.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Chapla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Joiser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"A Machine Learning Approach for URL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Web Phishing Using Fuzzy Logic as Classifier", 2019 International Conference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Communication and Electronics Systems (ICCES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Rectangle 5"/>
          <p:cNvSpPr/>
          <p:nvPr/>
        </p:nvSpPr>
        <p:spPr>
          <a:xfrm rot="20356332">
            <a:off x="-104557" y="2290781"/>
            <a:ext cx="119776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Any Queries…….?</a:t>
            </a:r>
            <a:endParaRPr lang="en-IN" sz="9600" b="1" cap="none" spc="0" dirty="0">
              <a:solidFill>
                <a:srgbClr val="FF0000"/>
              </a:solidFill>
              <a:effectLst/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882587"/>
            <a:ext cx="12075459" cy="49754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 noEditPoints="1"/>
          </p:cNvSpPr>
          <p:nvPr>
            <p:ph type="title"/>
          </p:nvPr>
        </p:nvSpPr>
        <p:spPr>
          <a:xfrm>
            <a:off x="0" y="2"/>
            <a:ext cx="12192000" cy="6185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048600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618566"/>
            <a:ext cx="12192000" cy="62394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RESEARCH/PROJECT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OBJECTIVE OF THE PROPOSED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CONCLUSION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FUTURE SCOPE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REFERENCES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just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Content Placeholder 4"/>
          <p:cNvSpPr>
            <a:spLocks noGrp="1" noEditPoints="1"/>
          </p:cNvSpPr>
          <p:nvPr>
            <p:ph idx="1"/>
          </p:nvPr>
        </p:nvSpPr>
        <p:spPr>
          <a:xfrm>
            <a:off x="627797" y="1009934"/>
            <a:ext cx="10472784" cy="5186150"/>
          </a:xfrm>
        </p:spPr>
        <p:txBody>
          <a:bodyPr anchor="ctr">
            <a:noAutofit/>
          </a:bodyPr>
          <a:lstStyle/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has become the most serious problem, harming individuals, corporations,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countries.</a:t>
            </a: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multiple services such as online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entertainment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education, software downloading, and social networking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Web's evolution in recent years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 pretending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reputable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agencies are used in social engineering techniques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consumers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fake websites that deceive users into giving financial information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usernames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passwords.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tricks involve the installation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computers to steal credentials directly, with systems frequently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intercept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users' online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usernames and                                                   passwords.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AREA</a:t>
            </a:r>
          </a:p>
        </p:txBody>
      </p:sp>
      <p:sp>
        <p:nvSpPr>
          <p:cNvPr id="1048624" name="Content Placeholder 2"/>
          <p:cNvSpPr>
            <a:spLocks noGrp="1" noEditPoints="1"/>
          </p:cNvSpPr>
          <p:nvPr>
            <p:ph idx="1"/>
          </p:nvPr>
        </p:nvSpPr>
        <p:spPr>
          <a:xfrm>
            <a:off x="341194" y="1105470"/>
            <a:ext cx="11395881" cy="53089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629" name="Content Placeholder 2"/>
          <p:cNvSpPr>
            <a:spLocks noGrp="1" noEditPoints="1"/>
          </p:cNvSpPr>
          <p:nvPr>
            <p:ph idx="1"/>
          </p:nvPr>
        </p:nvSpPr>
        <p:spPr>
          <a:xfrm>
            <a:off x="506185" y="1334142"/>
            <a:ext cx="11216415" cy="49686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been introduce there are multiple websites who ask user to provide sensitive data such as username, password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credit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details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etc, often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malicious reasons.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websites is known as phishing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to detect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predict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website, we proposed an intelligent, flexible and effective system that is based on using classification Data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 algorithm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PROPOSED WORK</a:t>
            </a:r>
          </a:p>
        </p:txBody>
      </p:sp>
      <p:sp>
        <p:nvSpPr>
          <p:cNvPr id="1048634" name="Content Placeholder 4"/>
          <p:cNvSpPr>
            <a:spLocks noGrp="1" noEditPoints="1"/>
          </p:cNvSpPr>
          <p:nvPr>
            <p:ph idx="1"/>
          </p:nvPr>
        </p:nvSpPr>
        <p:spPr>
          <a:xfrm>
            <a:off x="555171" y="1192230"/>
            <a:ext cx="10814957" cy="51269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is an effective method for detecting phishin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eliminates the disadvantages of the previous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conducted a thorough review of the literature and suggested a new method for detecting phishing websites using features extraction and a machine learning 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project's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phishing URLs and narrow down the best machine learning algorithm by evaluating each algorithm's accuracy rate, false positive rate, and false negative rate.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 noEditPoints="1"/>
          </p:cNvSpPr>
          <p:nvPr>
            <p:ph type="title"/>
          </p:nvPr>
        </p:nvSpPr>
        <p:spPr>
          <a:xfrm>
            <a:off x="-75414" y="-301657"/>
            <a:ext cx="12192000" cy="9950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b="1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0C036BFF-B75D-E118-43B2-B0D40587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509" y="1263337"/>
            <a:ext cx="10159779" cy="55946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760FCB-09B7-298B-68C6-EC575E7A9DBF}"/>
              </a:ext>
            </a:extLst>
          </p:cNvPr>
          <p:cNvSpPr/>
          <p:nvPr/>
        </p:nvSpPr>
        <p:spPr>
          <a:xfrm>
            <a:off x="1508288" y="424207"/>
            <a:ext cx="30500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12736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50" name="Content Placeholder 4"/>
          <p:cNvSpPr>
            <a:spLocks noGrp="1" noEditPoints="1"/>
          </p:cNvSpPr>
          <p:nvPr>
            <p:ph idx="1"/>
          </p:nvPr>
        </p:nvSpPr>
        <p:spPr>
          <a:xfrm>
            <a:off x="440871" y="1371600"/>
            <a:ext cx="11337148" cy="5356746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survey presented various algorithms and approaches to detect phishing websites by several researchers in Machine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reviewing the papers, we came to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conclusion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most of the work done by using familiar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like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Bayesian, SVM, Decision Tree and Random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Forest.Some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system like Phish Score and Phish Checker 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features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regards to accuracy, precision, recall etc. were used.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successful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 detecting phishing website URLs were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phishing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increases day by day, some features may be included 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with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ones to detect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 noEditPoints="1"/>
          </p:cNvSpPr>
          <p:nvPr>
            <p:ph type="title"/>
          </p:nvPr>
        </p:nvSpPr>
        <p:spPr>
          <a:xfrm>
            <a:off x="0" y="2"/>
            <a:ext cx="12192000" cy="10085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sp>
        <p:nvSpPr>
          <p:cNvPr id="1048655" name="Content Placeholder 4"/>
          <p:cNvSpPr>
            <a:spLocks noGrp="1" noEditPoints="1"/>
          </p:cNvSpPr>
          <p:nvPr>
            <p:ph idx="1"/>
          </p:nvPr>
        </p:nvSpPr>
        <p:spPr>
          <a:xfrm>
            <a:off x="286603" y="1191986"/>
            <a:ext cx="11192384" cy="53589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future if we get structured dataset of phishing we can perform phishing detection much more faster than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technique.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we can use a combination of any other two or more classifier to get maximum accuracy.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plan to explore various phishing techniques that uses Lexical features, Network based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features,Content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features, Webpage based features and HTML and JavaScript features of web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pages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improve the performance of the system.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particular, we extract features from URLs and pass it through the various classifiers.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737</Words>
  <Application>Microsoft Office PowerPoint</Application>
  <PresentationFormat>Custom</PresentationFormat>
  <Paragraphs>72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SEMINAR  PRESENTATION  ON  “Phishing URL Detection using Machine Learning ” </vt:lpstr>
      <vt:lpstr>AGENDA</vt:lpstr>
      <vt:lpstr>INTRODUCTION</vt:lpstr>
      <vt:lpstr>PROJECT AREA</vt:lpstr>
      <vt:lpstr>PROBLEM STATEMENT</vt:lpstr>
      <vt:lpstr>OBJECTIVE OF THE PROPOSED WORK</vt:lpstr>
      <vt:lpstr> Results </vt:lpstr>
      <vt:lpstr>CONCLUSION</vt:lpstr>
      <vt:lpstr>FUTURE SCOPE </vt:lpstr>
      <vt:lpstr>REFERENCES 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SYSINSTALLER</cp:lastModifiedBy>
  <cp:revision>13</cp:revision>
  <dcterms:created xsi:type="dcterms:W3CDTF">2020-02-24T00:57:14Z</dcterms:created>
  <dcterms:modified xsi:type="dcterms:W3CDTF">2023-10-24T08:12:46Z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f4ce0e9754644cf8b26fd0595ec92b7e</vt:lpwstr>
  </property>
</Properties>
</file>