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79229" y="0"/>
            <a:ext cx="5185541" cy="68579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5 Pro</dc:creator>
  <dcterms:created xsi:type="dcterms:W3CDTF">2015-05-11T22:30:45Z</dcterms:created>
  <dcterms:modified xsi:type="dcterms:W3CDTF">2019-05-04T16:35:28Z</dcterms:modified>
</cp:coreProperties>
</file>