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7" name="Google Shape;16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456aeba19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456aeba19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4456aeba19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34442d17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34442d17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434442d17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27" name="Google Shape;22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34" name="Google Shape;23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41" name="Google Shape;24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546100" y="-4763"/>
            <a:ext cx="5014912" cy="6862763"/>
            <a:chOff x="2928938" y="-4763"/>
            <a:chExt cx="5014912" cy="6862763"/>
          </a:xfrm>
        </p:grpSpPr>
        <p:sp>
          <p:nvSpPr>
            <p:cNvPr id="24" name="Google Shape;24;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chemeClr val="dk1"/>
              </a:buClr>
              <a:buSzPts val="6000"/>
              <a:buFont typeface="Corbel"/>
              <a:buNone/>
              <a:defRPr b="0" i="0" sz="6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1" name="Google Shape;31;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lstStyle>
            <a:lvl1pPr lvl="0" marR="0" rtl="0" algn="r">
              <a:lnSpc>
                <a:spcPct val="100000"/>
              </a:lnSpc>
              <a:spcBef>
                <a:spcPts val="420"/>
              </a:spcBef>
              <a:spcAft>
                <a:spcPts val="0"/>
              </a:spcAft>
              <a:buClr>
                <a:srgbClr val="1186C3"/>
              </a:buClr>
              <a:buSzPts val="3045"/>
              <a:buFont typeface="Arial"/>
              <a:buNone/>
              <a:defRPr b="0" i="0" sz="2100" u="none" cap="none" strike="noStrike">
                <a:solidFill>
                  <a:schemeClr val="dk1"/>
                </a:solidFill>
                <a:latin typeface="Corbel"/>
                <a:ea typeface="Corbel"/>
                <a:cs typeface="Corbel"/>
                <a:sym typeface="Corbel"/>
              </a:defRPr>
            </a:lvl1pPr>
            <a:lvl2pPr lvl="1" marR="0" rtl="0" algn="ctr">
              <a:lnSpc>
                <a:spcPct val="100000"/>
              </a:lnSpc>
              <a:spcBef>
                <a:spcPts val="600"/>
              </a:spcBef>
              <a:spcAft>
                <a:spcPts val="0"/>
              </a:spcAft>
              <a:buClr>
                <a:srgbClr val="1186C3"/>
              </a:buClr>
              <a:buSzPts val="2900"/>
              <a:buFont typeface="Arial"/>
              <a:buNone/>
              <a:defRPr b="0" i="0" sz="2000" u="none" cap="none" strike="noStrike">
                <a:solidFill>
                  <a:srgbClr val="888888"/>
                </a:solidFill>
                <a:latin typeface="Corbel"/>
                <a:ea typeface="Corbel"/>
                <a:cs typeface="Corbel"/>
                <a:sym typeface="Corbel"/>
              </a:defRPr>
            </a:lvl2pPr>
            <a:lvl3pPr lvl="2" marR="0" rtl="0" algn="ctr">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3pPr>
            <a:lvl4pPr lvl="3" marR="0" rtl="0" algn="ctr">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4pPr>
            <a:lvl5pPr lvl="4" marR="0" rtl="0" algn="ctr">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lvl="5" marR="0" rtl="0" algn="ctr">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lvl="6" marR="0" rtl="0" algn="ctr">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lvl="7" marR="0" rtl="0" algn="ctr">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lvl="8" marR="0" rtl="0" algn="ctr">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32" name="Google Shape;32;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3" name="Google Shape;33;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4" name="Google Shape;34;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1"/>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lstStyle>
            <a:lvl1pPr lvl="0" marR="0" rtl="0" algn="ctr">
              <a:lnSpc>
                <a:spcPct val="100000"/>
              </a:lnSpc>
              <a:spcBef>
                <a:spcPts val="0"/>
              </a:spcBef>
              <a:spcAft>
                <a:spcPts val="0"/>
              </a:spcAft>
              <a:buClr>
                <a:schemeClr val="dk1"/>
              </a:buClr>
              <a:buSzPts val="2800"/>
              <a:buFont typeface="Corbel"/>
              <a:buNone/>
              <a:defRPr b="0" i="0" sz="28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85" name="Google Shape;85;p11"/>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6" name="Google Shape;86;p11"/>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87" name="Google Shape;87;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8" name="Google Shape;88;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9" name="Google Shape;89;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90" name="Shape 90"/>
        <p:cNvGrpSpPr/>
        <p:nvPr/>
      </p:nvGrpSpPr>
      <p:grpSpPr>
        <a:xfrm>
          <a:off x="0" y="0"/>
          <a:ext cx="0" cy="0"/>
          <a:chOff x="0" y="0"/>
          <a:chExt cx="0" cy="0"/>
        </a:xfrm>
      </p:grpSpPr>
      <p:sp>
        <p:nvSpPr>
          <p:cNvPr id="91" name="Google Shape;91;p12"/>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lstStyle>
            <a:lvl1pPr lvl="0" marR="0" rtl="0" algn="ctr">
              <a:lnSpc>
                <a:spcPct val="100000"/>
              </a:lnSpc>
              <a:spcBef>
                <a:spcPts val="0"/>
              </a:spcBef>
              <a:spcAft>
                <a:spcPts val="0"/>
              </a:spcAft>
              <a:buClr>
                <a:schemeClr val="dk1"/>
              </a:buClr>
              <a:buSzPts val="2400"/>
              <a:buFont typeface="Corbel"/>
              <a:buNone/>
              <a:defRPr b="0" i="0" sz="2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2" name="Google Shape;92;p12"/>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93" name="Google Shape;93;p12"/>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280"/>
              </a:spcBef>
              <a:spcAft>
                <a:spcPts val="0"/>
              </a:spcAft>
              <a:buClr>
                <a:srgbClr val="1186C3"/>
              </a:buClr>
              <a:buSzPts val="2030"/>
              <a:buFont typeface="Arial"/>
              <a:buNone/>
              <a:defRPr b="0" i="0" sz="14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94" name="Google Shape;94;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5" name="Google Shape;95;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6" name="Google Shape;96;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7" name="Shape 97"/>
        <p:cNvGrpSpPr/>
        <p:nvPr/>
      </p:nvGrpSpPr>
      <p:grpSpPr>
        <a:xfrm>
          <a:off x="0" y="0"/>
          <a:ext cx="0" cy="0"/>
          <a:chOff x="0" y="0"/>
          <a:chExt cx="0" cy="0"/>
        </a:xfrm>
      </p:grpSpPr>
      <p:sp>
        <p:nvSpPr>
          <p:cNvPr id="98" name="Google Shape;98;p13"/>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9" name="Google Shape;99;p13"/>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00" name="Google Shape;100;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1" name="Google Shape;101;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2" name="Google Shape;102;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3" name="Shape 103"/>
        <p:cNvGrpSpPr/>
        <p:nvPr/>
      </p:nvGrpSpPr>
      <p:grpSpPr>
        <a:xfrm>
          <a:off x="0" y="0"/>
          <a:ext cx="0" cy="0"/>
          <a:chOff x="0" y="0"/>
          <a:chExt cx="0" cy="0"/>
        </a:xfrm>
      </p:grpSpPr>
      <p:sp>
        <p:nvSpPr>
          <p:cNvPr id="104" name="Google Shape;104;p14"/>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5" name="Google Shape;105;p14"/>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6" name="Google Shape;106;p14"/>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07" name="Google Shape;107;p14"/>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08" name="Google Shape;108;p14"/>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09" name="Google Shape;109;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0" name="Google Shape;110;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1" name="Google Shape;111;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2" name="Shape 112"/>
        <p:cNvGrpSpPr/>
        <p:nvPr/>
      </p:nvGrpSpPr>
      <p:grpSpPr>
        <a:xfrm>
          <a:off x="0" y="0"/>
          <a:ext cx="0" cy="0"/>
          <a:chOff x="0" y="0"/>
          <a:chExt cx="0" cy="0"/>
        </a:xfrm>
      </p:grpSpPr>
      <p:sp>
        <p:nvSpPr>
          <p:cNvPr id="113" name="Google Shape;113;p15"/>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4" name="Google Shape;114;p15"/>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lstStyle>
            <a:lvl1pPr indent="-228600" lvl="0" marL="457200" marR="0" rtl="0" algn="r">
              <a:lnSpc>
                <a:spcPct val="100000"/>
              </a:lnSpc>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15" name="Google Shape;115;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6" name="Google Shape;116;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7" name="Google Shape;117;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8" name="Shape 118"/>
        <p:cNvGrpSpPr/>
        <p:nvPr/>
      </p:nvGrpSpPr>
      <p:grpSpPr>
        <a:xfrm>
          <a:off x="0" y="0"/>
          <a:ext cx="0" cy="0"/>
          <a:chOff x="0" y="0"/>
          <a:chExt cx="0" cy="0"/>
        </a:xfrm>
      </p:grpSpPr>
      <p:sp>
        <p:nvSpPr>
          <p:cNvPr id="119" name="Google Shape;119;p1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0" name="Google Shape;120;p1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1" name="Google Shape;121;p1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2" name="Google Shape;122;p16"/>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lstStyle>
            <a:lvl1pPr indent="-228600" lvl="0" marL="457200" marR="0" rtl="0" algn="r">
              <a:lnSpc>
                <a:spcPct val="100000"/>
              </a:lnSpc>
              <a:spcBef>
                <a:spcPts val="480"/>
              </a:spcBef>
              <a:spcAft>
                <a:spcPts val="0"/>
              </a:spcAft>
              <a:buClr>
                <a:srgbClr val="1186C3"/>
              </a:buClr>
              <a:buSzPts val="3480"/>
              <a:buFont typeface="Arial"/>
              <a:buNone/>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23" name="Google Shape;123;p16"/>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lstStyle>
            <a:lvl1pPr indent="-228600" lvl="0" marL="457200" marR="0" rtl="0" algn="r">
              <a:lnSpc>
                <a:spcPct val="100000"/>
              </a:lnSpc>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24" name="Google Shape;124;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5" name="Google Shape;125;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6" name="Google Shape;126;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7" name="Shape 127"/>
        <p:cNvGrpSpPr/>
        <p:nvPr/>
      </p:nvGrpSpPr>
      <p:grpSpPr>
        <a:xfrm>
          <a:off x="0" y="0"/>
          <a:ext cx="0" cy="0"/>
          <a:chOff x="0" y="0"/>
          <a:chExt cx="0" cy="0"/>
        </a:xfrm>
      </p:grpSpPr>
      <p:sp>
        <p:nvSpPr>
          <p:cNvPr id="128" name="Google Shape;128;p17"/>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9" name="Google Shape;129;p17"/>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560"/>
              </a:spcBef>
              <a:spcAft>
                <a:spcPts val="0"/>
              </a:spcAft>
              <a:buClr>
                <a:srgbClr val="1186C3"/>
              </a:buClr>
              <a:buSzPts val="4060"/>
              <a:buFont typeface="Arial"/>
              <a:buNone/>
              <a:defRPr b="0" i="0" sz="28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30" name="Google Shape;130;p17"/>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31" name="Google Shape;131;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2" name="Google Shape;132;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3" name="Google Shape;133;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6" name="Google Shape;136;p18"/>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37" name="Google Shape;137;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8" name="Google Shape;138;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9" name="Google Shape;139;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42" name="Google Shape;142;p19"/>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43" name="Google Shape;143;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44" name="Google Shape;144;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45" name="Google Shape;145;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 name="Shape 35"/>
        <p:cNvGrpSpPr/>
        <p:nvPr/>
      </p:nvGrpSpPr>
      <p:grpSpPr>
        <a:xfrm>
          <a:off x="0" y="0"/>
          <a:ext cx="0" cy="0"/>
          <a:chOff x="0" y="0"/>
          <a:chExt cx="0" cy="0"/>
        </a:xfrm>
      </p:grpSpPr>
      <p:sp>
        <p:nvSpPr>
          <p:cNvPr id="36" name="Google Shape;36;p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8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1800" u="none" cap="none" strike="noStrike">
                <a:solidFill>
                  <a:schemeClr val="dk2"/>
                </a:solidFill>
                <a:latin typeface="Arial"/>
                <a:ea typeface="Arial"/>
                <a:cs typeface="Arial"/>
                <a:sym typeface="Arial"/>
              </a:defRPr>
            </a:lvl9pPr>
          </a:lstStyle>
          <a:p/>
        </p:txBody>
      </p:sp>
      <p:sp>
        <p:nvSpPr>
          <p:cNvPr id="37" name="Google Shape;37;p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1186C3"/>
              </a:buClr>
              <a:buSzPts val="1800"/>
              <a:buFont typeface="Arial"/>
              <a:buChar char="●"/>
              <a:defRPr b="0" i="0" sz="2400" u="none" cap="none" strike="noStrike">
                <a:solidFill>
                  <a:schemeClr val="dk1"/>
                </a:solidFill>
                <a:latin typeface="Corbel"/>
                <a:ea typeface="Corbel"/>
                <a:cs typeface="Corbel"/>
                <a:sym typeface="Corbel"/>
              </a:defRPr>
            </a:lvl1pPr>
            <a:lvl2pPr indent="-317500" lvl="1" marL="914400" marR="0" rtl="0" algn="l">
              <a:lnSpc>
                <a:spcPct val="100000"/>
              </a:lnSpc>
              <a:spcBef>
                <a:spcPts val="2133"/>
              </a:spcBef>
              <a:spcAft>
                <a:spcPts val="0"/>
              </a:spcAft>
              <a:buClr>
                <a:srgbClr val="1186C3"/>
              </a:buClr>
              <a:buSzPts val="1400"/>
              <a:buFont typeface="Arial"/>
              <a:buChar char="○"/>
              <a:defRPr b="0" i="0" sz="2000" u="none" cap="none" strike="noStrike">
                <a:solidFill>
                  <a:schemeClr val="dk1"/>
                </a:solidFill>
                <a:latin typeface="Corbel"/>
                <a:ea typeface="Corbel"/>
                <a:cs typeface="Corbel"/>
                <a:sym typeface="Corbel"/>
              </a:defRPr>
            </a:lvl2pPr>
            <a:lvl3pPr indent="-317500" lvl="2" marL="1371600" marR="0" rtl="0" algn="l">
              <a:lnSpc>
                <a:spcPct val="100000"/>
              </a:lnSpc>
              <a:spcBef>
                <a:spcPts val="2133"/>
              </a:spcBef>
              <a:spcAft>
                <a:spcPts val="0"/>
              </a:spcAft>
              <a:buClr>
                <a:srgbClr val="1186C3"/>
              </a:buClr>
              <a:buSzPts val="1400"/>
              <a:buFont typeface="Arial"/>
              <a:buChar char="■"/>
              <a:defRPr b="0" i="0" sz="1800" u="none" cap="none" strike="noStrike">
                <a:solidFill>
                  <a:schemeClr val="dk1"/>
                </a:solidFill>
                <a:latin typeface="Corbel"/>
                <a:ea typeface="Corbel"/>
                <a:cs typeface="Corbel"/>
                <a:sym typeface="Corbel"/>
              </a:defRPr>
            </a:lvl3pPr>
            <a:lvl4pPr indent="-317500" lvl="3" marL="1828800" marR="0" rtl="0" algn="l">
              <a:lnSpc>
                <a:spcPct val="100000"/>
              </a:lnSpc>
              <a:spcBef>
                <a:spcPts val="2133"/>
              </a:spcBef>
              <a:spcAft>
                <a:spcPts val="0"/>
              </a:spcAft>
              <a:buClr>
                <a:srgbClr val="1186C3"/>
              </a:buClr>
              <a:buSzPts val="1400"/>
              <a:buFont typeface="Arial"/>
              <a:buChar char="●"/>
              <a:defRPr b="0" i="0" sz="1600" u="none" cap="none" strike="noStrike">
                <a:solidFill>
                  <a:schemeClr val="dk1"/>
                </a:solidFill>
                <a:latin typeface="Corbel"/>
                <a:ea typeface="Corbel"/>
                <a:cs typeface="Corbel"/>
                <a:sym typeface="Corbel"/>
              </a:defRPr>
            </a:lvl4pPr>
            <a:lvl5pPr indent="-317500" lvl="4" marL="2286000" marR="0" rtl="0" algn="l">
              <a:lnSpc>
                <a:spcPct val="100000"/>
              </a:lnSpc>
              <a:spcBef>
                <a:spcPts val="2133"/>
              </a:spcBef>
              <a:spcAft>
                <a:spcPts val="0"/>
              </a:spcAft>
              <a:buClr>
                <a:srgbClr val="1186C3"/>
              </a:buClr>
              <a:buSzPts val="1400"/>
              <a:buFont typeface="Arial"/>
              <a:buChar char="○"/>
              <a:defRPr b="0" i="0" sz="1400" u="none" cap="none" strike="noStrike">
                <a:solidFill>
                  <a:schemeClr val="dk1"/>
                </a:solidFill>
                <a:latin typeface="Corbel"/>
                <a:ea typeface="Corbel"/>
                <a:cs typeface="Corbel"/>
                <a:sym typeface="Corbel"/>
              </a:defRPr>
            </a:lvl5pPr>
            <a:lvl6pPr indent="-317500" lvl="5" marL="2743200" marR="0" rtl="0" algn="l">
              <a:lnSpc>
                <a:spcPct val="100000"/>
              </a:lnSpc>
              <a:spcBef>
                <a:spcPts val="2133"/>
              </a:spcBef>
              <a:spcAft>
                <a:spcPts val="0"/>
              </a:spcAft>
              <a:buClr>
                <a:srgbClr val="1186C3"/>
              </a:buClr>
              <a:buSzPts val="1400"/>
              <a:buFont typeface="Arial"/>
              <a:buChar char="■"/>
              <a:defRPr b="0" i="0" sz="1400" u="none" cap="none" strike="noStrike">
                <a:solidFill>
                  <a:schemeClr val="dk1"/>
                </a:solidFill>
                <a:latin typeface="Corbel"/>
                <a:ea typeface="Corbel"/>
                <a:cs typeface="Corbel"/>
                <a:sym typeface="Corbel"/>
              </a:defRPr>
            </a:lvl6pPr>
            <a:lvl7pPr indent="-317500" lvl="6" marL="3200400" marR="0" rtl="0" algn="l">
              <a:lnSpc>
                <a:spcPct val="100000"/>
              </a:lnSpc>
              <a:spcBef>
                <a:spcPts val="2133"/>
              </a:spcBef>
              <a:spcAft>
                <a:spcPts val="0"/>
              </a:spcAft>
              <a:buClr>
                <a:srgbClr val="1186C3"/>
              </a:buClr>
              <a:buSzPts val="1400"/>
              <a:buFont typeface="Arial"/>
              <a:buChar char="●"/>
              <a:defRPr b="0" i="0" sz="1400" u="none" cap="none" strike="noStrike">
                <a:solidFill>
                  <a:schemeClr val="dk1"/>
                </a:solidFill>
                <a:latin typeface="Corbel"/>
                <a:ea typeface="Corbel"/>
                <a:cs typeface="Corbel"/>
                <a:sym typeface="Corbel"/>
              </a:defRPr>
            </a:lvl7pPr>
            <a:lvl8pPr indent="-317500" lvl="7" marL="3657600" marR="0" rtl="0" algn="l">
              <a:lnSpc>
                <a:spcPct val="100000"/>
              </a:lnSpc>
              <a:spcBef>
                <a:spcPts val="2133"/>
              </a:spcBef>
              <a:spcAft>
                <a:spcPts val="0"/>
              </a:spcAft>
              <a:buClr>
                <a:srgbClr val="1186C3"/>
              </a:buClr>
              <a:buSzPts val="1400"/>
              <a:buFont typeface="Arial"/>
              <a:buChar char="○"/>
              <a:defRPr b="0" i="0" sz="1400" u="none" cap="none" strike="noStrike">
                <a:solidFill>
                  <a:schemeClr val="dk1"/>
                </a:solidFill>
                <a:latin typeface="Corbel"/>
                <a:ea typeface="Corbel"/>
                <a:cs typeface="Corbel"/>
                <a:sym typeface="Corbel"/>
              </a:defRPr>
            </a:lvl8pPr>
            <a:lvl9pPr indent="-317500" lvl="8" marL="4114800" marR="0" rtl="0" algn="l">
              <a:lnSpc>
                <a:spcPct val="100000"/>
              </a:lnSpc>
              <a:spcBef>
                <a:spcPts val="2133"/>
              </a:spcBef>
              <a:spcAft>
                <a:spcPts val="2133"/>
              </a:spcAft>
              <a:buClr>
                <a:srgbClr val="1186C3"/>
              </a:buClr>
              <a:buSzPts val="1400"/>
              <a:buFont typeface="Arial"/>
              <a:buChar char="■"/>
              <a:defRPr b="0" i="0" sz="1400" u="none" cap="none" strike="noStrike">
                <a:solidFill>
                  <a:schemeClr val="dk1"/>
                </a:solidFill>
                <a:latin typeface="Corbel"/>
                <a:ea typeface="Corbel"/>
                <a:cs typeface="Corbel"/>
                <a:sym typeface="Corbel"/>
              </a:defRPr>
            </a:lvl9pPr>
          </a:lstStyle>
          <a:p/>
        </p:txBody>
      </p:sp>
      <p:sp>
        <p:nvSpPr>
          <p:cNvPr id="38" name="Google Shape;38;p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1" name="Google Shape;41;p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2" name="Google Shape;42;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3" name="Google Shape;43;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4" name="Google Shape;44;p4"/>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7" name="Google Shape;47;p5"/>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lstStyle>
            <a:lvl1pPr indent="-228600" lvl="0" marL="457200" marR="0" rtl="0" algn="r">
              <a:lnSpc>
                <a:spcPct val="100000"/>
              </a:lnSpc>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48" name="Google Shape;48;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9" name="Google Shape;49;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50" name="Google Shape;50;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3" name="Google Shape;53;p6"/>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lnSpc>
                <a:spcPct val="100000"/>
              </a:lnSpc>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54" name="Google Shape;54;p6"/>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lnSpc>
                <a:spcPct val="100000"/>
              </a:lnSpc>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55" name="Google Shape;55;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56" name="Google Shape;56;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57" name="Google Shape;57;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0" name="Google Shape;60;p7"/>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560"/>
              </a:spcBef>
              <a:spcAft>
                <a:spcPts val="0"/>
              </a:spcAft>
              <a:buClr>
                <a:srgbClr val="1186C3"/>
              </a:buClr>
              <a:buSzPts val="4060"/>
              <a:buFont typeface="Arial"/>
              <a:buNone/>
              <a:defRPr b="0" i="0" sz="2800" u="none" cap="none" strike="noStrike">
                <a:solidFill>
                  <a:srgbClr val="1186C3"/>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900"/>
              <a:buFont typeface="Arial"/>
              <a:buNone/>
              <a:defRPr b="1" i="0" sz="20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610"/>
              <a:buFont typeface="Arial"/>
              <a:buNone/>
              <a:defRPr b="1" i="0" sz="18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320"/>
              <a:buFont typeface="Arial"/>
              <a:buNone/>
              <a:defRPr b="1" i="0" sz="1600" u="none" cap="none" strike="noStrike">
                <a:solidFill>
                  <a:schemeClr val="dk1"/>
                </a:solidFill>
                <a:latin typeface="Corbel"/>
                <a:ea typeface="Corbel"/>
                <a:cs typeface="Corbel"/>
                <a:sym typeface="Corbel"/>
              </a:defRPr>
            </a:lvl9pPr>
          </a:lstStyle>
          <a:p/>
        </p:txBody>
      </p:sp>
      <p:sp>
        <p:nvSpPr>
          <p:cNvPr id="61" name="Google Shape;61;p7"/>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lnSpc>
                <a:spcPct val="100000"/>
              </a:lnSpc>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62" name="Google Shape;62;p7"/>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560"/>
              </a:spcBef>
              <a:spcAft>
                <a:spcPts val="0"/>
              </a:spcAft>
              <a:buClr>
                <a:srgbClr val="1186C3"/>
              </a:buClr>
              <a:buSzPts val="4060"/>
              <a:buFont typeface="Arial"/>
              <a:buNone/>
              <a:defRPr b="0" i="0" sz="2800" u="none" cap="none" strike="noStrike">
                <a:solidFill>
                  <a:srgbClr val="1186C3"/>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2900"/>
              <a:buFont typeface="Arial"/>
              <a:buNone/>
              <a:defRPr b="1" i="0" sz="20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2610"/>
              <a:buFont typeface="Arial"/>
              <a:buNone/>
              <a:defRPr b="1" i="0" sz="18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2320"/>
              <a:buFont typeface="Arial"/>
              <a:buNone/>
              <a:defRPr b="1" i="0" sz="1600" u="none" cap="none" strike="noStrike">
                <a:solidFill>
                  <a:schemeClr val="dk1"/>
                </a:solidFill>
                <a:latin typeface="Corbel"/>
                <a:ea typeface="Corbel"/>
                <a:cs typeface="Corbel"/>
                <a:sym typeface="Corbel"/>
              </a:defRPr>
            </a:lvl9pPr>
          </a:lstStyle>
          <a:p/>
        </p:txBody>
      </p:sp>
      <p:sp>
        <p:nvSpPr>
          <p:cNvPr id="63" name="Google Shape;63;p7"/>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lnSpc>
                <a:spcPct val="100000"/>
              </a:lnSpc>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lnSpc>
                <a:spcPct val="100000"/>
              </a:lnSpc>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64" name="Google Shape;64;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5" name="Google Shape;65;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6" name="Google Shape;66;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9" name="Google Shape;69;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70" name="Google Shape;70;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71" name="Google Shape;71;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74" name="Google Shape;74;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75" name="Google Shape;75;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lstStyle>
            <a:lvl1pPr lvl="0" marR="0" rtl="0" algn="ctr">
              <a:lnSpc>
                <a:spcPct val="100000"/>
              </a:lnSpc>
              <a:spcBef>
                <a:spcPts val="0"/>
              </a:spcBef>
              <a:spcAft>
                <a:spcPts val="0"/>
              </a:spcAft>
              <a:buClr>
                <a:schemeClr val="dk1"/>
              </a:buClr>
              <a:buSzPts val="2400"/>
              <a:buFont typeface="Corbel"/>
              <a:buNone/>
              <a:defRPr b="0" i="0" sz="2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8" name="Google Shape;78;p1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lstStyle>
            <a:lvl1pPr indent="-412750" lvl="0" marL="457200" marR="0" rtl="0" algn="l">
              <a:lnSpc>
                <a:spcPct val="100000"/>
              </a:lnSpc>
              <a:spcBef>
                <a:spcPts val="4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1pPr>
            <a:lvl2pPr indent="-394335" lvl="1" marL="9144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2pPr>
            <a:lvl3pPr indent="-375919" lvl="2" marL="13716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3pPr>
            <a:lvl4pPr indent="-357505" lvl="3" marL="18288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79" name="Google Shape;79;p1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indent="-228600" lvl="1" marL="914400" marR="0" rtl="0" algn="l">
              <a:lnSpc>
                <a:spcPct val="100000"/>
              </a:lnSpc>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00000"/>
              </a:lnSpc>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lnSpc>
                <a:spcPct val="100000"/>
              </a:lnSpc>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lnSpc>
                <a:spcPct val="100000"/>
              </a:lnSpc>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80" name="Google Shape;80;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1" name="Google Shape;81;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2" name="Google Shape;82;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812" y="0"/>
            <a:ext cx="2436813" cy="6858001"/>
            <a:chOff x="1320800" y="0"/>
            <a:chExt cx="2436813" cy="6858001"/>
          </a:xfrm>
        </p:grpSpPr>
        <p:sp>
          <p:nvSpPr>
            <p:cNvPr id="11" name="Google Shape;11;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ctrTitle"/>
          </p:nvPr>
        </p:nvSpPr>
        <p:spPr>
          <a:xfrm flipH="1">
            <a:off x="1086699" y="116775"/>
            <a:ext cx="10615800" cy="1592400"/>
          </a:xfrm>
          <a:prstGeom prst="rect">
            <a:avLst/>
          </a:prstGeom>
          <a:noFill/>
          <a:ln>
            <a:noFill/>
          </a:ln>
        </p:spPr>
        <p:txBody>
          <a:bodyPr anchorCtr="0" anchor="b" bIns="121900" lIns="121900" spcFirstLastPara="1" rIns="121900" wrap="square" tIns="121900">
            <a:noAutofit/>
          </a:bodyPr>
          <a:lstStyle/>
          <a:p>
            <a:pPr indent="0" lvl="0" marL="0" marR="0" rtl="0" algn="r">
              <a:lnSpc>
                <a:spcPct val="100000"/>
              </a:lnSpc>
              <a:spcBef>
                <a:spcPts val="0"/>
              </a:spcBef>
              <a:spcAft>
                <a:spcPts val="0"/>
              </a:spcAft>
              <a:buClr>
                <a:schemeClr val="dk1"/>
              </a:buClr>
              <a:buSzPts val="6000"/>
              <a:buFont typeface="Corbel"/>
              <a:buNone/>
            </a:pPr>
            <a:r>
              <a:rPr b="0" i="0" lang="en-US" sz="6000" u="sng" cap="none" strike="noStrike">
                <a:solidFill>
                  <a:schemeClr val="dk1"/>
                </a:solidFill>
                <a:latin typeface="Corbel"/>
                <a:ea typeface="Corbel"/>
                <a:cs typeface="Corbel"/>
                <a:sym typeface="Corbel"/>
              </a:rPr>
              <a:t>Student FreeLancing Portal</a:t>
            </a:r>
            <a:endParaRPr b="0" i="0" sz="6000" u="sng" cap="none" strike="noStrike">
              <a:solidFill>
                <a:schemeClr val="dk1"/>
              </a:solidFill>
              <a:latin typeface="Corbel"/>
              <a:ea typeface="Corbel"/>
              <a:cs typeface="Corbel"/>
              <a:sym typeface="Corbel"/>
            </a:endParaRPr>
          </a:p>
        </p:txBody>
      </p:sp>
      <p:sp>
        <p:nvSpPr>
          <p:cNvPr id="151" name="Google Shape;151;p20"/>
          <p:cNvSpPr txBox="1"/>
          <p:nvPr>
            <p:ph idx="1" type="subTitle"/>
          </p:nvPr>
        </p:nvSpPr>
        <p:spPr>
          <a:xfrm>
            <a:off x="4953211" y="2729947"/>
            <a:ext cx="6615937" cy="1964363"/>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1186C3"/>
              </a:buClr>
              <a:buSzPts val="3867"/>
              <a:buFont typeface="Arial"/>
              <a:buNone/>
            </a:pPr>
            <a:r>
              <a:rPr b="1" i="0" lang="en-US" sz="2667" u="none" cap="none" strike="noStrike">
                <a:solidFill>
                  <a:schemeClr val="dk1"/>
                </a:solidFill>
                <a:latin typeface="Corbel"/>
                <a:ea typeface="Corbel"/>
                <a:cs typeface="Corbel"/>
                <a:sym typeface="Corbel"/>
              </a:rPr>
              <a:t>Group Members:</a:t>
            </a:r>
            <a:endParaRPr b="1" i="0" sz="2667" u="none" cap="none" strike="noStrike">
              <a:solidFill>
                <a:schemeClr val="dk1"/>
              </a:solidFill>
              <a:latin typeface="Corbel"/>
              <a:ea typeface="Corbel"/>
              <a:cs typeface="Corbel"/>
              <a:sym typeface="Corbel"/>
            </a:endParaRPr>
          </a:p>
          <a:p>
            <a:pPr indent="-474120" lvl="0" marL="609585" marR="0" rtl="0" algn="l">
              <a:lnSpc>
                <a:spcPct val="100000"/>
              </a:lnSpc>
              <a:spcBef>
                <a:spcPts val="600"/>
              </a:spcBef>
              <a:spcAft>
                <a:spcPts val="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Aakash Shukla (S20160010001)</a:t>
            </a:r>
            <a:endParaRPr b="0" i="0" sz="2667" u="none" cap="none" strike="noStrike">
              <a:solidFill>
                <a:srgbClr val="7F7F7F"/>
              </a:solidFill>
              <a:latin typeface="Corbel"/>
              <a:ea typeface="Corbel"/>
              <a:cs typeface="Corbel"/>
              <a:sym typeface="Corbel"/>
            </a:endParaRPr>
          </a:p>
          <a:p>
            <a:pPr indent="-474120" lvl="0" marL="609585" marR="0" rtl="0" algn="l">
              <a:lnSpc>
                <a:spcPct val="100000"/>
              </a:lnSpc>
              <a:spcBef>
                <a:spcPts val="600"/>
              </a:spcBef>
              <a:spcAft>
                <a:spcPts val="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Pradeep Turan (S20160010064)	</a:t>
            </a:r>
            <a:endParaRPr b="0" i="0" sz="2667" u="none" cap="none" strike="noStrike">
              <a:solidFill>
                <a:srgbClr val="7F7F7F"/>
              </a:solidFill>
              <a:latin typeface="Corbel"/>
              <a:ea typeface="Corbel"/>
              <a:cs typeface="Corbel"/>
              <a:sym typeface="Corbel"/>
            </a:endParaRPr>
          </a:p>
          <a:p>
            <a:pPr indent="-474120" lvl="0" marL="609585" marR="0" rtl="0" algn="l">
              <a:lnSpc>
                <a:spcPct val="100000"/>
              </a:lnSpc>
              <a:spcBef>
                <a:spcPts val="600"/>
              </a:spcBef>
              <a:spcAft>
                <a:spcPts val="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Sagar (S20160010075)</a:t>
            </a:r>
            <a:endParaRPr b="0" i="0" sz="2667" u="none" cap="none" strike="noStrike">
              <a:solidFill>
                <a:srgbClr val="7F7F7F"/>
              </a:solidFill>
              <a:latin typeface="Corbel"/>
              <a:ea typeface="Corbel"/>
              <a:cs typeface="Corbel"/>
              <a:sym typeface="Corbel"/>
            </a:endParaRPr>
          </a:p>
          <a:p>
            <a:pPr indent="-474120" lvl="0" marL="609585" marR="0" rtl="0" algn="l">
              <a:lnSpc>
                <a:spcPct val="100000"/>
              </a:lnSpc>
              <a:spcBef>
                <a:spcPts val="600"/>
              </a:spcBef>
              <a:spcAft>
                <a:spcPts val="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Sarin Nikose (S20160010083)</a:t>
            </a:r>
            <a:endParaRPr b="0" i="0" sz="2667" u="none" cap="none" strike="noStrike">
              <a:solidFill>
                <a:srgbClr val="7F7F7F"/>
              </a:solidFill>
              <a:latin typeface="Corbel"/>
              <a:ea typeface="Corbel"/>
              <a:cs typeface="Corbel"/>
              <a:sym typeface="Corbel"/>
            </a:endParaRPr>
          </a:p>
          <a:p>
            <a:pPr indent="-474120" lvl="0" marL="609585" marR="0" rtl="0" algn="l">
              <a:lnSpc>
                <a:spcPct val="100000"/>
              </a:lnSpc>
              <a:spcBef>
                <a:spcPts val="600"/>
              </a:spcBef>
              <a:spcAft>
                <a:spcPts val="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Shubham Gupta (S20160010088)</a:t>
            </a:r>
            <a:endParaRPr b="0" i="0" sz="2667" u="none" cap="none" strike="noStrike">
              <a:solidFill>
                <a:srgbClr val="7F7F7F"/>
              </a:solidFill>
              <a:latin typeface="Corbel"/>
              <a:ea typeface="Corbel"/>
              <a:cs typeface="Corbel"/>
              <a:sym typeface="Corbel"/>
            </a:endParaRPr>
          </a:p>
          <a:p>
            <a:pPr indent="-474120" lvl="0" marL="609585" marR="0" rtl="0" algn="l">
              <a:lnSpc>
                <a:spcPct val="100000"/>
              </a:lnSpc>
              <a:spcBef>
                <a:spcPts val="600"/>
              </a:spcBef>
              <a:spcAft>
                <a:spcPts val="600"/>
              </a:spcAft>
              <a:buClr>
                <a:srgbClr val="1186C3"/>
              </a:buClr>
              <a:buSzPts val="2000"/>
              <a:buFont typeface="Arial"/>
              <a:buAutoNum type="arabicParenR"/>
            </a:pPr>
            <a:r>
              <a:rPr b="0" i="0" lang="en-US" sz="2667" u="none" cap="none" strike="noStrike">
                <a:solidFill>
                  <a:srgbClr val="7F7F7F"/>
                </a:solidFill>
                <a:latin typeface="Corbel"/>
                <a:ea typeface="Corbel"/>
                <a:cs typeface="Corbel"/>
                <a:sym typeface="Corbel"/>
              </a:rPr>
              <a:t>Ashish Kumar Patel (S20160020111)</a:t>
            </a:r>
            <a:endParaRPr b="0" i="0" sz="2667" u="none" cap="none" strike="noStrike">
              <a:solidFill>
                <a:srgbClr val="7F7F7F"/>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15600" y="288567"/>
            <a:ext cx="11360800" cy="7636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Project Inspiration</a:t>
            </a:r>
            <a:endParaRPr b="0" i="0" sz="4000" u="none" cap="none" strike="noStrike">
              <a:solidFill>
                <a:schemeClr val="dk1"/>
              </a:solidFill>
              <a:latin typeface="Corbel"/>
              <a:ea typeface="Corbel"/>
              <a:cs typeface="Corbel"/>
              <a:sym typeface="Corbel"/>
            </a:endParaRPr>
          </a:p>
        </p:txBody>
      </p:sp>
      <p:sp>
        <p:nvSpPr>
          <p:cNvPr id="157" name="Google Shape;157;p21"/>
          <p:cNvSpPr txBox="1"/>
          <p:nvPr>
            <p:ph idx="1" type="body"/>
          </p:nvPr>
        </p:nvSpPr>
        <p:spPr>
          <a:xfrm>
            <a:off x="831300" y="1591540"/>
            <a:ext cx="11360700" cy="4555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1186C3"/>
              </a:buClr>
              <a:buSzPts val="1800"/>
              <a:buFont typeface="Arial"/>
              <a:buNone/>
            </a:pPr>
            <a:r>
              <a:rPr b="0" i="0" lang="en-US" sz="2400" u="none" cap="none" strike="noStrike">
                <a:solidFill>
                  <a:schemeClr val="dk1"/>
                </a:solidFill>
                <a:latin typeface="Corbel"/>
                <a:ea typeface="Corbel"/>
                <a:cs typeface="Corbel"/>
                <a:sym typeface="Corbel"/>
              </a:rPr>
              <a:t>Our project is to introduce a kind of Freelancing Portal in our college. Most of the student in pre-final/final/MS/Phd have a  ton of project ideas(which they market or are researching in),but it is waste of time for them to go and develop each and every part of the system, as they have bigger problems to deal with.</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2133"/>
              </a:spcBef>
              <a:spcAft>
                <a:spcPts val="0"/>
              </a:spcAft>
              <a:buClr>
                <a:srgbClr val="1186C3"/>
              </a:buClr>
              <a:buSzPts val="1800"/>
              <a:buFont typeface="Arial"/>
              <a:buNone/>
            </a:pPr>
            <a:r>
              <a:rPr b="0" i="0" lang="en-US" sz="2400" u="none" cap="none" strike="noStrike">
                <a:solidFill>
                  <a:schemeClr val="dk1"/>
                </a:solidFill>
                <a:latin typeface="Corbel"/>
                <a:ea typeface="Corbel"/>
                <a:cs typeface="Corbel"/>
                <a:sym typeface="Corbel"/>
              </a:rPr>
              <a:t>advantages of using this portal:</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2133"/>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 employers can hire interested students</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help students find new projects (skill-based)</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 flexible hours</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no workplace restrictions </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2133"/>
              </a:spcBef>
              <a:spcAft>
                <a:spcPts val="2133"/>
              </a:spcAft>
              <a:buClr>
                <a:srgbClr val="1186C3"/>
              </a:buClr>
              <a:buSzPts val="1800"/>
              <a:buFont typeface="Arial"/>
              <a:buNone/>
            </a:pPr>
            <a:r>
              <a:rPr b="0" i="0" lang="en-US" sz="2400" u="none" cap="none" strike="noStrike">
                <a:solidFill>
                  <a:schemeClr val="dk1"/>
                </a:solidFill>
                <a:latin typeface="Corbel"/>
                <a:ea typeface="Corbel"/>
                <a:cs typeface="Corbel"/>
                <a:sym typeface="Corbel"/>
              </a:rPr>
              <a:t>Finally both parties get benefited, the hirer would have more time to focus on more important things and  the freelancing student would get the experience and  credit of work</a:t>
            </a:r>
            <a:r>
              <a:rPr lang="en-US"/>
              <a:t>.</a:t>
            </a:r>
            <a:endParaRPr b="0" i="0" sz="2400" u="none" cap="none" strike="noStrik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49850" y="-205224"/>
            <a:ext cx="11060100" cy="3657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Tables</a:t>
            </a:r>
            <a:endParaRPr b="0" i="0" sz="4000" u="none" cap="none" strike="noStrike">
              <a:solidFill>
                <a:schemeClr val="dk1"/>
              </a:solidFill>
              <a:latin typeface="Corbel"/>
              <a:ea typeface="Corbel"/>
              <a:cs typeface="Corbel"/>
              <a:sym typeface="Corbel"/>
            </a:endParaRPr>
          </a:p>
        </p:txBody>
      </p:sp>
      <p:sp>
        <p:nvSpPr>
          <p:cNvPr id="163" name="Google Shape;163;p22"/>
          <p:cNvSpPr txBox="1"/>
          <p:nvPr>
            <p:ph idx="1" type="body"/>
          </p:nvPr>
        </p:nvSpPr>
        <p:spPr>
          <a:xfrm>
            <a:off x="2337700" y="365700"/>
            <a:ext cx="9028200" cy="6126600"/>
          </a:xfrm>
          <a:prstGeom prst="rect">
            <a:avLst/>
          </a:prstGeom>
          <a:noFill/>
          <a:ln>
            <a:noFill/>
          </a:ln>
        </p:spPr>
        <p:txBody>
          <a:bodyPr anchorCtr="0" anchor="t" bIns="121900" lIns="121900" spcFirstLastPara="1" rIns="121900" wrap="square" tIns="121900">
            <a:noAutofit/>
          </a:bodyPr>
          <a:lstStyle/>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User</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,name,</a:t>
            </a:r>
            <a:r>
              <a:rPr lang="en-US" sz="2200"/>
              <a:t>password,</a:t>
            </a:r>
            <a:r>
              <a:rPr b="0" i="0" lang="en-US" sz="2200" u="none" cap="none" strike="noStrike">
                <a:solidFill>
                  <a:schemeClr val="dk1"/>
                </a:solidFill>
                <a:latin typeface="Corbel"/>
                <a:ea typeface="Corbel"/>
                <a:cs typeface="Corbel"/>
                <a:sym typeface="Corbel"/>
              </a:rPr>
              <a:t>email,phone.no,batchYear,gender)</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Skill</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skillID</a:t>
            </a:r>
            <a:r>
              <a:rPr b="0" i="0" lang="en-US" sz="2200" u="none" cap="none" strike="noStrike">
                <a:solidFill>
                  <a:schemeClr val="dk1"/>
                </a:solidFill>
                <a:latin typeface="Corbel"/>
                <a:ea typeface="Corbel"/>
                <a:cs typeface="Corbel"/>
                <a:sym typeface="Corbel"/>
              </a:rPr>
              <a:t>,skill_name)</a:t>
            </a:r>
            <a:endParaRPr b="1"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UsersSkill</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 </a:t>
            </a:r>
            <a:r>
              <a:rPr lang="en-US" sz="2200" u="sng"/>
              <a:t>skillID</a:t>
            </a:r>
            <a:r>
              <a:rPr lang="en-US" sz="2200"/>
              <a:t>,p</a:t>
            </a:r>
            <a:r>
              <a:rPr b="0" i="0" lang="en-US" sz="2200" u="none" cap="none" strike="noStrike">
                <a:solidFill>
                  <a:schemeClr val="dk1"/>
                </a:solidFill>
                <a:latin typeface="Corbel"/>
                <a:ea typeface="Corbel"/>
                <a:cs typeface="Corbel"/>
                <a:sym typeface="Corbel"/>
              </a:rPr>
              <a:t>roficiency_value) </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Communication_Language</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LanguageID</a:t>
            </a:r>
            <a:r>
              <a:rPr b="0" i="0" lang="en-US" sz="2200" u="none" cap="none" strike="noStrike">
                <a:solidFill>
                  <a:schemeClr val="dk1"/>
                </a:solidFill>
                <a:latin typeface="Corbel"/>
                <a:ea typeface="Corbel"/>
                <a:cs typeface="Corbel"/>
                <a:sym typeface="Corbel"/>
              </a:rPr>
              <a:t>,Language_Name)</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User_Communication_Language</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 LanguageID</a:t>
            </a:r>
            <a:r>
              <a:rPr b="0" i="0" lang="en-US" sz="2200" u="none" cap="none" strike="noStrike">
                <a:solidFill>
                  <a:schemeClr val="dk1"/>
                </a:solidFill>
                <a:latin typeface="Corbel"/>
                <a:ea typeface="Corbel"/>
                <a:cs typeface="Corbel"/>
                <a:sym typeface="Corbel"/>
              </a:rPr>
              <a:t>, Fluency_v</a:t>
            </a:r>
            <a:r>
              <a:rPr lang="en-US" sz="2200"/>
              <a:t>alue</a:t>
            </a:r>
            <a:r>
              <a:rPr b="0" i="0" lang="en-US" sz="2200" u="none" cap="none" strike="noStrike">
                <a:solidFill>
                  <a:schemeClr val="dk1"/>
                </a:solidFill>
                <a:latin typeface="Corbel"/>
                <a:ea typeface="Corbel"/>
                <a:cs typeface="Corbel"/>
                <a:sym typeface="Corbel"/>
              </a:rPr>
              <a:t>)</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Project</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ProjectID</a:t>
            </a:r>
            <a:r>
              <a:rPr b="0" i="0" lang="en-US" sz="2200" u="none" cap="none" strike="noStrike">
                <a:solidFill>
                  <a:schemeClr val="dk1"/>
                </a:solidFill>
                <a:latin typeface="Corbel"/>
                <a:ea typeface="Corbel"/>
                <a:cs typeface="Corbel"/>
                <a:sym typeface="Corbel"/>
              </a:rPr>
              <a:t>,Project_Name,Description,</a:t>
            </a:r>
            <a:r>
              <a:rPr b="0" i="0" lang="en-US" sz="2200" u="sng" cap="none" strike="noStrike">
                <a:solidFill>
                  <a:schemeClr val="dk1"/>
                </a:solidFill>
                <a:latin typeface="Corbel"/>
                <a:ea typeface="Corbel"/>
                <a:cs typeface="Corbel"/>
                <a:sym typeface="Corbel"/>
              </a:rPr>
              <a:t>leader(userID)</a:t>
            </a:r>
            <a:r>
              <a:rPr b="0" i="0" lang="en-US" sz="2200" u="none" cap="none" strike="noStrike">
                <a:solidFill>
                  <a:schemeClr val="dk1"/>
                </a:solidFill>
                <a:latin typeface="Corbel"/>
                <a:ea typeface="Corbel"/>
                <a:cs typeface="Corbel"/>
                <a:sym typeface="Corbel"/>
              </a:rPr>
              <a:t>,</a:t>
            </a:r>
            <a:r>
              <a:rPr lang="en-US" sz="2200"/>
              <a:t>,</a:t>
            </a:r>
            <a:r>
              <a:rPr b="0" i="0" lang="en-US" sz="2200" u="none" cap="none" strike="noStrike">
                <a:solidFill>
                  <a:schemeClr val="dk1"/>
                </a:solidFill>
                <a:latin typeface="Corbel"/>
                <a:ea typeface="Corbel"/>
                <a:cs typeface="Corbel"/>
                <a:sym typeface="Corbel"/>
              </a:rPr>
              <a:t>isCompleted, </a:t>
            </a:r>
            <a:r>
              <a:rPr lang="en-US" sz="2200"/>
              <a:t>p</a:t>
            </a:r>
            <a:r>
              <a:rPr b="0" i="0" lang="en-US" sz="2200" u="none" cap="none" strike="noStrike">
                <a:solidFill>
                  <a:schemeClr val="dk1"/>
                </a:solidFill>
                <a:latin typeface="Corbel"/>
                <a:ea typeface="Corbel"/>
                <a:cs typeface="Corbel"/>
                <a:sym typeface="Corbel"/>
              </a:rPr>
              <a:t>ostedOn, Deadline,task_count)</a:t>
            </a:r>
            <a:endParaRPr b="1"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User_Rating </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ProjectID, TaskID</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RatingBy</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RatingTo</a:t>
            </a:r>
            <a:r>
              <a:rPr b="0" i="0" lang="en-US" sz="2200" u="none" cap="none" strike="noStrike">
                <a:solidFill>
                  <a:schemeClr val="dk1"/>
                </a:solidFill>
                <a:latin typeface="Corbel"/>
                <a:ea typeface="Corbel"/>
                <a:cs typeface="Corbel"/>
                <a:sym typeface="Corbel"/>
              </a:rPr>
              <a:t> , rating)</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Task(</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ProjectID</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TaskID</a:t>
            </a:r>
            <a:r>
              <a:rPr b="0" i="0" lang="en-US" sz="2200" u="none" cap="none" strike="noStrike">
                <a:solidFill>
                  <a:schemeClr val="dk1"/>
                </a:solidFill>
                <a:latin typeface="Corbel"/>
                <a:ea typeface="Corbel"/>
                <a:cs typeface="Corbel"/>
                <a:sym typeface="Corbel"/>
              </a:rPr>
              <a:t>,</a:t>
            </a:r>
            <a:r>
              <a:rPr lang="en-US" sz="2200"/>
              <a:t>Task_name, </a:t>
            </a:r>
            <a:r>
              <a:rPr b="0" i="0" lang="en-US" sz="2200" u="none" cap="none" strike="noStrike">
                <a:solidFill>
                  <a:schemeClr val="dk1"/>
                </a:solidFill>
                <a:latin typeface="Corbel"/>
                <a:ea typeface="Corbel"/>
                <a:cs typeface="Corbel"/>
                <a:sym typeface="Corbel"/>
              </a:rPr>
              <a:t>TaskDescription,credits, isCompleted, </a:t>
            </a:r>
            <a:r>
              <a:rPr lang="en-US" sz="2200"/>
              <a:t>a</a:t>
            </a:r>
            <a:r>
              <a:rPr b="0" i="0" lang="en-US" sz="2200" u="none" cap="none" strike="noStrike">
                <a:solidFill>
                  <a:schemeClr val="dk1"/>
                </a:solidFill>
                <a:latin typeface="Corbel"/>
                <a:ea typeface="Corbel"/>
                <a:cs typeface="Corbel"/>
                <a:sym typeface="Corbel"/>
              </a:rPr>
              <a:t>ddedOn, </a:t>
            </a:r>
            <a:r>
              <a:rPr lang="en-US" sz="2200"/>
              <a:t>D</a:t>
            </a:r>
            <a:r>
              <a:rPr b="0" i="0" lang="en-US" sz="2200" u="none" cap="none" strike="noStrike">
                <a:solidFill>
                  <a:schemeClr val="dk1"/>
                </a:solidFill>
                <a:latin typeface="Corbel"/>
                <a:ea typeface="Corbel"/>
                <a:cs typeface="Corbel"/>
                <a:sym typeface="Corbel"/>
              </a:rPr>
              <a:t>eadline</a:t>
            </a:r>
            <a:r>
              <a:rPr b="1" i="0" lang="en-US" sz="2200" u="none" cap="none" strike="noStrike">
                <a:solidFill>
                  <a:schemeClr val="dk1"/>
                </a:solidFill>
                <a:latin typeface="Corbel"/>
                <a:ea typeface="Corbel"/>
                <a:cs typeface="Corbel"/>
                <a:sym typeface="Corbel"/>
              </a:rPr>
              <a:t>)</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Contributor</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TaskID</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a:t>
            </a:r>
            <a:r>
              <a:rPr lang="en-US" sz="2200"/>
              <a:t>isCreditVerified,</a:t>
            </a:r>
            <a:r>
              <a:rPr b="0" i="0" lang="en-US" sz="2200" u="none" cap="none" strike="noStrike">
                <a:solidFill>
                  <a:schemeClr val="dk1"/>
                </a:solidFill>
                <a:latin typeface="Corbel"/>
                <a:ea typeface="Corbel"/>
                <a:cs typeface="Corbel"/>
                <a:sym typeface="Corbel"/>
              </a:rPr>
              <a:t> timestamp)</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Applicant</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TaskID</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 UserID</a:t>
            </a:r>
            <a:r>
              <a:rPr b="0" i="0" lang="en-US" sz="2200" u="none" cap="none" strike="noStrike">
                <a:solidFill>
                  <a:schemeClr val="dk1"/>
                </a:solidFill>
                <a:latin typeface="Corbel"/>
                <a:ea typeface="Corbel"/>
                <a:cs typeface="Corbel"/>
                <a:sym typeface="Corbel"/>
              </a:rPr>
              <a:t>, timestamp)</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Task_Skills_Required</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TaskID</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SkillID</a:t>
            </a:r>
            <a:r>
              <a:rPr b="0" i="0" lang="en-US" sz="2200" u="none" cap="none" strike="noStrike">
                <a:solidFill>
                  <a:schemeClr val="dk1"/>
                </a:solidFill>
                <a:latin typeface="Corbel"/>
                <a:ea typeface="Corbel"/>
                <a:cs typeface="Corbel"/>
                <a:sym typeface="Corbel"/>
              </a:rPr>
              <a:t>,</a:t>
            </a:r>
            <a:r>
              <a:rPr lang="en-US" sz="2200"/>
              <a:t>Proficiency_value</a:t>
            </a:r>
            <a:r>
              <a:rPr b="0" i="0" lang="en-US" sz="2200" u="none" cap="none" strike="noStrike">
                <a:solidFill>
                  <a:schemeClr val="dk1"/>
                </a:solidFill>
                <a:latin typeface="Corbel"/>
                <a:ea typeface="Corbel"/>
                <a:cs typeface="Corbel"/>
                <a:sym typeface="Corbel"/>
              </a:rPr>
              <a:t>)</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Hours_Of_Work </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TaskID</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 startTime, endTime</a:t>
            </a:r>
            <a:r>
              <a:rPr b="0" i="0" lang="en-US" sz="2200" u="none" cap="none" strike="noStrike">
                <a:solidFill>
                  <a:schemeClr val="dk1"/>
                </a:solidFill>
                <a:latin typeface="Corbel"/>
                <a:ea typeface="Corbel"/>
                <a:cs typeface="Corbel"/>
                <a:sym typeface="Corbel"/>
              </a:rPr>
              <a:t>, date</a:t>
            </a:r>
            <a:r>
              <a:rPr b="0" i="0" lang="en-US" sz="2200" u="none" cap="none" strike="noStrike">
                <a:solidFill>
                  <a:schemeClr val="dk1"/>
                </a:solidFill>
                <a:latin typeface="Corbel"/>
                <a:ea typeface="Corbel"/>
                <a:cs typeface="Corbel"/>
                <a:sym typeface="Corbel"/>
              </a:rPr>
              <a:t>)</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Task_Rating </a:t>
            </a:r>
            <a:r>
              <a:rPr b="0" i="0" lang="en-US" sz="2200" u="none" cap="none" strike="noStrike">
                <a:solidFill>
                  <a:schemeClr val="dk1"/>
                </a:solidFill>
                <a:latin typeface="Corbel"/>
                <a:ea typeface="Corbel"/>
                <a:cs typeface="Corbel"/>
                <a:sym typeface="Corbel"/>
              </a:rPr>
              <a:t>(</a:t>
            </a:r>
            <a:r>
              <a:rPr b="0" i="0" lang="en-US" sz="2200" u="sng" cap="none" strike="noStrike">
                <a:solidFill>
                  <a:schemeClr val="dk1"/>
                </a:solidFill>
                <a:latin typeface="Corbel"/>
                <a:ea typeface="Corbel"/>
                <a:cs typeface="Corbel"/>
                <a:sym typeface="Corbel"/>
              </a:rPr>
              <a:t>TaskID,  UserID</a:t>
            </a:r>
            <a:r>
              <a:rPr b="0" i="0" lang="en-US" sz="2200" u="none" cap="none" strike="noStrike">
                <a:solidFill>
                  <a:schemeClr val="dk1"/>
                </a:solidFill>
                <a:latin typeface="Corbel"/>
                <a:ea typeface="Corbel"/>
                <a:cs typeface="Corbel"/>
                <a:sym typeface="Corbel"/>
              </a:rPr>
              <a:t>, Rating)</a:t>
            </a:r>
            <a:endParaRPr b="0" i="0" sz="2200" u="none" cap="none" strike="noStrike">
              <a:solidFill>
                <a:schemeClr val="dk1"/>
              </a:solidFill>
              <a:latin typeface="Corbel"/>
              <a:ea typeface="Corbel"/>
              <a:cs typeface="Corbel"/>
              <a:sym typeface="Corbel"/>
            </a:endParaRPr>
          </a:p>
          <a:p>
            <a:pPr indent="-368300" lvl="0" marL="457200" marR="0" rtl="0" algn="l">
              <a:lnSpc>
                <a:spcPct val="100000"/>
              </a:lnSpc>
              <a:spcBef>
                <a:spcPts val="0"/>
              </a:spcBef>
              <a:spcAft>
                <a:spcPts val="0"/>
              </a:spcAft>
              <a:buClr>
                <a:srgbClr val="1186C3"/>
              </a:buClr>
              <a:buSzPts val="2200"/>
              <a:buFont typeface="Arial"/>
              <a:buAutoNum type="arabicPeriod"/>
            </a:pPr>
            <a:r>
              <a:rPr b="1" i="0" lang="en-US" sz="2200" u="none" cap="none" strike="noStrike">
                <a:solidFill>
                  <a:schemeClr val="dk1"/>
                </a:solidFill>
                <a:latin typeface="Corbel"/>
                <a:ea typeface="Corbel"/>
                <a:cs typeface="Corbel"/>
                <a:sym typeface="Corbel"/>
              </a:rPr>
              <a:t>Notification</a:t>
            </a:r>
            <a:r>
              <a:rPr b="0" i="0" lang="en-US" sz="2200" u="none" cap="none" strike="noStrike">
                <a:solidFill>
                  <a:schemeClr val="dk1"/>
                </a:solidFill>
                <a:latin typeface="Corbel"/>
                <a:ea typeface="Corbel"/>
                <a:cs typeface="Corbel"/>
                <a:sym typeface="Corbel"/>
              </a:rPr>
              <a:t> (</a:t>
            </a:r>
            <a:r>
              <a:rPr b="0" i="0" lang="en-US" sz="2200" u="sng" cap="none" strike="noStrike">
                <a:solidFill>
                  <a:schemeClr val="dk1"/>
                </a:solidFill>
                <a:latin typeface="Corbel"/>
                <a:ea typeface="Corbel"/>
                <a:cs typeface="Corbel"/>
                <a:sym typeface="Corbel"/>
              </a:rPr>
              <a:t>userID</a:t>
            </a:r>
            <a:r>
              <a:rPr b="0" i="0" lang="en-US" sz="2200" u="none" cap="none" strike="noStrike">
                <a:solidFill>
                  <a:schemeClr val="dk1"/>
                </a:solidFill>
                <a:latin typeface="Corbel"/>
                <a:ea typeface="Corbel"/>
                <a:cs typeface="Corbel"/>
                <a:sym typeface="Corbel"/>
              </a:rPr>
              <a:t>, _from, _to, message, hasRead, receiving</a:t>
            </a:r>
            <a:r>
              <a:rPr lang="en-US" sz="2200"/>
              <a:t>T</a:t>
            </a:r>
            <a:r>
              <a:rPr b="0" i="0" lang="en-US" sz="2200" u="none" cap="none" strike="noStrike">
                <a:solidFill>
                  <a:schemeClr val="dk1"/>
                </a:solidFill>
                <a:latin typeface="Corbel"/>
                <a:ea typeface="Corbel"/>
                <a:cs typeface="Corbel"/>
                <a:sym typeface="Corbel"/>
              </a:rPr>
              <a:t>ime)</a:t>
            </a:r>
            <a:endParaRPr b="0" i="0" sz="2200" u="none" cap="none" strike="noStrik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p:nvPr/>
        </p:nvSpPr>
        <p:spPr>
          <a:xfrm>
            <a:off x="6253429" y="37800"/>
            <a:ext cx="3754500" cy="6782400"/>
          </a:xfrm>
          <a:prstGeom prst="rect">
            <a:avLst/>
          </a:prstGeom>
          <a:solidFill>
            <a:srgbClr val="A4C2F4"/>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3174725" y="1377021"/>
            <a:ext cx="478200" cy="548700"/>
          </a:xfrm>
          <a:prstGeom prst="ellipse">
            <a:avLst/>
          </a:prstGeom>
          <a:no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171" name="Google Shape;171;p23"/>
          <p:cNvCxnSpPr/>
          <p:nvPr/>
        </p:nvCxnSpPr>
        <p:spPr>
          <a:xfrm>
            <a:off x="3427731" y="1939517"/>
            <a:ext cx="0" cy="548700"/>
          </a:xfrm>
          <a:prstGeom prst="straightConnector1">
            <a:avLst/>
          </a:prstGeom>
          <a:noFill/>
          <a:ln cap="flat" cmpd="sng" w="9525">
            <a:solidFill>
              <a:schemeClr val="accent6"/>
            </a:solidFill>
            <a:prstDash val="solid"/>
            <a:round/>
            <a:headEnd len="sm" w="sm" type="none"/>
            <a:tailEnd len="sm" w="sm" type="none"/>
          </a:ln>
        </p:spPr>
      </p:cxnSp>
      <p:cxnSp>
        <p:nvCxnSpPr>
          <p:cNvPr id="172" name="Google Shape;172;p23"/>
          <p:cNvCxnSpPr/>
          <p:nvPr/>
        </p:nvCxnSpPr>
        <p:spPr>
          <a:xfrm flipH="1">
            <a:off x="3160431" y="2488157"/>
            <a:ext cx="267300" cy="534600"/>
          </a:xfrm>
          <a:prstGeom prst="straightConnector1">
            <a:avLst/>
          </a:prstGeom>
          <a:noFill/>
          <a:ln cap="flat" cmpd="sng" w="9525">
            <a:solidFill>
              <a:schemeClr val="accent6"/>
            </a:solidFill>
            <a:prstDash val="solid"/>
            <a:round/>
            <a:headEnd len="sm" w="sm" type="none"/>
            <a:tailEnd len="sm" w="sm" type="none"/>
          </a:ln>
        </p:spPr>
      </p:cxnSp>
      <p:cxnSp>
        <p:nvCxnSpPr>
          <p:cNvPr id="173" name="Google Shape;173;p23"/>
          <p:cNvCxnSpPr/>
          <p:nvPr/>
        </p:nvCxnSpPr>
        <p:spPr>
          <a:xfrm>
            <a:off x="3427730" y="2488157"/>
            <a:ext cx="239100" cy="534600"/>
          </a:xfrm>
          <a:prstGeom prst="straightConnector1">
            <a:avLst/>
          </a:prstGeom>
          <a:noFill/>
          <a:ln cap="flat" cmpd="sng" w="9525">
            <a:solidFill>
              <a:schemeClr val="accent6"/>
            </a:solidFill>
            <a:prstDash val="solid"/>
            <a:round/>
            <a:headEnd len="sm" w="sm" type="none"/>
            <a:tailEnd len="sm" w="sm" type="none"/>
          </a:ln>
        </p:spPr>
      </p:cxnSp>
      <p:cxnSp>
        <p:nvCxnSpPr>
          <p:cNvPr id="174" name="Google Shape;174;p23"/>
          <p:cNvCxnSpPr/>
          <p:nvPr/>
        </p:nvCxnSpPr>
        <p:spPr>
          <a:xfrm flipH="1">
            <a:off x="3188629" y="2133038"/>
            <a:ext cx="239100" cy="168600"/>
          </a:xfrm>
          <a:prstGeom prst="straightConnector1">
            <a:avLst/>
          </a:prstGeom>
          <a:noFill/>
          <a:ln cap="flat" cmpd="sng" w="9525">
            <a:solidFill>
              <a:schemeClr val="accent6"/>
            </a:solidFill>
            <a:prstDash val="solid"/>
            <a:round/>
            <a:headEnd len="sm" w="sm" type="none"/>
            <a:tailEnd len="sm" w="sm" type="none"/>
          </a:ln>
        </p:spPr>
      </p:cxnSp>
      <p:cxnSp>
        <p:nvCxnSpPr>
          <p:cNvPr id="175" name="Google Shape;175;p23"/>
          <p:cNvCxnSpPr/>
          <p:nvPr/>
        </p:nvCxnSpPr>
        <p:spPr>
          <a:xfrm>
            <a:off x="3427728" y="2139982"/>
            <a:ext cx="267300" cy="147600"/>
          </a:xfrm>
          <a:prstGeom prst="straightConnector1">
            <a:avLst/>
          </a:prstGeom>
          <a:noFill/>
          <a:ln cap="flat" cmpd="sng" w="9525">
            <a:solidFill>
              <a:schemeClr val="accent6"/>
            </a:solidFill>
            <a:prstDash val="solid"/>
            <a:round/>
            <a:headEnd len="sm" w="sm" type="none"/>
            <a:tailEnd len="sm" w="sm" type="none"/>
          </a:ln>
        </p:spPr>
      </p:cxnSp>
      <p:sp>
        <p:nvSpPr>
          <p:cNvPr id="176" name="Google Shape;176;p23"/>
          <p:cNvSpPr/>
          <p:nvPr/>
        </p:nvSpPr>
        <p:spPr>
          <a:xfrm>
            <a:off x="7017900" y="94925"/>
            <a:ext cx="2659500" cy="6357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Post project and  work credit</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7475953" y="5667550"/>
            <a:ext cx="2193900" cy="5343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Gives credit and  certifies</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7252650" y="4525275"/>
            <a:ext cx="2373300" cy="4212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Rates students</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7417181" y="4121300"/>
            <a:ext cx="2250600" cy="3744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Ends project</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7355825" y="3712600"/>
            <a:ext cx="2373300" cy="3660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Completion of project</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7252651" y="3184925"/>
            <a:ext cx="2373300" cy="4212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Work starts</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7085875" y="2189275"/>
            <a:ext cx="2591400" cy="4878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selection of students</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7089171" y="1634250"/>
            <a:ext cx="2534100" cy="4791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Apply for project</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7169300" y="806825"/>
            <a:ext cx="2507700" cy="751500"/>
          </a:xfrm>
          <a:prstGeom prst="ellipse">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 Required Skills</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7087925" y="6285300"/>
            <a:ext cx="2659500" cy="4878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Credit Verification</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3224815" y="4545279"/>
            <a:ext cx="478200" cy="5487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accent4"/>
              </a:solidFill>
              <a:latin typeface="Corbel"/>
              <a:ea typeface="Corbel"/>
              <a:cs typeface="Corbel"/>
              <a:sym typeface="Corbel"/>
            </a:endParaRPr>
          </a:p>
        </p:txBody>
      </p:sp>
      <p:cxnSp>
        <p:nvCxnSpPr>
          <p:cNvPr id="187" name="Google Shape;187;p23"/>
          <p:cNvCxnSpPr/>
          <p:nvPr/>
        </p:nvCxnSpPr>
        <p:spPr>
          <a:xfrm>
            <a:off x="3477821" y="5107775"/>
            <a:ext cx="0" cy="548700"/>
          </a:xfrm>
          <a:prstGeom prst="straightConnector1">
            <a:avLst/>
          </a:prstGeom>
          <a:noFill/>
          <a:ln cap="flat" cmpd="sng" w="9525">
            <a:solidFill>
              <a:schemeClr val="accent4"/>
            </a:solidFill>
            <a:prstDash val="solid"/>
            <a:round/>
            <a:headEnd len="sm" w="sm" type="none"/>
            <a:tailEnd len="sm" w="sm" type="none"/>
          </a:ln>
        </p:spPr>
      </p:cxnSp>
      <p:cxnSp>
        <p:nvCxnSpPr>
          <p:cNvPr id="188" name="Google Shape;188;p23"/>
          <p:cNvCxnSpPr/>
          <p:nvPr/>
        </p:nvCxnSpPr>
        <p:spPr>
          <a:xfrm flipH="1">
            <a:off x="3210521" y="5656415"/>
            <a:ext cx="267300" cy="534600"/>
          </a:xfrm>
          <a:prstGeom prst="straightConnector1">
            <a:avLst/>
          </a:prstGeom>
          <a:noFill/>
          <a:ln cap="flat" cmpd="sng" w="9525">
            <a:solidFill>
              <a:schemeClr val="accent4"/>
            </a:solidFill>
            <a:prstDash val="solid"/>
            <a:round/>
            <a:headEnd len="sm" w="sm" type="none"/>
            <a:tailEnd len="sm" w="sm" type="none"/>
          </a:ln>
        </p:spPr>
      </p:cxnSp>
      <p:cxnSp>
        <p:nvCxnSpPr>
          <p:cNvPr id="189" name="Google Shape;189;p23"/>
          <p:cNvCxnSpPr/>
          <p:nvPr/>
        </p:nvCxnSpPr>
        <p:spPr>
          <a:xfrm>
            <a:off x="3477820" y="5656415"/>
            <a:ext cx="239100" cy="534600"/>
          </a:xfrm>
          <a:prstGeom prst="straightConnector1">
            <a:avLst/>
          </a:prstGeom>
          <a:noFill/>
          <a:ln cap="flat" cmpd="sng" w="9525">
            <a:solidFill>
              <a:schemeClr val="accent4"/>
            </a:solidFill>
            <a:prstDash val="solid"/>
            <a:round/>
            <a:headEnd len="sm" w="sm" type="none"/>
            <a:tailEnd len="sm" w="sm" type="none"/>
          </a:ln>
        </p:spPr>
      </p:cxnSp>
      <p:cxnSp>
        <p:nvCxnSpPr>
          <p:cNvPr id="190" name="Google Shape;190;p23"/>
          <p:cNvCxnSpPr/>
          <p:nvPr/>
        </p:nvCxnSpPr>
        <p:spPr>
          <a:xfrm flipH="1">
            <a:off x="3238719" y="5301296"/>
            <a:ext cx="239100" cy="168600"/>
          </a:xfrm>
          <a:prstGeom prst="straightConnector1">
            <a:avLst/>
          </a:prstGeom>
          <a:noFill/>
          <a:ln cap="flat" cmpd="sng" w="9525">
            <a:solidFill>
              <a:schemeClr val="accent4"/>
            </a:solidFill>
            <a:prstDash val="solid"/>
            <a:round/>
            <a:headEnd len="sm" w="sm" type="none"/>
            <a:tailEnd len="sm" w="sm" type="none"/>
          </a:ln>
        </p:spPr>
      </p:cxnSp>
      <p:cxnSp>
        <p:nvCxnSpPr>
          <p:cNvPr id="191" name="Google Shape;191;p23"/>
          <p:cNvCxnSpPr/>
          <p:nvPr/>
        </p:nvCxnSpPr>
        <p:spPr>
          <a:xfrm>
            <a:off x="3477818" y="5308240"/>
            <a:ext cx="267300" cy="147600"/>
          </a:xfrm>
          <a:prstGeom prst="straightConnector1">
            <a:avLst/>
          </a:prstGeom>
          <a:noFill/>
          <a:ln cap="flat" cmpd="sng" w="9525">
            <a:solidFill>
              <a:schemeClr val="accent4"/>
            </a:solidFill>
            <a:prstDash val="solid"/>
            <a:round/>
            <a:headEnd len="sm" w="sm" type="none"/>
            <a:tailEnd len="sm" w="sm" type="none"/>
          </a:ln>
        </p:spPr>
      </p:cxnSp>
      <p:cxnSp>
        <p:nvCxnSpPr>
          <p:cNvPr id="192" name="Google Shape;192;p23"/>
          <p:cNvCxnSpPr>
            <a:stCxn id="176" idx="2"/>
          </p:cNvCxnSpPr>
          <p:nvPr/>
        </p:nvCxnSpPr>
        <p:spPr>
          <a:xfrm flipH="1">
            <a:off x="3724200" y="412775"/>
            <a:ext cx="3293700" cy="18273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3" name="Google Shape;193;p23"/>
          <p:cNvCxnSpPr>
            <a:endCxn id="184" idx="2"/>
          </p:cNvCxnSpPr>
          <p:nvPr/>
        </p:nvCxnSpPr>
        <p:spPr>
          <a:xfrm flipH="1" rot="10800000">
            <a:off x="3724100" y="1182575"/>
            <a:ext cx="3445200" cy="11337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4" name="Google Shape;194;p23"/>
          <p:cNvCxnSpPr>
            <a:endCxn id="182" idx="2"/>
          </p:cNvCxnSpPr>
          <p:nvPr/>
        </p:nvCxnSpPr>
        <p:spPr>
          <a:xfrm>
            <a:off x="3750475" y="2308375"/>
            <a:ext cx="3335400" cy="1248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5" name="Google Shape;195;p23"/>
          <p:cNvCxnSpPr>
            <a:endCxn id="179" idx="2"/>
          </p:cNvCxnSpPr>
          <p:nvPr/>
        </p:nvCxnSpPr>
        <p:spPr>
          <a:xfrm>
            <a:off x="3815081" y="2346500"/>
            <a:ext cx="3602100" cy="19620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6" name="Google Shape;196;p23"/>
          <p:cNvCxnSpPr>
            <a:endCxn id="178" idx="2"/>
          </p:cNvCxnSpPr>
          <p:nvPr/>
        </p:nvCxnSpPr>
        <p:spPr>
          <a:xfrm>
            <a:off x="3784650" y="2346675"/>
            <a:ext cx="3468000" cy="23892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7" name="Google Shape;197;p23"/>
          <p:cNvCxnSpPr>
            <a:endCxn id="177" idx="2"/>
          </p:cNvCxnSpPr>
          <p:nvPr/>
        </p:nvCxnSpPr>
        <p:spPr>
          <a:xfrm>
            <a:off x="3784753" y="2361700"/>
            <a:ext cx="3691200" cy="3573000"/>
          </a:xfrm>
          <a:prstGeom prst="straightConnector1">
            <a:avLst/>
          </a:prstGeom>
          <a:noFill/>
          <a:ln cap="rnd" cmpd="sng" w="22225">
            <a:solidFill>
              <a:schemeClr val="accent6"/>
            </a:solidFill>
            <a:prstDash val="solid"/>
            <a:round/>
            <a:headEnd len="sm" w="sm" type="none"/>
            <a:tailEnd len="sm" w="sm" type="none"/>
          </a:ln>
          <a:effectLst>
            <a:reflection blurRad="0" dir="5400000" dist="12700" endA="0" endPos="32000" fadeDir="5400012" kx="0" rotWithShape="0" stA="26000" stPos="0" sy="-100000" ky="0"/>
          </a:effectLst>
        </p:spPr>
      </p:cxnSp>
      <p:cxnSp>
        <p:nvCxnSpPr>
          <p:cNvPr id="198" name="Google Shape;198;p23"/>
          <p:cNvCxnSpPr>
            <a:endCxn id="183" idx="2"/>
          </p:cNvCxnSpPr>
          <p:nvPr/>
        </p:nvCxnSpPr>
        <p:spPr>
          <a:xfrm flipH="1" rot="10800000">
            <a:off x="3739371" y="1873800"/>
            <a:ext cx="3349800" cy="3546000"/>
          </a:xfrm>
          <a:prstGeom prst="straightConnector1">
            <a:avLst/>
          </a:prstGeom>
          <a:noFill/>
          <a:ln cap="rnd" cmpd="sng" w="15875">
            <a:solidFill>
              <a:schemeClr val="accent4"/>
            </a:solidFill>
            <a:prstDash val="solid"/>
            <a:round/>
            <a:headEnd len="sm" w="sm" type="none"/>
            <a:tailEnd len="sm" w="sm" type="none"/>
          </a:ln>
        </p:spPr>
      </p:cxnSp>
      <p:cxnSp>
        <p:nvCxnSpPr>
          <p:cNvPr id="199" name="Google Shape;199;p23"/>
          <p:cNvCxnSpPr>
            <a:endCxn id="181" idx="2"/>
          </p:cNvCxnSpPr>
          <p:nvPr/>
        </p:nvCxnSpPr>
        <p:spPr>
          <a:xfrm flipH="1" rot="10800000">
            <a:off x="3754351" y="3395525"/>
            <a:ext cx="3498300" cy="2039400"/>
          </a:xfrm>
          <a:prstGeom prst="straightConnector1">
            <a:avLst/>
          </a:prstGeom>
          <a:noFill/>
          <a:ln cap="rnd" cmpd="sng" w="15875">
            <a:solidFill>
              <a:schemeClr val="accent4"/>
            </a:solidFill>
            <a:prstDash val="solid"/>
            <a:round/>
            <a:headEnd len="sm" w="sm" type="none"/>
            <a:tailEnd len="sm" w="sm" type="none"/>
          </a:ln>
        </p:spPr>
      </p:cxnSp>
      <p:cxnSp>
        <p:nvCxnSpPr>
          <p:cNvPr id="200" name="Google Shape;200;p23"/>
          <p:cNvCxnSpPr>
            <a:endCxn id="180" idx="2"/>
          </p:cNvCxnSpPr>
          <p:nvPr/>
        </p:nvCxnSpPr>
        <p:spPr>
          <a:xfrm flipH="1" rot="10800000">
            <a:off x="3784625" y="3895600"/>
            <a:ext cx="3571200" cy="1554600"/>
          </a:xfrm>
          <a:prstGeom prst="straightConnector1">
            <a:avLst/>
          </a:prstGeom>
          <a:noFill/>
          <a:ln cap="rnd" cmpd="sng" w="15875">
            <a:solidFill>
              <a:schemeClr val="accent4"/>
            </a:solidFill>
            <a:prstDash val="solid"/>
            <a:round/>
            <a:headEnd len="sm" w="sm" type="none"/>
            <a:tailEnd len="sm" w="sm" type="none"/>
          </a:ln>
        </p:spPr>
      </p:cxnSp>
      <p:cxnSp>
        <p:nvCxnSpPr>
          <p:cNvPr id="201" name="Google Shape;201;p23"/>
          <p:cNvCxnSpPr>
            <a:endCxn id="185" idx="2"/>
          </p:cNvCxnSpPr>
          <p:nvPr/>
        </p:nvCxnSpPr>
        <p:spPr>
          <a:xfrm>
            <a:off x="3769625" y="5495400"/>
            <a:ext cx="3318300" cy="1033800"/>
          </a:xfrm>
          <a:prstGeom prst="straightConnector1">
            <a:avLst/>
          </a:prstGeom>
          <a:noFill/>
          <a:ln cap="rnd" cmpd="sng" w="15875">
            <a:solidFill>
              <a:schemeClr val="accent4"/>
            </a:solidFill>
            <a:prstDash val="solid"/>
            <a:round/>
            <a:headEnd len="sm" w="sm" type="none"/>
            <a:tailEnd len="sm" w="sm" type="none"/>
          </a:ln>
        </p:spPr>
      </p:cxnSp>
      <p:sp>
        <p:nvSpPr>
          <p:cNvPr id="202" name="Google Shape;202;p23"/>
          <p:cNvSpPr/>
          <p:nvPr/>
        </p:nvSpPr>
        <p:spPr>
          <a:xfrm>
            <a:off x="7355825" y="4988150"/>
            <a:ext cx="2373300" cy="55200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orbel"/>
                <a:ea typeface="Corbel"/>
                <a:cs typeface="Corbel"/>
                <a:sym typeface="Corbel"/>
              </a:rPr>
              <a:t>Rates  hirer and project</a:t>
            </a:r>
            <a:endParaRPr b="0" i="0" sz="1400" u="none" cap="none" strike="noStrike">
              <a:solidFill>
                <a:srgbClr val="000000"/>
              </a:solidFill>
              <a:latin typeface="Arial"/>
              <a:ea typeface="Arial"/>
              <a:cs typeface="Arial"/>
              <a:sym typeface="Arial"/>
            </a:endParaRPr>
          </a:p>
        </p:txBody>
      </p:sp>
      <p:cxnSp>
        <p:nvCxnSpPr>
          <p:cNvPr id="203" name="Google Shape;203;p23"/>
          <p:cNvCxnSpPr>
            <a:endCxn id="202" idx="2"/>
          </p:cNvCxnSpPr>
          <p:nvPr/>
        </p:nvCxnSpPr>
        <p:spPr>
          <a:xfrm flipH="1" rot="10800000">
            <a:off x="3724325" y="5264150"/>
            <a:ext cx="3631500" cy="201300"/>
          </a:xfrm>
          <a:prstGeom prst="straightConnector1">
            <a:avLst/>
          </a:prstGeom>
          <a:noFill/>
          <a:ln cap="rnd" cmpd="sng" w="15875">
            <a:solidFill>
              <a:schemeClr val="accent4"/>
            </a:solidFill>
            <a:prstDash val="solid"/>
            <a:round/>
            <a:headEnd len="sm" w="sm" type="none"/>
            <a:tailEnd len="sm" w="sm" type="none"/>
          </a:ln>
        </p:spPr>
      </p:cxnSp>
      <p:sp>
        <p:nvSpPr>
          <p:cNvPr id="204" name="Google Shape;204;p23"/>
          <p:cNvSpPr txBox="1"/>
          <p:nvPr/>
        </p:nvSpPr>
        <p:spPr>
          <a:xfrm>
            <a:off x="3115501" y="1026900"/>
            <a:ext cx="1300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Employer</a:t>
            </a:r>
            <a:endParaRPr b="0" i="0" sz="1400" u="none" cap="none" strike="noStrike">
              <a:solidFill>
                <a:srgbClr val="000000"/>
              </a:solidFill>
              <a:latin typeface="Arial"/>
              <a:ea typeface="Arial"/>
              <a:cs typeface="Arial"/>
              <a:sym typeface="Arial"/>
            </a:endParaRPr>
          </a:p>
        </p:txBody>
      </p:sp>
      <p:sp>
        <p:nvSpPr>
          <p:cNvPr id="205" name="Google Shape;205;p23"/>
          <p:cNvSpPr txBox="1"/>
          <p:nvPr/>
        </p:nvSpPr>
        <p:spPr>
          <a:xfrm>
            <a:off x="3088175" y="4201225"/>
            <a:ext cx="1245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Student</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7169300" y="2748000"/>
            <a:ext cx="2507700" cy="4212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Notified about selection</a:t>
            </a:r>
            <a:endParaRPr b="0" i="0" sz="1300" u="none" cap="none" strike="noStrike">
              <a:solidFill>
                <a:srgbClr val="000000"/>
              </a:solidFill>
              <a:latin typeface="Arial"/>
              <a:ea typeface="Arial"/>
              <a:cs typeface="Arial"/>
              <a:sym typeface="Arial"/>
            </a:endParaRPr>
          </a:p>
        </p:txBody>
      </p:sp>
      <p:cxnSp>
        <p:nvCxnSpPr>
          <p:cNvPr id="207" name="Google Shape;207;p23"/>
          <p:cNvCxnSpPr>
            <a:stCxn id="206" idx="2"/>
          </p:cNvCxnSpPr>
          <p:nvPr/>
        </p:nvCxnSpPr>
        <p:spPr>
          <a:xfrm flipH="1">
            <a:off x="3754400" y="2958600"/>
            <a:ext cx="3414900" cy="2476200"/>
          </a:xfrm>
          <a:prstGeom prst="straightConnector1">
            <a:avLst/>
          </a:prstGeom>
          <a:noFill/>
          <a:ln cap="flat" cmpd="sng" w="19050">
            <a:solidFill>
              <a:schemeClr val="accent4"/>
            </a:solidFill>
            <a:prstDash val="solid"/>
            <a:round/>
            <a:headEnd len="sm" w="sm" type="none"/>
            <a:tailEnd len="sm" w="sm" type="none"/>
          </a:ln>
        </p:spPr>
      </p:cxnSp>
      <p:sp>
        <p:nvSpPr>
          <p:cNvPr id="208" name="Google Shape;208;p23"/>
          <p:cNvSpPr txBox="1"/>
          <p:nvPr>
            <p:ph type="title"/>
          </p:nvPr>
        </p:nvSpPr>
        <p:spPr>
          <a:xfrm>
            <a:off x="10874549" y="540773"/>
            <a:ext cx="817500" cy="540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U</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s</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e</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C</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a</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s</a:t>
            </a:r>
            <a:endParaRPr b="0" i="0" sz="40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e</a:t>
            </a:r>
            <a:endParaRPr b="0" i="0" sz="4000" u="none" cap="none" strike="noStrike">
              <a:solidFill>
                <a:schemeClr val="dk1"/>
              </a:solidFill>
              <a:latin typeface="Corbel"/>
              <a:ea typeface="Corbel"/>
              <a:cs typeface="Corbel"/>
              <a:sym typeface="Corbel"/>
            </a:endParaRPr>
          </a:p>
        </p:txBody>
      </p:sp>
      <p:pic>
        <p:nvPicPr>
          <p:cNvPr id="209" name="Google Shape;209;p23"/>
          <p:cNvPicPr preferRelativeResize="0"/>
          <p:nvPr/>
        </p:nvPicPr>
        <p:blipFill>
          <a:blip r:embed="rId3">
            <a:alphaModFix/>
          </a:blip>
          <a:stretch>
            <a:fillRect/>
          </a:stretch>
        </p:blipFill>
        <p:spPr>
          <a:xfrm>
            <a:off x="2169350" y="37800"/>
            <a:ext cx="7853302" cy="6782400"/>
          </a:xfrm>
          <a:prstGeom prst="rect">
            <a:avLst/>
          </a:prstGeom>
          <a:noFill/>
          <a:ln>
            <a:noFill/>
          </a:ln>
        </p:spPr>
      </p:pic>
      <p:sp>
        <p:nvSpPr>
          <p:cNvPr id="210" name="Google Shape;210;p23"/>
          <p:cNvSpPr/>
          <p:nvPr/>
        </p:nvSpPr>
        <p:spPr>
          <a:xfrm>
            <a:off x="4040950" y="13050"/>
            <a:ext cx="4091100" cy="657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24"/>
          <p:cNvPicPr preferRelativeResize="0"/>
          <p:nvPr/>
        </p:nvPicPr>
        <p:blipFill>
          <a:blip r:embed="rId3">
            <a:alphaModFix/>
          </a:blip>
          <a:stretch>
            <a:fillRect/>
          </a:stretch>
        </p:blipFill>
        <p:spPr>
          <a:xfrm>
            <a:off x="1335675" y="0"/>
            <a:ext cx="96254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415650" y="-8"/>
            <a:ext cx="113607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Class Diagram</a:t>
            </a:r>
            <a:endParaRPr/>
          </a:p>
          <a:p>
            <a:pPr indent="0" lvl="0" marL="0" rtl="0" algn="ctr">
              <a:spcBef>
                <a:spcPts val="0"/>
              </a:spcBef>
              <a:spcAft>
                <a:spcPts val="0"/>
              </a:spcAft>
              <a:buNone/>
            </a:pPr>
            <a:r>
              <a:t/>
            </a:r>
            <a:endParaRPr/>
          </a:p>
        </p:txBody>
      </p:sp>
      <p:pic>
        <p:nvPicPr>
          <p:cNvPr id="223" name="Google Shape;223;p25"/>
          <p:cNvPicPr preferRelativeResize="0"/>
          <p:nvPr/>
        </p:nvPicPr>
        <p:blipFill>
          <a:blip r:embed="rId3">
            <a:alphaModFix/>
          </a:blip>
          <a:stretch>
            <a:fillRect/>
          </a:stretch>
        </p:blipFill>
        <p:spPr>
          <a:xfrm>
            <a:off x="0" y="763500"/>
            <a:ext cx="12191999" cy="609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1255550" y="-125"/>
            <a:ext cx="817500" cy="6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A</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c</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t</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i</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v</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i</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t</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y</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 </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D</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i</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a</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g</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r</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a</a:t>
            </a:r>
            <a:endParaRPr b="0" i="0" sz="27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2800"/>
              <a:buFont typeface="Corbel"/>
              <a:buNone/>
            </a:pPr>
            <a:r>
              <a:rPr b="0" i="0" lang="en-US" sz="2700" u="none" cap="none" strike="noStrike">
                <a:solidFill>
                  <a:schemeClr val="dk1"/>
                </a:solidFill>
                <a:latin typeface="Corbel"/>
                <a:ea typeface="Corbel"/>
                <a:cs typeface="Corbel"/>
                <a:sym typeface="Corbel"/>
              </a:rPr>
              <a:t>m</a:t>
            </a:r>
            <a:endParaRPr b="0" i="0" sz="2700" u="none" cap="none" strike="noStrike">
              <a:solidFill>
                <a:schemeClr val="dk1"/>
              </a:solidFill>
              <a:latin typeface="Corbel"/>
              <a:ea typeface="Corbel"/>
              <a:cs typeface="Corbel"/>
              <a:sym typeface="Corbel"/>
            </a:endParaRPr>
          </a:p>
        </p:txBody>
      </p:sp>
      <p:pic>
        <p:nvPicPr>
          <p:cNvPr id="230" name="Google Shape;230;p26"/>
          <p:cNvPicPr preferRelativeResize="0"/>
          <p:nvPr/>
        </p:nvPicPr>
        <p:blipFill>
          <a:blip r:embed="rId3">
            <a:alphaModFix/>
          </a:blip>
          <a:stretch>
            <a:fillRect/>
          </a:stretch>
        </p:blipFill>
        <p:spPr>
          <a:xfrm>
            <a:off x="3421650" y="152400"/>
            <a:ext cx="5861650" cy="659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Risks</a:t>
            </a:r>
            <a:endParaRPr b="0" i="0" sz="4000" u="none" cap="none" strike="noStrike">
              <a:solidFill>
                <a:schemeClr val="dk1"/>
              </a:solidFill>
              <a:latin typeface="Corbel"/>
              <a:ea typeface="Corbel"/>
              <a:cs typeface="Corbel"/>
              <a:sym typeface="Corbel"/>
            </a:endParaRPr>
          </a:p>
        </p:txBody>
      </p:sp>
      <p:sp>
        <p:nvSpPr>
          <p:cNvPr id="237" name="Google Shape;237;p27"/>
          <p:cNvSpPr txBox="1"/>
          <p:nvPr>
            <p:ph idx="1" type="body"/>
          </p:nvPr>
        </p:nvSpPr>
        <p:spPr>
          <a:xfrm>
            <a:off x="3040500" y="1519700"/>
            <a:ext cx="7770000" cy="49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rgbClr val="1186C3"/>
              </a:buClr>
              <a:buSzPts val="1800"/>
              <a:buFont typeface="Calibri"/>
              <a:buChar char="●"/>
            </a:pPr>
            <a:r>
              <a:rPr b="0" i="0" lang="en-US" sz="2400" u="none" cap="none" strike="noStrike">
                <a:solidFill>
                  <a:schemeClr val="dk1"/>
                </a:solidFill>
                <a:latin typeface="Calibri"/>
                <a:ea typeface="Calibri"/>
                <a:cs typeface="Calibri"/>
                <a:sym typeface="Calibri"/>
              </a:rPr>
              <a:t>Lack of skills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rgbClr val="1186C3"/>
              </a:buClr>
              <a:buSzPts val="1800"/>
              <a:buFont typeface="Calibri"/>
              <a:buChar char="●"/>
            </a:pPr>
            <a:r>
              <a:rPr b="0" i="0" lang="en-US" sz="2400" u="none" cap="none" strike="noStrike">
                <a:solidFill>
                  <a:schemeClr val="dk1"/>
                </a:solidFill>
                <a:latin typeface="Calibri"/>
                <a:ea typeface="Calibri"/>
                <a:cs typeface="Calibri"/>
                <a:sym typeface="Calibri"/>
              </a:rPr>
              <a:t>Lack of Responsibility</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Mid-Sem Exam </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Software Crashing</a:t>
            </a:r>
            <a:endParaRPr b="0" i="0" sz="2400" u="none" cap="none" strike="noStrike">
              <a:solidFill>
                <a:schemeClr val="dk1"/>
              </a:solidFill>
              <a:latin typeface="Corbel"/>
              <a:ea typeface="Corbel"/>
              <a:cs typeface="Corbel"/>
              <a:sym typeface="Corbel"/>
            </a:endParaRPr>
          </a:p>
          <a:p>
            <a:pPr indent="-342900" lvl="0" marL="457200" marR="0" rtl="0" algn="l">
              <a:lnSpc>
                <a:spcPct val="100000"/>
              </a:lnSpc>
              <a:spcBef>
                <a:spcPts val="0"/>
              </a:spcBef>
              <a:spcAft>
                <a:spcPts val="0"/>
              </a:spcAft>
              <a:buClr>
                <a:srgbClr val="1186C3"/>
              </a:buClr>
              <a:buSzPts val="1800"/>
              <a:buFont typeface="Arial"/>
              <a:buChar char="●"/>
            </a:pPr>
            <a:r>
              <a:rPr b="0" i="0" lang="en-US" sz="2400" u="none" cap="none" strike="noStrike">
                <a:solidFill>
                  <a:schemeClr val="dk1"/>
                </a:solidFill>
                <a:latin typeface="Corbel"/>
                <a:ea typeface="Corbel"/>
                <a:cs typeface="Corbel"/>
                <a:sym typeface="Corbel"/>
              </a:rPr>
              <a:t>Issues within team</a:t>
            </a:r>
            <a:endParaRPr b="0" i="0" sz="2400" u="none" cap="none" strike="noStrike">
              <a:solidFill>
                <a:schemeClr val="dk1"/>
              </a:solidFill>
              <a:latin typeface="Corbel"/>
              <a:ea typeface="Corbel"/>
              <a:cs typeface="Corbel"/>
              <a:sym typeface="Corbel"/>
            </a:endParaRPr>
          </a:p>
          <a:p>
            <a:pPr indent="0" lvl="0" marL="457200" marR="0" rtl="0" algn="l">
              <a:lnSpc>
                <a:spcPct val="100000"/>
              </a:lnSpc>
              <a:spcBef>
                <a:spcPts val="0"/>
              </a:spcBef>
              <a:spcAft>
                <a:spcPts val="0"/>
              </a:spcAft>
              <a:buNone/>
            </a:pPr>
            <a:r>
              <a:t/>
            </a:r>
            <a:endParaRPr b="0" i="0" sz="2400" u="none" cap="none" strike="noStrike">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415650" y="2654142"/>
            <a:ext cx="11360700" cy="76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Corbel"/>
              <a:buNone/>
            </a:pPr>
            <a:r>
              <a:rPr b="0" i="0" lang="en-US" sz="4000" u="none" cap="none" strike="noStrike">
                <a:solidFill>
                  <a:schemeClr val="dk1"/>
                </a:solidFill>
                <a:latin typeface="Corbel"/>
                <a:ea typeface="Corbel"/>
                <a:cs typeface="Corbel"/>
                <a:sym typeface="Corbel"/>
              </a:rPr>
              <a:t>Thank You</a:t>
            </a:r>
            <a:endParaRPr b="0" i="0" sz="4000" u="none" cap="none" strike="noStrike">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