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E78EF3-D767-4B60-BE6B-D0C54F6413DB}" v="1" dt="2025-07-26T04:43:08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hari Hukkeri" userId="01e92a606c2b2f92" providerId="LiveId" clId="{6FE78EF3-D767-4B60-BE6B-D0C54F6413DB}"/>
    <pc:docChg chg="undo custSel addSld delSld modSld">
      <pc:chgData name="Shrihari Hukkeri" userId="01e92a606c2b2f92" providerId="LiveId" clId="{6FE78EF3-D767-4B60-BE6B-D0C54F6413DB}" dt="2025-07-26T04:51:26.032" v="2672" actId="20577"/>
      <pc:docMkLst>
        <pc:docMk/>
      </pc:docMkLst>
      <pc:sldChg chg="new del">
        <pc:chgData name="Shrihari Hukkeri" userId="01e92a606c2b2f92" providerId="LiveId" clId="{6FE78EF3-D767-4B60-BE6B-D0C54F6413DB}" dt="2025-07-26T01:20:35.030" v="13" actId="2696"/>
        <pc:sldMkLst>
          <pc:docMk/>
          <pc:sldMk cId="2322460575" sldId="256"/>
        </pc:sldMkLst>
      </pc:sldChg>
      <pc:sldChg chg="addSp delSp modSp new mod modClrScheme chgLayout">
        <pc:chgData name="Shrihari Hukkeri" userId="01e92a606c2b2f92" providerId="LiveId" clId="{6FE78EF3-D767-4B60-BE6B-D0C54F6413DB}" dt="2025-07-26T04:14:53.552" v="1583" actId="20577"/>
        <pc:sldMkLst>
          <pc:docMk/>
          <pc:sldMk cId="3286789240" sldId="257"/>
        </pc:sldMkLst>
        <pc:spChg chg="mod ord">
          <ac:chgData name="Shrihari Hukkeri" userId="01e92a606c2b2f92" providerId="LiveId" clId="{6FE78EF3-D767-4B60-BE6B-D0C54F6413DB}" dt="2025-07-26T01:36:41.840" v="300"/>
          <ac:spMkLst>
            <pc:docMk/>
            <pc:sldMk cId="3286789240" sldId="257"/>
            <ac:spMk id="2" creationId="{77AFD304-2D54-7BC5-4B1E-69F9148E540B}"/>
          </ac:spMkLst>
        </pc:spChg>
        <pc:spChg chg="add mod ord">
          <ac:chgData name="Shrihari Hukkeri" userId="01e92a606c2b2f92" providerId="LiveId" clId="{6FE78EF3-D767-4B60-BE6B-D0C54F6413DB}" dt="2025-07-26T04:14:53.552" v="1583" actId="20577"/>
          <ac:spMkLst>
            <pc:docMk/>
            <pc:sldMk cId="3286789240" sldId="257"/>
            <ac:spMk id="4" creationId="{A41A89CA-435A-A45A-1768-6476D5C57E57}"/>
          </ac:spMkLst>
        </pc:spChg>
        <pc:spChg chg="add del mod">
          <ac:chgData name="Shrihari Hukkeri" userId="01e92a606c2b2f92" providerId="LiveId" clId="{6FE78EF3-D767-4B60-BE6B-D0C54F6413DB}" dt="2025-07-26T01:37:29.399" v="307"/>
          <ac:spMkLst>
            <pc:docMk/>
            <pc:sldMk cId="3286789240" sldId="257"/>
            <ac:spMk id="5" creationId="{1D32A924-48B6-C0E2-CE8B-8AD3457BB313}"/>
          </ac:spMkLst>
        </pc:spChg>
        <pc:spChg chg="add del mod">
          <ac:chgData name="Shrihari Hukkeri" userId="01e92a606c2b2f92" providerId="LiveId" clId="{6FE78EF3-D767-4B60-BE6B-D0C54F6413DB}" dt="2025-07-26T01:37:29.399" v="309"/>
          <ac:spMkLst>
            <pc:docMk/>
            <pc:sldMk cId="3286789240" sldId="257"/>
            <ac:spMk id="6" creationId="{13A62E42-9287-19A8-74C2-E5ABE20C95DE}"/>
          </ac:spMkLst>
        </pc:spChg>
        <pc:spChg chg="add mod">
          <ac:chgData name="Shrihari Hukkeri" userId="01e92a606c2b2f92" providerId="LiveId" clId="{6FE78EF3-D767-4B60-BE6B-D0C54F6413DB}" dt="2025-07-26T01:38:25.280" v="330" actId="20577"/>
          <ac:spMkLst>
            <pc:docMk/>
            <pc:sldMk cId="3286789240" sldId="257"/>
            <ac:spMk id="7" creationId="{DC8E2521-3D69-0F7A-4990-125433C3EC7F}"/>
          </ac:spMkLst>
        </pc:spChg>
        <pc:spChg chg="add mod">
          <ac:chgData name="Shrihari Hukkeri" userId="01e92a606c2b2f92" providerId="LiveId" clId="{6FE78EF3-D767-4B60-BE6B-D0C54F6413DB}" dt="2025-07-26T01:40:07.101" v="352" actId="14100"/>
          <ac:spMkLst>
            <pc:docMk/>
            <pc:sldMk cId="3286789240" sldId="257"/>
            <ac:spMk id="11" creationId="{B85CFA8D-7584-615E-218F-630BF66F3FEA}"/>
          </ac:spMkLst>
        </pc:spChg>
        <pc:spChg chg="add mod">
          <ac:chgData name="Shrihari Hukkeri" userId="01e92a606c2b2f92" providerId="LiveId" clId="{6FE78EF3-D767-4B60-BE6B-D0C54F6413DB}" dt="2025-07-26T01:41:30.906" v="377" actId="1076"/>
          <ac:spMkLst>
            <pc:docMk/>
            <pc:sldMk cId="3286789240" sldId="257"/>
            <ac:spMk id="15" creationId="{2F0577CA-B701-368C-B0F4-72CFA8732897}"/>
          </ac:spMkLst>
        </pc:spChg>
        <pc:spChg chg="add mod">
          <ac:chgData name="Shrihari Hukkeri" userId="01e92a606c2b2f92" providerId="LiveId" clId="{6FE78EF3-D767-4B60-BE6B-D0C54F6413DB}" dt="2025-07-26T01:52:34.149" v="413" actId="1076"/>
          <ac:spMkLst>
            <pc:docMk/>
            <pc:sldMk cId="3286789240" sldId="257"/>
            <ac:spMk id="29" creationId="{B5A895F0-25A7-3281-7ED5-E66A5E8E5B88}"/>
          </ac:spMkLst>
        </pc:spChg>
        <pc:spChg chg="add mod">
          <ac:chgData name="Shrihari Hukkeri" userId="01e92a606c2b2f92" providerId="LiveId" clId="{6FE78EF3-D767-4B60-BE6B-D0C54F6413DB}" dt="2025-07-26T01:53:10.617" v="423" actId="14100"/>
          <ac:spMkLst>
            <pc:docMk/>
            <pc:sldMk cId="3286789240" sldId="257"/>
            <ac:spMk id="30" creationId="{BFCC7D86-BE72-5071-04B8-5165C8BD5B6D}"/>
          </ac:spMkLst>
        </pc:spChg>
        <pc:spChg chg="add mod">
          <ac:chgData name="Shrihari Hukkeri" userId="01e92a606c2b2f92" providerId="LiveId" clId="{6FE78EF3-D767-4B60-BE6B-D0C54F6413DB}" dt="2025-07-26T01:53:50.175" v="438" actId="1076"/>
          <ac:spMkLst>
            <pc:docMk/>
            <pc:sldMk cId="3286789240" sldId="257"/>
            <ac:spMk id="31" creationId="{8D3C02C6-E3D2-8038-318C-1EFFA366C612}"/>
          </ac:spMkLst>
        </pc:spChg>
        <pc:cxnChg chg="add mod">
          <ac:chgData name="Shrihari Hukkeri" userId="01e92a606c2b2f92" providerId="LiveId" clId="{6FE78EF3-D767-4B60-BE6B-D0C54F6413DB}" dt="2025-07-26T01:38:52.028" v="332" actId="14100"/>
          <ac:cxnSpMkLst>
            <pc:docMk/>
            <pc:sldMk cId="3286789240" sldId="257"/>
            <ac:cxnSpMk id="9" creationId="{115493AC-48EE-1AB5-453B-9EBE4D6255E3}"/>
          </ac:cxnSpMkLst>
        </pc:cxnChg>
        <pc:cxnChg chg="add mod">
          <ac:chgData name="Shrihari Hukkeri" userId="01e92a606c2b2f92" providerId="LiveId" clId="{6FE78EF3-D767-4B60-BE6B-D0C54F6413DB}" dt="2025-07-26T01:40:31.596" v="356" actId="13822"/>
          <ac:cxnSpMkLst>
            <pc:docMk/>
            <pc:sldMk cId="3286789240" sldId="257"/>
            <ac:cxnSpMk id="13" creationId="{532104D0-A423-DEC9-F370-50FC92C81A1C}"/>
          </ac:cxnSpMkLst>
        </pc:cxnChg>
        <pc:cxnChg chg="add mod">
          <ac:chgData name="Shrihari Hukkeri" userId="01e92a606c2b2f92" providerId="LiveId" clId="{6FE78EF3-D767-4B60-BE6B-D0C54F6413DB}" dt="2025-07-26T01:41:55.618" v="379" actId="14100"/>
          <ac:cxnSpMkLst>
            <pc:docMk/>
            <pc:sldMk cId="3286789240" sldId="257"/>
            <ac:cxnSpMk id="17" creationId="{6AA5B965-B981-FBA6-9637-654A72C195DE}"/>
          </ac:cxnSpMkLst>
        </pc:cxnChg>
        <pc:cxnChg chg="add del mod">
          <ac:chgData name="Shrihari Hukkeri" userId="01e92a606c2b2f92" providerId="LiveId" clId="{6FE78EF3-D767-4B60-BE6B-D0C54F6413DB}" dt="2025-07-26T01:50:40.649" v="385" actId="11529"/>
          <ac:cxnSpMkLst>
            <pc:docMk/>
            <pc:sldMk cId="3286789240" sldId="257"/>
            <ac:cxnSpMk id="20" creationId="{0C607E34-5132-A1CD-3288-E44A7062FE36}"/>
          </ac:cxnSpMkLst>
        </pc:cxnChg>
        <pc:cxnChg chg="add">
          <ac:chgData name="Shrihari Hukkeri" userId="01e92a606c2b2f92" providerId="LiveId" clId="{6FE78EF3-D767-4B60-BE6B-D0C54F6413DB}" dt="2025-07-26T01:50:55.002" v="386" actId="11529"/>
          <ac:cxnSpMkLst>
            <pc:docMk/>
            <pc:sldMk cId="3286789240" sldId="257"/>
            <ac:cxnSpMk id="24" creationId="{C912E59C-3EF6-B619-E2A5-B3C93486C08E}"/>
          </ac:cxnSpMkLst>
        </pc:cxnChg>
        <pc:cxnChg chg="add">
          <ac:chgData name="Shrihari Hukkeri" userId="01e92a606c2b2f92" providerId="LiveId" clId="{6FE78EF3-D767-4B60-BE6B-D0C54F6413DB}" dt="2025-07-26T01:51:19.255" v="387" actId="11529"/>
          <ac:cxnSpMkLst>
            <pc:docMk/>
            <pc:sldMk cId="3286789240" sldId="257"/>
            <ac:cxnSpMk id="26" creationId="{D31D4E83-E639-D85D-AF09-31BA201FDFFB}"/>
          </ac:cxnSpMkLst>
        </pc:cxnChg>
        <pc:cxnChg chg="add">
          <ac:chgData name="Shrihari Hukkeri" userId="01e92a606c2b2f92" providerId="LiveId" clId="{6FE78EF3-D767-4B60-BE6B-D0C54F6413DB}" dt="2025-07-26T01:51:32.147" v="388" actId="11529"/>
          <ac:cxnSpMkLst>
            <pc:docMk/>
            <pc:sldMk cId="3286789240" sldId="257"/>
            <ac:cxnSpMk id="28" creationId="{91AABEFA-ED6B-49B0-B778-821B6C7FE873}"/>
          </ac:cxnSpMkLst>
        </pc:cxnChg>
      </pc:sldChg>
      <pc:sldChg chg="addSp delSp modSp new del mod chgLayout">
        <pc:chgData name="Shrihari Hukkeri" userId="01e92a606c2b2f92" providerId="LiveId" clId="{6FE78EF3-D767-4B60-BE6B-D0C54F6413DB}" dt="2025-07-26T01:59:49.312" v="452" actId="680"/>
        <pc:sldMkLst>
          <pc:docMk/>
          <pc:sldMk cId="1352341360" sldId="258"/>
        </pc:sldMkLst>
        <pc:spChg chg="add del">
          <ac:chgData name="Shrihari Hukkeri" userId="01e92a606c2b2f92" providerId="LiveId" clId="{6FE78EF3-D767-4B60-BE6B-D0C54F6413DB}" dt="2025-07-26T01:59:45.946" v="449" actId="6264"/>
          <ac:spMkLst>
            <pc:docMk/>
            <pc:sldMk cId="1352341360" sldId="258"/>
            <ac:spMk id="2" creationId="{DF91AC9F-2E53-49FE-689A-E025C0E010A7}"/>
          </ac:spMkLst>
        </pc:spChg>
        <pc:spChg chg="add del">
          <ac:chgData name="Shrihari Hukkeri" userId="01e92a606c2b2f92" providerId="LiveId" clId="{6FE78EF3-D767-4B60-BE6B-D0C54F6413DB}" dt="2025-07-26T01:59:45.946" v="449" actId="6264"/>
          <ac:spMkLst>
            <pc:docMk/>
            <pc:sldMk cId="1352341360" sldId="258"/>
            <ac:spMk id="3" creationId="{79AC7D1C-4F1C-FA57-FD6E-C8BB658FF60B}"/>
          </ac:spMkLst>
        </pc:spChg>
        <pc:spChg chg="add del mod ord">
          <ac:chgData name="Shrihari Hukkeri" userId="01e92a606c2b2f92" providerId="LiveId" clId="{6FE78EF3-D767-4B60-BE6B-D0C54F6413DB}" dt="2025-07-26T01:59:45.946" v="449" actId="6264"/>
          <ac:spMkLst>
            <pc:docMk/>
            <pc:sldMk cId="1352341360" sldId="258"/>
            <ac:spMk id="4" creationId="{6081497C-3CA6-2245-2094-9A4E9F72DB48}"/>
          </ac:spMkLst>
        </pc:spChg>
        <pc:spChg chg="add del mod ord">
          <ac:chgData name="Shrihari Hukkeri" userId="01e92a606c2b2f92" providerId="LiveId" clId="{6FE78EF3-D767-4B60-BE6B-D0C54F6413DB}" dt="2025-07-26T01:59:45.946" v="449" actId="6264"/>
          <ac:spMkLst>
            <pc:docMk/>
            <pc:sldMk cId="1352341360" sldId="258"/>
            <ac:spMk id="5" creationId="{C5C77D29-0EB4-9E55-7C5C-D8DE0B27E316}"/>
          </ac:spMkLst>
        </pc:spChg>
      </pc:sldChg>
      <pc:sldChg chg="addSp delSp modSp new mod">
        <pc:chgData name="Shrihari Hukkeri" userId="01e92a606c2b2f92" providerId="LiveId" clId="{6FE78EF3-D767-4B60-BE6B-D0C54F6413DB}" dt="2025-07-26T02:29:57.196" v="1263" actId="14100"/>
        <pc:sldMkLst>
          <pc:docMk/>
          <pc:sldMk cId="2397754261" sldId="258"/>
        </pc:sldMkLst>
        <pc:spChg chg="mod">
          <ac:chgData name="Shrihari Hukkeri" userId="01e92a606c2b2f92" providerId="LiveId" clId="{6FE78EF3-D767-4B60-BE6B-D0C54F6413DB}" dt="2025-07-26T02:04:02.400" v="571" actId="14100"/>
          <ac:spMkLst>
            <pc:docMk/>
            <pc:sldMk cId="2397754261" sldId="258"/>
            <ac:spMk id="2" creationId="{F2F81195-D402-024D-5E65-3D52CDBCE55B}"/>
          </ac:spMkLst>
        </pc:spChg>
        <pc:spChg chg="mod">
          <ac:chgData name="Shrihari Hukkeri" userId="01e92a606c2b2f92" providerId="LiveId" clId="{6FE78EF3-D767-4B60-BE6B-D0C54F6413DB}" dt="2025-07-26T02:19:24.185" v="1094" actId="12"/>
          <ac:spMkLst>
            <pc:docMk/>
            <pc:sldMk cId="2397754261" sldId="258"/>
            <ac:spMk id="3" creationId="{308F54F9-2AD6-3414-CA5D-16D573B4B82C}"/>
          </ac:spMkLst>
        </pc:spChg>
        <pc:spChg chg="add mod">
          <ac:chgData name="Shrihari Hukkeri" userId="01e92a606c2b2f92" providerId="LiveId" clId="{6FE78EF3-D767-4B60-BE6B-D0C54F6413DB}" dt="2025-07-26T02:20:02.412" v="1116" actId="1076"/>
          <ac:spMkLst>
            <pc:docMk/>
            <pc:sldMk cId="2397754261" sldId="258"/>
            <ac:spMk id="4" creationId="{D4CC63B5-4685-D4DA-1145-405DABAFE7AA}"/>
          </ac:spMkLst>
        </pc:spChg>
        <pc:spChg chg="add mod">
          <ac:chgData name="Shrihari Hukkeri" userId="01e92a606c2b2f92" providerId="LiveId" clId="{6FE78EF3-D767-4B60-BE6B-D0C54F6413DB}" dt="2025-07-26T02:20:43.095" v="1134" actId="1076"/>
          <ac:spMkLst>
            <pc:docMk/>
            <pc:sldMk cId="2397754261" sldId="258"/>
            <ac:spMk id="5" creationId="{51631874-3751-618B-157F-25AB303B30B5}"/>
          </ac:spMkLst>
        </pc:spChg>
        <pc:spChg chg="add mod">
          <ac:chgData name="Shrihari Hukkeri" userId="01e92a606c2b2f92" providerId="LiveId" clId="{6FE78EF3-D767-4B60-BE6B-D0C54F6413DB}" dt="2025-07-26T02:22:34.059" v="1169" actId="1076"/>
          <ac:spMkLst>
            <pc:docMk/>
            <pc:sldMk cId="2397754261" sldId="258"/>
            <ac:spMk id="6" creationId="{6CC1E963-460A-6F07-3124-035464053C53}"/>
          </ac:spMkLst>
        </pc:spChg>
        <pc:spChg chg="add mod">
          <ac:chgData name="Shrihari Hukkeri" userId="01e92a606c2b2f92" providerId="LiveId" clId="{6FE78EF3-D767-4B60-BE6B-D0C54F6413DB}" dt="2025-07-26T02:23:09.018" v="1173" actId="1076"/>
          <ac:spMkLst>
            <pc:docMk/>
            <pc:sldMk cId="2397754261" sldId="258"/>
            <ac:spMk id="7" creationId="{2F400A38-5A1A-BF40-7C28-314EA53A1A2B}"/>
          </ac:spMkLst>
        </pc:spChg>
        <pc:spChg chg="add mod">
          <ac:chgData name="Shrihari Hukkeri" userId="01e92a606c2b2f92" providerId="LiveId" clId="{6FE78EF3-D767-4B60-BE6B-D0C54F6413DB}" dt="2025-07-26T02:22:55.103" v="1172" actId="1076"/>
          <ac:spMkLst>
            <pc:docMk/>
            <pc:sldMk cId="2397754261" sldId="258"/>
            <ac:spMk id="8" creationId="{68EE394A-F2DB-2D61-6E4C-CE56685AA8B2}"/>
          </ac:spMkLst>
        </pc:spChg>
        <pc:spChg chg="add mod">
          <ac:chgData name="Shrihari Hukkeri" userId="01e92a606c2b2f92" providerId="LiveId" clId="{6FE78EF3-D767-4B60-BE6B-D0C54F6413DB}" dt="2025-07-26T02:28:35.259" v="1239" actId="1076"/>
          <ac:spMkLst>
            <pc:docMk/>
            <pc:sldMk cId="2397754261" sldId="258"/>
            <ac:spMk id="31" creationId="{FE525704-882F-153D-9590-8B2EE5A1060E}"/>
          </ac:spMkLst>
        </pc:spChg>
        <pc:spChg chg="add mod">
          <ac:chgData name="Shrihari Hukkeri" userId="01e92a606c2b2f92" providerId="LiveId" clId="{6FE78EF3-D767-4B60-BE6B-D0C54F6413DB}" dt="2025-07-26T02:28:00.191" v="1223" actId="1076"/>
          <ac:spMkLst>
            <pc:docMk/>
            <pc:sldMk cId="2397754261" sldId="258"/>
            <ac:spMk id="32" creationId="{D9C5EB5C-7FC2-1C0C-2860-3C10F7607458}"/>
          </ac:spMkLst>
        </pc:spChg>
        <pc:spChg chg="add mod">
          <ac:chgData name="Shrihari Hukkeri" userId="01e92a606c2b2f92" providerId="LiveId" clId="{6FE78EF3-D767-4B60-BE6B-D0C54F6413DB}" dt="2025-07-26T02:28:29.098" v="1238" actId="1076"/>
          <ac:spMkLst>
            <pc:docMk/>
            <pc:sldMk cId="2397754261" sldId="258"/>
            <ac:spMk id="33" creationId="{A2F77452-51C0-D0FE-7B43-08703EB16C49}"/>
          </ac:spMkLst>
        </pc:spChg>
        <pc:spChg chg="add mod">
          <ac:chgData name="Shrihari Hukkeri" userId="01e92a606c2b2f92" providerId="LiveId" clId="{6FE78EF3-D767-4B60-BE6B-D0C54F6413DB}" dt="2025-07-26T02:29:02.718" v="1248" actId="1076"/>
          <ac:spMkLst>
            <pc:docMk/>
            <pc:sldMk cId="2397754261" sldId="258"/>
            <ac:spMk id="34" creationId="{DB39D2A8-396B-22DB-01FE-73A6DAA4A7CD}"/>
          </ac:spMkLst>
        </pc:spChg>
        <pc:spChg chg="add mod">
          <ac:chgData name="Shrihari Hukkeri" userId="01e92a606c2b2f92" providerId="LiveId" clId="{6FE78EF3-D767-4B60-BE6B-D0C54F6413DB}" dt="2025-07-26T02:29:33.045" v="1261" actId="1076"/>
          <ac:spMkLst>
            <pc:docMk/>
            <pc:sldMk cId="2397754261" sldId="258"/>
            <ac:spMk id="35" creationId="{808F10AA-0E3E-9950-693F-AE2CCFA97E1A}"/>
          </ac:spMkLst>
        </pc:spChg>
        <pc:cxnChg chg="add mod">
          <ac:chgData name="Shrihari Hukkeri" userId="01e92a606c2b2f92" providerId="LiveId" clId="{6FE78EF3-D767-4B60-BE6B-D0C54F6413DB}" dt="2025-07-26T02:29:57.196" v="1263" actId="14100"/>
          <ac:cxnSpMkLst>
            <pc:docMk/>
            <pc:sldMk cId="2397754261" sldId="258"/>
            <ac:cxnSpMk id="10" creationId="{93E2DE92-03EA-D442-9AD9-B4B296F63DD4}"/>
          </ac:cxnSpMkLst>
        </pc:cxnChg>
        <pc:cxnChg chg="add mod">
          <ac:chgData name="Shrihari Hukkeri" userId="01e92a606c2b2f92" providerId="LiveId" clId="{6FE78EF3-D767-4B60-BE6B-D0C54F6413DB}" dt="2025-07-26T02:29:45.948" v="1262" actId="14100"/>
          <ac:cxnSpMkLst>
            <pc:docMk/>
            <pc:sldMk cId="2397754261" sldId="258"/>
            <ac:cxnSpMk id="12" creationId="{ECD471F2-60FC-3DFF-4978-0302322A69DA}"/>
          </ac:cxnSpMkLst>
        </pc:cxnChg>
        <pc:cxnChg chg="add mod">
          <ac:chgData name="Shrihari Hukkeri" userId="01e92a606c2b2f92" providerId="LiveId" clId="{6FE78EF3-D767-4B60-BE6B-D0C54F6413DB}" dt="2025-07-26T02:26:21.067" v="1182" actId="14100"/>
          <ac:cxnSpMkLst>
            <pc:docMk/>
            <pc:sldMk cId="2397754261" sldId="258"/>
            <ac:cxnSpMk id="14" creationId="{3F75C07F-4202-449E-306F-C318D1B91EE9}"/>
          </ac:cxnSpMkLst>
        </pc:cxnChg>
        <pc:cxnChg chg="add">
          <ac:chgData name="Shrihari Hukkeri" userId="01e92a606c2b2f92" providerId="LiveId" clId="{6FE78EF3-D767-4B60-BE6B-D0C54F6413DB}" dt="2025-07-26T02:24:42.556" v="1177" actId="11529"/>
          <ac:cxnSpMkLst>
            <pc:docMk/>
            <pc:sldMk cId="2397754261" sldId="258"/>
            <ac:cxnSpMk id="16" creationId="{1435EB38-C40D-A1E9-0178-019E4453CF62}"/>
          </ac:cxnSpMkLst>
        </pc:cxnChg>
        <pc:cxnChg chg="add">
          <ac:chgData name="Shrihari Hukkeri" userId="01e92a606c2b2f92" providerId="LiveId" clId="{6FE78EF3-D767-4B60-BE6B-D0C54F6413DB}" dt="2025-07-26T02:25:07.625" v="1178" actId="11529"/>
          <ac:cxnSpMkLst>
            <pc:docMk/>
            <pc:sldMk cId="2397754261" sldId="258"/>
            <ac:cxnSpMk id="18" creationId="{189CB2EA-F413-180E-05A1-48A8001A6816}"/>
          </ac:cxnSpMkLst>
        </pc:cxnChg>
        <pc:cxnChg chg="add">
          <ac:chgData name="Shrihari Hukkeri" userId="01e92a606c2b2f92" providerId="LiveId" clId="{6FE78EF3-D767-4B60-BE6B-D0C54F6413DB}" dt="2025-07-26T02:25:28.550" v="1179" actId="11529"/>
          <ac:cxnSpMkLst>
            <pc:docMk/>
            <pc:sldMk cId="2397754261" sldId="258"/>
            <ac:cxnSpMk id="20" creationId="{BBB33668-1167-BE5F-F4B3-B1D923989D61}"/>
          </ac:cxnSpMkLst>
        </pc:cxnChg>
        <pc:cxnChg chg="add">
          <ac:chgData name="Shrihari Hukkeri" userId="01e92a606c2b2f92" providerId="LiveId" clId="{6FE78EF3-D767-4B60-BE6B-D0C54F6413DB}" dt="2025-07-26T02:25:53.302" v="1180" actId="11529"/>
          <ac:cxnSpMkLst>
            <pc:docMk/>
            <pc:sldMk cId="2397754261" sldId="258"/>
            <ac:cxnSpMk id="22" creationId="{B19803F3-DED1-E5B7-0234-9EE682918E5D}"/>
          </ac:cxnSpMkLst>
        </pc:cxnChg>
        <pc:cxnChg chg="add">
          <ac:chgData name="Shrihari Hukkeri" userId="01e92a606c2b2f92" providerId="LiveId" clId="{6FE78EF3-D767-4B60-BE6B-D0C54F6413DB}" dt="2025-07-26T02:26:09.981" v="1181" actId="11529"/>
          <ac:cxnSpMkLst>
            <pc:docMk/>
            <pc:sldMk cId="2397754261" sldId="258"/>
            <ac:cxnSpMk id="24" creationId="{3C29A7DD-1F29-1ECC-2D3E-C1E4F6A54893}"/>
          </ac:cxnSpMkLst>
        </pc:cxnChg>
        <pc:cxnChg chg="add del mod">
          <ac:chgData name="Shrihari Hukkeri" userId="01e92a606c2b2f92" providerId="LiveId" clId="{6FE78EF3-D767-4B60-BE6B-D0C54F6413DB}" dt="2025-07-26T02:26:48.188" v="1187" actId="11529"/>
          <ac:cxnSpMkLst>
            <pc:docMk/>
            <pc:sldMk cId="2397754261" sldId="258"/>
            <ac:cxnSpMk id="27" creationId="{92594ED9-AD88-C801-A76B-B45816395BEF}"/>
          </ac:cxnSpMkLst>
        </pc:cxnChg>
        <pc:cxnChg chg="add mod">
          <ac:chgData name="Shrihari Hukkeri" userId="01e92a606c2b2f92" providerId="LiveId" clId="{6FE78EF3-D767-4B60-BE6B-D0C54F6413DB}" dt="2025-07-26T02:27:01.852" v="1189" actId="1076"/>
          <ac:cxnSpMkLst>
            <pc:docMk/>
            <pc:sldMk cId="2397754261" sldId="258"/>
            <ac:cxnSpMk id="30" creationId="{1DB7AE75-C2C0-AC30-6C81-DD25F7209821}"/>
          </ac:cxnSpMkLst>
        </pc:cxnChg>
      </pc:sldChg>
      <pc:sldChg chg="new add del">
        <pc:chgData name="Shrihari Hukkeri" userId="01e92a606c2b2f92" providerId="LiveId" clId="{6FE78EF3-D767-4B60-BE6B-D0C54F6413DB}" dt="2025-07-26T01:59:44.114" v="447" actId="680"/>
        <pc:sldMkLst>
          <pc:docMk/>
          <pc:sldMk cId="1199871466" sldId="259"/>
        </pc:sldMkLst>
      </pc:sldChg>
      <pc:sldChg chg="new add del">
        <pc:chgData name="Shrihari Hukkeri" userId="01e92a606c2b2f92" providerId="LiveId" clId="{6FE78EF3-D767-4B60-BE6B-D0C54F6413DB}" dt="2025-07-26T01:59:48.484" v="451" actId="680"/>
        <pc:sldMkLst>
          <pc:docMk/>
          <pc:sldMk cId="2180979037" sldId="259"/>
        </pc:sldMkLst>
      </pc:sldChg>
      <pc:sldChg chg="new del">
        <pc:chgData name="Shrihari Hukkeri" userId="01e92a606c2b2f92" providerId="LiveId" clId="{6FE78EF3-D767-4B60-BE6B-D0C54F6413DB}" dt="2025-07-26T03:55:35.920" v="1266" actId="2696"/>
        <pc:sldMkLst>
          <pc:docMk/>
          <pc:sldMk cId="3689134745" sldId="259"/>
        </pc:sldMkLst>
      </pc:sldChg>
      <pc:sldChg chg="modSp new mod">
        <pc:chgData name="Shrihari Hukkeri" userId="01e92a606c2b2f92" providerId="LiveId" clId="{6FE78EF3-D767-4B60-BE6B-D0C54F6413DB}" dt="2025-07-26T04:37:55.096" v="2272" actId="20577"/>
        <pc:sldMkLst>
          <pc:docMk/>
          <pc:sldMk cId="3453081466" sldId="260"/>
        </pc:sldMkLst>
        <pc:spChg chg="mod">
          <ac:chgData name="Shrihari Hukkeri" userId="01e92a606c2b2f92" providerId="LiveId" clId="{6FE78EF3-D767-4B60-BE6B-D0C54F6413DB}" dt="2025-07-26T03:56:06.940" v="1272" actId="1076"/>
          <ac:spMkLst>
            <pc:docMk/>
            <pc:sldMk cId="3453081466" sldId="260"/>
            <ac:spMk id="2" creationId="{7660E3D7-E6DF-D030-9B7D-0F045A940689}"/>
          </ac:spMkLst>
        </pc:spChg>
        <pc:spChg chg="mod">
          <ac:chgData name="Shrihari Hukkeri" userId="01e92a606c2b2f92" providerId="LiveId" clId="{6FE78EF3-D767-4B60-BE6B-D0C54F6413DB}" dt="2025-07-26T04:37:55.096" v="2272" actId="20577"/>
          <ac:spMkLst>
            <pc:docMk/>
            <pc:sldMk cId="3453081466" sldId="260"/>
            <ac:spMk id="3" creationId="{D5DCE4E2-C211-3149-AABF-08BCBEE52885}"/>
          </ac:spMkLst>
        </pc:spChg>
      </pc:sldChg>
      <pc:sldChg chg="addSp modSp new mod">
        <pc:chgData name="Shrihari Hukkeri" userId="01e92a606c2b2f92" providerId="LiveId" clId="{6FE78EF3-D767-4B60-BE6B-D0C54F6413DB}" dt="2025-07-26T04:51:26.032" v="2672" actId="20577"/>
        <pc:sldMkLst>
          <pc:docMk/>
          <pc:sldMk cId="342494022" sldId="261"/>
        </pc:sldMkLst>
        <pc:spChg chg="mod">
          <ac:chgData name="Shrihari Hukkeri" userId="01e92a606c2b2f92" providerId="LiveId" clId="{6FE78EF3-D767-4B60-BE6B-D0C54F6413DB}" dt="2025-07-26T04:38:59.313" v="2287" actId="1076"/>
          <ac:spMkLst>
            <pc:docMk/>
            <pc:sldMk cId="342494022" sldId="261"/>
            <ac:spMk id="2" creationId="{C0F466D9-E5E8-D7F6-6A61-97EA092D3FBC}"/>
          </ac:spMkLst>
        </pc:spChg>
        <pc:spChg chg="mod">
          <ac:chgData name="Shrihari Hukkeri" userId="01e92a606c2b2f92" providerId="LiveId" clId="{6FE78EF3-D767-4B60-BE6B-D0C54F6413DB}" dt="2025-07-26T04:51:26.032" v="2672" actId="20577"/>
          <ac:spMkLst>
            <pc:docMk/>
            <pc:sldMk cId="342494022" sldId="261"/>
            <ac:spMk id="3" creationId="{FB3AE2CC-5E98-696A-C0B1-BD4BC0C714DE}"/>
          </ac:spMkLst>
        </pc:spChg>
        <pc:picChg chg="add mod modCrop">
          <ac:chgData name="Shrihari Hukkeri" userId="01e92a606c2b2f92" providerId="LiveId" clId="{6FE78EF3-D767-4B60-BE6B-D0C54F6413DB}" dt="2025-07-26T04:44:33.707" v="2355" actId="1076"/>
          <ac:picMkLst>
            <pc:docMk/>
            <pc:sldMk cId="342494022" sldId="261"/>
            <ac:picMk id="5" creationId="{27AFDE1A-0C8E-B417-AE70-084FEE5B31BF}"/>
          </ac:picMkLst>
        </pc:picChg>
      </pc:sldChg>
      <pc:sldChg chg="add del">
        <pc:chgData name="Shrihari Hukkeri" userId="01e92a606c2b2f92" providerId="LiveId" clId="{6FE78EF3-D767-4B60-BE6B-D0C54F6413DB}" dt="2025-07-26T04:38:05.983" v="2274" actId="2696"/>
        <pc:sldMkLst>
          <pc:docMk/>
          <pc:sldMk cId="3685784816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65E7A-FA7C-42F5-A9D9-F7500DEF133B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16B66-6464-4A76-B079-23068FD8A2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24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16B66-6464-4A76-B079-23068FD8A2B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11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035C-3DB1-9E34-7244-326762C60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4C17D-ABE8-3C2B-98F0-535721274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8B06-7818-14DB-06D1-E8F46852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621-A2DD-4333-8C08-E78F1E28A89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77C6E-7B33-384F-03BB-F6C12C63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98D32-B905-9F72-2520-D197619B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8326-CBBC-425F-8A89-A97299196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07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E353-F5A8-7FE1-7712-4B319F11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AD529-90A7-03F2-19CD-ABE2DF536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9A661-D276-7718-2AD1-09E78EB0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621-A2DD-4333-8C08-E78F1E28A89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1F102-903C-150D-7AF1-926B322F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18F9-F92D-4667-00AF-E691EEE1C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8326-CBBC-425F-8A89-A97299196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85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585F4A-F27D-1FD0-2D17-47B385DD2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55B50-C1A8-7AA4-4BC2-056E80940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E4F4-E4D7-97AC-346B-0F1B03A6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621-A2DD-4333-8C08-E78F1E28A89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2584C-BE89-8769-CE3A-E96D7A5A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D9174-504D-1667-937E-4A052E68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8326-CBBC-425F-8A89-A97299196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532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BFE0-2819-7B73-5759-F822600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C9AE-730D-57B4-98B0-C1FDE1ED0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4E3C-E74F-221A-977D-E310588B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621-A2DD-4333-8C08-E78F1E28A89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9B64C-EAAA-A21F-9049-46D0CE57F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68DA6-1069-1714-2077-1ACA1E1C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8326-CBBC-425F-8A89-A97299196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31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9B627-8D34-ECF0-EAE7-B324FD9D3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5257-3F6C-AB0A-7B0D-BE5DE162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126E3-EBD1-77F9-DF0C-87089F0D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621-A2DD-4333-8C08-E78F1E28A89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FDC5-DD32-FB99-1ECE-DCA5365D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10306-09F3-B671-933F-B3D78BAC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8326-CBBC-425F-8A89-A97299196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8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DA51-F86D-A188-E9ED-92FC3C28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F9F2-6820-4AC9-A950-96CCA6207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847F4-9F12-584A-54F6-6E92FD50E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2B3D2-9B23-610B-7541-249930DD3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621-A2DD-4333-8C08-E78F1E28A89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AD196-D11B-5D02-10B6-8840EA61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A81E-E81E-77AF-1F2D-559B74F8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8326-CBBC-425F-8A89-A97299196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375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F255-7591-9E8E-BF5B-9B48996FB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6EC95-1428-A4FE-790B-6903B314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8860C-6AEF-C209-C10E-F5F7D42F5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4C81AC-06B9-54AA-ABC6-F4673BF9D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026519-B63C-F3FD-2D5F-AF7ACE1B9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1754F-60F3-D8ED-6FFF-9BF4B905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621-A2DD-4333-8C08-E78F1E28A89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E20B0-9B6D-8E97-0D2B-7DE45BA2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D15DA-525C-DE5A-6F67-8D6B18C6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8326-CBBC-425F-8A89-A97299196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6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4CBE-9F4D-7C2D-635E-A5746029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9DBC9-B5F2-47E7-3D33-E3AAF7B3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621-A2DD-4333-8C08-E78F1E28A89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44CAE-5205-1EED-2E45-3E3A01290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6C657-B3C4-9C06-1D60-2D820217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8326-CBBC-425F-8A89-A97299196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63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8DD0A9-E94D-4F58-F86B-761EAFCE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621-A2DD-4333-8C08-E78F1E28A89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B040C9-A323-26B6-6248-275EF946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51118-5258-2E1A-3684-85D0A3B3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8326-CBBC-425F-8A89-A97299196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12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2A60-2AAA-E80C-A482-6416A24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944F-1B21-6F11-B87B-3EB4F621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4A780-A93C-631C-F3C9-B5871EBDE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304D7-741B-538A-7EC2-C3B4DCAE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621-A2DD-4333-8C08-E78F1E28A89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82E8A-E36C-AA93-491F-FAA0C461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36BB7-48A3-5BAB-1F76-049751FB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8326-CBBC-425F-8A89-A97299196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61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9F7A-95AA-73DA-6884-7DD8C4F1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FA44D-86E5-EB23-05B2-74B412C01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6ABC8-C630-B83C-FFB3-B9762933C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2B04E-2E45-69F2-341B-6B5943CA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74621-A2DD-4333-8C08-E78F1E28A89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5D54B-F353-527D-F64B-9E3F26CA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CECEE-30BE-F908-3745-05F470F14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08326-CBBC-425F-8A89-A97299196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7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A0066-E725-5D26-B510-F8E0674DC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BB65C-8C40-905B-08C6-DDBCDB3AC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3E2D-92FA-7B91-9C76-421623997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74621-A2DD-4333-8C08-E78F1E28A89C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22B07-1EFA-F66F-F799-777D9599B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2B612-555C-48DE-7076-7E6FFFC42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A08326-CBBC-425F-8A89-A97299196E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34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D304-2D54-7BC5-4B1E-69F9148E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dirty="0"/>
              <a:t>GIT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A89CA-435A-A45A-1768-6476D5C57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Pwd</a:t>
            </a:r>
            <a:r>
              <a:rPr lang="en-US" sz="1800" dirty="0"/>
              <a:t>:-To get location of file</a:t>
            </a:r>
          </a:p>
          <a:p>
            <a:r>
              <a:rPr lang="en-US" sz="1800" dirty="0"/>
              <a:t>Cd :-To change to any folder</a:t>
            </a:r>
          </a:p>
          <a:p>
            <a:r>
              <a:rPr lang="en-US" sz="1800" dirty="0"/>
              <a:t>git config --global user.name ”name”(declare name global )</a:t>
            </a:r>
          </a:p>
          <a:p>
            <a:r>
              <a:rPr lang="en-US" sz="1800" dirty="0"/>
              <a:t>git config –global </a:t>
            </a:r>
            <a:r>
              <a:rPr lang="en-US" sz="1800" dirty="0" err="1"/>
              <a:t>user.email”ur</a:t>
            </a:r>
            <a:r>
              <a:rPr lang="en-US" sz="1800" dirty="0"/>
              <a:t> mail(declare email)</a:t>
            </a:r>
          </a:p>
          <a:p>
            <a:r>
              <a:rPr lang="en-US" sz="1800" dirty="0"/>
              <a:t>git config user:(</a:t>
            </a:r>
            <a:r>
              <a:rPr lang="en-US" sz="1800" dirty="0" err="1"/>
              <a:t>name,email</a:t>
            </a:r>
            <a:r>
              <a:rPr lang="en-US" sz="1800" dirty="0"/>
              <a:t>) to display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8E2521-3D69-0F7A-4990-125433C3EC7F}"/>
              </a:ext>
            </a:extLst>
          </p:cNvPr>
          <p:cNvSpPr txBox="1"/>
          <p:nvPr/>
        </p:nvSpPr>
        <p:spPr>
          <a:xfrm>
            <a:off x="953729" y="3628104"/>
            <a:ext cx="2064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Working Directory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5493AC-48EE-1AB5-453B-9EBE4D6255E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986116" y="3997436"/>
            <a:ext cx="0" cy="21795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5CFA8D-7584-615E-218F-630BF66F3FEA}"/>
              </a:ext>
            </a:extLst>
          </p:cNvPr>
          <p:cNvSpPr txBox="1"/>
          <p:nvPr/>
        </p:nvSpPr>
        <p:spPr>
          <a:xfrm>
            <a:off x="5283621" y="3628104"/>
            <a:ext cx="140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area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32104D0-A423-DEC9-F370-50FC92C81A1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5984778" y="3997436"/>
            <a:ext cx="0" cy="21795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0577CA-B701-368C-B0F4-72CFA8732897}"/>
              </a:ext>
            </a:extLst>
          </p:cNvPr>
          <p:cNvSpPr txBox="1"/>
          <p:nvPr/>
        </p:nvSpPr>
        <p:spPr>
          <a:xfrm>
            <a:off x="9888185" y="3628104"/>
            <a:ext cx="159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Directory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A5B965-B981-FBA6-9637-654A72C195D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0684596" y="3997436"/>
            <a:ext cx="0" cy="21795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12E59C-3EF6-B619-E2A5-B3C93486C08E}"/>
              </a:ext>
            </a:extLst>
          </p:cNvPr>
          <p:cNvCxnSpPr/>
          <p:nvPr/>
        </p:nvCxnSpPr>
        <p:spPr>
          <a:xfrm flipH="1">
            <a:off x="2054942" y="4758813"/>
            <a:ext cx="86327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1D4E83-E639-D85D-AF09-31BA201FDFFB}"/>
              </a:ext>
            </a:extLst>
          </p:cNvPr>
          <p:cNvCxnSpPr/>
          <p:nvPr/>
        </p:nvCxnSpPr>
        <p:spPr>
          <a:xfrm>
            <a:off x="1986116" y="5447071"/>
            <a:ext cx="39986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1AABEFA-ED6B-49B0-B778-821B6C7FE873}"/>
              </a:ext>
            </a:extLst>
          </p:cNvPr>
          <p:cNvCxnSpPr/>
          <p:nvPr/>
        </p:nvCxnSpPr>
        <p:spPr>
          <a:xfrm>
            <a:off x="5984778" y="5801032"/>
            <a:ext cx="46998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A895F0-25A7-3281-7ED5-E66A5E8E5B88}"/>
              </a:ext>
            </a:extLst>
          </p:cNvPr>
          <p:cNvSpPr txBox="1"/>
          <p:nvPr/>
        </p:nvSpPr>
        <p:spPr>
          <a:xfrm>
            <a:off x="2687274" y="4389481"/>
            <a:ext cx="239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Checkout the project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CC7D86-BE72-5071-04B8-5165C8BD5B6D}"/>
              </a:ext>
            </a:extLst>
          </p:cNvPr>
          <p:cNvSpPr txBox="1"/>
          <p:nvPr/>
        </p:nvSpPr>
        <p:spPr>
          <a:xfrm>
            <a:off x="7631680" y="5425102"/>
            <a:ext cx="99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Commit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3C02C6-E3D2-8038-318C-1EFFA366C612}"/>
              </a:ext>
            </a:extLst>
          </p:cNvPr>
          <p:cNvSpPr txBox="1"/>
          <p:nvPr/>
        </p:nvSpPr>
        <p:spPr>
          <a:xfrm>
            <a:off x="3249561" y="5087199"/>
            <a:ext cx="1471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78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1195-D402-024D-5E65-3D52CDBC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"/>
            <a:ext cx="3876675" cy="295275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git file uses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F54F9-2AD6-3414-CA5D-16D573B4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1475"/>
            <a:ext cx="12192000" cy="7067549"/>
          </a:xfrm>
        </p:spPr>
        <p:txBody>
          <a:bodyPr>
            <a:normAutofit/>
          </a:bodyPr>
          <a:lstStyle/>
          <a:p>
            <a:r>
              <a:rPr lang="en-US" sz="1800" dirty="0"/>
              <a:t>git Status :-To check the current work</a:t>
            </a:r>
          </a:p>
          <a:p>
            <a:r>
              <a:rPr lang="en-US" sz="1800" dirty="0"/>
              <a:t>git </a:t>
            </a:r>
            <a:r>
              <a:rPr lang="en-US" sz="1800" dirty="0" err="1"/>
              <a:t>init</a:t>
            </a:r>
            <a:r>
              <a:rPr lang="en-US" sz="1800" dirty="0"/>
              <a:t>:-To create repo of the folder</a:t>
            </a:r>
          </a:p>
          <a:p>
            <a:r>
              <a:rPr lang="en-US" sz="1800" dirty="0"/>
              <a:t>git add . :-To stage all the created files(git add&lt;file name&gt; for particular file) </a:t>
            </a:r>
          </a:p>
          <a:p>
            <a:pPr marL="0" indent="0">
              <a:buNone/>
            </a:pPr>
            <a:r>
              <a:rPr lang="en-US" sz="1800" dirty="0"/>
              <a:t> or git add –a :-TO stage all at once</a:t>
            </a:r>
          </a:p>
          <a:p>
            <a:r>
              <a:rPr lang="en-US" sz="1800" dirty="0"/>
              <a:t>git commit -m ”reason” to commit(stage)</a:t>
            </a:r>
          </a:p>
          <a:p>
            <a:r>
              <a:rPr lang="en-US" sz="1800" dirty="0"/>
              <a:t>git log –To see all the commits(</a:t>
            </a:r>
            <a:r>
              <a:rPr lang="en-US" sz="1800" dirty="0" err="1"/>
              <a:t>name,reason</a:t>
            </a:r>
            <a:r>
              <a:rPr lang="en-US" sz="1800" dirty="0"/>
              <a:t>)</a:t>
            </a:r>
          </a:p>
          <a:p>
            <a:r>
              <a:rPr lang="en-US" sz="1800" dirty="0"/>
              <a:t>rm –rf .git:-To stop tracking the files(dangerous)</a:t>
            </a:r>
          </a:p>
          <a:p>
            <a:r>
              <a:rPr lang="en-US" sz="1800" dirty="0"/>
              <a:t>git clone –To copy the web or to dup it using it’s URL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C63B5-4685-D4DA-1145-405DABAFE7AA}"/>
              </a:ext>
            </a:extLst>
          </p:cNvPr>
          <p:cNvSpPr txBox="1"/>
          <p:nvPr/>
        </p:nvSpPr>
        <p:spPr>
          <a:xfrm>
            <a:off x="5448300" y="32443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FILE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31874-3751-618B-157F-25AB303B30B5}"/>
              </a:ext>
            </a:extLst>
          </p:cNvPr>
          <p:cNvSpPr txBox="1"/>
          <p:nvPr/>
        </p:nvSpPr>
        <p:spPr>
          <a:xfrm>
            <a:off x="504825" y="3535917"/>
            <a:ext cx="1263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Untracked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C1E963-460A-6F07-3124-035464053C53}"/>
              </a:ext>
            </a:extLst>
          </p:cNvPr>
          <p:cNvSpPr txBox="1"/>
          <p:nvPr/>
        </p:nvSpPr>
        <p:spPr>
          <a:xfrm>
            <a:off x="3876674" y="3535917"/>
            <a:ext cx="134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Unmodified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400A38-5A1A-BF40-7C28-314EA53A1A2B}"/>
              </a:ext>
            </a:extLst>
          </p:cNvPr>
          <p:cNvSpPr txBox="1"/>
          <p:nvPr/>
        </p:nvSpPr>
        <p:spPr>
          <a:xfrm>
            <a:off x="8049620" y="3551275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E394A-F2DB-2D61-6E4C-CE56685AA8B2}"/>
              </a:ext>
            </a:extLst>
          </p:cNvPr>
          <p:cNvSpPr txBox="1"/>
          <p:nvPr/>
        </p:nvSpPr>
        <p:spPr>
          <a:xfrm>
            <a:off x="10870015" y="3541750"/>
            <a:ext cx="89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Staged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E2DE92-03EA-D442-9AD9-B4B296F63DD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133475" y="3905249"/>
            <a:ext cx="3318" cy="2952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D471F2-60FC-3DFF-4978-0302322A69DA}"/>
              </a:ext>
            </a:extLst>
          </p:cNvPr>
          <p:cNvCxnSpPr>
            <a:cxnSpLocks/>
          </p:cNvCxnSpPr>
          <p:nvPr/>
        </p:nvCxnSpPr>
        <p:spPr>
          <a:xfrm>
            <a:off x="4548684" y="3829049"/>
            <a:ext cx="0" cy="30289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75C07F-4202-449E-306F-C318D1B91EE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616358" y="3920607"/>
            <a:ext cx="13292" cy="29373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35EB38-C40D-A1E9-0178-019E4453CF62}"/>
              </a:ext>
            </a:extLst>
          </p:cNvPr>
          <p:cNvCxnSpPr>
            <a:stCxn id="8" idx="2"/>
          </p:cNvCxnSpPr>
          <p:nvPr/>
        </p:nvCxnSpPr>
        <p:spPr>
          <a:xfrm>
            <a:off x="11316839" y="3911082"/>
            <a:ext cx="8386" cy="29469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9CB2EA-F413-180E-05A1-48A8001A6816}"/>
              </a:ext>
            </a:extLst>
          </p:cNvPr>
          <p:cNvCxnSpPr/>
          <p:nvPr/>
        </p:nvCxnSpPr>
        <p:spPr>
          <a:xfrm flipH="1">
            <a:off x="1200150" y="6334125"/>
            <a:ext cx="33485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B33668-1167-BE5F-F4B3-B1D923989D61}"/>
              </a:ext>
            </a:extLst>
          </p:cNvPr>
          <p:cNvCxnSpPr/>
          <p:nvPr/>
        </p:nvCxnSpPr>
        <p:spPr>
          <a:xfrm flipH="1">
            <a:off x="4548684" y="6334125"/>
            <a:ext cx="67681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9803F3-DED1-E5B7-0234-9EE682918E5D}"/>
              </a:ext>
            </a:extLst>
          </p:cNvPr>
          <p:cNvCxnSpPr/>
          <p:nvPr/>
        </p:nvCxnSpPr>
        <p:spPr>
          <a:xfrm>
            <a:off x="1133475" y="5095875"/>
            <a:ext cx="34152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29A7DD-1F29-1ECC-2D3E-C1E4F6A54893}"/>
              </a:ext>
            </a:extLst>
          </p:cNvPr>
          <p:cNvCxnSpPr/>
          <p:nvPr/>
        </p:nvCxnSpPr>
        <p:spPr>
          <a:xfrm>
            <a:off x="4548684" y="4924425"/>
            <a:ext cx="40809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7AE75-C2C0-AC30-6C81-DD25F7209821}"/>
              </a:ext>
            </a:extLst>
          </p:cNvPr>
          <p:cNvCxnSpPr/>
          <p:nvPr/>
        </p:nvCxnSpPr>
        <p:spPr>
          <a:xfrm>
            <a:off x="8629650" y="4819650"/>
            <a:ext cx="27088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E525704-882F-153D-9590-8B2EE5A1060E}"/>
              </a:ext>
            </a:extLst>
          </p:cNvPr>
          <p:cNvSpPr txBox="1"/>
          <p:nvPr/>
        </p:nvSpPr>
        <p:spPr>
          <a:xfrm>
            <a:off x="5942195" y="457997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the file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9C5EB5C-7FC2-1C0C-2860-3C10F7607458}"/>
              </a:ext>
            </a:extLst>
          </p:cNvPr>
          <p:cNvSpPr txBox="1"/>
          <p:nvPr/>
        </p:nvSpPr>
        <p:spPr>
          <a:xfrm>
            <a:off x="9352056" y="4450318"/>
            <a:ext cx="146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Stage the file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F77452-51C0-D0FE-7B43-08703EB16C49}"/>
              </a:ext>
            </a:extLst>
          </p:cNvPr>
          <p:cNvSpPr txBox="1"/>
          <p:nvPr/>
        </p:nvSpPr>
        <p:spPr>
          <a:xfrm>
            <a:off x="2179853" y="473975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the file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39D2A8-396B-22DB-01FE-73A6DAA4A7CD}"/>
              </a:ext>
            </a:extLst>
          </p:cNvPr>
          <p:cNvSpPr txBox="1"/>
          <p:nvPr/>
        </p:nvSpPr>
        <p:spPr>
          <a:xfrm>
            <a:off x="6589167" y="596848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8F10AA-0E3E-9950-693F-AE2CCFA97E1A}"/>
              </a:ext>
            </a:extLst>
          </p:cNvPr>
          <p:cNvSpPr txBox="1"/>
          <p:nvPr/>
        </p:nvSpPr>
        <p:spPr>
          <a:xfrm>
            <a:off x="2139457" y="6016110"/>
            <a:ext cx="134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754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E3D7-E6DF-D030-9B7D-0F045A940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200333" y="0"/>
            <a:ext cx="400665" cy="176981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E4E2-C211-3149-AABF-08BCBEE5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sz="1800" dirty="0"/>
              <a:t>touch – To create any file with it’s extension</a:t>
            </a:r>
          </a:p>
          <a:p>
            <a:r>
              <a:rPr lang="en-IN" sz="1800" dirty="0"/>
              <a:t>Extension(.txt,.</a:t>
            </a:r>
            <a:r>
              <a:rPr lang="en-IN" sz="1800" dirty="0" err="1"/>
              <a:t>py</a:t>
            </a:r>
            <a:r>
              <a:rPr lang="en-IN" sz="1800" dirty="0"/>
              <a:t>,.java,.c,.</a:t>
            </a:r>
            <a:r>
              <a:rPr lang="en-IN" sz="1800" dirty="0" err="1"/>
              <a:t>xls,etc</a:t>
            </a:r>
            <a:r>
              <a:rPr lang="en-IN" sz="1800" dirty="0"/>
              <a:t>)</a:t>
            </a:r>
          </a:p>
          <a:p>
            <a:r>
              <a:rPr lang="en-IN" sz="1800" dirty="0"/>
              <a:t>.</a:t>
            </a:r>
            <a:r>
              <a:rPr lang="en-IN" sz="1800" dirty="0" err="1"/>
              <a:t>gitignore</a:t>
            </a:r>
            <a:r>
              <a:rPr lang="en-IN" sz="1800" dirty="0"/>
              <a:t> –This will ignore the file which are written in it</a:t>
            </a:r>
          </a:p>
          <a:p>
            <a:pPr marL="0" indent="0">
              <a:buNone/>
            </a:pPr>
            <a:r>
              <a:rPr lang="en-IN" sz="1800" dirty="0"/>
              <a:t>/- for folder</a:t>
            </a:r>
          </a:p>
          <a:p>
            <a:pPr marL="0" indent="0">
              <a:buNone/>
            </a:pPr>
            <a:r>
              <a:rPr lang="en-IN" sz="1800" dirty="0"/>
              <a:t>/ /-outer</a:t>
            </a:r>
          </a:p>
          <a:p>
            <a:pPr marL="0" indent="0">
              <a:buNone/>
            </a:pPr>
            <a:r>
              <a:rPr lang="en-IN" sz="1800" dirty="0"/>
              <a:t>-/- inner</a:t>
            </a:r>
          </a:p>
          <a:p>
            <a:r>
              <a:rPr lang="en-IN" sz="1800" dirty="0"/>
              <a:t>git diff :-diff staged and modified</a:t>
            </a:r>
          </a:p>
          <a:p>
            <a:r>
              <a:rPr lang="en-IN" sz="1800" dirty="0"/>
              <a:t>git diff -- staged :- compare all the previous commit change</a:t>
            </a:r>
          </a:p>
          <a:p>
            <a:r>
              <a:rPr lang="en-IN" sz="1800" dirty="0"/>
              <a:t>git commit -a -m “reason”</a:t>
            </a:r>
            <a:r>
              <a:rPr lang="en-IN" sz="1800" dirty="0">
                <a:sym typeface="Wingdings" panose="05000000000000000000" pitchFamily="2" charset="2"/>
              </a:rPr>
              <a:t>:(skipping stage (only tracked files not un tracked))</a:t>
            </a:r>
          </a:p>
          <a:p>
            <a:r>
              <a:rPr lang="en-IN" sz="1800" dirty="0">
                <a:sym typeface="Wingdings" panose="05000000000000000000" pitchFamily="2" charset="2"/>
              </a:rPr>
              <a:t>git rm &lt;file&gt; :to delete particular files</a:t>
            </a:r>
          </a:p>
          <a:p>
            <a:r>
              <a:rPr lang="en-IN" sz="1800" dirty="0">
                <a:sym typeface="Wingdings" panose="05000000000000000000" pitchFamily="2" charset="2"/>
              </a:rPr>
              <a:t>git mv </a:t>
            </a:r>
            <a:r>
              <a:rPr lang="en-IN" sz="1800" dirty="0" err="1">
                <a:sym typeface="Wingdings" panose="05000000000000000000" pitchFamily="2" charset="2"/>
              </a:rPr>
              <a:t>file_name</a:t>
            </a:r>
            <a:r>
              <a:rPr lang="en-IN" sz="1800" dirty="0">
                <a:sym typeface="Wingdings" panose="05000000000000000000" pitchFamily="2" charset="2"/>
              </a:rPr>
              <a:t> –file new name (To rename)</a:t>
            </a:r>
          </a:p>
          <a:p>
            <a:r>
              <a:rPr lang="en-IN" sz="1800" dirty="0">
                <a:sym typeface="Wingdings" panose="05000000000000000000" pitchFamily="2" charset="2"/>
              </a:rPr>
              <a:t>git rm - -cached file name (To untrack a file)</a:t>
            </a:r>
          </a:p>
          <a:p>
            <a:r>
              <a:rPr lang="en-IN" sz="1800" dirty="0">
                <a:sym typeface="Wingdings" panose="05000000000000000000" pitchFamily="2" charset="2"/>
              </a:rPr>
              <a:t>git log :To see history</a:t>
            </a:r>
          </a:p>
          <a:p>
            <a:r>
              <a:rPr lang="en-IN" sz="1800" dirty="0">
                <a:sym typeface="Wingdings" panose="05000000000000000000" pitchFamily="2" charset="2"/>
              </a:rPr>
              <a:t>git log - -state : short all the changes(short summary)</a:t>
            </a:r>
          </a:p>
          <a:p>
            <a:r>
              <a:rPr lang="en-IN" sz="1800" dirty="0">
                <a:sym typeface="Wingdings" panose="05000000000000000000" pitchFamily="2" charset="2"/>
              </a:rPr>
              <a:t>git log –p(particular </a:t>
            </a:r>
            <a:r>
              <a:rPr lang="en-IN" sz="1800" dirty="0" err="1">
                <a:sym typeface="Wingdings" panose="05000000000000000000" pitchFamily="2" charset="2"/>
              </a:rPr>
              <a:t>num</a:t>
            </a:r>
            <a:r>
              <a:rPr lang="en-IN" sz="1800" dirty="0">
                <a:sym typeface="Wingdings" panose="05000000000000000000" pitchFamily="2" charset="2"/>
              </a:rPr>
              <a:t>) which has removed </a:t>
            </a:r>
          </a:p>
          <a:p>
            <a:r>
              <a:rPr lang="en-IN" sz="1800" dirty="0">
                <a:sym typeface="Wingdings" panose="05000000000000000000" pitchFamily="2" charset="2"/>
              </a:rPr>
              <a:t>git log - -pretty =all commit in </a:t>
            </a:r>
            <a:r>
              <a:rPr lang="en-IN" sz="1800" dirty="0" err="1">
                <a:sym typeface="Wingdings" panose="05000000000000000000" pitchFamily="2" charset="2"/>
              </a:rPr>
              <a:t>oneline</a:t>
            </a:r>
            <a:endParaRPr lang="en-IN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IN" sz="1800" dirty="0">
                <a:sym typeface="Wingdings" panose="05000000000000000000" pitchFamily="2" charset="2"/>
              </a:rPr>
              <a:t>                                        short </a:t>
            </a:r>
            <a:r>
              <a:rPr lang="en-IN" sz="1800" dirty="0" err="1">
                <a:sym typeface="Wingdings" panose="05000000000000000000" pitchFamily="2" charset="2"/>
              </a:rPr>
              <a:t>short</a:t>
            </a:r>
            <a:r>
              <a:rPr lang="en-IN" sz="1800" dirty="0">
                <a:sym typeface="Wingdings" panose="05000000000000000000" pitchFamily="2" charset="2"/>
              </a:rPr>
              <a:t> commit</a:t>
            </a:r>
          </a:p>
          <a:p>
            <a:r>
              <a:rPr lang="en-IN" sz="1800" dirty="0">
                <a:sym typeface="Wingdings" panose="05000000000000000000" pitchFamily="2" charset="2"/>
              </a:rPr>
              <a:t>git log - -since =2 days :To check date commit</a:t>
            </a:r>
          </a:p>
        </p:txBody>
      </p:sp>
    </p:spTree>
    <p:extLst>
      <p:ext uri="{BB962C8B-B14F-4D97-AF65-F5344CB8AC3E}">
        <p14:creationId xmlns:p14="http://schemas.microsoft.com/office/powerpoint/2010/main" val="345308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66D9-E5E8-D7F6-6A61-97EA092D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-154858" y="-78658"/>
            <a:ext cx="154858" cy="157315"/>
          </a:xfrm>
        </p:spPr>
        <p:txBody>
          <a:bodyPr>
            <a:noAutofit/>
          </a:bodyPr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E2CC-5E98-696A-C0B1-BD4BC0C71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sz="1800" dirty="0"/>
              <a:t>git log - -pretty=format </a:t>
            </a:r>
            <a:r>
              <a:rPr lang="en-IN" sz="1800" dirty="0">
                <a:sym typeface="Wingdings" panose="05000000000000000000" pitchFamily="2" charset="2"/>
              </a:rPr>
              <a:t></a:t>
            </a:r>
          </a:p>
          <a:p>
            <a:r>
              <a:rPr lang="en-IN" sz="1800" dirty="0">
                <a:sym typeface="Wingdings" panose="05000000000000000000" pitchFamily="2" charset="2"/>
              </a:rPr>
              <a:t>git restore - -staged file name(Restore)</a:t>
            </a:r>
          </a:p>
          <a:p>
            <a:r>
              <a:rPr lang="en-IN" sz="1800" dirty="0">
                <a:sym typeface="Wingdings" panose="05000000000000000000" pitchFamily="2" charset="2"/>
              </a:rPr>
              <a:t>git checkout - -filename</a:t>
            </a:r>
          </a:p>
          <a:p>
            <a:endParaRPr lang="en-IN" sz="1800" dirty="0">
              <a:sym typeface="Wingdings" panose="05000000000000000000" pitchFamily="2" charset="2"/>
            </a:endParaRPr>
          </a:p>
          <a:p>
            <a:endParaRPr lang="en-IN" sz="1800" dirty="0">
              <a:sym typeface="Wingdings" panose="05000000000000000000" pitchFamily="2" charset="2"/>
            </a:endParaRPr>
          </a:p>
          <a:p>
            <a:endParaRPr lang="en-IN" sz="1800" dirty="0">
              <a:sym typeface="Wingdings" panose="05000000000000000000" pitchFamily="2" charset="2"/>
            </a:endParaRPr>
          </a:p>
          <a:p>
            <a:r>
              <a:rPr lang="en-IN" sz="1800" dirty="0">
                <a:sym typeface="Wingdings" panose="05000000000000000000" pitchFamily="2" charset="2"/>
              </a:rPr>
              <a:t>git checkout -b name (new branch creation)</a:t>
            </a:r>
          </a:p>
          <a:p>
            <a:r>
              <a:rPr lang="en-IN" sz="1800" dirty="0">
                <a:sym typeface="Wingdings" panose="05000000000000000000" pitchFamily="2" charset="2"/>
              </a:rPr>
              <a:t>git checkout “original”(return)</a:t>
            </a:r>
          </a:p>
          <a:p>
            <a:r>
              <a:rPr lang="en-IN" sz="1800" dirty="0">
                <a:sym typeface="Wingdings" panose="05000000000000000000" pitchFamily="2" charset="2"/>
              </a:rPr>
              <a:t>git checkout - a(To check all </a:t>
            </a:r>
            <a:r>
              <a:rPr lang="en-IN" sz="1800" dirty="0" err="1">
                <a:sym typeface="Wingdings" panose="05000000000000000000" pitchFamily="2" charset="2"/>
              </a:rPr>
              <a:t>branchs</a:t>
            </a:r>
            <a:r>
              <a:rPr lang="en-IN" sz="1800" dirty="0">
                <a:sym typeface="Wingdings" panose="05000000000000000000" pitchFamily="2" charset="2"/>
              </a:rPr>
              <a:t>)</a:t>
            </a:r>
          </a:p>
          <a:p>
            <a:r>
              <a:rPr lang="en-IN" sz="1800" dirty="0">
                <a:sym typeface="Wingdings" panose="05000000000000000000" pitchFamily="2" charset="2"/>
              </a:rPr>
              <a:t>git merge branch name (To merge)</a:t>
            </a:r>
          </a:p>
          <a:p>
            <a:r>
              <a:rPr lang="en-IN" sz="1800" dirty="0">
                <a:sym typeface="Wingdings" panose="05000000000000000000" pitchFamily="2" charset="2"/>
              </a:rPr>
              <a:t>git push origin name(</a:t>
            </a:r>
            <a:r>
              <a:rPr lang="en-IN" sz="1800">
                <a:sym typeface="Wingdings" panose="05000000000000000000" pitchFamily="2" charset="2"/>
              </a:rPr>
              <a:t>To push)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AFDE1A-0C8E-B417-AE70-084FEE5B3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0647" r="43237"/>
          <a:stretch>
            <a:fillRect/>
          </a:stretch>
        </p:blipFill>
        <p:spPr>
          <a:xfrm>
            <a:off x="6731716" y="0"/>
            <a:ext cx="5460284" cy="330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432</Words>
  <Application>Microsoft Office PowerPoint</Application>
  <PresentationFormat>Widescreen</PresentationFormat>
  <Paragraphs>63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GIT</vt:lpstr>
      <vt:lpstr>git file uses</vt:lpstr>
      <vt:lpstr>.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Shrihari Hukkeri</dc:creator>
  <cp:lastModifiedBy>Shrihari Hukkeri</cp:lastModifiedBy>
  <cp:revision>1</cp:revision>
  <dcterms:created xsi:type="dcterms:W3CDTF">2025-07-26T01:19:20Z</dcterms:created>
  <dcterms:modified xsi:type="dcterms:W3CDTF">2025-07-26T04:51:27Z</dcterms:modified>
</cp:coreProperties>
</file>