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notesMasterIdLst>
    <p:notesMasterId r:id="rId12"/>
  </p:notesMasterIdLst>
  <p:sldIdLst>
    <p:sldId id="256" r:id="rId2"/>
    <p:sldId id="258" r:id="rId3"/>
    <p:sldId id="263" r:id="rId4"/>
    <p:sldId id="266" r:id="rId5"/>
    <p:sldId id="264" r:id="rId6"/>
    <p:sldId id="265" r:id="rId7"/>
    <p:sldId id="270" r:id="rId8"/>
    <p:sldId id="272" r:id="rId9"/>
    <p:sldId id="274" r:id="rId10"/>
    <p:sldId id="273" r:id="rId11"/>
  </p:sldIdLst>
  <p:sldSz cx="10080625" cy="7559675"/>
  <p:notesSz cx="7559675" cy="10691813"/>
  <p:defaultTextStyle>
    <a:defPPr>
      <a:defRPr lang="en-US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56" autoAdjust="0"/>
  </p:normalViewPr>
  <p:slideViewPr>
    <p:cSldViewPr>
      <p:cViewPr varScale="1">
        <p:scale>
          <a:sx n="63" d="100"/>
          <a:sy n="63" d="100"/>
        </p:scale>
        <p:origin x="1410" y="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A147D-53EF-4D29-8AD3-D1A155036033}" type="datetimeFigureOut">
              <a:rPr lang="en-IN" smtClean="0"/>
              <a:pPr/>
              <a:t>23-10-2016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95089-47B8-41E4-858A-08F2AFF563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26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5089-47B8-41E4-858A-08F2AFF5633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4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5089-47B8-41E4-858A-08F2AFF5633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267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5089-47B8-41E4-858A-08F2AFF5633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120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5089-47B8-41E4-858A-08F2AFF56332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854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5089-47B8-41E4-858A-08F2AFF56332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686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5089-47B8-41E4-858A-08F2AFF56332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9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smtClean="0"/>
              <a:t>&lt;date/time&gt;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smtClean="0"/>
              <a:t>&lt;footer&gt;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1A191D1-9101-4171-A101-F13181811131}" type="slidenum">
              <a:rPr lang="en-IN" sz="1400" smtClean="0"/>
              <a:pPr algn="r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smtClean="0"/>
              <a:t>&lt;date/time&gt;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smtClean="0"/>
              <a:t>&lt;footer&gt;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1A191D1-9101-4171-A101-F13181811131}" type="slidenum">
              <a:rPr lang="en-IN" sz="1400" smtClean="0"/>
              <a:pPr algn="r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smtClean="0"/>
              <a:t>&lt;date/time&gt;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smtClean="0"/>
              <a:t>&lt;footer&gt;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1A191D1-9101-4171-A101-F13181811131}" type="slidenum">
              <a:rPr lang="en-IN" sz="1400" smtClean="0"/>
              <a:pPr algn="r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smtClean="0"/>
              <a:t>&lt;date/time&gt;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smtClean="0"/>
              <a:t>&lt;footer&gt;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1A191D1-9101-4171-A101-F13181811131}" type="slidenum">
              <a:rPr lang="en-IN" sz="1400" smtClean="0"/>
              <a:pPr algn="r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smtClean="0"/>
              <a:t>&lt;date/time&gt;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smtClean="0"/>
              <a:t>&lt;footer&gt;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1A191D1-9101-4171-A101-F13181811131}" type="slidenum">
              <a:rPr lang="en-IN" sz="1400" smtClean="0"/>
              <a:pPr algn="r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smtClean="0"/>
              <a:t>&lt;date/time&gt;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smtClean="0"/>
              <a:t>&lt;footer&gt;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1A191D1-9101-4171-A101-F13181811131}" type="slidenum">
              <a:rPr lang="en-IN" sz="1400" smtClean="0"/>
              <a:pPr algn="r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smtClean="0"/>
              <a:t>&lt;date/time&gt;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smtClean="0"/>
              <a:t>&lt;footer&gt;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1A191D1-9101-4171-A101-F13181811131}" type="slidenum">
              <a:rPr lang="en-IN" sz="1400" smtClean="0"/>
              <a:pPr algn="r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smtClean="0"/>
              <a:t>&lt;date/time&gt;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smtClean="0"/>
              <a:t>&lt;footer&gt;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1A191D1-9101-4171-A101-F13181811131}" type="slidenum">
              <a:rPr lang="en-IN" sz="1400" smtClean="0"/>
              <a:pPr algn="r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smtClean="0"/>
              <a:t>&lt;date/time&gt;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smtClean="0"/>
              <a:t>&lt;footer&gt;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1A191D1-9101-4171-A101-F13181811131}" type="slidenum">
              <a:rPr lang="en-IN" sz="1400" smtClean="0"/>
              <a:pPr algn="r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83" tIns="50392" rIns="100783" bIns="5039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6"/>
            <a:ext cx="9072563" cy="4989036"/>
          </a:xfrm>
          <a:prstGeom prst="rect">
            <a:avLst/>
          </a:prstGeom>
        </p:spPr>
        <p:txBody>
          <a:bodyPr vert="horz" lIns="100783" tIns="50392" rIns="100783" bIns="5039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700"/>
            <a:ext cx="2352146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z="1400" smtClean="0"/>
              <a:t>&lt;date/time&gt;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700"/>
            <a:ext cx="3192198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IN" sz="1400" smtClean="0"/>
              <a:t>&lt;footer&gt;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700"/>
            <a:ext cx="2352146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1A191D1-9101-4171-A101-F13181811131}" type="slidenum">
              <a:rPr lang="en-IN" sz="1400" smtClean="0"/>
              <a:pPr algn="r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1007838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40" indent="-377940" algn="l" defTabSz="1007838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869" indent="-314949" algn="l" defTabSz="1007838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799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7" indent="-251960" algn="l" defTabSz="1007838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637" indent="-251960" algn="l" defTabSz="1007838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1" y="301321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818472" y="1769040"/>
            <a:ext cx="8870040" cy="438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IN" sz="4900" b="1" dirty="0" smtClean="0"/>
              <a:t>Department Of Motor </a:t>
            </a:r>
            <a:endParaRPr lang="en-IN" sz="4900" b="1" dirty="0"/>
          </a:p>
          <a:p>
            <a:pPr algn="ctr"/>
            <a:r>
              <a:rPr lang="en-IN" sz="4900" b="1" dirty="0" smtClean="0"/>
              <a:t>Vehicle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9912" y="1874837"/>
            <a:ext cx="739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u="sng" dirty="0" smtClean="0"/>
              <a:t>Thank You</a:t>
            </a:r>
            <a:endParaRPr lang="en-US" sz="9600" i="1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1" y="301321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IN" sz="2800" b="1" dirty="0"/>
              <a:t>System </a:t>
            </a:r>
            <a:r>
              <a:rPr lang="en-IN" sz="2800" b="1" dirty="0" smtClean="0"/>
              <a:t>Requirements</a:t>
            </a:r>
            <a:endParaRPr lang="en-IN" sz="2800" b="1" dirty="0"/>
          </a:p>
        </p:txBody>
      </p:sp>
      <p:sp>
        <p:nvSpPr>
          <p:cNvPr id="42" name="TextShape 2"/>
          <p:cNvSpPr txBox="1"/>
          <p:nvPr/>
        </p:nvSpPr>
        <p:spPr>
          <a:xfrm>
            <a:off x="360000" y="1368000"/>
            <a:ext cx="9432000" cy="60480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800" dirty="0"/>
              <a:t>Hardware </a:t>
            </a:r>
            <a:r>
              <a:rPr lang="en-IN" sz="2800" dirty="0" smtClean="0"/>
              <a:t>requirements</a:t>
            </a:r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000" dirty="0" smtClean="0"/>
              <a:t>1. processor   -&gt; Intel Inside core i5</a:t>
            </a:r>
            <a:endParaRPr sz="2000" smtClean="0"/>
          </a:p>
          <a:p>
            <a:pPr>
              <a:buSzPct val="45000"/>
              <a:buFont typeface="StarSymbol"/>
              <a:buChar char=""/>
            </a:pPr>
            <a:r>
              <a:rPr lang="en-IN" sz="2000" dirty="0" smtClean="0"/>
              <a:t>2. Ram           -&gt; 2 GB</a:t>
            </a:r>
            <a:endParaRPr sz="2000" smtClean="0"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 dirty="0"/>
              <a:t>Software </a:t>
            </a:r>
            <a:r>
              <a:rPr lang="en-IN" sz="2800" dirty="0" smtClean="0"/>
              <a:t>requirements</a:t>
            </a:r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 sz="2000"/>
          </a:p>
          <a:p>
            <a:pPr>
              <a:buSzPct val="45000"/>
            </a:pPr>
            <a:r>
              <a:rPr lang="en-IN" sz="2000" dirty="0" smtClean="0"/>
              <a:t>  </a:t>
            </a:r>
            <a:r>
              <a:rPr lang="en-IN" sz="2000" dirty="0"/>
              <a:t>OS              -&gt; Windows</a:t>
            </a:r>
            <a:endParaRPr sz="2000"/>
          </a:p>
          <a:p>
            <a:pPr>
              <a:buSzPct val="45000"/>
              <a:buFont typeface="StarSymbol"/>
              <a:buChar char=""/>
            </a:pPr>
            <a:r>
              <a:rPr lang="en-IN" sz="2000" dirty="0" smtClean="0"/>
              <a:t>Database     </a:t>
            </a:r>
            <a:r>
              <a:rPr lang="en-IN" sz="2000" dirty="0"/>
              <a:t>-&gt; </a:t>
            </a:r>
            <a:r>
              <a:rPr lang="en-IN" sz="2000" dirty="0" err="1"/>
              <a:t>Mysql</a:t>
            </a:r>
            <a:r>
              <a:rPr lang="en-IN" sz="2000" dirty="0"/>
              <a:t> </a:t>
            </a:r>
            <a:r>
              <a:rPr lang="en-IN" sz="2000" dirty="0" smtClean="0"/>
              <a:t>,</a:t>
            </a:r>
            <a:r>
              <a:rPr lang="en-IN" sz="2000" dirty="0" err="1" smtClean="0"/>
              <a:t>MongoDB</a:t>
            </a:r>
            <a:endParaRPr sz="2000"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1" y="301321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" name="TextShape 1"/>
          <p:cNvSpPr txBox="1"/>
          <p:nvPr/>
        </p:nvSpPr>
        <p:spPr>
          <a:xfrm>
            <a:off x="432001" y="144000"/>
            <a:ext cx="9216000" cy="64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IN" sz="2400" b="1" dirty="0" smtClean="0"/>
              <a:t>Flow Chart</a:t>
            </a:r>
            <a:endParaRPr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" y="714579"/>
            <a:ext cx="9296400" cy="599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435" y="427037"/>
            <a:ext cx="9022159" cy="8382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                                                  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DFD(Level 0</a:t>
            </a:r>
            <a:r>
              <a:rPr lang="en-US" sz="2400" b="0" dirty="0" smtClean="0">
                <a:solidFill>
                  <a:schemeClr val="tx1"/>
                </a:solidFill>
              </a:rPr>
              <a:t>)</a:t>
            </a:r>
            <a:endParaRPr lang="en-IN" sz="2400" b="0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55" y="1737936"/>
            <a:ext cx="8941157" cy="537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37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1" y="301321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" name="TextShape 1"/>
          <p:cNvSpPr txBox="1"/>
          <p:nvPr/>
        </p:nvSpPr>
        <p:spPr>
          <a:xfrm>
            <a:off x="656401" y="4537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592513" y="579437"/>
            <a:ext cx="2667000" cy="461665"/>
          </a:xfrm>
          <a:prstGeom prst="rect">
            <a:avLst/>
          </a:prstGeom>
        </p:spPr>
        <p:txBody>
          <a:bodyPr wrap="square" lIns="91430" tIns="45716" rIns="91430" bIns="45716">
            <a:spAutoFit/>
          </a:bodyPr>
          <a:lstStyle/>
          <a:p>
            <a:pPr algn="ctr"/>
            <a:r>
              <a:rPr lang="en-IN" sz="2400" b="1" dirty="0" smtClean="0"/>
              <a:t>DFD Level 1</a:t>
            </a:r>
            <a:endParaRPr lang="en-IN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01" y="1563480"/>
            <a:ext cx="8177253" cy="5645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1" y="301321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504000" y="1341438"/>
            <a:ext cx="8870040" cy="4811684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3211513" y="198437"/>
            <a:ext cx="3200400" cy="838712"/>
          </a:xfrm>
          <a:prstGeom prst="rect">
            <a:avLst/>
          </a:prstGeom>
        </p:spPr>
        <p:txBody>
          <a:bodyPr wrap="square" lIns="91430" tIns="45716" rIns="91430" bIns="45716">
            <a:spAutoFit/>
          </a:bodyPr>
          <a:lstStyle/>
          <a:p>
            <a:pPr algn="ctr"/>
            <a:r>
              <a:rPr lang="en-IN" sz="2400" b="1" dirty="0" smtClean="0"/>
              <a:t>Use Case Diagram</a:t>
            </a:r>
            <a:endParaRPr lang="en-IN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0" y="966251"/>
            <a:ext cx="9606392" cy="6242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0912" y="2255837"/>
            <a:ext cx="36957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20912" y="427037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Admin Dashboard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0712" y="1951037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Check Detail </a:t>
            </a:r>
            <a:r>
              <a:rPr lang="en-US" dirty="0" smtClean="0"/>
              <a:t>:Admin  can check the drivers and Traffic police details.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6912" y="2941637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</a:t>
            </a:r>
            <a:r>
              <a:rPr lang="en-US" dirty="0" smtClean="0"/>
              <a:t> :Admin  can add the drivers and Traffic police record.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6912" y="4160837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Delete</a:t>
            </a:r>
            <a:r>
              <a:rPr lang="en-US" dirty="0" smtClean="0"/>
              <a:t> :Admin  can Delete the drivers as well as  Traffic police record in worst case.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3112" y="5532437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Update</a:t>
            </a:r>
            <a:r>
              <a:rPr lang="en-US" dirty="0" smtClean="0"/>
              <a:t> :Admin  can update the drivers as well as  Traffic police record 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5912" y="808037"/>
            <a:ext cx="57531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5312" y="1189037"/>
            <a:ext cx="8001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2600" y="3932237"/>
            <a:ext cx="70580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1341437"/>
            <a:ext cx="305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Profile:</a:t>
            </a:r>
          </a:p>
          <a:p>
            <a:r>
              <a:rPr lang="en-US" dirty="0" smtClean="0"/>
              <a:t>Driver can check his profile.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636837"/>
            <a:ext cx="2906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Rules:</a:t>
            </a:r>
          </a:p>
          <a:p>
            <a:r>
              <a:rPr lang="en-US" dirty="0" smtClean="0"/>
              <a:t>Driver as well as traffic police  can read rules of DMV.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084637"/>
            <a:ext cx="2906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History:</a:t>
            </a:r>
          </a:p>
          <a:p>
            <a:r>
              <a:rPr lang="en-US" dirty="0" smtClean="0"/>
              <a:t>Driver as well as traffic police  can check his history.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7912" y="1265237"/>
            <a:ext cx="39814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763712" y="350837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Feedback</a:t>
            </a:r>
            <a:r>
              <a:rPr lang="en-US" sz="2500" b="1" dirty="0" smtClean="0"/>
              <a:t> </a:t>
            </a:r>
            <a:endParaRPr lang="en-US" sz="2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417637"/>
            <a:ext cx="4811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Anyone can submit the feedback without log in .Only admin can read it.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162</Words>
  <Application>Microsoft Office PowerPoint</Application>
  <PresentationFormat>Custom</PresentationFormat>
  <Paragraphs>37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StarSymbol</vt:lpstr>
      <vt:lpstr>Office Theme</vt:lpstr>
      <vt:lpstr>PowerPoint Presentation</vt:lpstr>
      <vt:lpstr>PowerPoint Presentation</vt:lpstr>
      <vt:lpstr>PowerPoint Presentation</vt:lpstr>
      <vt:lpstr>                                                                              DFD(Level 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Pankaj</dc:creator>
  <cp:lastModifiedBy>Rohan</cp:lastModifiedBy>
  <cp:revision>73</cp:revision>
  <dcterms:modified xsi:type="dcterms:W3CDTF">2016-10-23T15:44:07Z</dcterms:modified>
</cp:coreProperties>
</file>