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716365/" TargetMode="External"/><Relationship Id="rId4" Type="http://schemas.openxmlformats.org/officeDocument/2006/relationships/hyperlink" Target="https://ieeexplore.ieee.org/document/1060568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549693"/>
            <a:ext cx="5924550" cy="40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SIH25019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Title-Digital Learning Platform for Rural School Students in Nabha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– Digital Learning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MSIH031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C734097-E454-4A48-6BB7-B59D1A0D87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4064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768193"/>
            <a:ext cx="10972800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Digital Learning Platform for Rural School Students in Nabha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575527"/>
            <a:ext cx="7167716" cy="422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Easy Learning through a digital platform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Students and instructors sign in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access courses, assignments, video lectures, auto-graded quizzes, discussion forums, and personalized learning paths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On-device or aggregated analytics to minimize exposure of personal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Implemented a chatbot that will help the user.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Digital Learning is Shaping Schools in Hyderabad">
            <a:extLst>
              <a:ext uri="{FF2B5EF4-FFF2-40B4-BE49-F238E27FC236}">
                <a16:creationId xmlns:a16="http://schemas.microsoft.com/office/drawing/2014/main" id="{A69D5071-7EA2-A7CC-C137-B1C540CB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50" y="1891061"/>
            <a:ext cx="430484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589935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Frontend: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HTML5, CSS, JavaScript</a:t>
            </a:r>
          </a:p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Backend: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Python (Flask)</a:t>
            </a:r>
          </a:p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Database: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MySQL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rt-1 | Todo list Web App using Python Flask Javascript and Mysql stack |  Responsive UI bootstrap">
            <a:extLst>
              <a:ext uri="{FF2B5EF4-FFF2-40B4-BE49-F238E27FC236}">
                <a16:creationId xmlns:a16="http://schemas.microsoft.com/office/drawing/2014/main" id="{FC08092F-DEC2-4063-1CD4-413FAC98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7" y="1891113"/>
            <a:ext cx="4746796" cy="325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786402"/>
            <a:ext cx="7242600" cy="309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/>
              <a:t>Key challenges</a:t>
            </a:r>
          </a:p>
          <a:p>
            <a:pPr lvl="0" algn="just">
              <a:defRPr/>
            </a:pPr>
            <a:endParaRPr lang="en-US" b="1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/>
              <a:t>Connectivity &amp; accessibility:- </a:t>
            </a:r>
            <a:r>
              <a:rPr lang="en-US" dirty="0"/>
              <a:t>many learners have low bandwidth/devices.</a:t>
            </a:r>
            <a:endParaRPr lang="en-US" b="1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/>
              <a:t>Content quality:- </a:t>
            </a:r>
            <a:r>
              <a:rPr lang="en-US" dirty="0"/>
              <a:t>automated platforms risk poor pedagogy.</a:t>
            </a:r>
            <a:endParaRPr lang="en-US" b="1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/>
              <a:t>Security &amp; privacy :-</a:t>
            </a:r>
            <a:r>
              <a:rPr lang="en-US" dirty="0"/>
              <a:t> authentication, API risks, data breaches.</a:t>
            </a:r>
            <a:endParaRPr lang="en-US" b="1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b="1" dirty="0"/>
              <a:t>Scalability &amp; cost :- </a:t>
            </a:r>
            <a:r>
              <a:rPr lang="en-US" dirty="0"/>
              <a:t>streaming video and spikes in usage can be expensive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artificial intelligence-based remote proctoring systems">
            <a:extLst>
              <a:ext uri="{FF2B5EF4-FFF2-40B4-BE49-F238E27FC236}">
                <a16:creationId xmlns:a16="http://schemas.microsoft.com/office/drawing/2014/main" id="{577CB4EC-D90B-E20B-31C7-FB05A65A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47" y="1574697"/>
            <a:ext cx="3708605" cy="37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699" y="1479836"/>
            <a:ext cx="9745817" cy="42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Society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     Democratizes access to quality learning resources; supports lifelong learning and upskilling.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      Lowers training costs, increases workforce reskilling speed, and helps close skills gaps by enabling           scalable corporate/academic 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Environment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/>
              <a:t>       Reduced commuting and physical infrastructure needs (lower carbon emissions vs. in-person-only models).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Educational outcomes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/>
              <a:t>       Evidence suggests well-designed online/adaptive learning can improve learning efficiency and personalization compared to one-size-fits-all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25224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Teamsparx</a:t>
            </a:r>
            <a:endParaRPr lang="en-IN" sz="12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F7094-7C08-54F3-1B9E-BC8B8ADD1EE2}"/>
              </a:ext>
            </a:extLst>
          </p:cNvPr>
          <p:cNvSpPr txBox="1"/>
          <p:nvPr/>
        </p:nvSpPr>
        <p:spPr>
          <a:xfrm>
            <a:off x="1219366" y="1922067"/>
            <a:ext cx="9579076" cy="3359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Alqahtani, A.Y.,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Rajkhan</a:t>
            </a:r>
            <a:r>
              <a:rPr lang="en-US" sz="1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A.A. (2020). E-learning critical success factors during the COVID-19 pandemic: A comprehensive analysis. Education and Information Technologies.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Anderson, T. (2008). The Theory and Practice of Online Learning. AU Press.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Bates, T. (2019). Teaching in a Digital Age. Tony Bates Associates Ltd.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Smart India Hackathon (SIH) 2025 Problem Statements.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https://ieeexplore.ieee.org/document/10605683/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https://ieeexplore.ieee.org/document/9716365/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395</Words>
  <Application>Microsoft Office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Cambria</vt:lpstr>
      <vt:lpstr>Garamond</vt:lpstr>
      <vt:lpstr>Times New Roman</vt:lpstr>
      <vt:lpstr>TradeGothic</vt:lpstr>
      <vt:lpstr>Wingdings</vt:lpstr>
      <vt:lpstr>Office Theme</vt:lpstr>
      <vt:lpstr>SMART INDIA HACKATHON 2025</vt:lpstr>
      <vt:lpstr>Digital Learning Platform for Rural School Students in Nabha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Rohit Khadangle</cp:lastModifiedBy>
  <cp:revision>154</cp:revision>
  <dcterms:created xsi:type="dcterms:W3CDTF">2013-12-12T18:46:50Z</dcterms:created>
  <dcterms:modified xsi:type="dcterms:W3CDTF">2025-09-17T07:50:58Z</dcterms:modified>
  <cp:category/>
</cp:coreProperties>
</file>