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5"/>
  </p:notesMasterIdLst>
  <p:sldIdLst>
    <p:sldId id="262" r:id="rId2"/>
    <p:sldId id="256" r:id="rId3"/>
    <p:sldId id="259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20B0604020202020204" charset="0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tla.in" initials="R" lastIdx="0" clrIdx="0">
    <p:extLst>
      <p:ext uri="{19B8F6BF-5375-455C-9EA6-DF929625EA0E}">
        <p15:presenceInfo xmlns:p15="http://schemas.microsoft.com/office/powerpoint/2012/main" userId="Rentla.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3053308" y="1081507"/>
            <a:ext cx="5755715" cy="3878538"/>
            <a:chOff x="0" y="-47625"/>
            <a:chExt cx="1276863" cy="860425"/>
          </a:xfrm>
        </p:grpSpPr>
        <p:sp>
          <p:nvSpPr>
            <p:cNvPr id="15" name="Google Shape;15;p3"/>
            <p:cNvSpPr/>
            <p:nvPr/>
          </p:nvSpPr>
          <p:spPr>
            <a:xfrm>
              <a:off x="0" y="0"/>
              <a:ext cx="1276863" cy="812800"/>
            </a:xfrm>
            <a:custGeom>
              <a:avLst/>
              <a:gdLst/>
              <a:ahLst/>
              <a:cxnLst/>
              <a:rect l="l" t="t" r="r" b="b"/>
              <a:pathLst>
                <a:path w="1276863" h="812800" extrusionOk="0">
                  <a:moveTo>
                    <a:pt x="40352" y="0"/>
                  </a:moveTo>
                  <a:lnTo>
                    <a:pt x="1236511" y="0"/>
                  </a:lnTo>
                  <a:cubicBezTo>
                    <a:pt x="1247213" y="0"/>
                    <a:pt x="1257476" y="4251"/>
                    <a:pt x="1265044" y="11819"/>
                  </a:cubicBezTo>
                  <a:cubicBezTo>
                    <a:pt x="1272611" y="19386"/>
                    <a:pt x="1276863" y="29650"/>
                    <a:pt x="1276863" y="40352"/>
                  </a:cubicBezTo>
                  <a:lnTo>
                    <a:pt x="1276863" y="772448"/>
                  </a:lnTo>
                  <a:cubicBezTo>
                    <a:pt x="1276863" y="794734"/>
                    <a:pt x="1258797" y="812800"/>
                    <a:pt x="1236511" y="812800"/>
                  </a:cubicBezTo>
                  <a:lnTo>
                    <a:pt x="40352" y="812800"/>
                  </a:lnTo>
                  <a:cubicBezTo>
                    <a:pt x="29650" y="812800"/>
                    <a:pt x="19386" y="808549"/>
                    <a:pt x="11819" y="800981"/>
                  </a:cubicBezTo>
                  <a:cubicBezTo>
                    <a:pt x="4251" y="793414"/>
                    <a:pt x="0" y="783150"/>
                    <a:pt x="0" y="772448"/>
                  </a:cubicBezTo>
                  <a:lnTo>
                    <a:pt x="0" y="40352"/>
                  </a:lnTo>
                  <a:cubicBezTo>
                    <a:pt x="0" y="29650"/>
                    <a:pt x="4251" y="19386"/>
                    <a:pt x="11819" y="11819"/>
                  </a:cubicBezTo>
                  <a:cubicBezTo>
                    <a:pt x="19386" y="4251"/>
                    <a:pt x="29650" y="0"/>
                    <a:pt x="40352" y="0"/>
                  </a:cubicBezTo>
                  <a:close/>
                </a:path>
              </a:pathLst>
            </a:custGeom>
            <a:gradFill>
              <a:gsLst>
                <a:gs pos="0">
                  <a:srgbClr val="FFAD2C"/>
                </a:gs>
                <a:gs pos="100000">
                  <a:srgbClr val="F9D44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 txBox="1"/>
            <p:nvPr/>
          </p:nvSpPr>
          <p:spPr>
            <a:xfrm>
              <a:off x="0" y="-47625"/>
              <a:ext cx="12768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3"/>
          <p:cNvGrpSpPr/>
          <p:nvPr/>
        </p:nvGrpSpPr>
        <p:grpSpPr>
          <a:xfrm>
            <a:off x="9478922" y="1081507"/>
            <a:ext cx="5755715" cy="3878538"/>
            <a:chOff x="0" y="-47625"/>
            <a:chExt cx="1276863" cy="860425"/>
          </a:xfrm>
        </p:grpSpPr>
        <p:sp>
          <p:nvSpPr>
            <p:cNvPr id="18" name="Google Shape;18;p3"/>
            <p:cNvSpPr/>
            <p:nvPr/>
          </p:nvSpPr>
          <p:spPr>
            <a:xfrm>
              <a:off x="0" y="0"/>
              <a:ext cx="1276863" cy="812800"/>
            </a:xfrm>
            <a:custGeom>
              <a:avLst/>
              <a:gdLst/>
              <a:ahLst/>
              <a:cxnLst/>
              <a:rect l="l" t="t" r="r" b="b"/>
              <a:pathLst>
                <a:path w="1276863" h="812800" extrusionOk="0">
                  <a:moveTo>
                    <a:pt x="40352" y="0"/>
                  </a:moveTo>
                  <a:lnTo>
                    <a:pt x="1236511" y="0"/>
                  </a:lnTo>
                  <a:cubicBezTo>
                    <a:pt x="1247213" y="0"/>
                    <a:pt x="1257476" y="4251"/>
                    <a:pt x="1265044" y="11819"/>
                  </a:cubicBezTo>
                  <a:cubicBezTo>
                    <a:pt x="1272611" y="19386"/>
                    <a:pt x="1276863" y="29650"/>
                    <a:pt x="1276863" y="40352"/>
                  </a:cubicBezTo>
                  <a:lnTo>
                    <a:pt x="1276863" y="772448"/>
                  </a:lnTo>
                  <a:cubicBezTo>
                    <a:pt x="1276863" y="794734"/>
                    <a:pt x="1258797" y="812800"/>
                    <a:pt x="1236511" y="812800"/>
                  </a:cubicBezTo>
                  <a:lnTo>
                    <a:pt x="40352" y="812800"/>
                  </a:lnTo>
                  <a:cubicBezTo>
                    <a:pt x="29650" y="812800"/>
                    <a:pt x="19386" y="808549"/>
                    <a:pt x="11819" y="800981"/>
                  </a:cubicBezTo>
                  <a:cubicBezTo>
                    <a:pt x="4251" y="793414"/>
                    <a:pt x="0" y="783150"/>
                    <a:pt x="0" y="772448"/>
                  </a:cubicBezTo>
                  <a:lnTo>
                    <a:pt x="0" y="40352"/>
                  </a:lnTo>
                  <a:cubicBezTo>
                    <a:pt x="0" y="29650"/>
                    <a:pt x="4251" y="19386"/>
                    <a:pt x="11819" y="11819"/>
                  </a:cubicBezTo>
                  <a:cubicBezTo>
                    <a:pt x="19386" y="4251"/>
                    <a:pt x="29650" y="0"/>
                    <a:pt x="40352" y="0"/>
                  </a:cubicBezTo>
                  <a:close/>
                </a:path>
              </a:pathLst>
            </a:custGeom>
            <a:gradFill>
              <a:gsLst>
                <a:gs pos="0">
                  <a:srgbClr val="B52C8B"/>
                </a:gs>
                <a:gs pos="100000">
                  <a:srgbClr val="DA5DA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0" y="-47625"/>
              <a:ext cx="12768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3053308" y="5108449"/>
            <a:ext cx="5755715" cy="3878538"/>
            <a:chOff x="0" y="-47625"/>
            <a:chExt cx="1276863" cy="860425"/>
          </a:xfrm>
        </p:grpSpPr>
        <p:sp>
          <p:nvSpPr>
            <p:cNvPr id="21" name="Google Shape;21;p3"/>
            <p:cNvSpPr/>
            <p:nvPr/>
          </p:nvSpPr>
          <p:spPr>
            <a:xfrm>
              <a:off x="0" y="0"/>
              <a:ext cx="1276863" cy="812800"/>
            </a:xfrm>
            <a:custGeom>
              <a:avLst/>
              <a:gdLst/>
              <a:ahLst/>
              <a:cxnLst/>
              <a:rect l="l" t="t" r="r" b="b"/>
              <a:pathLst>
                <a:path w="1276863" h="812800" extrusionOk="0">
                  <a:moveTo>
                    <a:pt x="40352" y="0"/>
                  </a:moveTo>
                  <a:lnTo>
                    <a:pt x="1236511" y="0"/>
                  </a:lnTo>
                  <a:cubicBezTo>
                    <a:pt x="1247213" y="0"/>
                    <a:pt x="1257476" y="4251"/>
                    <a:pt x="1265044" y="11819"/>
                  </a:cubicBezTo>
                  <a:cubicBezTo>
                    <a:pt x="1272611" y="19386"/>
                    <a:pt x="1276863" y="29650"/>
                    <a:pt x="1276863" y="40352"/>
                  </a:cubicBezTo>
                  <a:lnTo>
                    <a:pt x="1276863" y="772448"/>
                  </a:lnTo>
                  <a:cubicBezTo>
                    <a:pt x="1276863" y="794734"/>
                    <a:pt x="1258797" y="812800"/>
                    <a:pt x="1236511" y="812800"/>
                  </a:cubicBezTo>
                  <a:lnTo>
                    <a:pt x="40352" y="812800"/>
                  </a:lnTo>
                  <a:cubicBezTo>
                    <a:pt x="29650" y="812800"/>
                    <a:pt x="19386" y="808549"/>
                    <a:pt x="11819" y="800981"/>
                  </a:cubicBezTo>
                  <a:cubicBezTo>
                    <a:pt x="4251" y="793414"/>
                    <a:pt x="0" y="783150"/>
                    <a:pt x="0" y="772448"/>
                  </a:cubicBezTo>
                  <a:lnTo>
                    <a:pt x="0" y="40352"/>
                  </a:lnTo>
                  <a:cubicBezTo>
                    <a:pt x="0" y="29650"/>
                    <a:pt x="4251" y="19386"/>
                    <a:pt x="11819" y="11819"/>
                  </a:cubicBezTo>
                  <a:cubicBezTo>
                    <a:pt x="19386" y="4251"/>
                    <a:pt x="29650" y="0"/>
                    <a:pt x="40352" y="0"/>
                  </a:cubicBezTo>
                  <a:close/>
                </a:path>
              </a:pathLst>
            </a:custGeom>
            <a:gradFill>
              <a:gsLst>
                <a:gs pos="0">
                  <a:srgbClr val="F14B23"/>
                </a:gs>
                <a:gs pos="100000">
                  <a:srgbClr val="F99A1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0" y="-47625"/>
              <a:ext cx="12768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9478922" y="5108449"/>
            <a:ext cx="5755715" cy="3878538"/>
            <a:chOff x="0" y="-47625"/>
            <a:chExt cx="1276863" cy="860425"/>
          </a:xfrm>
        </p:grpSpPr>
        <p:sp>
          <p:nvSpPr>
            <p:cNvPr id="24" name="Google Shape;24;p3"/>
            <p:cNvSpPr/>
            <p:nvPr/>
          </p:nvSpPr>
          <p:spPr>
            <a:xfrm>
              <a:off x="0" y="0"/>
              <a:ext cx="1276863" cy="812800"/>
            </a:xfrm>
            <a:custGeom>
              <a:avLst/>
              <a:gdLst/>
              <a:ahLst/>
              <a:cxnLst/>
              <a:rect l="l" t="t" r="r" b="b"/>
              <a:pathLst>
                <a:path w="1276863" h="812800" extrusionOk="0">
                  <a:moveTo>
                    <a:pt x="40352" y="0"/>
                  </a:moveTo>
                  <a:lnTo>
                    <a:pt x="1236511" y="0"/>
                  </a:lnTo>
                  <a:cubicBezTo>
                    <a:pt x="1247213" y="0"/>
                    <a:pt x="1257476" y="4251"/>
                    <a:pt x="1265044" y="11819"/>
                  </a:cubicBezTo>
                  <a:cubicBezTo>
                    <a:pt x="1272611" y="19386"/>
                    <a:pt x="1276863" y="29650"/>
                    <a:pt x="1276863" y="40352"/>
                  </a:cubicBezTo>
                  <a:lnTo>
                    <a:pt x="1276863" y="772448"/>
                  </a:lnTo>
                  <a:cubicBezTo>
                    <a:pt x="1276863" y="794734"/>
                    <a:pt x="1258797" y="812800"/>
                    <a:pt x="1236511" y="812800"/>
                  </a:cubicBezTo>
                  <a:lnTo>
                    <a:pt x="40352" y="812800"/>
                  </a:lnTo>
                  <a:cubicBezTo>
                    <a:pt x="29650" y="812800"/>
                    <a:pt x="19386" y="808549"/>
                    <a:pt x="11819" y="800981"/>
                  </a:cubicBezTo>
                  <a:cubicBezTo>
                    <a:pt x="4251" y="793414"/>
                    <a:pt x="0" y="783150"/>
                    <a:pt x="0" y="772448"/>
                  </a:cubicBezTo>
                  <a:lnTo>
                    <a:pt x="0" y="40352"/>
                  </a:lnTo>
                  <a:cubicBezTo>
                    <a:pt x="0" y="29650"/>
                    <a:pt x="4251" y="19386"/>
                    <a:pt x="11819" y="11819"/>
                  </a:cubicBezTo>
                  <a:cubicBezTo>
                    <a:pt x="19386" y="4251"/>
                    <a:pt x="29650" y="0"/>
                    <a:pt x="40352" y="0"/>
                  </a:cubicBezTo>
                  <a:close/>
                </a:path>
              </a:pathLst>
            </a:custGeom>
            <a:gradFill>
              <a:gsLst>
                <a:gs pos="0">
                  <a:srgbClr val="12948A"/>
                </a:gs>
                <a:gs pos="100000">
                  <a:srgbClr val="4CBCB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0" y="-47625"/>
              <a:ext cx="12768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2412494" y="655372"/>
            <a:ext cx="1281638" cy="1281638"/>
            <a:chOff x="0" y="0"/>
            <a:chExt cx="495300" cy="495300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 extrusionOk="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 extrusionOk="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FFAD2C"/>
                </a:gs>
                <a:gs pos="100000">
                  <a:srgbClr val="F9D44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>
            <a:off x="14593879" y="662956"/>
            <a:ext cx="1281638" cy="1281638"/>
            <a:chOff x="0" y="0"/>
            <a:chExt cx="495300" cy="495300"/>
          </a:xfrm>
        </p:grpSpPr>
        <p:sp>
          <p:nvSpPr>
            <p:cNvPr id="30" name="Google Shape;30;p3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 extrusionOk="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 extrusionOk="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B52C8B"/>
                </a:gs>
                <a:gs pos="100000">
                  <a:srgbClr val="DA5DA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2412494" y="8342417"/>
            <a:ext cx="1281638" cy="1281638"/>
            <a:chOff x="0" y="0"/>
            <a:chExt cx="495300" cy="495300"/>
          </a:xfrm>
        </p:grpSpPr>
        <p:sp>
          <p:nvSpPr>
            <p:cNvPr id="33" name="Google Shape;33;p3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 extrusionOk="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 extrusionOk="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F14B23"/>
                </a:gs>
                <a:gs pos="100000">
                  <a:srgbClr val="F99A1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14593879" y="8350001"/>
            <a:ext cx="1281638" cy="1281638"/>
            <a:chOff x="0" y="0"/>
            <a:chExt cx="495300" cy="495300"/>
          </a:xfrm>
        </p:grpSpPr>
        <p:sp>
          <p:nvSpPr>
            <p:cNvPr id="36" name="Google Shape;36;p3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 extrusionOk="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 extrusionOk="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12948A"/>
                </a:gs>
                <a:gs pos="100000">
                  <a:srgbClr val="4CBCB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/>
          <p:nvPr/>
        </p:nvSpPr>
        <p:spPr>
          <a:xfrm>
            <a:off x="5578700" y="2322456"/>
            <a:ext cx="7130600" cy="5642087"/>
          </a:xfrm>
          <a:custGeom>
            <a:avLst/>
            <a:gdLst/>
            <a:ahLst/>
            <a:cxnLst/>
            <a:rect l="l" t="t" r="r" b="b"/>
            <a:pathLst>
              <a:path w="7130600" h="5642087" extrusionOk="0">
                <a:moveTo>
                  <a:pt x="0" y="0"/>
                </a:moveTo>
                <a:lnTo>
                  <a:pt x="7130600" y="0"/>
                </a:lnTo>
                <a:lnTo>
                  <a:pt x="7130600" y="5642088"/>
                </a:lnTo>
                <a:lnTo>
                  <a:pt x="0" y="56420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5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39" name="Google Shape;39;p3"/>
          <p:cNvGrpSpPr/>
          <p:nvPr/>
        </p:nvGrpSpPr>
        <p:grpSpPr>
          <a:xfrm>
            <a:off x="6809090" y="2808590"/>
            <a:ext cx="4669780" cy="4669780"/>
            <a:chOff x="0" y="0"/>
            <a:chExt cx="812800" cy="812800"/>
          </a:xfrm>
        </p:grpSpPr>
        <p:sp>
          <p:nvSpPr>
            <p:cNvPr id="40" name="Google Shape;40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1179460" y="4566600"/>
            <a:ext cx="3329876" cy="1664938"/>
          </a:xfrm>
          <a:custGeom>
            <a:avLst/>
            <a:gdLst/>
            <a:ahLst/>
            <a:cxnLst/>
            <a:rect l="l" t="t" r="r" b="b"/>
            <a:pathLst>
              <a:path w="3329876" h="1664938" extrusionOk="0">
                <a:moveTo>
                  <a:pt x="0" y="0"/>
                </a:moveTo>
                <a:lnTo>
                  <a:pt x="3329876" y="0"/>
                </a:lnTo>
                <a:lnTo>
                  <a:pt x="3329876" y="1664938"/>
                </a:lnTo>
                <a:lnTo>
                  <a:pt x="0" y="1664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5" name="Google Shape;45;p4"/>
          <p:cNvSpPr/>
          <p:nvPr/>
        </p:nvSpPr>
        <p:spPr>
          <a:xfrm rot="10800000">
            <a:off x="4325635" y="6134255"/>
            <a:ext cx="3329876" cy="1664938"/>
          </a:xfrm>
          <a:custGeom>
            <a:avLst/>
            <a:gdLst/>
            <a:ahLst/>
            <a:cxnLst/>
            <a:rect l="l" t="t" r="r" b="b"/>
            <a:pathLst>
              <a:path w="3329876" h="1664938" extrusionOk="0">
                <a:moveTo>
                  <a:pt x="0" y="0"/>
                </a:moveTo>
                <a:lnTo>
                  <a:pt x="3329876" y="0"/>
                </a:lnTo>
                <a:lnTo>
                  <a:pt x="3329876" y="1664938"/>
                </a:lnTo>
                <a:lnTo>
                  <a:pt x="0" y="1664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6" name="Google Shape;46;p4"/>
          <p:cNvSpPr/>
          <p:nvPr/>
        </p:nvSpPr>
        <p:spPr>
          <a:xfrm>
            <a:off x="7474091" y="4566600"/>
            <a:ext cx="3343241" cy="1671621"/>
          </a:xfrm>
          <a:custGeom>
            <a:avLst/>
            <a:gdLst/>
            <a:ahLst/>
            <a:cxnLst/>
            <a:rect l="l" t="t" r="r" b="b"/>
            <a:pathLst>
              <a:path w="3343241" h="1671621" extrusionOk="0">
                <a:moveTo>
                  <a:pt x="0" y="0"/>
                </a:moveTo>
                <a:lnTo>
                  <a:pt x="3343241" y="0"/>
                </a:lnTo>
                <a:lnTo>
                  <a:pt x="3343241" y="1671620"/>
                </a:lnTo>
                <a:lnTo>
                  <a:pt x="0" y="1671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7" name="Google Shape;47;p4"/>
          <p:cNvSpPr/>
          <p:nvPr/>
        </p:nvSpPr>
        <p:spPr>
          <a:xfrm rot="10800000">
            <a:off x="10629702" y="6224855"/>
            <a:ext cx="3329876" cy="1664938"/>
          </a:xfrm>
          <a:custGeom>
            <a:avLst/>
            <a:gdLst/>
            <a:ahLst/>
            <a:cxnLst/>
            <a:rect l="l" t="t" r="r" b="b"/>
            <a:pathLst>
              <a:path w="3329876" h="1664938" extrusionOk="0">
                <a:moveTo>
                  <a:pt x="0" y="0"/>
                </a:moveTo>
                <a:lnTo>
                  <a:pt x="3329876" y="0"/>
                </a:lnTo>
                <a:lnTo>
                  <a:pt x="3329876" y="1664939"/>
                </a:lnTo>
                <a:lnTo>
                  <a:pt x="0" y="16649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" name="Google Shape;48;p4"/>
          <p:cNvSpPr/>
          <p:nvPr/>
        </p:nvSpPr>
        <p:spPr>
          <a:xfrm>
            <a:off x="13778664" y="4573282"/>
            <a:ext cx="3329876" cy="1664938"/>
          </a:xfrm>
          <a:custGeom>
            <a:avLst/>
            <a:gdLst/>
            <a:ahLst/>
            <a:cxnLst/>
            <a:rect l="l" t="t" r="r" b="b"/>
            <a:pathLst>
              <a:path w="3329876" h="1664938" extrusionOk="0">
                <a:moveTo>
                  <a:pt x="0" y="0"/>
                </a:moveTo>
                <a:lnTo>
                  <a:pt x="3329876" y="0"/>
                </a:lnTo>
                <a:lnTo>
                  <a:pt x="3329876" y="1664938"/>
                </a:lnTo>
                <a:lnTo>
                  <a:pt x="0" y="1664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49" name="Google Shape;49;p4"/>
          <p:cNvGrpSpPr/>
          <p:nvPr/>
        </p:nvGrpSpPr>
        <p:grpSpPr>
          <a:xfrm>
            <a:off x="1759408" y="5051167"/>
            <a:ext cx="2166193" cy="2166193"/>
            <a:chOff x="0" y="0"/>
            <a:chExt cx="812800" cy="812800"/>
          </a:xfrm>
        </p:grpSpPr>
        <p:sp>
          <p:nvSpPr>
            <p:cNvPr id="50" name="Google Shape;50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FAA29"/>
                </a:gs>
                <a:gs pos="100000">
                  <a:srgbClr val="F8D54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 txBox="1"/>
            <p:nvPr/>
          </p:nvSpPr>
          <p:spPr>
            <a:xfrm>
              <a:off x="76200" y="0"/>
              <a:ext cx="6603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4917389" y="5051167"/>
            <a:ext cx="2166193" cy="2166193"/>
            <a:chOff x="0" y="0"/>
            <a:chExt cx="812800" cy="812800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14B23"/>
                </a:gs>
                <a:gs pos="100000">
                  <a:srgbClr val="F99A1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 txBox="1"/>
            <p:nvPr/>
          </p:nvSpPr>
          <p:spPr>
            <a:xfrm>
              <a:off x="76200" y="0"/>
              <a:ext cx="6603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8046036" y="5051167"/>
            <a:ext cx="2166193" cy="2166193"/>
            <a:chOff x="0" y="0"/>
            <a:chExt cx="812800" cy="812800"/>
          </a:xfrm>
        </p:grpSpPr>
        <p:sp>
          <p:nvSpPr>
            <p:cNvPr id="56" name="Google Shape;56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B4298B"/>
                </a:gs>
                <a:gs pos="100000">
                  <a:srgbClr val="DD61A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 txBox="1"/>
            <p:nvPr/>
          </p:nvSpPr>
          <p:spPr>
            <a:xfrm>
              <a:off x="76200" y="0"/>
              <a:ext cx="6603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4"/>
          <p:cNvGrpSpPr/>
          <p:nvPr/>
        </p:nvGrpSpPr>
        <p:grpSpPr>
          <a:xfrm>
            <a:off x="11207857" y="5051167"/>
            <a:ext cx="2166193" cy="2166193"/>
            <a:chOff x="0" y="0"/>
            <a:chExt cx="812800" cy="812800"/>
          </a:xfrm>
        </p:grpSpPr>
        <p:sp>
          <p:nvSpPr>
            <p:cNvPr id="59" name="Google Shape;59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2948A"/>
                </a:gs>
                <a:gs pos="100000">
                  <a:srgbClr val="4CBCB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76200" y="0"/>
              <a:ext cx="6603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4"/>
          <p:cNvGrpSpPr/>
          <p:nvPr/>
        </p:nvGrpSpPr>
        <p:grpSpPr>
          <a:xfrm>
            <a:off x="14350103" y="5051167"/>
            <a:ext cx="2166193" cy="2166193"/>
            <a:chOff x="0" y="0"/>
            <a:chExt cx="812800" cy="812800"/>
          </a:xfrm>
        </p:grpSpPr>
        <p:sp>
          <p:nvSpPr>
            <p:cNvPr id="62" name="Google Shape;62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76C044"/>
                </a:gs>
                <a:gs pos="100000">
                  <a:srgbClr val="CADC3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76200" y="0"/>
              <a:ext cx="6603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8514065" y="852123"/>
            <a:ext cx="853163" cy="1634896"/>
            <a:chOff x="0" y="-47625"/>
            <a:chExt cx="224700" cy="430587"/>
          </a:xfrm>
        </p:grpSpPr>
        <p:sp>
          <p:nvSpPr>
            <p:cNvPr id="67" name="Google Shape;67;p5"/>
            <p:cNvSpPr/>
            <p:nvPr/>
          </p:nvSpPr>
          <p:spPr>
            <a:xfrm>
              <a:off x="0" y="0"/>
              <a:ext cx="224626" cy="382962"/>
            </a:xfrm>
            <a:custGeom>
              <a:avLst/>
              <a:gdLst/>
              <a:ahLst/>
              <a:cxnLst/>
              <a:rect l="l" t="t" r="r" b="b"/>
              <a:pathLst>
                <a:path w="224626" h="382962" extrusionOk="0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76C045"/>
            </a:solidFill>
            <a:ln>
              <a:noFill/>
            </a:ln>
          </p:spPr>
        </p:sp>
        <p:sp>
          <p:nvSpPr>
            <p:cNvPr id="68" name="Google Shape;68;p5"/>
            <p:cNvSpPr txBox="1"/>
            <p:nvPr/>
          </p:nvSpPr>
          <p:spPr>
            <a:xfrm>
              <a:off x="0" y="-47625"/>
              <a:ext cx="2247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6928695" y="2508779"/>
            <a:ext cx="853163" cy="1671061"/>
            <a:chOff x="0" y="-57150"/>
            <a:chExt cx="224700" cy="440112"/>
          </a:xfrm>
        </p:grpSpPr>
        <p:sp>
          <p:nvSpPr>
            <p:cNvPr id="70" name="Google Shape;70;p5"/>
            <p:cNvSpPr/>
            <p:nvPr/>
          </p:nvSpPr>
          <p:spPr>
            <a:xfrm>
              <a:off x="0" y="0"/>
              <a:ext cx="224626" cy="382962"/>
            </a:xfrm>
            <a:custGeom>
              <a:avLst/>
              <a:gdLst/>
              <a:ahLst/>
              <a:cxnLst/>
              <a:rect l="l" t="t" r="r" b="b"/>
              <a:pathLst>
                <a:path w="224626" h="382962" extrusionOk="0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4CA19A"/>
            </a:solidFill>
            <a:ln>
              <a:noFill/>
            </a:ln>
          </p:spPr>
        </p:sp>
        <p:sp>
          <p:nvSpPr>
            <p:cNvPr id="71" name="Google Shape;71;p5"/>
            <p:cNvSpPr txBox="1"/>
            <p:nvPr/>
          </p:nvSpPr>
          <p:spPr>
            <a:xfrm>
              <a:off x="0" y="-57150"/>
              <a:ext cx="2247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5343325" y="4201602"/>
            <a:ext cx="853163" cy="1671061"/>
            <a:chOff x="0" y="-57150"/>
            <a:chExt cx="224700" cy="440112"/>
          </a:xfrm>
        </p:grpSpPr>
        <p:sp>
          <p:nvSpPr>
            <p:cNvPr id="73" name="Google Shape;73;p5"/>
            <p:cNvSpPr/>
            <p:nvPr/>
          </p:nvSpPr>
          <p:spPr>
            <a:xfrm>
              <a:off x="0" y="0"/>
              <a:ext cx="224626" cy="382962"/>
            </a:xfrm>
            <a:custGeom>
              <a:avLst/>
              <a:gdLst/>
              <a:ahLst/>
              <a:cxnLst/>
              <a:rect l="l" t="t" r="r" b="b"/>
              <a:pathLst>
                <a:path w="224626" h="382962" extrusionOk="0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BC2573"/>
            </a:solidFill>
            <a:ln>
              <a:noFill/>
            </a:ln>
          </p:spPr>
        </p:sp>
        <p:sp>
          <p:nvSpPr>
            <p:cNvPr id="74" name="Google Shape;74;p5"/>
            <p:cNvSpPr txBox="1"/>
            <p:nvPr/>
          </p:nvSpPr>
          <p:spPr>
            <a:xfrm>
              <a:off x="0" y="-57150"/>
              <a:ext cx="2247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5"/>
          <p:cNvGrpSpPr/>
          <p:nvPr/>
        </p:nvGrpSpPr>
        <p:grpSpPr>
          <a:xfrm>
            <a:off x="4706080" y="5931228"/>
            <a:ext cx="3086120" cy="1634896"/>
            <a:chOff x="0" y="-47625"/>
            <a:chExt cx="812800" cy="430587"/>
          </a:xfrm>
        </p:grpSpPr>
        <p:sp>
          <p:nvSpPr>
            <p:cNvPr id="76" name="Google Shape;76;p5"/>
            <p:cNvSpPr/>
            <p:nvPr/>
          </p:nvSpPr>
          <p:spPr>
            <a:xfrm>
              <a:off x="0" y="0"/>
              <a:ext cx="812800" cy="382962"/>
            </a:xfrm>
            <a:custGeom>
              <a:avLst/>
              <a:gdLst/>
              <a:ahLst/>
              <a:cxnLst/>
              <a:rect l="l" t="t" r="r" b="b"/>
              <a:pathLst>
                <a:path w="812800" h="38296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gradFill>
              <a:gsLst>
                <a:gs pos="0">
                  <a:srgbClr val="F14B23"/>
                </a:gs>
                <a:gs pos="100000">
                  <a:srgbClr val="F99A16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77" name="Google Shape;77;p5"/>
            <p:cNvSpPr txBox="1"/>
            <p:nvPr/>
          </p:nvSpPr>
          <p:spPr>
            <a:xfrm>
              <a:off x="0" y="-47625"/>
              <a:ext cx="8127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5"/>
          <p:cNvGrpSpPr/>
          <p:nvPr/>
        </p:nvGrpSpPr>
        <p:grpSpPr>
          <a:xfrm>
            <a:off x="3757955" y="5894424"/>
            <a:ext cx="853163" cy="1671061"/>
            <a:chOff x="0" y="-57150"/>
            <a:chExt cx="224700" cy="440112"/>
          </a:xfrm>
        </p:grpSpPr>
        <p:sp>
          <p:nvSpPr>
            <p:cNvPr id="79" name="Google Shape;79;p5"/>
            <p:cNvSpPr/>
            <p:nvPr/>
          </p:nvSpPr>
          <p:spPr>
            <a:xfrm>
              <a:off x="0" y="0"/>
              <a:ext cx="224626" cy="382962"/>
            </a:xfrm>
            <a:custGeom>
              <a:avLst/>
              <a:gdLst/>
              <a:ahLst/>
              <a:cxnLst/>
              <a:rect l="l" t="t" r="r" b="b"/>
              <a:pathLst>
                <a:path w="224626" h="382962" extrusionOk="0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</p:sp>
        <p:sp>
          <p:nvSpPr>
            <p:cNvPr id="80" name="Google Shape;80;p5"/>
            <p:cNvSpPr txBox="1"/>
            <p:nvPr/>
          </p:nvSpPr>
          <p:spPr>
            <a:xfrm>
              <a:off x="0" y="-57150"/>
              <a:ext cx="2247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3120700" y="7804240"/>
            <a:ext cx="3086130" cy="1454603"/>
            <a:chOff x="-3" y="0"/>
            <a:chExt cx="812803" cy="383103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812800" cy="382962"/>
            </a:xfrm>
            <a:custGeom>
              <a:avLst/>
              <a:gdLst/>
              <a:ahLst/>
              <a:cxnLst/>
              <a:rect l="l" t="t" r="r" b="b"/>
              <a:pathLst>
                <a:path w="812800" h="38296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gradFill>
              <a:gsLst>
                <a:gs pos="0">
                  <a:srgbClr val="FFAA29"/>
                </a:gs>
                <a:gs pos="100000">
                  <a:srgbClr val="F8D54F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3" name="Google Shape;83;p5"/>
            <p:cNvSpPr txBox="1"/>
            <p:nvPr/>
          </p:nvSpPr>
          <p:spPr>
            <a:xfrm>
              <a:off x="-3" y="3"/>
              <a:ext cx="812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5"/>
          <p:cNvGrpSpPr/>
          <p:nvPr/>
        </p:nvGrpSpPr>
        <p:grpSpPr>
          <a:xfrm>
            <a:off x="9462191" y="852123"/>
            <a:ext cx="3086120" cy="1634896"/>
            <a:chOff x="0" y="-47625"/>
            <a:chExt cx="812800" cy="430587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812800" cy="382962"/>
            </a:xfrm>
            <a:custGeom>
              <a:avLst/>
              <a:gdLst/>
              <a:ahLst/>
              <a:cxnLst/>
              <a:rect l="l" t="t" r="r" b="b"/>
              <a:pathLst>
                <a:path w="812800" h="38296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gradFill>
              <a:gsLst>
                <a:gs pos="0">
                  <a:srgbClr val="76C044"/>
                </a:gs>
                <a:gs pos="100000">
                  <a:srgbClr val="CADC30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6" name="Google Shape;86;p5"/>
            <p:cNvSpPr txBox="1"/>
            <p:nvPr/>
          </p:nvSpPr>
          <p:spPr>
            <a:xfrm>
              <a:off x="0" y="-47625"/>
              <a:ext cx="8127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5"/>
          <p:cNvGrpSpPr/>
          <p:nvPr/>
        </p:nvGrpSpPr>
        <p:grpSpPr>
          <a:xfrm>
            <a:off x="2172575" y="7803701"/>
            <a:ext cx="853163" cy="1454607"/>
            <a:chOff x="-3" y="-142"/>
            <a:chExt cx="224700" cy="383104"/>
          </a:xfrm>
        </p:grpSpPr>
        <p:sp>
          <p:nvSpPr>
            <p:cNvPr id="88" name="Google Shape;88;p5"/>
            <p:cNvSpPr/>
            <p:nvPr/>
          </p:nvSpPr>
          <p:spPr>
            <a:xfrm>
              <a:off x="0" y="0"/>
              <a:ext cx="224626" cy="382962"/>
            </a:xfrm>
            <a:custGeom>
              <a:avLst/>
              <a:gdLst/>
              <a:ahLst/>
              <a:cxnLst/>
              <a:rect l="l" t="t" r="r" b="b"/>
              <a:pathLst>
                <a:path w="224626" h="382962" extrusionOk="0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FDB02F"/>
            </a:solidFill>
            <a:ln>
              <a:noFill/>
            </a:ln>
          </p:spPr>
        </p:sp>
        <p:sp>
          <p:nvSpPr>
            <p:cNvPr id="89" name="Google Shape;89;p5"/>
            <p:cNvSpPr txBox="1"/>
            <p:nvPr/>
          </p:nvSpPr>
          <p:spPr>
            <a:xfrm>
              <a:off x="-3" y="-142"/>
              <a:ext cx="224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5"/>
          <p:cNvGrpSpPr/>
          <p:nvPr/>
        </p:nvGrpSpPr>
        <p:grpSpPr>
          <a:xfrm>
            <a:off x="7876820" y="2546008"/>
            <a:ext cx="3086120" cy="1634896"/>
            <a:chOff x="0" y="-47625"/>
            <a:chExt cx="812800" cy="430587"/>
          </a:xfrm>
        </p:grpSpPr>
        <p:sp>
          <p:nvSpPr>
            <p:cNvPr id="91" name="Google Shape;91;p5"/>
            <p:cNvSpPr/>
            <p:nvPr/>
          </p:nvSpPr>
          <p:spPr>
            <a:xfrm>
              <a:off x="0" y="0"/>
              <a:ext cx="812800" cy="382962"/>
            </a:xfrm>
            <a:custGeom>
              <a:avLst/>
              <a:gdLst/>
              <a:ahLst/>
              <a:cxnLst/>
              <a:rect l="l" t="t" r="r" b="b"/>
              <a:pathLst>
                <a:path w="812800" h="38296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gradFill>
              <a:gsLst>
                <a:gs pos="0">
                  <a:srgbClr val="12948A"/>
                </a:gs>
                <a:gs pos="100000">
                  <a:srgbClr val="4CBCB0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92" name="Google Shape;92;p5"/>
            <p:cNvSpPr txBox="1"/>
            <p:nvPr/>
          </p:nvSpPr>
          <p:spPr>
            <a:xfrm>
              <a:off x="0" y="-47625"/>
              <a:ext cx="8127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6291450" y="4238193"/>
            <a:ext cx="3086120" cy="1634896"/>
            <a:chOff x="0" y="-47625"/>
            <a:chExt cx="812800" cy="430587"/>
          </a:xfrm>
        </p:grpSpPr>
        <p:sp>
          <p:nvSpPr>
            <p:cNvPr id="94" name="Google Shape;94;p5"/>
            <p:cNvSpPr/>
            <p:nvPr/>
          </p:nvSpPr>
          <p:spPr>
            <a:xfrm>
              <a:off x="0" y="0"/>
              <a:ext cx="812800" cy="382962"/>
            </a:xfrm>
            <a:custGeom>
              <a:avLst/>
              <a:gdLst/>
              <a:ahLst/>
              <a:cxnLst/>
              <a:rect l="l" t="t" r="r" b="b"/>
              <a:pathLst>
                <a:path w="812800" h="38296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gradFill>
              <a:gsLst>
                <a:gs pos="0">
                  <a:srgbClr val="B4298B"/>
                </a:gs>
                <a:gs pos="100000">
                  <a:srgbClr val="DD61A2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95" name="Google Shape;95;p5"/>
            <p:cNvSpPr txBox="1"/>
            <p:nvPr/>
          </p:nvSpPr>
          <p:spPr>
            <a:xfrm>
              <a:off x="0" y="-47625"/>
              <a:ext cx="8127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2">
  <p:cSld name="BLANK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8145598" y="1028700"/>
            <a:ext cx="1196929" cy="1196929"/>
            <a:chOff x="0" y="0"/>
            <a:chExt cx="812800" cy="812800"/>
          </a:xfrm>
        </p:grpSpPr>
        <p:sp>
          <p:nvSpPr>
            <p:cNvPr id="99" name="Google Shape;99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FAA29"/>
                </a:gs>
                <a:gs pos="100000">
                  <a:srgbClr val="F8D54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1" name="Google Shape;101;p6"/>
          <p:cNvCxnSpPr/>
          <p:nvPr/>
        </p:nvCxnSpPr>
        <p:spPr>
          <a:xfrm rot="10800000">
            <a:off x="8744056" y="2225508"/>
            <a:ext cx="0" cy="5874600"/>
          </a:xfrm>
          <a:prstGeom prst="straightConnector1">
            <a:avLst/>
          </a:prstGeom>
          <a:noFill/>
          <a:ln w="476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6"/>
          <p:cNvGrpSpPr/>
          <p:nvPr/>
        </p:nvGrpSpPr>
        <p:grpSpPr>
          <a:xfrm>
            <a:off x="8145598" y="2793354"/>
            <a:ext cx="1196929" cy="1196929"/>
            <a:chOff x="0" y="0"/>
            <a:chExt cx="812800" cy="812800"/>
          </a:xfrm>
        </p:grpSpPr>
        <p:sp>
          <p:nvSpPr>
            <p:cNvPr id="103" name="Google Shape;103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14B23"/>
                </a:gs>
                <a:gs pos="100000">
                  <a:srgbClr val="F99A1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6"/>
          <p:cNvGrpSpPr/>
          <p:nvPr/>
        </p:nvGrpSpPr>
        <p:grpSpPr>
          <a:xfrm>
            <a:off x="8145598" y="4593934"/>
            <a:ext cx="1196929" cy="1196929"/>
            <a:chOff x="0" y="0"/>
            <a:chExt cx="812800" cy="812800"/>
          </a:xfrm>
        </p:grpSpPr>
        <p:sp>
          <p:nvSpPr>
            <p:cNvPr id="106" name="Google Shape;106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B4298B"/>
                </a:gs>
                <a:gs pos="100000">
                  <a:srgbClr val="DD61A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8145598" y="6394514"/>
            <a:ext cx="1196929" cy="1196929"/>
            <a:chOff x="0" y="0"/>
            <a:chExt cx="812800" cy="812800"/>
          </a:xfrm>
        </p:grpSpPr>
        <p:sp>
          <p:nvSpPr>
            <p:cNvPr id="109" name="Google Shape;109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2948A"/>
                </a:gs>
                <a:gs pos="100000">
                  <a:srgbClr val="4CBCB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6"/>
          <p:cNvGrpSpPr/>
          <p:nvPr/>
        </p:nvGrpSpPr>
        <p:grpSpPr>
          <a:xfrm>
            <a:off x="8145598" y="8100108"/>
            <a:ext cx="1196929" cy="1196929"/>
            <a:chOff x="0" y="0"/>
            <a:chExt cx="812800" cy="812800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76C044"/>
                </a:gs>
                <a:gs pos="100000">
                  <a:srgbClr val="CADC3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3">
  <p:cSld name="BLANK_1_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pe.com/support/restfulinterface/do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95BF9-2BF5-4120-B12A-763CD2987959}"/>
              </a:ext>
            </a:extLst>
          </p:cNvPr>
          <p:cNvSpPr txBox="1"/>
          <p:nvPr/>
        </p:nvSpPr>
        <p:spPr>
          <a:xfrm>
            <a:off x="2604977" y="1360968"/>
            <a:ext cx="13078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Infographics</a:t>
            </a:r>
            <a:endParaRPr lang="en-IN" sz="60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4DE7B-BA68-4CA3-B37B-16AB7FF53C3C}"/>
              </a:ext>
            </a:extLst>
          </p:cNvPr>
          <p:cNvSpPr txBox="1"/>
          <p:nvPr/>
        </p:nvSpPr>
        <p:spPr>
          <a:xfrm>
            <a:off x="11748977" y="7848814"/>
            <a:ext cx="6539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Author: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Shrihari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Rao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Date: 12/July/2025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953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8"/>
          <p:cNvGrpSpPr/>
          <p:nvPr/>
        </p:nvGrpSpPr>
        <p:grpSpPr>
          <a:xfrm>
            <a:off x="3053308" y="1081505"/>
            <a:ext cx="5755770" cy="3878575"/>
            <a:chOff x="0" y="-47625"/>
            <a:chExt cx="1276863" cy="860425"/>
          </a:xfrm>
        </p:grpSpPr>
        <p:sp>
          <p:nvSpPr>
            <p:cNvPr id="121" name="Google Shape;121;p8"/>
            <p:cNvSpPr/>
            <p:nvPr/>
          </p:nvSpPr>
          <p:spPr>
            <a:xfrm>
              <a:off x="0" y="0"/>
              <a:ext cx="1276863" cy="812800"/>
            </a:xfrm>
            <a:custGeom>
              <a:avLst/>
              <a:gdLst/>
              <a:ahLst/>
              <a:cxnLst/>
              <a:rect l="l" t="t" r="r" b="b"/>
              <a:pathLst>
                <a:path w="1276863" h="812800" extrusionOk="0">
                  <a:moveTo>
                    <a:pt x="40352" y="0"/>
                  </a:moveTo>
                  <a:lnTo>
                    <a:pt x="1236511" y="0"/>
                  </a:lnTo>
                  <a:cubicBezTo>
                    <a:pt x="1247213" y="0"/>
                    <a:pt x="1257476" y="4251"/>
                    <a:pt x="1265044" y="11819"/>
                  </a:cubicBezTo>
                  <a:cubicBezTo>
                    <a:pt x="1272611" y="19386"/>
                    <a:pt x="1276863" y="29650"/>
                    <a:pt x="1276863" y="40352"/>
                  </a:cubicBezTo>
                  <a:lnTo>
                    <a:pt x="1276863" y="772448"/>
                  </a:lnTo>
                  <a:cubicBezTo>
                    <a:pt x="1276863" y="794734"/>
                    <a:pt x="1258797" y="812800"/>
                    <a:pt x="1236511" y="812800"/>
                  </a:cubicBezTo>
                  <a:lnTo>
                    <a:pt x="40352" y="812800"/>
                  </a:lnTo>
                  <a:cubicBezTo>
                    <a:pt x="29650" y="812800"/>
                    <a:pt x="19386" y="808549"/>
                    <a:pt x="11819" y="800981"/>
                  </a:cubicBezTo>
                  <a:cubicBezTo>
                    <a:pt x="4251" y="793414"/>
                    <a:pt x="0" y="783150"/>
                    <a:pt x="0" y="772448"/>
                  </a:cubicBezTo>
                  <a:lnTo>
                    <a:pt x="0" y="40352"/>
                  </a:lnTo>
                  <a:cubicBezTo>
                    <a:pt x="0" y="29650"/>
                    <a:pt x="4251" y="19386"/>
                    <a:pt x="11819" y="11819"/>
                  </a:cubicBezTo>
                  <a:cubicBezTo>
                    <a:pt x="19386" y="4251"/>
                    <a:pt x="29650" y="0"/>
                    <a:pt x="40352" y="0"/>
                  </a:cubicBezTo>
                  <a:close/>
                </a:path>
              </a:pathLst>
            </a:custGeom>
            <a:gradFill>
              <a:gsLst>
                <a:gs pos="0">
                  <a:srgbClr val="FFAD2C"/>
                </a:gs>
                <a:gs pos="100000">
                  <a:srgbClr val="F9D44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 txBox="1"/>
            <p:nvPr/>
          </p:nvSpPr>
          <p:spPr>
            <a:xfrm>
              <a:off x="0" y="-47625"/>
              <a:ext cx="1276863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8"/>
          <p:cNvGrpSpPr/>
          <p:nvPr/>
        </p:nvGrpSpPr>
        <p:grpSpPr>
          <a:xfrm>
            <a:off x="9478922" y="1081505"/>
            <a:ext cx="5755770" cy="3878575"/>
            <a:chOff x="0" y="-47625"/>
            <a:chExt cx="1276863" cy="860425"/>
          </a:xfrm>
        </p:grpSpPr>
        <p:sp>
          <p:nvSpPr>
            <p:cNvPr id="124" name="Google Shape;124;p8"/>
            <p:cNvSpPr/>
            <p:nvPr/>
          </p:nvSpPr>
          <p:spPr>
            <a:xfrm>
              <a:off x="0" y="0"/>
              <a:ext cx="1276863" cy="812800"/>
            </a:xfrm>
            <a:custGeom>
              <a:avLst/>
              <a:gdLst/>
              <a:ahLst/>
              <a:cxnLst/>
              <a:rect l="l" t="t" r="r" b="b"/>
              <a:pathLst>
                <a:path w="1276863" h="812800" extrusionOk="0">
                  <a:moveTo>
                    <a:pt x="40352" y="0"/>
                  </a:moveTo>
                  <a:lnTo>
                    <a:pt x="1236511" y="0"/>
                  </a:lnTo>
                  <a:cubicBezTo>
                    <a:pt x="1247213" y="0"/>
                    <a:pt x="1257476" y="4251"/>
                    <a:pt x="1265044" y="11819"/>
                  </a:cubicBezTo>
                  <a:cubicBezTo>
                    <a:pt x="1272611" y="19386"/>
                    <a:pt x="1276863" y="29650"/>
                    <a:pt x="1276863" y="40352"/>
                  </a:cubicBezTo>
                  <a:lnTo>
                    <a:pt x="1276863" y="772448"/>
                  </a:lnTo>
                  <a:cubicBezTo>
                    <a:pt x="1276863" y="794734"/>
                    <a:pt x="1258797" y="812800"/>
                    <a:pt x="1236511" y="812800"/>
                  </a:cubicBezTo>
                  <a:lnTo>
                    <a:pt x="40352" y="812800"/>
                  </a:lnTo>
                  <a:cubicBezTo>
                    <a:pt x="29650" y="812800"/>
                    <a:pt x="19386" y="808549"/>
                    <a:pt x="11819" y="800981"/>
                  </a:cubicBezTo>
                  <a:cubicBezTo>
                    <a:pt x="4251" y="793414"/>
                    <a:pt x="0" y="783150"/>
                    <a:pt x="0" y="772448"/>
                  </a:cubicBezTo>
                  <a:lnTo>
                    <a:pt x="0" y="40352"/>
                  </a:lnTo>
                  <a:cubicBezTo>
                    <a:pt x="0" y="29650"/>
                    <a:pt x="4251" y="19386"/>
                    <a:pt x="11819" y="11819"/>
                  </a:cubicBezTo>
                  <a:cubicBezTo>
                    <a:pt x="19386" y="4251"/>
                    <a:pt x="29650" y="0"/>
                    <a:pt x="40352" y="0"/>
                  </a:cubicBezTo>
                  <a:close/>
                </a:path>
              </a:pathLst>
            </a:custGeom>
            <a:gradFill>
              <a:gsLst>
                <a:gs pos="0">
                  <a:srgbClr val="B52C8B"/>
                </a:gs>
                <a:gs pos="100000">
                  <a:srgbClr val="DA5DA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 txBox="1"/>
            <p:nvPr/>
          </p:nvSpPr>
          <p:spPr>
            <a:xfrm>
              <a:off x="0" y="-47625"/>
              <a:ext cx="1276863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8"/>
          <p:cNvGrpSpPr/>
          <p:nvPr/>
        </p:nvGrpSpPr>
        <p:grpSpPr>
          <a:xfrm>
            <a:off x="3053308" y="5108447"/>
            <a:ext cx="5755770" cy="3878575"/>
            <a:chOff x="0" y="-47625"/>
            <a:chExt cx="1276863" cy="860425"/>
          </a:xfrm>
        </p:grpSpPr>
        <p:sp>
          <p:nvSpPr>
            <p:cNvPr id="127" name="Google Shape;127;p8"/>
            <p:cNvSpPr/>
            <p:nvPr/>
          </p:nvSpPr>
          <p:spPr>
            <a:xfrm>
              <a:off x="0" y="0"/>
              <a:ext cx="1276863" cy="812800"/>
            </a:xfrm>
            <a:custGeom>
              <a:avLst/>
              <a:gdLst/>
              <a:ahLst/>
              <a:cxnLst/>
              <a:rect l="l" t="t" r="r" b="b"/>
              <a:pathLst>
                <a:path w="1276863" h="812800" extrusionOk="0">
                  <a:moveTo>
                    <a:pt x="40352" y="0"/>
                  </a:moveTo>
                  <a:lnTo>
                    <a:pt x="1236511" y="0"/>
                  </a:lnTo>
                  <a:cubicBezTo>
                    <a:pt x="1247213" y="0"/>
                    <a:pt x="1257476" y="4251"/>
                    <a:pt x="1265044" y="11819"/>
                  </a:cubicBezTo>
                  <a:cubicBezTo>
                    <a:pt x="1272611" y="19386"/>
                    <a:pt x="1276863" y="29650"/>
                    <a:pt x="1276863" y="40352"/>
                  </a:cubicBezTo>
                  <a:lnTo>
                    <a:pt x="1276863" y="772448"/>
                  </a:lnTo>
                  <a:cubicBezTo>
                    <a:pt x="1276863" y="794734"/>
                    <a:pt x="1258797" y="812800"/>
                    <a:pt x="1236511" y="812800"/>
                  </a:cubicBezTo>
                  <a:lnTo>
                    <a:pt x="40352" y="812800"/>
                  </a:lnTo>
                  <a:cubicBezTo>
                    <a:pt x="29650" y="812800"/>
                    <a:pt x="19386" y="808549"/>
                    <a:pt x="11819" y="800981"/>
                  </a:cubicBezTo>
                  <a:cubicBezTo>
                    <a:pt x="4251" y="793414"/>
                    <a:pt x="0" y="783150"/>
                    <a:pt x="0" y="772448"/>
                  </a:cubicBezTo>
                  <a:lnTo>
                    <a:pt x="0" y="40352"/>
                  </a:lnTo>
                  <a:cubicBezTo>
                    <a:pt x="0" y="29650"/>
                    <a:pt x="4251" y="19386"/>
                    <a:pt x="11819" y="11819"/>
                  </a:cubicBezTo>
                  <a:cubicBezTo>
                    <a:pt x="19386" y="4251"/>
                    <a:pt x="29650" y="0"/>
                    <a:pt x="40352" y="0"/>
                  </a:cubicBezTo>
                  <a:close/>
                </a:path>
              </a:pathLst>
            </a:custGeom>
            <a:gradFill>
              <a:gsLst>
                <a:gs pos="0">
                  <a:srgbClr val="F14B23"/>
                </a:gs>
                <a:gs pos="100000">
                  <a:srgbClr val="F99A1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 txBox="1"/>
            <p:nvPr/>
          </p:nvSpPr>
          <p:spPr>
            <a:xfrm>
              <a:off x="0" y="-47625"/>
              <a:ext cx="1276863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8"/>
          <p:cNvGrpSpPr/>
          <p:nvPr/>
        </p:nvGrpSpPr>
        <p:grpSpPr>
          <a:xfrm>
            <a:off x="9478922" y="5108447"/>
            <a:ext cx="5755770" cy="3878575"/>
            <a:chOff x="0" y="-47625"/>
            <a:chExt cx="1276863" cy="860425"/>
          </a:xfrm>
        </p:grpSpPr>
        <p:sp>
          <p:nvSpPr>
            <p:cNvPr id="130" name="Google Shape;130;p8"/>
            <p:cNvSpPr/>
            <p:nvPr/>
          </p:nvSpPr>
          <p:spPr>
            <a:xfrm>
              <a:off x="0" y="0"/>
              <a:ext cx="1276863" cy="812800"/>
            </a:xfrm>
            <a:custGeom>
              <a:avLst/>
              <a:gdLst/>
              <a:ahLst/>
              <a:cxnLst/>
              <a:rect l="l" t="t" r="r" b="b"/>
              <a:pathLst>
                <a:path w="1276863" h="812800" extrusionOk="0">
                  <a:moveTo>
                    <a:pt x="40352" y="0"/>
                  </a:moveTo>
                  <a:lnTo>
                    <a:pt x="1236511" y="0"/>
                  </a:lnTo>
                  <a:cubicBezTo>
                    <a:pt x="1247213" y="0"/>
                    <a:pt x="1257476" y="4251"/>
                    <a:pt x="1265044" y="11819"/>
                  </a:cubicBezTo>
                  <a:cubicBezTo>
                    <a:pt x="1272611" y="19386"/>
                    <a:pt x="1276863" y="29650"/>
                    <a:pt x="1276863" y="40352"/>
                  </a:cubicBezTo>
                  <a:lnTo>
                    <a:pt x="1276863" y="772448"/>
                  </a:lnTo>
                  <a:cubicBezTo>
                    <a:pt x="1276863" y="794734"/>
                    <a:pt x="1258797" y="812800"/>
                    <a:pt x="1236511" y="812800"/>
                  </a:cubicBezTo>
                  <a:lnTo>
                    <a:pt x="40352" y="812800"/>
                  </a:lnTo>
                  <a:cubicBezTo>
                    <a:pt x="29650" y="812800"/>
                    <a:pt x="19386" y="808549"/>
                    <a:pt x="11819" y="800981"/>
                  </a:cubicBezTo>
                  <a:cubicBezTo>
                    <a:pt x="4251" y="793414"/>
                    <a:pt x="0" y="783150"/>
                    <a:pt x="0" y="772448"/>
                  </a:cubicBezTo>
                  <a:lnTo>
                    <a:pt x="0" y="40352"/>
                  </a:lnTo>
                  <a:cubicBezTo>
                    <a:pt x="0" y="29650"/>
                    <a:pt x="4251" y="19386"/>
                    <a:pt x="11819" y="11819"/>
                  </a:cubicBezTo>
                  <a:cubicBezTo>
                    <a:pt x="19386" y="4251"/>
                    <a:pt x="29650" y="0"/>
                    <a:pt x="40352" y="0"/>
                  </a:cubicBezTo>
                  <a:close/>
                </a:path>
              </a:pathLst>
            </a:custGeom>
            <a:gradFill>
              <a:gsLst>
                <a:gs pos="0">
                  <a:srgbClr val="12948A"/>
                </a:gs>
                <a:gs pos="100000">
                  <a:srgbClr val="4CBCB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 txBox="1"/>
            <p:nvPr/>
          </p:nvSpPr>
          <p:spPr>
            <a:xfrm>
              <a:off x="0" y="-47625"/>
              <a:ext cx="1276863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8"/>
          <p:cNvGrpSpPr/>
          <p:nvPr/>
        </p:nvGrpSpPr>
        <p:grpSpPr>
          <a:xfrm>
            <a:off x="2412494" y="655372"/>
            <a:ext cx="1281627" cy="1281627"/>
            <a:chOff x="0" y="0"/>
            <a:chExt cx="495300" cy="495300"/>
          </a:xfrm>
        </p:grpSpPr>
        <p:sp>
          <p:nvSpPr>
            <p:cNvPr id="133" name="Google Shape;133;p8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 extrusionOk="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 extrusionOk="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FFAD2C"/>
                </a:gs>
                <a:gs pos="100000">
                  <a:srgbClr val="F9D44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8"/>
          <p:cNvSpPr txBox="1"/>
          <p:nvPr/>
        </p:nvSpPr>
        <p:spPr>
          <a:xfrm>
            <a:off x="2661391" y="958267"/>
            <a:ext cx="783834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14593879" y="662956"/>
            <a:ext cx="1281627" cy="1281627"/>
            <a:chOff x="0" y="0"/>
            <a:chExt cx="495300" cy="495300"/>
          </a:xfrm>
        </p:grpSpPr>
        <p:sp>
          <p:nvSpPr>
            <p:cNvPr id="137" name="Google Shape;137;p8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 extrusionOk="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 extrusionOk="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B52C8B"/>
                </a:gs>
                <a:gs pos="100000">
                  <a:srgbClr val="DA5DA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/>
          <p:nvPr/>
        </p:nvSpPr>
        <p:spPr>
          <a:xfrm>
            <a:off x="14842775" y="965851"/>
            <a:ext cx="783834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grpSp>
        <p:nvGrpSpPr>
          <p:cNvPr id="140" name="Google Shape;140;p8"/>
          <p:cNvGrpSpPr/>
          <p:nvPr/>
        </p:nvGrpSpPr>
        <p:grpSpPr>
          <a:xfrm>
            <a:off x="2412494" y="8342417"/>
            <a:ext cx="1281627" cy="1281627"/>
            <a:chOff x="0" y="0"/>
            <a:chExt cx="495300" cy="495300"/>
          </a:xfrm>
        </p:grpSpPr>
        <p:sp>
          <p:nvSpPr>
            <p:cNvPr id="141" name="Google Shape;141;p8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 extrusionOk="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 extrusionOk="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F14B23"/>
                </a:gs>
                <a:gs pos="100000">
                  <a:srgbClr val="F99A1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 txBox="1"/>
          <p:nvPr/>
        </p:nvSpPr>
        <p:spPr>
          <a:xfrm>
            <a:off x="2661391" y="8645311"/>
            <a:ext cx="783834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grpSp>
        <p:nvGrpSpPr>
          <p:cNvPr id="144" name="Google Shape;144;p8"/>
          <p:cNvGrpSpPr/>
          <p:nvPr/>
        </p:nvGrpSpPr>
        <p:grpSpPr>
          <a:xfrm>
            <a:off x="14593879" y="8350001"/>
            <a:ext cx="1281627" cy="1281627"/>
            <a:chOff x="0" y="0"/>
            <a:chExt cx="495300" cy="495300"/>
          </a:xfrm>
        </p:grpSpPr>
        <p:sp>
          <p:nvSpPr>
            <p:cNvPr id="145" name="Google Shape;145;p8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 extrusionOk="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 extrusionOk="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12948A"/>
                </a:gs>
                <a:gs pos="100000">
                  <a:srgbClr val="4CBCB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8"/>
          <p:cNvSpPr txBox="1"/>
          <p:nvPr/>
        </p:nvSpPr>
        <p:spPr>
          <a:xfrm>
            <a:off x="14842775" y="8652895"/>
            <a:ext cx="783834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5578700" y="2322456"/>
            <a:ext cx="7130600" cy="5642087"/>
          </a:xfrm>
          <a:custGeom>
            <a:avLst/>
            <a:gdLst/>
            <a:ahLst/>
            <a:cxnLst/>
            <a:rect l="l" t="t" r="r" b="b"/>
            <a:pathLst>
              <a:path w="7130600" h="5642087" extrusionOk="0">
                <a:moveTo>
                  <a:pt x="0" y="0"/>
                </a:moveTo>
                <a:lnTo>
                  <a:pt x="7130600" y="0"/>
                </a:lnTo>
                <a:lnTo>
                  <a:pt x="7130600" y="5642088"/>
                </a:lnTo>
                <a:lnTo>
                  <a:pt x="0" y="56420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5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9" name="Google Shape;149;p8"/>
          <p:cNvGrpSpPr/>
          <p:nvPr/>
        </p:nvGrpSpPr>
        <p:grpSpPr>
          <a:xfrm>
            <a:off x="6809090" y="2808590"/>
            <a:ext cx="4669819" cy="4669819"/>
            <a:chOff x="0" y="0"/>
            <a:chExt cx="812800" cy="812800"/>
          </a:xfrm>
        </p:grpSpPr>
        <p:sp>
          <p:nvSpPr>
            <p:cNvPr id="150" name="Google Shape;150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8"/>
          <p:cNvSpPr txBox="1"/>
          <p:nvPr/>
        </p:nvSpPr>
        <p:spPr>
          <a:xfrm>
            <a:off x="3722763" y="2200349"/>
            <a:ext cx="3114969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log for a range of days or the entire log from Active Health System Log page.</a:t>
            </a:r>
            <a:endParaRPr sz="2000" dirty="0"/>
          </a:p>
        </p:txBody>
      </p:sp>
      <p:sp>
        <p:nvSpPr>
          <p:cNvPr id="153" name="Google Shape;153;p8"/>
          <p:cNvSpPr txBox="1"/>
          <p:nvPr/>
        </p:nvSpPr>
        <p:spPr>
          <a:xfrm>
            <a:off x="3722763" y="1714119"/>
            <a:ext cx="3114969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iLO</a:t>
            </a:r>
            <a:r>
              <a:rPr lang="en-US" sz="23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web Interface</a:t>
            </a:r>
            <a:endParaRPr dirty="0"/>
          </a:p>
        </p:txBody>
      </p:sp>
      <p:sp>
        <p:nvSpPr>
          <p:cNvPr id="154" name="Google Shape;154;p8"/>
          <p:cNvSpPr txBox="1"/>
          <p:nvPr/>
        </p:nvSpPr>
        <p:spPr>
          <a:xfrm>
            <a:off x="3734223" y="6248324"/>
            <a:ext cx="311496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Download the log by using the </a:t>
            </a:r>
            <a:r>
              <a:rPr lang="en-US" sz="2000" dirty="0" err="1"/>
              <a:t>cURL</a:t>
            </a:r>
            <a:r>
              <a:rPr lang="en-US" sz="2000" dirty="0"/>
              <a:t> command-line tool</a:t>
            </a:r>
            <a:endParaRPr sz="2000" dirty="0"/>
          </a:p>
        </p:txBody>
      </p:sp>
      <p:sp>
        <p:nvSpPr>
          <p:cNvPr id="155" name="Google Shape;155;p8"/>
          <p:cNvSpPr txBox="1"/>
          <p:nvPr/>
        </p:nvSpPr>
        <p:spPr>
          <a:xfrm>
            <a:off x="3734223" y="5762094"/>
            <a:ext cx="3114969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0"/>
              </a:lnSpc>
            </a:pPr>
            <a:r>
              <a:rPr lang="en-IN" sz="2400" dirty="0" err="1"/>
              <a:t>cURL</a:t>
            </a:r>
            <a:r>
              <a:rPr lang="en-IN" sz="2400" dirty="0"/>
              <a:t> utility</a:t>
            </a:r>
            <a:endParaRPr dirty="0"/>
          </a:p>
        </p:txBody>
      </p:sp>
      <p:sp>
        <p:nvSpPr>
          <p:cNvPr id="156" name="Google Shape;156;p8"/>
          <p:cNvSpPr txBox="1"/>
          <p:nvPr/>
        </p:nvSpPr>
        <p:spPr>
          <a:xfrm>
            <a:off x="11048276" y="2252607"/>
            <a:ext cx="3552765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Download the log by connecting a USB flash drive to the </a:t>
            </a:r>
            <a:r>
              <a:rPr lang="en-US" sz="2000" dirty="0" err="1"/>
              <a:t>iLO</a:t>
            </a:r>
            <a:r>
              <a:rPr lang="en-US" sz="2000" dirty="0"/>
              <a:t> Service Port on the front of the server</a:t>
            </a:r>
            <a:endParaRPr sz="2000" dirty="0"/>
          </a:p>
        </p:txBody>
      </p:sp>
      <p:sp>
        <p:nvSpPr>
          <p:cNvPr id="157" name="Google Shape;157;p8"/>
          <p:cNvSpPr txBox="1"/>
          <p:nvPr/>
        </p:nvSpPr>
        <p:spPr>
          <a:xfrm>
            <a:off x="11486072" y="1766377"/>
            <a:ext cx="3114969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r">
              <a:lnSpc>
                <a:spcPct val="140000"/>
              </a:lnSpc>
            </a:pPr>
            <a:r>
              <a:rPr lang="en-IN" sz="2400" dirty="0" err="1"/>
              <a:t>iLO</a:t>
            </a:r>
            <a:r>
              <a:rPr lang="en-IN" sz="2400" dirty="0"/>
              <a:t> Service Port</a:t>
            </a:r>
            <a:endParaRPr dirty="0"/>
          </a:p>
        </p:txBody>
      </p:sp>
      <p:sp>
        <p:nvSpPr>
          <p:cNvPr id="159" name="Google Shape;159;p8"/>
          <p:cNvSpPr txBox="1"/>
          <p:nvPr/>
        </p:nvSpPr>
        <p:spPr>
          <a:xfrm>
            <a:off x="11486072" y="5862608"/>
            <a:ext cx="3114969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r">
              <a:lnSpc>
                <a:spcPct val="140000"/>
              </a:lnSpc>
            </a:pPr>
            <a:r>
              <a:rPr lang="en-US" sz="2400" dirty="0" err="1"/>
              <a:t>iLO</a:t>
            </a:r>
            <a:r>
              <a:rPr lang="en-US" sz="2400" dirty="0"/>
              <a:t> RESTful API and RESTful Interface Tool</a:t>
            </a:r>
            <a:endParaRPr dirty="0"/>
          </a:p>
        </p:txBody>
      </p:sp>
      <p:sp>
        <p:nvSpPr>
          <p:cNvPr id="160" name="Google Shape;160;p8"/>
          <p:cNvSpPr txBox="1"/>
          <p:nvPr/>
        </p:nvSpPr>
        <p:spPr>
          <a:xfrm>
            <a:off x="6801927" y="4326912"/>
            <a:ext cx="4684200" cy="118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System Log Download Methods</a:t>
            </a:r>
            <a:endParaRPr sz="3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E5CEB-C83A-4174-8CEB-7BF30F633594}"/>
              </a:ext>
            </a:extLst>
          </p:cNvPr>
          <p:cNvSpPr/>
          <p:nvPr/>
        </p:nvSpPr>
        <p:spPr>
          <a:xfrm>
            <a:off x="10961958" y="6935751"/>
            <a:ext cx="3658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For more information, see </a:t>
            </a:r>
            <a:r>
              <a:rPr lang="en-US" sz="2000" dirty="0">
                <a:hlinkClick r:id="rId4"/>
              </a:rPr>
              <a:t>Link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1"/>
          <p:cNvGrpSpPr/>
          <p:nvPr/>
        </p:nvGrpSpPr>
        <p:grpSpPr>
          <a:xfrm>
            <a:off x="8145598" y="1028700"/>
            <a:ext cx="1196916" cy="1196916"/>
            <a:chOff x="0" y="0"/>
            <a:chExt cx="812800" cy="812800"/>
          </a:xfrm>
        </p:grpSpPr>
        <p:sp>
          <p:nvSpPr>
            <p:cNvPr id="236" name="Google Shape;236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FAA29"/>
                </a:gs>
                <a:gs pos="100000">
                  <a:srgbClr val="F8D54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1"/>
          <p:cNvSpPr txBox="1"/>
          <p:nvPr/>
        </p:nvSpPr>
        <p:spPr>
          <a:xfrm>
            <a:off x="9844266" y="1590689"/>
            <a:ext cx="741503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1919"/>
                </a:solidFill>
              </a:rPr>
              <a:t>Firmware is located on the left navigation pane.</a:t>
            </a:r>
            <a:endParaRPr dirty="0"/>
          </a:p>
        </p:txBody>
      </p:sp>
      <p:sp>
        <p:nvSpPr>
          <p:cNvPr id="239" name="Google Shape;239;p11"/>
          <p:cNvSpPr txBox="1"/>
          <p:nvPr/>
        </p:nvSpPr>
        <p:spPr>
          <a:xfrm>
            <a:off x="9844266" y="1041824"/>
            <a:ext cx="7415034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1919"/>
                </a:solidFill>
                <a:latin typeface="Montserrat"/>
                <a:sym typeface="Montserrat"/>
              </a:rPr>
              <a:t>Click Firmware &gt; Firmware Verification</a:t>
            </a:r>
            <a:endParaRPr dirty="0"/>
          </a:p>
        </p:txBody>
      </p:sp>
      <p:sp>
        <p:nvSpPr>
          <p:cNvPr id="240" name="Google Shape;240;p11"/>
          <p:cNvSpPr txBox="1"/>
          <p:nvPr/>
        </p:nvSpPr>
        <p:spPr>
          <a:xfrm>
            <a:off x="9844266" y="3373619"/>
            <a:ext cx="741503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The Scan Settings window appears.</a:t>
            </a:r>
            <a:endParaRPr dirty="0"/>
          </a:p>
        </p:txBody>
      </p:sp>
      <p:sp>
        <p:nvSpPr>
          <p:cNvPr id="241" name="Google Shape;241;p11"/>
          <p:cNvSpPr txBox="1"/>
          <p:nvPr/>
        </p:nvSpPr>
        <p:spPr>
          <a:xfrm>
            <a:off x="9844266" y="2824773"/>
            <a:ext cx="7415034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 dirty="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Click</a:t>
            </a:r>
            <a:r>
              <a:rPr lang="en-US" sz="2500" b="1" i="0" u="none" strike="noStrike" cap="none" dirty="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 Settings.</a:t>
            </a:r>
            <a:endParaRPr dirty="0"/>
          </a:p>
        </p:txBody>
      </p:sp>
      <p:sp>
        <p:nvSpPr>
          <p:cNvPr id="242" name="Google Shape;242;p11"/>
          <p:cNvSpPr txBox="1"/>
          <p:nvPr/>
        </p:nvSpPr>
        <p:spPr>
          <a:xfrm>
            <a:off x="9844266" y="5167343"/>
            <a:ext cx="741503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Set Scan interval in days. (Valid values from 1 to 365).</a:t>
            </a:r>
            <a:endParaRPr dirty="0"/>
          </a:p>
        </p:txBody>
      </p:sp>
      <p:sp>
        <p:nvSpPr>
          <p:cNvPr id="243" name="Google Shape;243;p11"/>
          <p:cNvSpPr txBox="1"/>
          <p:nvPr/>
        </p:nvSpPr>
        <p:spPr>
          <a:xfrm>
            <a:off x="9844266" y="4618497"/>
            <a:ext cx="7415034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Select an Integrity Failure Action</a:t>
            </a:r>
            <a:endParaRPr dirty="0"/>
          </a:p>
        </p:txBody>
      </p:sp>
      <p:sp>
        <p:nvSpPr>
          <p:cNvPr id="244" name="Google Shape;244;p11"/>
          <p:cNvSpPr txBox="1"/>
          <p:nvPr/>
        </p:nvSpPr>
        <p:spPr>
          <a:xfrm>
            <a:off x="9844266" y="6939479"/>
            <a:ext cx="741503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1919"/>
                </a:solidFill>
              </a:rPr>
              <a:t>Set Background Scan to enabled or disabled.</a:t>
            </a:r>
            <a:endParaRPr dirty="0"/>
          </a:p>
        </p:txBody>
      </p:sp>
      <p:sp>
        <p:nvSpPr>
          <p:cNvPr id="245" name="Google Shape;245;p11"/>
          <p:cNvSpPr txBox="1"/>
          <p:nvPr/>
        </p:nvSpPr>
        <p:spPr>
          <a:xfrm>
            <a:off x="9844266" y="6364725"/>
            <a:ext cx="7415034" cy="64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91919"/>
                </a:solidFill>
                <a:latin typeface="Montserrat"/>
                <a:sym typeface="Montserrat"/>
              </a:rPr>
              <a:t>Set Enable Background Scan</a:t>
            </a:r>
            <a:endParaRPr dirty="0"/>
          </a:p>
        </p:txBody>
      </p:sp>
      <p:sp>
        <p:nvSpPr>
          <p:cNvPr id="246" name="Google Shape;246;p11"/>
          <p:cNvSpPr txBox="1"/>
          <p:nvPr/>
        </p:nvSpPr>
        <p:spPr>
          <a:xfrm>
            <a:off x="9844266" y="8722409"/>
            <a:ext cx="741503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Click X to close the Scan Settings window.</a:t>
            </a:r>
            <a:endParaRPr dirty="0"/>
          </a:p>
        </p:txBody>
      </p:sp>
      <p:sp>
        <p:nvSpPr>
          <p:cNvPr id="247" name="Google Shape;247;p11"/>
          <p:cNvSpPr txBox="1"/>
          <p:nvPr/>
        </p:nvSpPr>
        <p:spPr>
          <a:xfrm>
            <a:off x="9844266" y="8147655"/>
            <a:ext cx="7415034" cy="64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Click Update to update or click Cancel</a:t>
            </a:r>
            <a:endParaRPr lang="en-US" dirty="0"/>
          </a:p>
        </p:txBody>
      </p:sp>
      <p:cxnSp>
        <p:nvCxnSpPr>
          <p:cNvPr id="248" name="Google Shape;248;p11"/>
          <p:cNvCxnSpPr/>
          <p:nvPr/>
        </p:nvCxnSpPr>
        <p:spPr>
          <a:xfrm rot="10800000">
            <a:off x="8744056" y="2225616"/>
            <a:ext cx="0" cy="5874492"/>
          </a:xfrm>
          <a:prstGeom prst="straightConnector1">
            <a:avLst/>
          </a:prstGeom>
          <a:noFill/>
          <a:ln w="476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9" name="Google Shape;249;p11"/>
          <p:cNvGrpSpPr/>
          <p:nvPr/>
        </p:nvGrpSpPr>
        <p:grpSpPr>
          <a:xfrm>
            <a:off x="8145598" y="2793354"/>
            <a:ext cx="1196916" cy="1196916"/>
            <a:chOff x="0" y="0"/>
            <a:chExt cx="812800" cy="812800"/>
          </a:xfrm>
        </p:grpSpPr>
        <p:sp>
          <p:nvSpPr>
            <p:cNvPr id="250" name="Google Shape;250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14B23"/>
                </a:gs>
                <a:gs pos="100000">
                  <a:srgbClr val="F99A1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1"/>
          <p:cNvGrpSpPr/>
          <p:nvPr/>
        </p:nvGrpSpPr>
        <p:grpSpPr>
          <a:xfrm>
            <a:off x="8145598" y="4593934"/>
            <a:ext cx="1196916" cy="1196916"/>
            <a:chOff x="0" y="0"/>
            <a:chExt cx="812800" cy="812800"/>
          </a:xfrm>
        </p:grpSpPr>
        <p:sp>
          <p:nvSpPr>
            <p:cNvPr id="253" name="Google Shape;253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B4298B"/>
                </a:gs>
                <a:gs pos="100000">
                  <a:srgbClr val="DD61A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11"/>
          <p:cNvGrpSpPr/>
          <p:nvPr/>
        </p:nvGrpSpPr>
        <p:grpSpPr>
          <a:xfrm>
            <a:off x="8145598" y="6394514"/>
            <a:ext cx="1196916" cy="1196916"/>
            <a:chOff x="0" y="0"/>
            <a:chExt cx="812800" cy="812800"/>
          </a:xfrm>
        </p:grpSpPr>
        <p:sp>
          <p:nvSpPr>
            <p:cNvPr id="256" name="Google Shape;256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2948A"/>
                </a:gs>
                <a:gs pos="100000">
                  <a:srgbClr val="4CBCB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8145598" y="8100108"/>
            <a:ext cx="1196916" cy="1196916"/>
            <a:chOff x="0" y="0"/>
            <a:chExt cx="812800" cy="812800"/>
          </a:xfrm>
        </p:grpSpPr>
        <p:sp>
          <p:nvSpPr>
            <p:cNvPr id="259" name="Google Shape;259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76C044"/>
                </a:gs>
                <a:gs pos="100000">
                  <a:srgbClr val="CADC3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1"/>
          <p:cNvSpPr txBox="1"/>
          <p:nvPr/>
        </p:nvSpPr>
        <p:spPr>
          <a:xfrm>
            <a:off x="8677046" y="1382683"/>
            <a:ext cx="13402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8645160" y="3147337"/>
            <a:ext cx="19779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263" name="Google Shape;263;p11"/>
          <p:cNvSpPr txBox="1"/>
          <p:nvPr/>
        </p:nvSpPr>
        <p:spPr>
          <a:xfrm>
            <a:off x="8645755" y="4899025"/>
            <a:ext cx="19719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264" name="Google Shape;264;p11"/>
          <p:cNvSpPr txBox="1"/>
          <p:nvPr/>
        </p:nvSpPr>
        <p:spPr>
          <a:xfrm>
            <a:off x="8634965" y="6748497"/>
            <a:ext cx="21877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/>
          </a:p>
        </p:txBody>
      </p:sp>
      <p:sp>
        <p:nvSpPr>
          <p:cNvPr id="265" name="Google Shape;265;p11"/>
          <p:cNvSpPr txBox="1"/>
          <p:nvPr/>
        </p:nvSpPr>
        <p:spPr>
          <a:xfrm>
            <a:off x="8644341" y="8454091"/>
            <a:ext cx="20002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/>
          </a:p>
        </p:txBody>
      </p:sp>
      <p:sp>
        <p:nvSpPr>
          <p:cNvPr id="266" name="Google Shape;266;p11"/>
          <p:cNvSpPr txBox="1"/>
          <p:nvPr/>
        </p:nvSpPr>
        <p:spPr>
          <a:xfrm>
            <a:off x="581893" y="3870784"/>
            <a:ext cx="6963649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Configuring firmware verification settings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167</Words>
  <Application>Microsoft Office PowerPoint</Application>
  <PresentationFormat>Custom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Rentla.in</cp:lastModifiedBy>
  <cp:revision>9</cp:revision>
  <dcterms:modified xsi:type="dcterms:W3CDTF">2025-09-12T16:59:49Z</dcterms:modified>
</cp:coreProperties>
</file>