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2539d425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2539d4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f01254cc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f01254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f81facf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af81fa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af81facf4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af81fac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f81facf4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f81fac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2"/>
          <p:cNvGrpSpPr/>
          <p:nvPr/>
        </p:nvGrpSpPr>
        <p:grpSpPr>
          <a:xfrm>
            <a:off x="5727769" y="2436381"/>
            <a:ext cx="3309553" cy="2508038"/>
            <a:chOff x="3614854" y="861958"/>
            <a:chExt cx="2343710" cy="1605761"/>
          </a:xfrm>
        </p:grpSpPr>
        <p:grpSp>
          <p:nvGrpSpPr>
            <p:cNvPr id="72" name="Google Shape;72;p12"/>
            <p:cNvGrpSpPr/>
            <p:nvPr/>
          </p:nvGrpSpPr>
          <p:grpSpPr>
            <a:xfrm>
              <a:off x="3614854" y="861958"/>
              <a:ext cx="2227798" cy="1174098"/>
              <a:chOff x="3614854" y="861958"/>
              <a:chExt cx="2227798" cy="1174098"/>
            </a:xfrm>
          </p:grpSpPr>
          <p:grpSp>
            <p:nvGrpSpPr>
              <p:cNvPr id="73" name="Google Shape;73;p12"/>
              <p:cNvGrpSpPr/>
              <p:nvPr/>
            </p:nvGrpSpPr>
            <p:grpSpPr>
              <a:xfrm>
                <a:off x="3614854" y="861958"/>
                <a:ext cx="2227798" cy="1174098"/>
                <a:chOff x="3938374" y="1462324"/>
                <a:chExt cx="4537267" cy="2661148"/>
              </a:xfrm>
            </p:grpSpPr>
            <p:sp>
              <p:nvSpPr>
                <p:cNvPr id="74" name="Google Shape;74;p12"/>
                <p:cNvSpPr/>
                <p:nvPr/>
              </p:nvSpPr>
              <p:spPr>
                <a:xfrm>
                  <a:off x="4309824" y="1462324"/>
                  <a:ext cx="3793780" cy="2539405"/>
                </a:xfrm>
                <a:custGeom>
                  <a:rect b="b" l="l" r="r" t="t"/>
                  <a:pathLst>
                    <a:path extrusionOk="0" h="3454973" w="5161606">
                      <a:moveTo>
                        <a:pt x="4992053" y="0"/>
                      </a:moveTo>
                      <a:lnTo>
                        <a:pt x="170498" y="0"/>
                      </a:lnTo>
                      <a:cubicBezTo>
                        <a:pt x="76200" y="0"/>
                        <a:pt x="0" y="76143"/>
                        <a:pt x="0" y="170369"/>
                      </a:cubicBezTo>
                      <a:lnTo>
                        <a:pt x="0" y="3396915"/>
                      </a:lnTo>
                      <a:cubicBezTo>
                        <a:pt x="0" y="3429275"/>
                        <a:pt x="26670" y="3454973"/>
                        <a:pt x="58102" y="3454973"/>
                      </a:cubicBezTo>
                      <a:lnTo>
                        <a:pt x="5103495" y="3454973"/>
                      </a:lnTo>
                      <a:cubicBezTo>
                        <a:pt x="5135880" y="3454973"/>
                        <a:pt x="5161598" y="3428324"/>
                        <a:pt x="5161598" y="3396915"/>
                      </a:cubicBezTo>
                      <a:lnTo>
                        <a:pt x="5161598" y="170369"/>
                      </a:lnTo>
                      <a:cubicBezTo>
                        <a:pt x="5162550" y="76143"/>
                        <a:pt x="5086350" y="0"/>
                        <a:pt x="4992053" y="0"/>
                      </a:cubicBezTo>
                      <a:close/>
                      <a:moveTo>
                        <a:pt x="4981575" y="3245581"/>
                      </a:moveTo>
                      <a:lnTo>
                        <a:pt x="190500" y="3245581"/>
                      </a:lnTo>
                      <a:lnTo>
                        <a:pt x="190500" y="199874"/>
                      </a:lnTo>
                      <a:lnTo>
                        <a:pt x="4981575" y="199874"/>
                      </a:lnTo>
                      <a:lnTo>
                        <a:pt x="4981575" y="324558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12"/>
                <p:cNvSpPr/>
                <p:nvPr/>
              </p:nvSpPr>
              <p:spPr>
                <a:xfrm>
                  <a:off x="3938374" y="4053515"/>
                  <a:ext cx="4537267" cy="69956"/>
                </a:xfrm>
                <a:custGeom>
                  <a:rect b="b" l="l" r="r" t="t"/>
                  <a:pathLst>
                    <a:path extrusionOk="0" h="95178" w="6173152">
                      <a:moveTo>
                        <a:pt x="0" y="0"/>
                      </a:moveTo>
                      <a:cubicBezTo>
                        <a:pt x="0" y="0"/>
                        <a:pt x="129540" y="95178"/>
                        <a:pt x="450533" y="95178"/>
                      </a:cubicBezTo>
                      <a:lnTo>
                        <a:pt x="5817870" y="95178"/>
                      </a:lnTo>
                      <a:cubicBezTo>
                        <a:pt x="5948363" y="95178"/>
                        <a:pt x="6173153" y="0"/>
                        <a:pt x="617315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12"/>
                <p:cNvSpPr/>
                <p:nvPr/>
              </p:nvSpPr>
              <p:spPr>
                <a:xfrm>
                  <a:off x="3938374" y="3997489"/>
                  <a:ext cx="4536567" cy="55964"/>
                </a:xfrm>
                <a:custGeom>
                  <a:rect b="b" l="l" r="r" t="t"/>
                  <a:pathLst>
                    <a:path extrusionOk="0" h="76142" w="6172200">
                      <a:moveTo>
                        <a:pt x="0" y="76143"/>
                      </a:moveTo>
                      <a:lnTo>
                        <a:pt x="6172200" y="76143"/>
                      </a:lnTo>
                      <a:lnTo>
                        <a:pt x="6172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12"/>
                <p:cNvSpPr/>
                <p:nvPr/>
              </p:nvSpPr>
              <p:spPr>
                <a:xfrm>
                  <a:off x="5872718" y="3997489"/>
                  <a:ext cx="664383" cy="34978"/>
                </a:xfrm>
                <a:custGeom>
                  <a:rect b="b" l="l" r="r" t="t"/>
                  <a:pathLst>
                    <a:path extrusionOk="0" h="47589" w="903922">
                      <a:moveTo>
                        <a:pt x="0" y="0"/>
                      </a:moveTo>
                      <a:cubicBezTo>
                        <a:pt x="0" y="0"/>
                        <a:pt x="26670" y="47589"/>
                        <a:pt x="53340" y="47589"/>
                      </a:cubicBezTo>
                      <a:lnTo>
                        <a:pt x="850582" y="47589"/>
                      </a:lnTo>
                      <a:cubicBezTo>
                        <a:pt x="877253" y="47589"/>
                        <a:pt x="903922" y="0"/>
                        <a:pt x="9039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78" name="Google Shape;78;p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75450" y="935125"/>
                <a:ext cx="1718850" cy="96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12"/>
            <p:cNvGrpSpPr/>
            <p:nvPr/>
          </p:nvGrpSpPr>
          <p:grpSpPr>
            <a:xfrm>
              <a:off x="5241885" y="996518"/>
              <a:ext cx="716679" cy="1471201"/>
              <a:chOff x="5370110" y="2335843"/>
              <a:chExt cx="716679" cy="1471201"/>
            </a:xfrm>
          </p:grpSpPr>
          <p:pic>
            <p:nvPicPr>
              <p:cNvPr id="80" name="Google Shape;80;p1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396067" y="2464407"/>
                <a:ext cx="664757" cy="121404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1" name="Google Shape;81;p12"/>
              <p:cNvGrpSpPr/>
              <p:nvPr/>
            </p:nvGrpSpPr>
            <p:grpSpPr>
              <a:xfrm>
                <a:off x="5370110" y="2335843"/>
                <a:ext cx="716679" cy="1471201"/>
                <a:chOff x="5317469" y="179963"/>
                <a:chExt cx="1540914" cy="4389025"/>
              </a:xfrm>
            </p:grpSpPr>
            <p:sp>
              <p:nvSpPr>
                <p:cNvPr id="82" name="Google Shape;82;p12"/>
                <p:cNvSpPr/>
                <p:nvPr/>
              </p:nvSpPr>
              <p:spPr>
                <a:xfrm>
                  <a:off x="5317469" y="179963"/>
                  <a:ext cx="1540914" cy="4389025"/>
                </a:xfrm>
                <a:custGeom>
                  <a:rect b="b" l="l" r="r" t="t"/>
                  <a:pathLst>
                    <a:path extrusionOk="0" h="209550" w="101027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2"/>
                <p:cNvSpPr/>
                <p:nvPr/>
              </p:nvSpPr>
              <p:spPr>
                <a:xfrm>
                  <a:off x="5811731" y="352344"/>
                  <a:ext cx="552366" cy="83373"/>
                </a:xfrm>
                <a:custGeom>
                  <a:rect b="b" l="l" r="r" t="t"/>
                  <a:pathLst>
                    <a:path extrusionOk="0" h="3973" w="3973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2"/>
                <p:cNvSpPr/>
                <p:nvPr/>
              </p:nvSpPr>
              <p:spPr>
                <a:xfrm>
                  <a:off x="5883514" y="862554"/>
                  <a:ext cx="408837" cy="64493"/>
                </a:xfrm>
                <a:custGeom>
                  <a:rect b="b" l="l" r="r" t="t"/>
                  <a:pathLst>
                    <a:path extrusionOk="0" h="3074" w="19487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5" name="Google Shape;85;p12"/>
          <p:cNvSpPr txBox="1"/>
          <p:nvPr>
            <p:ph type="ctrTitle"/>
          </p:nvPr>
        </p:nvSpPr>
        <p:spPr>
          <a:xfrm>
            <a:off x="82475" y="2400538"/>
            <a:ext cx="67137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FOOD DONATION APPLICATION</a:t>
            </a:r>
            <a:endParaRPr sz="4400"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000" y="318925"/>
            <a:ext cx="1238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143000" y="435876"/>
            <a:ext cx="68580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Team Members</a:t>
            </a:r>
            <a:endParaRPr sz="3200"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1"/>
          <p:cNvSpPr txBox="1"/>
          <p:nvPr>
            <p:ph idx="4294967295" type="body"/>
          </p:nvPr>
        </p:nvSpPr>
        <p:spPr>
          <a:xfrm>
            <a:off x="958425" y="894649"/>
            <a:ext cx="68580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Shadwal C Rao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Sheikh Mohammed Shuhood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Shravya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Shridhar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Thanks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523050" y="2305638"/>
            <a:ext cx="67671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977026" y="3114988"/>
            <a:ext cx="6927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an platform for overcoming wastage of food.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help the NGO’s to provide food for the needy.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ctrTitle"/>
          </p:nvPr>
        </p:nvSpPr>
        <p:spPr>
          <a:xfrm>
            <a:off x="1141300" y="458125"/>
            <a:ext cx="75498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Did you know that about 40 % of the food produced in India is wasted?</a:t>
            </a:r>
            <a:endParaRPr b="1" sz="33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837350" y="2385300"/>
            <a:ext cx="6383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In 2019 the total food wastage in India was 931 million tonnes out of which 61% came directly from households, 26% from food services, and 13% from retail.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837350" y="1337113"/>
            <a:ext cx="698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As per one data, the average person in India wastes 137 grams of food every single day. That’s 0.96 kg per week or 50 kg per year. In India, 40% of the food is wasted which is equivalent to Rs 92,000 crores a year.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366200" y="1453300"/>
            <a:ext cx="1574400" cy="26928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Food Donation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218200" y="705275"/>
            <a:ext cx="1346400" cy="641100"/>
          </a:xfrm>
          <a:prstGeom prst="roundRect">
            <a:avLst>
              <a:gd fmla="val 16667" name="adj"/>
            </a:avLst>
          </a:prstGeom>
          <a:solidFill>
            <a:srgbClr val="999FA9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Donar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821579" y="1025800"/>
            <a:ext cx="2299578" cy="1845075"/>
            <a:chOff x="3614854" y="861958"/>
            <a:chExt cx="2405668" cy="1709828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3614854" y="861958"/>
              <a:ext cx="2227798" cy="1174098"/>
              <a:chOff x="3614854" y="861958"/>
              <a:chExt cx="2227798" cy="1174098"/>
            </a:xfrm>
          </p:grpSpPr>
          <p:grpSp>
            <p:nvGrpSpPr>
              <p:cNvPr id="111" name="Google Shape;111;p15"/>
              <p:cNvGrpSpPr/>
              <p:nvPr/>
            </p:nvGrpSpPr>
            <p:grpSpPr>
              <a:xfrm>
                <a:off x="3614854" y="861958"/>
                <a:ext cx="2227798" cy="1174098"/>
                <a:chOff x="3938374" y="1462324"/>
                <a:chExt cx="4537267" cy="2661148"/>
              </a:xfrm>
            </p:grpSpPr>
            <p:sp>
              <p:nvSpPr>
                <p:cNvPr id="112" name="Google Shape;112;p15"/>
                <p:cNvSpPr/>
                <p:nvPr/>
              </p:nvSpPr>
              <p:spPr>
                <a:xfrm>
                  <a:off x="4309824" y="1462324"/>
                  <a:ext cx="3793780" cy="2539405"/>
                </a:xfrm>
                <a:custGeom>
                  <a:rect b="b" l="l" r="r" t="t"/>
                  <a:pathLst>
                    <a:path extrusionOk="0" h="3454973" w="5161606">
                      <a:moveTo>
                        <a:pt x="4992053" y="0"/>
                      </a:moveTo>
                      <a:lnTo>
                        <a:pt x="170498" y="0"/>
                      </a:lnTo>
                      <a:cubicBezTo>
                        <a:pt x="76200" y="0"/>
                        <a:pt x="0" y="76143"/>
                        <a:pt x="0" y="170369"/>
                      </a:cubicBezTo>
                      <a:lnTo>
                        <a:pt x="0" y="3396915"/>
                      </a:lnTo>
                      <a:cubicBezTo>
                        <a:pt x="0" y="3429275"/>
                        <a:pt x="26670" y="3454973"/>
                        <a:pt x="58102" y="3454973"/>
                      </a:cubicBezTo>
                      <a:lnTo>
                        <a:pt x="5103495" y="3454973"/>
                      </a:lnTo>
                      <a:cubicBezTo>
                        <a:pt x="5135880" y="3454973"/>
                        <a:pt x="5161598" y="3428324"/>
                        <a:pt x="5161598" y="3396915"/>
                      </a:cubicBezTo>
                      <a:lnTo>
                        <a:pt x="5161598" y="170369"/>
                      </a:lnTo>
                      <a:cubicBezTo>
                        <a:pt x="5162550" y="76143"/>
                        <a:pt x="5086350" y="0"/>
                        <a:pt x="4992053" y="0"/>
                      </a:cubicBezTo>
                      <a:close/>
                      <a:moveTo>
                        <a:pt x="4981575" y="3245581"/>
                      </a:moveTo>
                      <a:lnTo>
                        <a:pt x="190500" y="3245581"/>
                      </a:lnTo>
                      <a:lnTo>
                        <a:pt x="190500" y="199874"/>
                      </a:lnTo>
                      <a:lnTo>
                        <a:pt x="4981575" y="199874"/>
                      </a:lnTo>
                      <a:lnTo>
                        <a:pt x="4981575" y="324558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3938374" y="4053515"/>
                  <a:ext cx="4537267" cy="69956"/>
                </a:xfrm>
                <a:custGeom>
                  <a:rect b="b" l="l" r="r" t="t"/>
                  <a:pathLst>
                    <a:path extrusionOk="0" h="95178" w="6173152">
                      <a:moveTo>
                        <a:pt x="0" y="0"/>
                      </a:moveTo>
                      <a:cubicBezTo>
                        <a:pt x="0" y="0"/>
                        <a:pt x="129540" y="95178"/>
                        <a:pt x="450533" y="95178"/>
                      </a:cubicBezTo>
                      <a:lnTo>
                        <a:pt x="5817870" y="95178"/>
                      </a:lnTo>
                      <a:cubicBezTo>
                        <a:pt x="5948363" y="95178"/>
                        <a:pt x="6173153" y="0"/>
                        <a:pt x="617315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3938374" y="3997489"/>
                  <a:ext cx="4536567" cy="55964"/>
                </a:xfrm>
                <a:custGeom>
                  <a:rect b="b" l="l" r="r" t="t"/>
                  <a:pathLst>
                    <a:path extrusionOk="0" h="76142" w="6172200">
                      <a:moveTo>
                        <a:pt x="0" y="76143"/>
                      </a:moveTo>
                      <a:lnTo>
                        <a:pt x="6172200" y="76143"/>
                      </a:lnTo>
                      <a:lnTo>
                        <a:pt x="6172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5872718" y="3997489"/>
                  <a:ext cx="664383" cy="34978"/>
                </a:xfrm>
                <a:custGeom>
                  <a:rect b="b" l="l" r="r" t="t"/>
                  <a:pathLst>
                    <a:path extrusionOk="0" h="47589" w="903922">
                      <a:moveTo>
                        <a:pt x="0" y="0"/>
                      </a:moveTo>
                      <a:cubicBezTo>
                        <a:pt x="0" y="0"/>
                        <a:pt x="26670" y="47589"/>
                        <a:pt x="53340" y="47589"/>
                      </a:cubicBezTo>
                      <a:lnTo>
                        <a:pt x="850582" y="47589"/>
                      </a:lnTo>
                      <a:cubicBezTo>
                        <a:pt x="877253" y="47589"/>
                        <a:pt x="903922" y="0"/>
                        <a:pt x="9039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16" name="Google Shape;11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75450" y="935125"/>
                <a:ext cx="1718850" cy="96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7" name="Google Shape;117;p15"/>
            <p:cNvGrpSpPr/>
            <p:nvPr/>
          </p:nvGrpSpPr>
          <p:grpSpPr>
            <a:xfrm>
              <a:off x="5258500" y="1061425"/>
              <a:ext cx="762022" cy="1510361"/>
              <a:chOff x="5386725" y="2400750"/>
              <a:chExt cx="762022" cy="1510361"/>
            </a:xfrm>
          </p:grpSpPr>
          <p:grpSp>
            <p:nvGrpSpPr>
              <p:cNvPr id="118" name="Google Shape;118;p15"/>
              <p:cNvGrpSpPr/>
              <p:nvPr/>
            </p:nvGrpSpPr>
            <p:grpSpPr>
              <a:xfrm>
                <a:off x="5386725" y="2400750"/>
                <a:ext cx="762022" cy="1510361"/>
                <a:chOff x="5353193" y="373600"/>
                <a:chExt cx="1638405" cy="4505849"/>
              </a:xfrm>
            </p:grpSpPr>
            <p:sp>
              <p:nvSpPr>
                <p:cNvPr id="119" name="Google Shape;119;p15"/>
                <p:cNvSpPr/>
                <p:nvPr/>
              </p:nvSpPr>
              <p:spPr>
                <a:xfrm>
                  <a:off x="5353193" y="373600"/>
                  <a:ext cx="1638405" cy="4505849"/>
                </a:xfrm>
                <a:custGeom>
                  <a:rect b="b" l="l" r="r" t="t"/>
                  <a:pathLst>
                    <a:path extrusionOk="0" h="209550" w="101027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5739987" y="529223"/>
                  <a:ext cx="83354" cy="83354"/>
                </a:xfrm>
                <a:custGeom>
                  <a:rect b="b" l="l" r="r" t="t"/>
                  <a:pathLst>
                    <a:path extrusionOk="0" h="3973" w="3973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6208555" y="538664"/>
                  <a:ext cx="408837" cy="64493"/>
                </a:xfrm>
                <a:custGeom>
                  <a:rect b="b" l="l" r="r" t="t"/>
                  <a:pathLst>
                    <a:path extrusionOk="0" h="3074" w="19487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22" name="Google Shape;12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4325" y="2532738"/>
                <a:ext cx="706825" cy="1246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23" name="Google Shape;123;p15"/>
          <p:cNvCxnSpPr>
            <a:stCxn id="108" idx="3"/>
            <a:endCxn id="116" idx="1"/>
          </p:cNvCxnSpPr>
          <p:nvPr/>
        </p:nvCxnSpPr>
        <p:spPr>
          <a:xfrm>
            <a:off x="2564600" y="1025825"/>
            <a:ext cx="1506000" cy="6006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22" idx="3"/>
            <a:endCxn id="107" idx="2"/>
          </p:cNvCxnSpPr>
          <p:nvPr/>
        </p:nvCxnSpPr>
        <p:spPr>
          <a:xfrm>
            <a:off x="6094777" y="2055955"/>
            <a:ext cx="1271400" cy="7437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/>
        </p:nvSpPr>
        <p:spPr>
          <a:xfrm>
            <a:off x="1296550" y="2564475"/>
            <a:ext cx="3683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39C0BA"/>
                </a:solidFill>
              </a:rPr>
              <a:t>✔</a:t>
            </a:r>
            <a:r>
              <a:rPr b="1" lang="en" sz="1700"/>
              <a:t>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Donar’s can visit the website and fill in the donation form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788125" y="3177250"/>
            <a:ext cx="219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Like: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1) type of food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2) shell time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3) cooked or not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4)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donors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address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168325" y="249350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User side: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401125" y="1277550"/>
            <a:ext cx="1512600" cy="25884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Food Donation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3515204" y="1586263"/>
            <a:ext cx="2299578" cy="1845075"/>
            <a:chOff x="3614854" y="861958"/>
            <a:chExt cx="2405668" cy="1709828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3614854" y="861958"/>
              <a:ext cx="2227798" cy="1174098"/>
              <a:chOff x="3614854" y="861958"/>
              <a:chExt cx="2227798" cy="1174098"/>
            </a:xfrm>
          </p:grpSpPr>
          <p:grpSp>
            <p:nvGrpSpPr>
              <p:cNvPr id="136" name="Google Shape;136;p16"/>
              <p:cNvGrpSpPr/>
              <p:nvPr/>
            </p:nvGrpSpPr>
            <p:grpSpPr>
              <a:xfrm>
                <a:off x="3614854" y="861958"/>
                <a:ext cx="2227798" cy="1174098"/>
                <a:chOff x="3938374" y="1462324"/>
                <a:chExt cx="4537267" cy="2661148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4309824" y="1462324"/>
                  <a:ext cx="3793780" cy="2539405"/>
                </a:xfrm>
                <a:custGeom>
                  <a:rect b="b" l="l" r="r" t="t"/>
                  <a:pathLst>
                    <a:path extrusionOk="0" h="3454973" w="5161606">
                      <a:moveTo>
                        <a:pt x="4992053" y="0"/>
                      </a:moveTo>
                      <a:lnTo>
                        <a:pt x="170498" y="0"/>
                      </a:lnTo>
                      <a:cubicBezTo>
                        <a:pt x="76200" y="0"/>
                        <a:pt x="0" y="76143"/>
                        <a:pt x="0" y="170369"/>
                      </a:cubicBezTo>
                      <a:lnTo>
                        <a:pt x="0" y="3396915"/>
                      </a:lnTo>
                      <a:cubicBezTo>
                        <a:pt x="0" y="3429275"/>
                        <a:pt x="26670" y="3454973"/>
                        <a:pt x="58102" y="3454973"/>
                      </a:cubicBezTo>
                      <a:lnTo>
                        <a:pt x="5103495" y="3454973"/>
                      </a:lnTo>
                      <a:cubicBezTo>
                        <a:pt x="5135880" y="3454973"/>
                        <a:pt x="5161598" y="3428324"/>
                        <a:pt x="5161598" y="3396915"/>
                      </a:cubicBezTo>
                      <a:lnTo>
                        <a:pt x="5161598" y="170369"/>
                      </a:lnTo>
                      <a:cubicBezTo>
                        <a:pt x="5162550" y="76143"/>
                        <a:pt x="5086350" y="0"/>
                        <a:pt x="4992053" y="0"/>
                      </a:cubicBezTo>
                      <a:close/>
                      <a:moveTo>
                        <a:pt x="4981575" y="3245581"/>
                      </a:moveTo>
                      <a:lnTo>
                        <a:pt x="190500" y="3245581"/>
                      </a:lnTo>
                      <a:lnTo>
                        <a:pt x="190500" y="199874"/>
                      </a:lnTo>
                      <a:lnTo>
                        <a:pt x="4981575" y="199874"/>
                      </a:lnTo>
                      <a:lnTo>
                        <a:pt x="4981575" y="324558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3938374" y="4053515"/>
                  <a:ext cx="4537267" cy="69956"/>
                </a:xfrm>
                <a:custGeom>
                  <a:rect b="b" l="l" r="r" t="t"/>
                  <a:pathLst>
                    <a:path extrusionOk="0" h="95178" w="6173152">
                      <a:moveTo>
                        <a:pt x="0" y="0"/>
                      </a:moveTo>
                      <a:cubicBezTo>
                        <a:pt x="0" y="0"/>
                        <a:pt x="129540" y="95178"/>
                        <a:pt x="450533" y="95178"/>
                      </a:cubicBezTo>
                      <a:lnTo>
                        <a:pt x="5817870" y="95178"/>
                      </a:lnTo>
                      <a:cubicBezTo>
                        <a:pt x="5948363" y="95178"/>
                        <a:pt x="6173153" y="0"/>
                        <a:pt x="617315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3938374" y="3997489"/>
                  <a:ext cx="4536567" cy="55964"/>
                </a:xfrm>
                <a:custGeom>
                  <a:rect b="b" l="l" r="r" t="t"/>
                  <a:pathLst>
                    <a:path extrusionOk="0" h="76142" w="6172200">
                      <a:moveTo>
                        <a:pt x="0" y="76143"/>
                      </a:moveTo>
                      <a:lnTo>
                        <a:pt x="6172200" y="76143"/>
                      </a:lnTo>
                      <a:lnTo>
                        <a:pt x="6172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6"/>
                <p:cNvSpPr/>
                <p:nvPr/>
              </p:nvSpPr>
              <p:spPr>
                <a:xfrm>
                  <a:off x="5872718" y="3997489"/>
                  <a:ext cx="664383" cy="34978"/>
                </a:xfrm>
                <a:custGeom>
                  <a:rect b="b" l="l" r="r" t="t"/>
                  <a:pathLst>
                    <a:path extrusionOk="0" h="47589" w="903922">
                      <a:moveTo>
                        <a:pt x="0" y="0"/>
                      </a:moveTo>
                      <a:cubicBezTo>
                        <a:pt x="0" y="0"/>
                        <a:pt x="26670" y="47589"/>
                        <a:pt x="53340" y="47589"/>
                      </a:cubicBezTo>
                      <a:lnTo>
                        <a:pt x="850582" y="47589"/>
                      </a:lnTo>
                      <a:cubicBezTo>
                        <a:pt x="877253" y="47589"/>
                        <a:pt x="903922" y="0"/>
                        <a:pt x="9039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41" name="Google Shape;14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75450" y="935125"/>
                <a:ext cx="1718850" cy="96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16"/>
            <p:cNvGrpSpPr/>
            <p:nvPr/>
          </p:nvGrpSpPr>
          <p:grpSpPr>
            <a:xfrm>
              <a:off x="5258500" y="1061425"/>
              <a:ext cx="762022" cy="1510361"/>
              <a:chOff x="5386725" y="2400750"/>
              <a:chExt cx="762022" cy="1510361"/>
            </a:xfrm>
          </p:grpSpPr>
          <p:grpSp>
            <p:nvGrpSpPr>
              <p:cNvPr id="143" name="Google Shape;143;p16"/>
              <p:cNvGrpSpPr/>
              <p:nvPr/>
            </p:nvGrpSpPr>
            <p:grpSpPr>
              <a:xfrm>
                <a:off x="5386725" y="2400750"/>
                <a:ext cx="762022" cy="1510361"/>
                <a:chOff x="5353193" y="373600"/>
                <a:chExt cx="1638405" cy="4505849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5353193" y="373600"/>
                  <a:ext cx="1638405" cy="4505849"/>
                </a:xfrm>
                <a:custGeom>
                  <a:rect b="b" l="l" r="r" t="t"/>
                  <a:pathLst>
                    <a:path extrusionOk="0" h="209550" w="101027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5739987" y="529223"/>
                  <a:ext cx="83354" cy="83354"/>
                </a:xfrm>
                <a:custGeom>
                  <a:rect b="b" l="l" r="r" t="t"/>
                  <a:pathLst>
                    <a:path extrusionOk="0" h="3973" w="3973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6208555" y="538664"/>
                  <a:ext cx="408837" cy="64493"/>
                </a:xfrm>
                <a:custGeom>
                  <a:rect b="b" l="l" r="r" t="t"/>
                  <a:pathLst>
                    <a:path extrusionOk="0" h="3074" w="19487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47" name="Google Shape;147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4325" y="2532738"/>
                <a:ext cx="706825" cy="1246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8" name="Google Shape;148;p16"/>
          <p:cNvSpPr/>
          <p:nvPr/>
        </p:nvSpPr>
        <p:spPr>
          <a:xfrm>
            <a:off x="7024225" y="727900"/>
            <a:ext cx="1346400" cy="641100"/>
          </a:xfrm>
          <a:prstGeom prst="roundRect">
            <a:avLst>
              <a:gd fmla="val 16667" name="adj"/>
            </a:avLst>
          </a:prstGeom>
          <a:solidFill>
            <a:srgbClr val="999FA9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182550" y="26835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On backend side: </a:t>
            </a:r>
            <a:endParaRPr b="1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50" name="Google Shape;150;p16"/>
          <p:cNvCxnSpPr>
            <a:stCxn id="133" idx="4"/>
            <a:endCxn id="141" idx="1"/>
          </p:cNvCxnSpPr>
          <p:nvPr/>
        </p:nvCxnSpPr>
        <p:spPr>
          <a:xfrm flipH="1" rot="10800000">
            <a:off x="2913725" y="2186850"/>
            <a:ext cx="850500" cy="384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47" idx="3"/>
            <a:endCxn id="148" idx="1"/>
          </p:cNvCxnSpPr>
          <p:nvPr/>
        </p:nvCxnSpPr>
        <p:spPr>
          <a:xfrm flipH="1" rot="10800000">
            <a:off x="5788402" y="1048318"/>
            <a:ext cx="1235700" cy="15681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6"/>
          <p:cNvSpPr/>
          <p:nvPr/>
        </p:nvSpPr>
        <p:spPr>
          <a:xfrm>
            <a:off x="7881750" y="1830875"/>
            <a:ext cx="1142100" cy="498600"/>
          </a:xfrm>
          <a:prstGeom prst="roundRect">
            <a:avLst>
              <a:gd fmla="val 16667" name="adj"/>
            </a:avLst>
          </a:prstGeom>
          <a:solidFill>
            <a:srgbClr val="999FA9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Needy one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024100" y="3027863"/>
            <a:ext cx="1004100" cy="456000"/>
          </a:xfrm>
          <a:prstGeom prst="roundRect">
            <a:avLst>
              <a:gd fmla="val 16667" name="adj"/>
            </a:avLst>
          </a:prstGeom>
          <a:solidFill>
            <a:srgbClr val="999FA9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Ashram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985025" y="4111025"/>
            <a:ext cx="1346400" cy="641100"/>
          </a:xfrm>
          <a:prstGeom prst="roundRect">
            <a:avLst>
              <a:gd fmla="val 16667" name="adj"/>
            </a:avLst>
          </a:prstGeom>
          <a:solidFill>
            <a:srgbClr val="999FA9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reach and beyond</a:t>
            </a:r>
            <a:endParaRPr/>
          </a:p>
        </p:txBody>
      </p:sp>
      <p:cxnSp>
        <p:nvCxnSpPr>
          <p:cNvPr id="155" name="Google Shape;155;p16"/>
          <p:cNvCxnSpPr>
            <a:stCxn id="148" idx="2"/>
            <a:endCxn id="152" idx="0"/>
          </p:cNvCxnSpPr>
          <p:nvPr/>
        </p:nvCxnSpPr>
        <p:spPr>
          <a:xfrm flipH="1" rot="-5400000">
            <a:off x="7844125" y="1222300"/>
            <a:ext cx="462000" cy="755400"/>
          </a:xfrm>
          <a:prstGeom prst="curved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47" idx="3"/>
            <a:endCxn id="153" idx="1"/>
          </p:cNvCxnSpPr>
          <p:nvPr/>
        </p:nvCxnSpPr>
        <p:spPr>
          <a:xfrm>
            <a:off x="5788402" y="2616418"/>
            <a:ext cx="1235700" cy="63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>
            <a:stCxn id="154" idx="1"/>
            <a:endCxn id="147" idx="3"/>
          </p:cNvCxnSpPr>
          <p:nvPr/>
        </p:nvCxnSpPr>
        <p:spPr>
          <a:xfrm rot="10800000">
            <a:off x="5788325" y="2616275"/>
            <a:ext cx="1196700" cy="1815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 txBox="1"/>
          <p:nvPr/>
        </p:nvSpPr>
        <p:spPr>
          <a:xfrm>
            <a:off x="1339300" y="3968050"/>
            <a:ext cx="48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Notification/email will be sent to the  registered users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339300" y="4289725"/>
            <a:ext cx="545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as well as the content will be displayed so the person who            need it can accept it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Once accepted the accept button for others will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disappear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1125575" y="520125"/>
            <a:ext cx="625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Tie up with NGOs and other </a:t>
            </a:r>
            <a:r>
              <a:rPr lang="en" sz="2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organizations </a:t>
            </a:r>
            <a:endParaRPr sz="2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For better reach </a:t>
            </a:r>
            <a:r>
              <a:rPr lang="en" sz="2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666200" y="2008925"/>
            <a:ext cx="410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NGOs and other marketing team will spread awareness about this project and the needy once and download the app/ visit site/ or get direct contact with NGOs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25" y="1574325"/>
            <a:ext cx="3309300" cy="2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1165475" y="1249825"/>
            <a:ext cx="3393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 User side</a:t>
            </a:r>
            <a:endParaRPr sz="17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website where there is option for the 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particular person to put the details of the food remaining with him/her. 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information he/she puts there will be sended to all the nearby NGOs registered in that region.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users needs to only scan a QR code or go to website, which will be circulated by the NGOs and fill the details and submit it.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084225" y="1249820"/>
            <a:ext cx="3602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 NGO side</a:t>
            </a:r>
            <a:endParaRPr sz="17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will be a application where the user entered details will be notified.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the NGO is able to collect the food they can 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select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the accept button and all the details 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entered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by the user 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will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be 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forwarded</a:t>
            </a: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to respective NGO.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Once a NGO accepts the request the accept button will be disabled and the user request vanishes.</a:t>
            </a:r>
            <a:endParaRPr sz="1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1143000" y="369035"/>
            <a:ext cx="68580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Our Approach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4294967295" type="body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the user can upload the details of the food available with him ready to donate</a:t>
            </a:r>
            <a:endParaRPr sz="1800"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183" name="Google Shape;183;p19"/>
            <p:cNvSpPr/>
            <p:nvPr/>
          </p:nvSpPr>
          <p:spPr>
            <a:xfrm>
              <a:off x="4309824" y="1462324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938374" y="4053515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938374" y="3997489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872718" y="3997489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MOBILE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the NGO can get the the details of the food available via notification.</a:t>
            </a:r>
            <a:endParaRPr sz="1800"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6175325" y="482422"/>
            <a:ext cx="2119546" cy="4396359"/>
            <a:chOff x="5353200" y="373572"/>
            <a:chExt cx="2119546" cy="4396359"/>
          </a:xfrm>
        </p:grpSpPr>
        <p:sp>
          <p:nvSpPr>
            <p:cNvPr id="194" name="Google Shape;194;p20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