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Dataset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Auto-generated on 2025-10-12 18:59</a:t>
            </a:r>
          </a:p>
          <a:p>
            <a:r>
              <a:t>Source: Netflix Dataset (7,789 rows)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Total titles: 7,786</a:t>
            </a:r>
          </a:p>
          <a:p>
            <a:pPr/>
            <a:r>
              <a:t>Movies vs TV Shows: 5,376 vs 2,410</a:t>
            </a:r>
          </a:p>
          <a:p>
            <a:pPr/>
            <a:r>
              <a:t>Top Genre: International Movies</a:t>
            </a:r>
          </a:p>
          <a:p>
            <a:pPr/>
            <a:r>
              <a:t>Top Content Country: United States</a:t>
            </a:r>
          </a:p>
          <a:p>
            <a:pPr/>
            <a:r>
              <a:t>Growth: Strong increase in content additions in recent years</a:t>
            </a:r>
          </a:p>
          <a:p>
            <a:pPr/>
            <a:r>
              <a:t>Recommendation: Invest in top genres and expand regional originals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Movies vs TV Shows</a:t>
            </a:r>
          </a:p>
        </p:txBody>
      </p:sp>
      <p:pic>
        <p:nvPicPr>
          <p:cNvPr id="3" name="Picture 2" descr="type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7315200" cy="492295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Added Per Year by Type</a:t>
            </a:r>
          </a:p>
        </p:txBody>
      </p:sp>
      <p:pic>
        <p:nvPicPr>
          <p:cNvPr id="3" name="Picture 2" descr="content_per_ye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7315200" cy="52251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Genres</a:t>
            </a:r>
          </a:p>
        </p:txBody>
      </p:sp>
      <p:pic>
        <p:nvPicPr>
          <p:cNvPr id="3" name="Picture 2" descr="top_gen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7315200" cy="41576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Countries by Titles</a:t>
            </a:r>
          </a:p>
        </p:txBody>
      </p:sp>
      <p:pic>
        <p:nvPicPr>
          <p:cNvPr id="3" name="Picture 2" descr="top_countri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7315200" cy="46244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Distribution of Movie Durations</a:t>
            </a:r>
          </a:p>
        </p:txBody>
      </p:sp>
      <p:pic>
        <p:nvPicPr>
          <p:cNvPr id="3" name="Picture 2" descr="movie_du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554480"/>
            <a:ext cx="7315200" cy="423302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Increase investment in TV Shows to boost retention</a:t>
            </a:r>
          </a:p>
          <a:p>
            <a:pPr/>
            <a:r>
              <a:t>Prioritize top-performing genres (Drama, Comedy, Documentary)</a:t>
            </a:r>
          </a:p>
          <a:p>
            <a:pPr/>
            <a:r>
              <a:t>Expand regional originals in underrepresented markets</a:t>
            </a:r>
          </a:p>
          <a:p>
            <a:pPr/>
            <a:r>
              <a:t>Maintain movie durations around 90–120 minutes</a:t>
            </a:r>
          </a:p>
          <a:p>
            <a:pPr/>
            <a:r>
              <a:t>Monitor quarterly trends; adjust acquisition strategy accordingly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