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Mon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Mono-bold.fntdata"/><Relationship Id="rId12" Type="http://schemas.openxmlformats.org/officeDocument/2006/relationships/font" Target="fonts/RobotoMon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Italic.fntdata"/><Relationship Id="rId14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fd6317cd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fd6317cd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fd6317cd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fd6317cd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d6317cd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d6317cd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fd6317cd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5fd6317cd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d6317cd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d6317cd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Converter in Python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Length, Temperature, and Weight Conversion</a:t>
            </a:r>
            <a:endParaRPr sz="2000"/>
          </a:p>
        </p:txBody>
      </p:sp>
      <p:sp>
        <p:nvSpPr>
          <p:cNvPr id="56" name="Google Shape;56;p13"/>
          <p:cNvSpPr txBox="1"/>
          <p:nvPr/>
        </p:nvSpPr>
        <p:spPr>
          <a:xfrm>
            <a:off x="4427400" y="4350600"/>
            <a:ext cx="4716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By: Team 4: Shrijal, Ubik, Sakar, Prashant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Overview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Console-based unit converter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Supports 3 conversion types:</a:t>
            </a:r>
            <a:br>
              <a:rPr lang="en"/>
            </a:br>
            <a:endParaRPr/>
          </a:p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lang="en"/>
              <a:t>Length</a:t>
            </a:r>
            <a:br>
              <a:rPr lang="en"/>
            </a:br>
            <a:endParaRPr/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lang="en"/>
              <a:t>Temperature</a:t>
            </a:r>
            <a:br>
              <a:rPr lang="en"/>
            </a:br>
            <a:endParaRPr/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lang="en"/>
              <a:t>Weight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User selects an option and enters a value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 title="Screenshot 2025-06-03 11183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8250" y="1152463"/>
            <a:ext cx="342900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&amp; Functions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Functions Used:</a:t>
            </a:r>
            <a:br>
              <a:rPr b="1" lang="en" sz="1300">
                <a:solidFill>
                  <a:schemeClr val="dk1"/>
                </a:solidFill>
              </a:rPr>
            </a:br>
            <a:r>
              <a:rPr b="1" lang="en" sz="1300">
                <a:solidFill>
                  <a:schemeClr val="dk1"/>
                </a:solidFill>
              </a:rPr>
              <a:t>	</a:t>
            </a:r>
            <a: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length_conversion()</a:t>
            </a:r>
            <a:b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	temperature_conversion()</a:t>
            </a:r>
            <a:b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	weight_conversion()</a:t>
            </a:r>
            <a:b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Logic Flow:</a:t>
            </a:r>
            <a:br>
              <a:rPr b="1" lang="en" sz="1300">
                <a:solidFill>
                  <a:schemeClr val="dk1"/>
                </a:solidFill>
              </a:rPr>
            </a:br>
            <a:r>
              <a:rPr b="1" lang="en" sz="1300">
                <a:solidFill>
                  <a:schemeClr val="dk1"/>
                </a:solidFill>
              </a:rPr>
              <a:t>	</a:t>
            </a:r>
            <a:r>
              <a:rPr lang="en" sz="1300">
                <a:solidFill>
                  <a:schemeClr val="dk1"/>
                </a:solidFill>
              </a:rPr>
              <a:t>Menu → Input → Conditional</a:t>
            </a:r>
            <a:endParaRPr sz="13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 (</a:t>
            </a:r>
            <a: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if/elif/else</a:t>
            </a:r>
            <a:r>
              <a:rPr lang="en" sz="1300">
                <a:solidFill>
                  <a:schemeClr val="dk1"/>
                </a:solidFill>
              </a:rPr>
              <a:t>)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Conversions Include:</a:t>
            </a:r>
            <a:br>
              <a:rPr b="1" lang="en" sz="1300">
                <a:solidFill>
                  <a:schemeClr val="dk1"/>
                </a:solidFill>
              </a:rPr>
            </a:br>
            <a:r>
              <a:rPr b="1" lang="en" sz="1300">
                <a:solidFill>
                  <a:schemeClr val="dk1"/>
                </a:solidFill>
              </a:rPr>
              <a:t>	</a:t>
            </a:r>
            <a:r>
              <a:rPr lang="en" sz="1300">
                <a:solidFill>
                  <a:schemeClr val="dk1"/>
                </a:solidFill>
              </a:rPr>
              <a:t>Meters ↔ Kilometers, Miles</a:t>
            </a:r>
            <a:br>
              <a:rPr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	Celsius ↔ Fahrenheit</a:t>
            </a:r>
            <a:br>
              <a:rPr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	Kilograms ↔ Pounds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70" name="Google Shape;70;p15" title="Screenshot 2025-06-03 11242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9476" y="1089925"/>
            <a:ext cx="5357975" cy="354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/>
              <a:t>Concepts Used</a:t>
            </a:r>
            <a:endParaRPr b="1" sz="2500"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input()</a:t>
            </a:r>
            <a:r>
              <a:rPr lang="en" sz="1500">
                <a:solidFill>
                  <a:schemeClr val="dk1"/>
                </a:solidFill>
              </a:rPr>
              <a:t> / 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print()</a:t>
            </a:r>
            <a:r>
              <a:rPr lang="en" sz="1500">
                <a:solidFill>
                  <a:schemeClr val="dk1"/>
                </a:solidFill>
              </a:rPr>
              <a:t> for user interaction</a:t>
            </a: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Functions for clean, modular code</a:t>
            </a: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if-elif-else</a:t>
            </a:r>
            <a:r>
              <a:rPr lang="en" sz="1500">
                <a:solidFill>
                  <a:schemeClr val="dk1"/>
                </a:solidFill>
              </a:rPr>
              <a:t> for decision making</a:t>
            </a: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Simple arithmetic and formatting (e.g., f-strings)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 title="Screenshot 2025-06-03 11300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0875" y="1152463"/>
            <a:ext cx="4291751" cy="218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Summary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Beginner-friendly Python project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Demonstrates real-world use of functions and user input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Can be extended with more unit types or a GUI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339825"/>
            <a:ext cx="8520600" cy="42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/>
              <a:t>Thank You!</a:t>
            </a:r>
            <a:endParaRPr sz="3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/>
              <a:t>Any Questions?</a:t>
            </a: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