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9" r:id="rId4"/>
    <p:sldId id="257" r:id="rId5"/>
    <p:sldId id="260" r:id="rId6"/>
    <p:sldId id="262" r:id="rId7"/>
    <p:sldId id="261" r:id="rId8"/>
    <p:sldId id="263" r:id="rId9"/>
    <p:sldId id="258" r:id="rId10"/>
    <p:sldId id="264" r:id="rId11"/>
    <p:sldId id="265" r:id="rId12"/>
    <p:sldId id="273" r:id="rId13"/>
    <p:sldId id="266" r:id="rId14"/>
    <p:sldId id="267" r:id="rId15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7BA6C-46F2-4A3B-93F8-845CE40EA9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3B86C-7600-4982-AE5F-279C45D170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3B86C-7600-4982-AE5F-279C45D17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7C376C-4323-4A5A-9D29-FAD5CFF750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A95D9D-4B62-4892-876B-F5A9BE348A2A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94776"/>
            <a:ext cx="9144000" cy="2387600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Group Portfolio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0103" y="4075625"/>
            <a:ext cx="3795252" cy="253329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rlin Sans FB" panose="020E0602020502020306" pitchFamily="34" charset="0"/>
              </a:rPr>
              <a:t>Group Members</a:t>
            </a:r>
            <a:endParaRPr lang="en-US" dirty="0">
              <a:latin typeface="Berlin Sans FB" panose="020E0602020502020306" pitchFamily="34" charset="0"/>
            </a:endParaRPr>
          </a:p>
          <a:p>
            <a:pPr algn="l"/>
            <a:r>
              <a:rPr lang="en-US" dirty="0">
                <a:latin typeface="Berlin Sans FB" panose="020E0602020502020306" pitchFamily="34" charset="0"/>
              </a:rPr>
              <a:t>Aryan Guragain</a:t>
            </a:r>
            <a:endParaRPr lang="en-US" dirty="0">
              <a:latin typeface="Berlin Sans FB" panose="020E0602020502020306" pitchFamily="34" charset="0"/>
            </a:endParaRPr>
          </a:p>
          <a:p>
            <a:pPr algn="l"/>
            <a:r>
              <a:rPr lang="en-US" dirty="0">
                <a:latin typeface="Berlin Sans FB" panose="020E0602020502020306" pitchFamily="34" charset="0"/>
              </a:rPr>
              <a:t>Sameer Man Shrestha</a:t>
            </a:r>
            <a:endParaRPr lang="en-US" dirty="0">
              <a:latin typeface="Berlin Sans FB" panose="020E0602020502020306" pitchFamily="34" charset="0"/>
            </a:endParaRPr>
          </a:p>
          <a:p>
            <a:pPr algn="l"/>
            <a:r>
              <a:rPr lang="en-US" dirty="0" err="1">
                <a:latin typeface="Berlin Sans FB" panose="020E0602020502020306" pitchFamily="34" charset="0"/>
              </a:rPr>
              <a:t>Shrijal</a:t>
            </a:r>
            <a:r>
              <a:rPr lang="en-US" dirty="0">
                <a:latin typeface="Berlin Sans FB" panose="020E0602020502020306" pitchFamily="34" charset="0"/>
              </a:rPr>
              <a:t> Pandey</a:t>
            </a:r>
            <a:endParaRPr lang="en-US" dirty="0">
              <a:latin typeface="Berlin Sans FB" panose="020E0602020502020306" pitchFamily="34" charset="0"/>
            </a:endParaRPr>
          </a:p>
          <a:p>
            <a:pPr algn="l"/>
            <a:endParaRPr lang="en-US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Admin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468"/>
            <a:ext cx="2504768" cy="632440"/>
          </a:xfrm>
        </p:spPr>
        <p:txBody>
          <a:bodyPr/>
          <a:lstStyle/>
          <a:p>
            <a:r>
              <a:rPr lang="en-US" dirty="0"/>
              <a:t>View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36127"/>
            <a:ext cx="10950677" cy="467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dm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320" y="-310515"/>
            <a:ext cx="8087360" cy="7168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6" y="73025"/>
            <a:ext cx="10131425" cy="145626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Student Login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5525" y="1085850"/>
            <a:ext cx="10722610" cy="566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Student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85335" cy="484956"/>
          </a:xfrm>
        </p:spPr>
        <p:txBody>
          <a:bodyPr/>
          <a:lstStyle/>
          <a:p>
            <a:r>
              <a:rPr lang="en-US" dirty="0"/>
              <a:t>View 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10581"/>
            <a:ext cx="11107994" cy="444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2363"/>
            <a:ext cx="10131425" cy="145626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Student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509"/>
            <a:ext cx="2337619" cy="475123"/>
          </a:xfrm>
        </p:spPr>
        <p:txBody>
          <a:bodyPr>
            <a:normAutofit/>
          </a:bodyPr>
          <a:lstStyle/>
          <a:p>
            <a:r>
              <a:rPr lang="en-US" dirty="0"/>
              <a:t>View Grades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38631"/>
            <a:ext cx="11077985" cy="490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64" y="0"/>
            <a:ext cx="10515600" cy="1325563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Student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64" y="892687"/>
            <a:ext cx="3035710" cy="484956"/>
          </a:xfrm>
        </p:spPr>
        <p:txBody>
          <a:bodyPr/>
          <a:lstStyle/>
          <a:p>
            <a:r>
              <a:rPr lang="en-US" dirty="0"/>
              <a:t>Change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864" y="1325563"/>
            <a:ext cx="11055678" cy="3873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4" y="5271884"/>
            <a:ext cx="11062028" cy="15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1" y="-111760"/>
            <a:ext cx="10131425" cy="145626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Student Menu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425" y="828040"/>
            <a:ext cx="11395710" cy="533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3025" y="93345"/>
            <a:ext cx="6863715" cy="6368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8" y="176981"/>
            <a:ext cx="10353761" cy="1326321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Home Screen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841" y="1316489"/>
            <a:ext cx="11009671" cy="51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Admin login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846" y="1210853"/>
            <a:ext cx="11638354" cy="527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Admin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850" y="1137366"/>
            <a:ext cx="2986548" cy="553781"/>
          </a:xfrm>
        </p:spPr>
        <p:txBody>
          <a:bodyPr/>
          <a:lstStyle/>
          <a:p>
            <a:r>
              <a:rPr lang="en-US" dirty="0"/>
              <a:t>Adding a student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1691146"/>
            <a:ext cx="10521950" cy="501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785"/>
            <a:ext cx="10515600" cy="1325563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Student data added in files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8329" y="3509147"/>
            <a:ext cx="5266367" cy="91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974"/>
            <a:ext cx="10521950" cy="148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30678"/>
            <a:ext cx="10521949" cy="148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2381"/>
            <a:ext cx="10509250" cy="119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1" y="0"/>
            <a:ext cx="10131425" cy="145626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Admin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813"/>
            <a:ext cx="2740742" cy="524285"/>
          </a:xfrm>
        </p:spPr>
        <p:txBody>
          <a:bodyPr/>
          <a:lstStyle/>
          <a:p>
            <a:r>
              <a:rPr lang="en-US" dirty="0"/>
              <a:t>Modify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3370"/>
            <a:ext cx="11182985" cy="50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1" y="130495"/>
            <a:ext cx="10131425" cy="145626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Modified data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102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1463676"/>
            <a:ext cx="11353800" cy="1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3023053"/>
            <a:ext cx="11353798" cy="12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1" y="4192798"/>
            <a:ext cx="11353797" cy="12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" y="5489786"/>
            <a:ext cx="11353798" cy="12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9767" y="3078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9767" y="3992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9767" y="4884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99767" y="5799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4421"/>
            <a:ext cx="10131425" cy="1456267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Admin Menu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536"/>
            <a:ext cx="3094703" cy="504620"/>
          </a:xfrm>
        </p:spPr>
        <p:txBody>
          <a:bodyPr/>
          <a:lstStyle/>
          <a:p>
            <a:r>
              <a:rPr lang="en-US" dirty="0"/>
              <a:t>Deleting a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10979663" cy="50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File data removed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7"/>
            <a:ext cx="11029335" cy="183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349</Words>
  <Application>WPS Presentation</Application>
  <PresentationFormat>Widescreen</PresentationFormat>
  <Paragraphs>50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OCR A Extended</vt:lpstr>
      <vt:lpstr>Berlin Sans FB</vt:lpstr>
      <vt:lpstr>Microsoft YaHei</vt:lpstr>
      <vt:lpstr>Arial Unicode MS</vt:lpstr>
      <vt:lpstr>Calibri Light</vt:lpstr>
      <vt:lpstr>Calibri</vt:lpstr>
      <vt:lpstr>Celestial</vt:lpstr>
      <vt:lpstr>Group Portfolio</vt:lpstr>
      <vt:lpstr>Home Screen</vt:lpstr>
      <vt:lpstr>Admin login</vt:lpstr>
      <vt:lpstr>Admin Menu</vt:lpstr>
      <vt:lpstr>Student data added in files</vt:lpstr>
      <vt:lpstr>Admin Menu</vt:lpstr>
      <vt:lpstr>Modified data</vt:lpstr>
      <vt:lpstr>Admin Menu</vt:lpstr>
      <vt:lpstr>File data removed</vt:lpstr>
      <vt:lpstr>Admin Menu</vt:lpstr>
      <vt:lpstr>PowerPoint 演示文稿</vt:lpstr>
      <vt:lpstr>Student Login</vt:lpstr>
      <vt:lpstr>Student Menu</vt:lpstr>
      <vt:lpstr>Student Menu</vt:lpstr>
      <vt:lpstr>Student Menu</vt:lpstr>
      <vt:lpstr>Student Menu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Portfolio</dc:title>
  <dc:creator>Aryan Guragain</dc:creator>
  <cp:lastModifiedBy>Shrijal</cp:lastModifiedBy>
  <cp:revision>2</cp:revision>
  <dcterms:created xsi:type="dcterms:W3CDTF">2024-04-06T16:09:00Z</dcterms:created>
  <dcterms:modified xsi:type="dcterms:W3CDTF">2024-04-15T02:09:25Z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91159CA286844BFB86A9BA48A7B11156_12</vt:lpwstr>
  </property>
  <property fmtid="{D5CDD505-2E9C-101B-9397-08002B2CF9AE}" pid="3" name="KSOProductBuildVer">
    <vt:lpwstr>1033-12.2.0.13472</vt:lpwstr>
  </property>
</Properties>
</file>