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02F-59A8-440F-A87E-52C003301025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CB1-9766-4C81-BD05-A5862CF3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65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02F-59A8-440F-A87E-52C003301025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CB1-9766-4C81-BD05-A5862CF3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52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02F-59A8-440F-A87E-52C003301025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CB1-9766-4C81-BD05-A5862CF3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41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02F-59A8-440F-A87E-52C003301025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CB1-9766-4C81-BD05-A5862CF3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86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02F-59A8-440F-A87E-52C003301025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CB1-9766-4C81-BD05-A5862CF3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5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02F-59A8-440F-A87E-52C003301025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CB1-9766-4C81-BD05-A5862CF3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54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02F-59A8-440F-A87E-52C003301025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CB1-9766-4C81-BD05-A5862CF3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68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02F-59A8-440F-A87E-52C003301025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CB1-9766-4C81-BD05-A5862CF3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73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02F-59A8-440F-A87E-52C003301025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CB1-9766-4C81-BD05-A5862CF3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63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02F-59A8-440F-A87E-52C003301025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CB1-9766-4C81-BD05-A5862CF3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99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02F-59A8-440F-A87E-52C003301025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ECB1-9766-4C81-BD05-A5862CF3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4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F402F-59A8-440F-A87E-52C003301025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2ECB1-9766-4C81-BD05-A5862CF3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08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Distance measure display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43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17071" y="-44989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IN" sz="1400" dirty="0"/>
          </a:p>
        </p:txBody>
      </p:sp>
      <p:sp>
        <p:nvSpPr>
          <p:cNvPr id="3" name="Rectangle 2"/>
          <p:cNvSpPr/>
          <p:nvPr/>
        </p:nvSpPr>
        <p:spPr>
          <a:xfrm>
            <a:off x="3728433" y="752296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 smtClean="0"/>
              <a:t>Take </a:t>
            </a:r>
            <a:r>
              <a:rPr lang="en-IN" sz="1400" dirty="0" smtClean="0"/>
              <a:t>ultrasonic sensor HC-SR04</a:t>
            </a:r>
            <a:endParaRPr lang="en-IN" sz="1400" dirty="0"/>
          </a:p>
          <a:p>
            <a:pPr algn="ctr"/>
            <a:r>
              <a:rPr lang="en-US" sz="1400" dirty="0" smtClean="0"/>
              <a:t> as 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0631" y="1535717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Arduino UNO for interfacing</a:t>
            </a:r>
            <a:endParaRPr lang="en-IN" sz="1400" dirty="0"/>
          </a:p>
        </p:txBody>
      </p:sp>
      <p:sp>
        <p:nvSpPr>
          <p:cNvPr id="5" name="Rectangle 4"/>
          <p:cNvSpPr/>
          <p:nvPr/>
        </p:nvSpPr>
        <p:spPr>
          <a:xfrm>
            <a:off x="3532374" y="6345440"/>
            <a:ext cx="3947371" cy="60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Upload programming code to Arduino</a:t>
            </a:r>
            <a:endParaRPr lang="en-IN" sz="1400" dirty="0"/>
          </a:p>
        </p:txBody>
      </p:sp>
      <p:sp>
        <p:nvSpPr>
          <p:cNvPr id="6" name="Rectangle 5"/>
          <p:cNvSpPr/>
          <p:nvPr/>
        </p:nvSpPr>
        <p:spPr>
          <a:xfrm>
            <a:off x="2654846" y="4662910"/>
            <a:ext cx="6765879" cy="705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Connect </a:t>
            </a:r>
            <a:r>
              <a:rPr lang="en-IN" sz="1400" dirty="0" smtClean="0"/>
              <a:t>motor  module supply </a:t>
            </a:r>
            <a:r>
              <a:rPr lang="en-IN" sz="1400" dirty="0"/>
              <a:t>voltage pin to </a:t>
            </a:r>
            <a:r>
              <a:rPr lang="en-IN" sz="1400" dirty="0" err="1"/>
              <a:t>Vcc</a:t>
            </a:r>
            <a:r>
              <a:rPr lang="en-IN" sz="1400" dirty="0"/>
              <a:t> and GND pin of </a:t>
            </a:r>
            <a:r>
              <a:rPr lang="en-IN" sz="1400" dirty="0" smtClean="0"/>
              <a:t>Arduino and motor </a:t>
            </a:r>
            <a:r>
              <a:rPr lang="en-IN" sz="1400" dirty="0"/>
              <a:t>e</a:t>
            </a:r>
            <a:r>
              <a:rPr lang="en-IN" sz="1400" dirty="0" smtClean="0"/>
              <a:t>nable signal  </a:t>
            </a:r>
            <a:r>
              <a:rPr lang="en-IN" sz="1400" dirty="0" err="1" smtClean="0"/>
              <a:t>pinENA</a:t>
            </a:r>
            <a:r>
              <a:rPr lang="en-IN" sz="1400" dirty="0" smtClean="0"/>
              <a:t> ,ENB to </a:t>
            </a:r>
            <a:r>
              <a:rPr lang="en-IN" sz="1400" dirty="0"/>
              <a:t>digital pin (</a:t>
            </a:r>
            <a:r>
              <a:rPr lang="en-IN" sz="1400" dirty="0" smtClean="0"/>
              <a:t>D8&amp;D11)</a:t>
            </a:r>
            <a:endParaRPr lang="en-IN" sz="1400" dirty="0"/>
          </a:p>
          <a:p>
            <a:pPr lvl="0" algn="ctr"/>
            <a:endParaRPr lang="en-IN" sz="1400" dirty="0"/>
          </a:p>
        </p:txBody>
      </p:sp>
      <p:sp>
        <p:nvSpPr>
          <p:cNvPr id="7" name="Rectangle 6"/>
          <p:cNvSpPr/>
          <p:nvPr/>
        </p:nvSpPr>
        <p:spPr>
          <a:xfrm>
            <a:off x="3728433" y="2332897"/>
            <a:ext cx="3947373" cy="397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Take motor as output</a:t>
            </a:r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3760630" y="2997021"/>
            <a:ext cx="3915176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Connect VCC and GND pin of sensor to </a:t>
            </a:r>
            <a:r>
              <a:rPr lang="en-US" sz="1400" dirty="0" err="1" smtClean="0"/>
              <a:t>arduino</a:t>
            </a: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506269" y="3751569"/>
            <a:ext cx="4710974" cy="644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1400" dirty="0" smtClean="0"/>
              <a:t>Connect trigger  pin of sensor to the digital input pin (A0) and echo pin to A1 of Arduino.</a:t>
            </a:r>
            <a:endParaRPr lang="en-IN" sz="1400" dirty="0"/>
          </a:p>
        </p:txBody>
      </p:sp>
      <p:cxnSp>
        <p:nvCxnSpPr>
          <p:cNvPr id="10" name="Straight Arrow Connector 9"/>
          <p:cNvCxnSpPr>
            <a:stCxn id="2" idx="4"/>
          </p:cNvCxnSpPr>
          <p:nvPr/>
        </p:nvCxnSpPr>
        <p:spPr>
          <a:xfrm>
            <a:off x="5492834" y="483045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92834" y="1318966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92834" y="2085077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79955" y="2730241"/>
            <a:ext cx="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492834" y="3470953"/>
            <a:ext cx="1" cy="292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92834" y="4396319"/>
            <a:ext cx="37284" cy="31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06060" y="5973029"/>
            <a:ext cx="10831" cy="56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11309" y="5542371"/>
            <a:ext cx="6413818" cy="705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connect digital input pin IN1,IN2 to the 9 pin of </a:t>
            </a:r>
            <a:r>
              <a:rPr lang="en-IN" sz="1400" dirty="0" err="1"/>
              <a:t>arduino</a:t>
            </a:r>
            <a:endParaRPr lang="en-IN" sz="1400" dirty="0"/>
          </a:p>
          <a:p>
            <a:pPr algn="ctr"/>
            <a:r>
              <a:rPr lang="en-IN" sz="1400" dirty="0" smtClean="0"/>
              <a:t> And IN3,IN4 </a:t>
            </a:r>
            <a:r>
              <a:rPr lang="en-IN" sz="1400" dirty="0"/>
              <a:t>to the 10 pin of </a:t>
            </a:r>
            <a:r>
              <a:rPr lang="en-IN" sz="1400" dirty="0" err="1"/>
              <a:t>arduino</a:t>
            </a:r>
            <a:endParaRPr lang="en-IN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92834" y="5340679"/>
            <a:ext cx="37284" cy="2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6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17071" y="-24893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IN" sz="1400" dirty="0"/>
          </a:p>
        </p:txBody>
      </p:sp>
      <p:sp>
        <p:nvSpPr>
          <p:cNvPr id="3" name="Rectangle 2"/>
          <p:cNvSpPr/>
          <p:nvPr/>
        </p:nvSpPr>
        <p:spPr>
          <a:xfrm>
            <a:off x="3728433" y="772392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1400"/>
              <a:t>Initialise constant integer to drive motor as IN1,IN2,IN3,IN4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0631" y="1555813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1400" dirty="0" smtClean="0"/>
              <a:t>             </a:t>
            </a:r>
            <a:r>
              <a:rPr lang="en-IN" sz="1400" dirty="0"/>
              <a:t>Initialise trigger signal input pin as A4 and echo signal pin as A5</a:t>
            </a:r>
          </a:p>
        </p:txBody>
      </p:sp>
      <p:sp>
        <p:nvSpPr>
          <p:cNvPr id="5" name="Rectangle 4"/>
          <p:cNvSpPr/>
          <p:nvPr/>
        </p:nvSpPr>
        <p:spPr>
          <a:xfrm>
            <a:off x="3728434" y="6415649"/>
            <a:ext cx="3947371" cy="60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IN" sz="1400" dirty="0" smtClean="0"/>
              <a:t>Move motor to the left</a:t>
            </a:r>
            <a:endParaRPr lang="en-IN" sz="1400" dirty="0"/>
          </a:p>
        </p:txBody>
      </p:sp>
      <p:sp>
        <p:nvSpPr>
          <p:cNvPr id="6" name="Rectangle 5"/>
          <p:cNvSpPr/>
          <p:nvPr/>
        </p:nvSpPr>
        <p:spPr>
          <a:xfrm>
            <a:off x="3728433" y="2352993"/>
            <a:ext cx="3947373" cy="397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1400" dirty="0" smtClean="0"/>
              <a:t>         </a:t>
            </a:r>
            <a:r>
              <a:rPr lang="en-IN" sz="1400" dirty="0"/>
              <a:t>Define port for output and input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630" y="3087737"/>
            <a:ext cx="3915176" cy="423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1400" dirty="0"/>
              <a:t>Read the status of echo signal pin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38592" y="3930855"/>
            <a:ext cx="3559250" cy="536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Measure the distance </a:t>
            </a:r>
            <a:endParaRPr lang="en-IN" sz="1400" dirty="0"/>
          </a:p>
        </p:txBody>
      </p:sp>
      <p:cxnSp>
        <p:nvCxnSpPr>
          <p:cNvPr id="9" name="Straight Arrow Connector 8"/>
          <p:cNvCxnSpPr>
            <a:stCxn id="2" idx="4"/>
          </p:cNvCxnSpPr>
          <p:nvPr/>
        </p:nvCxnSpPr>
        <p:spPr>
          <a:xfrm>
            <a:off x="5492834" y="503141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92834" y="1339062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92834" y="2105173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79955" y="2750337"/>
            <a:ext cx="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92834" y="3556202"/>
            <a:ext cx="0" cy="34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92834" y="4493838"/>
            <a:ext cx="0" cy="33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92834" y="5598469"/>
            <a:ext cx="0" cy="25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3171419" y="4830601"/>
            <a:ext cx="4617071" cy="127683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If distance &lt;30cm</a:t>
            </a:r>
            <a:endParaRPr lang="en-IN" sz="1400" dirty="0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>
            <a:off x="5479955" y="6107438"/>
            <a:ext cx="12879" cy="30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3"/>
          </p:cNvCxnSpPr>
          <p:nvPr/>
        </p:nvCxnSpPr>
        <p:spPr>
          <a:xfrm flipV="1">
            <a:off x="7788490" y="4198942"/>
            <a:ext cx="891871" cy="127007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3"/>
          </p:cNvCxnSpPr>
          <p:nvPr/>
        </p:nvCxnSpPr>
        <p:spPr>
          <a:xfrm flipH="1">
            <a:off x="7497842" y="4198942"/>
            <a:ext cx="1182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16698" y="6010532"/>
            <a:ext cx="424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yes</a:t>
            </a:r>
            <a:endParaRPr lang="en-IN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788490" y="537049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5110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Distance measure display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measure display</dc:title>
  <dc:creator>YOGESH</dc:creator>
  <cp:lastModifiedBy>YOGESH</cp:lastModifiedBy>
  <cp:revision>1</cp:revision>
  <dcterms:created xsi:type="dcterms:W3CDTF">2021-12-23T08:27:10Z</dcterms:created>
  <dcterms:modified xsi:type="dcterms:W3CDTF">2021-12-23T08:27:27Z</dcterms:modified>
</cp:coreProperties>
</file>