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2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7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7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2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3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7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5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1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4C22-6CD3-4A05-9E31-B4176AD0138E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2726-F70D-4FBE-A3F1-A1BAE8B9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16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Servo </a:t>
            </a:r>
            <a:r>
              <a:rPr lang="en-US" smtClean="0"/>
              <a:t>by touch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1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 smtClean="0"/>
              <a:t>Take </a:t>
            </a:r>
            <a:r>
              <a:rPr lang="en-IN" sz="1600" dirty="0"/>
              <a:t>TTP223 Capacitive Touch Sensor</a:t>
            </a:r>
          </a:p>
          <a:p>
            <a:pPr algn="ctr"/>
            <a:r>
              <a:rPr lang="en-US" sz="1600" dirty="0" smtClean="0"/>
              <a:t> as input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Take Arduino UNO for interfacing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3506269" y="6429227"/>
            <a:ext cx="3947371" cy="60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Upload programming code to Arduino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2953264" y="4812643"/>
            <a:ext cx="6054811" cy="652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/>
          </a:p>
          <a:p>
            <a:r>
              <a:rPr lang="en-US" sz="1600" dirty="0" smtClean="0"/>
              <a:t>Connect</a:t>
            </a:r>
            <a:r>
              <a:rPr lang="en-IN" sz="1600" dirty="0"/>
              <a:t>servo motor supply voltage pin to </a:t>
            </a:r>
            <a:r>
              <a:rPr lang="en-IN" sz="1600" dirty="0" err="1"/>
              <a:t>Vcc</a:t>
            </a:r>
            <a:r>
              <a:rPr lang="en-IN" sz="1600" dirty="0"/>
              <a:t> and GND pin of </a:t>
            </a:r>
            <a:r>
              <a:rPr lang="en-IN" sz="1600" dirty="0" smtClean="0"/>
              <a:t>Arduino and </a:t>
            </a:r>
            <a:r>
              <a:rPr lang="en-IN" sz="1600" dirty="0"/>
              <a:t>servo motor control signal </a:t>
            </a:r>
            <a:r>
              <a:rPr lang="en-IN" sz="1600" dirty="0" smtClean="0"/>
              <a:t> pin to </a:t>
            </a:r>
            <a:r>
              <a:rPr lang="en-IN" sz="1600" dirty="0"/>
              <a:t>digital pin (D3</a:t>
            </a:r>
            <a:r>
              <a:rPr lang="en-IN" sz="1600" dirty="0" smtClean="0"/>
              <a:t>)</a:t>
            </a:r>
            <a:endParaRPr lang="en-IN" sz="1600" dirty="0"/>
          </a:p>
          <a:p>
            <a:pPr lvl="0"/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3728433" y="2352993"/>
            <a:ext cx="3947373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Take servo motor  and LED as output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 VCC and GND pin of sensor to </a:t>
            </a:r>
            <a:r>
              <a:rPr lang="en-US" sz="1600" dirty="0" err="1" smtClean="0"/>
              <a:t>arduino</a:t>
            </a:r>
            <a:endParaRPr lang="en-US" sz="1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760630" y="3904047"/>
            <a:ext cx="4456613" cy="589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1600" dirty="0" smtClean="0"/>
              <a:t>Connect signal out pin of sensor to the digital input pin (D2)of Arduino.</a:t>
            </a:r>
            <a:endParaRPr lang="en-IN" sz="1600" dirty="0"/>
          </a:p>
        </p:txBody>
      </p:sp>
      <p:cxnSp>
        <p:nvCxnSpPr>
          <p:cNvPr id="25" name="Straight Arrow Connector 24"/>
          <p:cNvCxnSpPr>
            <a:stCxn id="5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92834" y="4493838"/>
            <a:ext cx="0" cy="33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92834" y="5464837"/>
            <a:ext cx="0" cy="25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31103" y="5710939"/>
            <a:ext cx="4984994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1600" dirty="0"/>
              <a:t>Connect LED output pin to Digital pin 5 of </a:t>
            </a:r>
            <a:r>
              <a:rPr lang="en-IN" sz="1600" dirty="0" err="1"/>
              <a:t>arduino</a:t>
            </a:r>
            <a:r>
              <a:rPr lang="en-IN" sz="1600" dirty="0"/>
              <a:t>.</a:t>
            </a:r>
          </a:p>
        </p:txBody>
      </p:sp>
      <p:cxnSp>
        <p:nvCxnSpPr>
          <p:cNvPr id="3" name="Straight Arrow Connector 2"/>
          <p:cNvCxnSpPr>
            <a:endCxn id="11" idx="0"/>
          </p:cNvCxnSpPr>
          <p:nvPr/>
        </p:nvCxnSpPr>
        <p:spPr>
          <a:xfrm flipH="1">
            <a:off x="5479955" y="6223918"/>
            <a:ext cx="12879" cy="20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617071" y="-24893"/>
            <a:ext cx="1751526" cy="5280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728433" y="772392"/>
            <a:ext cx="3947373" cy="566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Initialise variable  for servo motor control signal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60631" y="1555813"/>
            <a:ext cx="3915176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Initialise </a:t>
            </a:r>
            <a:r>
              <a:rPr lang="en-IN" dirty="0"/>
              <a:t>touch sensor signal as </a:t>
            </a:r>
            <a:r>
              <a:rPr lang="en-IN" dirty="0" err="1" smtClean="0"/>
              <a:t>inputpin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728433" y="5508884"/>
            <a:ext cx="2882432" cy="612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/>
              <a:t> rotate servo motor 0 degree to 180 degree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90646" y="2352993"/>
            <a:ext cx="2797499" cy="397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Initialise LED as output pin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0630" y="3043223"/>
            <a:ext cx="3915176" cy="51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Read output of touch sensor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17" idx="4"/>
          </p:cNvCxnSpPr>
          <p:nvPr/>
        </p:nvCxnSpPr>
        <p:spPr>
          <a:xfrm>
            <a:off x="5492834" y="503141"/>
            <a:ext cx="0" cy="26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2834" y="1339062"/>
            <a:ext cx="0" cy="21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2834" y="2105173"/>
            <a:ext cx="0" cy="2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79955" y="2750337"/>
            <a:ext cx="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92834" y="3556202"/>
            <a:ext cx="0" cy="34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3171419" y="3904047"/>
            <a:ext cx="4617071" cy="1276837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 smtClean="0"/>
              <a:t> </a:t>
            </a:r>
            <a:r>
              <a:rPr lang="en-IN" dirty="0"/>
              <a:t>Check output of touch sensor  </a:t>
            </a:r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>
            <a:off x="5479955" y="5180884"/>
            <a:ext cx="12879" cy="3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09625" y="5119763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r=high and p=low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38310" y="4639156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r=low and p=high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44249" y="5489095"/>
            <a:ext cx="2702106" cy="632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dirty="0"/>
              <a:t>rotate servo motor180  degree to 0 degree</a:t>
            </a:r>
          </a:p>
        </p:txBody>
      </p:sp>
      <p:cxnSp>
        <p:nvCxnSpPr>
          <p:cNvPr id="5" name="Elbow Connector 4"/>
          <p:cNvCxnSpPr>
            <a:endCxn id="33" idx="0"/>
          </p:cNvCxnSpPr>
          <p:nvPr/>
        </p:nvCxnSpPr>
        <p:spPr>
          <a:xfrm>
            <a:off x="7801370" y="4529570"/>
            <a:ext cx="1593932" cy="9595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753286" y="6536724"/>
            <a:ext cx="1314073" cy="32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waitw</a:t>
            </a:r>
            <a:endParaRPr lang="en-IN" dirty="0"/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>
            <a:off x="5597611" y="6121188"/>
            <a:ext cx="1155675" cy="5761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9" idx="3"/>
          </p:cNvCxnSpPr>
          <p:nvPr/>
        </p:nvCxnSpPr>
        <p:spPr>
          <a:xfrm rot="10800000" flipV="1">
            <a:off x="8067360" y="6121186"/>
            <a:ext cx="1212565" cy="5761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8145" y="6536724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wait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0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Servo by touch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 by touch</dc:title>
  <dc:creator>YOGESH</dc:creator>
  <cp:lastModifiedBy>YOGESH</cp:lastModifiedBy>
  <cp:revision>1</cp:revision>
  <dcterms:created xsi:type="dcterms:W3CDTF">2021-12-23T07:20:46Z</dcterms:created>
  <dcterms:modified xsi:type="dcterms:W3CDTF">2021-12-23T07:21:00Z</dcterms:modified>
</cp:coreProperties>
</file>