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8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7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1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0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61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7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327E-480A-4BEB-8484-620FF3FA85E7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240A-FAA7-4CEA-B243-5B0BB64BD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ultrasonic sensor </a:t>
            </a:r>
            <a:r>
              <a:rPr lang="en-US" dirty="0" smtClean="0"/>
              <a:t>QMC5883 </a:t>
            </a:r>
            <a:r>
              <a:rPr lang="en-US" dirty="0" err="1" smtClean="0"/>
              <a:t>magenetometer</a:t>
            </a:r>
            <a:r>
              <a:rPr lang="en-US" dirty="0" smtClean="0"/>
              <a:t> module</a:t>
            </a:r>
            <a:r>
              <a:rPr lang="en-US" dirty="0" smtClean="0"/>
              <a:t> </a:t>
            </a:r>
            <a:r>
              <a:rPr lang="en-US" dirty="0" smtClean="0"/>
              <a:t>as 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870473" y="5115405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output on monitor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of sensor to Arduino 5v &amp; GND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760630" y="3904047"/>
            <a:ext cx="3915175" cy="863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connect serial clock pin to </a:t>
            </a:r>
            <a:r>
              <a:rPr lang="en-US" dirty="0" err="1"/>
              <a:t>analaog</a:t>
            </a:r>
            <a:r>
              <a:rPr lang="en-US" dirty="0"/>
              <a:t> input pin </a:t>
            </a:r>
            <a:r>
              <a:rPr lang="en-US" dirty="0" smtClean="0"/>
              <a:t>A5 and </a:t>
            </a:r>
            <a:r>
              <a:rPr lang="en-US" dirty="0"/>
              <a:t>serial data pin to  analog input pin </a:t>
            </a:r>
            <a:r>
              <a:rPr lang="en-US" dirty="0" smtClean="0"/>
              <a:t>A4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5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92834" y="4767560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Define first sensor as IR1,second sensor as IR2,third sensor as IR3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define digital pins as </a:t>
            </a:r>
            <a:r>
              <a:rPr lang="en-IN" dirty="0" err="1"/>
              <a:t>outpin</a:t>
            </a:r>
            <a:r>
              <a:rPr lang="en-IN" dirty="0"/>
              <a:t> pin for LED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6963" y="2352993"/>
            <a:ext cx="4473146" cy="4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3. </a:t>
            </a:r>
            <a:r>
              <a:rPr lang="en-IN" dirty="0" err="1"/>
              <a:t>Initialse</a:t>
            </a:r>
            <a:r>
              <a:rPr lang="en-IN" dirty="0"/>
              <a:t> ports for IR sensor and 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assign variable t1 to read value of </a:t>
            </a:r>
            <a:r>
              <a:rPr lang="en-IN" dirty="0" smtClean="0"/>
              <a:t>IR1,t2 for  IR2 and t3 for IR3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42112" y="6268209"/>
            <a:ext cx="1489334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LED 1 ON</a:t>
            </a:r>
            <a:endParaRPr lang="en-IN" dirty="0"/>
          </a:p>
        </p:txBody>
      </p:sp>
      <p:cxnSp>
        <p:nvCxnSpPr>
          <p:cNvPr id="8" name="Straight Arrow Connector 7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79955" y="2847989"/>
            <a:ext cx="12879" cy="19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126588" y="4564907"/>
            <a:ext cx="4617071" cy="101857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Check values of variables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5435124" y="5583477"/>
            <a:ext cx="12879" cy="56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460" y="6169907"/>
            <a:ext cx="1434605" cy="659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877096" y="548568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t3=HIGH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775948" y="3891735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Read values of variables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244317" y="6054540"/>
            <a:ext cx="1434605" cy="729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759009" y="6371913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LED 2 ON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374202" y="6314946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LED 3 ON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710089" y="548568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t1=HIGH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4265925" y="5559004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t2=HIGH</a:t>
            </a:r>
            <a:endParaRPr lang="en-IN" dirty="0"/>
          </a:p>
        </p:txBody>
      </p:sp>
      <p:cxnSp>
        <p:nvCxnSpPr>
          <p:cNvPr id="32" name="Elbow Connector 31"/>
          <p:cNvCxnSpPr>
            <a:stCxn id="13" idx="1"/>
          </p:cNvCxnSpPr>
          <p:nvPr/>
        </p:nvCxnSpPr>
        <p:spPr>
          <a:xfrm rot="10800000" flipV="1">
            <a:off x="1970270" y="5074191"/>
            <a:ext cx="1156319" cy="1194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3"/>
          </p:cNvCxnSpPr>
          <p:nvPr/>
        </p:nvCxnSpPr>
        <p:spPr>
          <a:xfrm>
            <a:off x="7743659" y="5074192"/>
            <a:ext cx="569669" cy="990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 flipH="1">
            <a:off x="5435124" y="4404714"/>
            <a:ext cx="12879" cy="16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Take </a:t>
            </a:r>
            <a:r>
              <a:rPr lang="en-IN" dirty="0" smtClean="0"/>
              <a:t>3 module of sound sensor</a:t>
            </a:r>
            <a:endParaRPr lang="en-IN" dirty="0"/>
          </a:p>
          <a:p>
            <a:pPr algn="ctr"/>
            <a:r>
              <a:rPr lang="en-US" dirty="0" smtClean="0"/>
              <a:t> as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06269" y="6429227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53264" y="4812643"/>
            <a:ext cx="6054811" cy="652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connect </a:t>
            </a:r>
            <a:r>
              <a:rPr lang="en-IN" dirty="0"/>
              <a:t>the positive pin of </a:t>
            </a:r>
            <a:r>
              <a:rPr lang="en-IN" dirty="0" smtClean="0"/>
              <a:t>led to D5 pin  </a:t>
            </a:r>
            <a:r>
              <a:rPr lang="en-IN" dirty="0"/>
              <a:t>of </a:t>
            </a:r>
            <a:r>
              <a:rPr lang="en-IN" dirty="0" err="1"/>
              <a:t>arduino</a:t>
            </a:r>
            <a:r>
              <a:rPr lang="en-IN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LED as output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pin of sound sensor to Arduino board.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0630" y="3904047"/>
            <a:ext cx="4456613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Connect signal out pins of sensor to the digital input pins (D3)of Arduino.</a:t>
            </a:r>
            <a:endParaRPr lang="en-IN" dirty="0"/>
          </a:p>
        </p:txBody>
      </p:sp>
      <p:cxnSp>
        <p:nvCxnSpPr>
          <p:cNvPr id="10" name="Straight Arrow Connector 9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92834" y="5464837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31102" y="5710939"/>
            <a:ext cx="5300431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Ground pins of led connect to the ground of </a:t>
            </a:r>
            <a:r>
              <a:rPr lang="en-IN" dirty="0" err="1"/>
              <a:t>arduino</a:t>
            </a:r>
            <a:r>
              <a:rPr lang="en-IN" dirty="0" smtClean="0"/>
              <a:t>.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5" idx="0"/>
          </p:cNvCxnSpPr>
          <p:nvPr/>
        </p:nvCxnSpPr>
        <p:spPr>
          <a:xfrm flipH="1">
            <a:off x="5479955" y="6223918"/>
            <a:ext cx="12879" cy="20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Initialise  Sound sensor </a:t>
            </a:r>
            <a:r>
              <a:rPr lang="en-IN" dirty="0"/>
              <a:t>as input pin and pin sensor to read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initialise </a:t>
            </a:r>
            <a:r>
              <a:rPr lang="en-IN" dirty="0"/>
              <a:t>LED </a:t>
            </a:r>
            <a:r>
              <a:rPr lang="en-IN" dirty="0" smtClean="0"/>
              <a:t> as </a:t>
            </a:r>
            <a:r>
              <a:rPr lang="en-IN" dirty="0"/>
              <a:t>output pin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6963" y="2352993"/>
            <a:ext cx="4473146" cy="4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define ports for sensor input </a:t>
            </a:r>
            <a:r>
              <a:rPr lang="en-IN" dirty="0" smtClean="0"/>
              <a:t>, LED </a:t>
            </a:r>
            <a:r>
              <a:rPr lang="en-IN" dirty="0"/>
              <a:t>output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Initialise status sensor to read value of input  sound </a:t>
            </a:r>
            <a:r>
              <a:rPr lang="en-IN" dirty="0"/>
              <a:t>sensor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7633" y="5512878"/>
            <a:ext cx="1489334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LED ON</a:t>
            </a:r>
            <a:endParaRPr lang="en-IN" dirty="0"/>
          </a:p>
        </p:txBody>
      </p:sp>
      <p:cxnSp>
        <p:nvCxnSpPr>
          <p:cNvPr id="8" name="Straight Arrow Connector 7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79955" y="2847989"/>
            <a:ext cx="12879" cy="19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162523" y="3929923"/>
            <a:ext cx="4686380" cy="101857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read value of status sensor of  sensor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5505713" y="4948493"/>
            <a:ext cx="28214" cy="60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</p:cNvCxnSpPr>
          <p:nvPr/>
        </p:nvCxnSpPr>
        <p:spPr>
          <a:xfrm>
            <a:off x="7848903" y="4439208"/>
            <a:ext cx="2046965" cy="9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413730" y="5373636"/>
            <a:ext cx="1434605" cy="729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380084" y="519419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o/p=HIGH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743659" y="5001158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o/p=LOW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587930" y="554144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LED OFF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6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44989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52296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Take </a:t>
            </a:r>
            <a:r>
              <a:rPr lang="en-IN" dirty="0" smtClean="0"/>
              <a:t>ultrasonic sensor HC-SR04</a:t>
            </a:r>
            <a:endParaRPr lang="en-IN" dirty="0"/>
          </a:p>
          <a:p>
            <a:pPr algn="ctr"/>
            <a:r>
              <a:rPr lang="en-US" dirty="0" smtClean="0"/>
              <a:t> as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35717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06269" y="6409131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02524" y="5137900"/>
            <a:ext cx="6413818" cy="705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Connect 	</a:t>
            </a:r>
            <a:r>
              <a:rPr lang="en-IN" dirty="0" smtClean="0"/>
              <a:t>servo </a:t>
            </a:r>
            <a:r>
              <a:rPr lang="en-IN" dirty="0"/>
              <a:t>motor supply voltage pin to </a:t>
            </a:r>
            <a:r>
              <a:rPr lang="en-IN" dirty="0" err="1"/>
              <a:t>Vcc</a:t>
            </a:r>
            <a:r>
              <a:rPr lang="en-IN" dirty="0"/>
              <a:t> and GND pin of </a:t>
            </a:r>
            <a:r>
              <a:rPr lang="en-IN" dirty="0" smtClean="0"/>
              <a:t>Arduino and </a:t>
            </a:r>
            <a:r>
              <a:rPr lang="en-IN" dirty="0"/>
              <a:t>servo motor control signal </a:t>
            </a:r>
            <a:r>
              <a:rPr lang="en-IN" dirty="0" smtClean="0"/>
              <a:t> pin to </a:t>
            </a:r>
            <a:r>
              <a:rPr lang="en-IN" dirty="0"/>
              <a:t>digital pin (</a:t>
            </a:r>
            <a:r>
              <a:rPr lang="en-IN" dirty="0" smtClean="0"/>
              <a:t>D12)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28433" y="2332897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servo motor as output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60630" y="3023127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pin of sensor to </a:t>
            </a:r>
            <a:r>
              <a:rPr lang="en-US" dirty="0" err="1" smtClean="0"/>
              <a:t>arduino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06269" y="3979604"/>
            <a:ext cx="4710974" cy="644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Connect trigger  pin of sensor to the digital input pin (D10) and echo pin to D11 of Arduino.</a:t>
            </a:r>
            <a:endParaRPr lang="en-IN" dirty="0"/>
          </a:p>
        </p:txBody>
      </p:sp>
      <p:cxnSp>
        <p:nvCxnSpPr>
          <p:cNvPr id="10" name="Straight Arrow Connector 9"/>
          <p:cNvCxnSpPr>
            <a:stCxn id="2" idx="4"/>
          </p:cNvCxnSpPr>
          <p:nvPr/>
        </p:nvCxnSpPr>
        <p:spPr>
          <a:xfrm>
            <a:off x="5492834" y="483045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1318966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085077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9955" y="2730241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79954" y="3536106"/>
            <a:ext cx="12880" cy="443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2834" y="4624354"/>
            <a:ext cx="0" cy="51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69123" y="5843827"/>
            <a:ext cx="10831" cy="56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934119" y="772392"/>
            <a:ext cx="5620334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Defines Trigger and Echo pins of the Ultrasonic Sensor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4119" y="1555813"/>
            <a:ext cx="5620334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 </a:t>
            </a:r>
            <a:r>
              <a:rPr lang="en-IN" dirty="0" smtClean="0"/>
              <a:t>        Define </a:t>
            </a:r>
            <a:r>
              <a:rPr lang="en-IN" dirty="0"/>
              <a:t>Variables for the duration and the distance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8434" y="6274445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IN" dirty="0" smtClean="0"/>
              <a:t>if </a:t>
            </a:r>
            <a:r>
              <a:rPr lang="en-IN" dirty="0"/>
              <a:t>echo signal receives means there is obstacle </a:t>
            </a:r>
            <a:r>
              <a:rPr lang="en-IN" dirty="0" smtClean="0"/>
              <a:t>, rotate servo motor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07734" y="2340941"/>
            <a:ext cx="6388769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Sets the </a:t>
            </a:r>
            <a:r>
              <a:rPr lang="en-IN" dirty="0" err="1"/>
              <a:t>trigPin</a:t>
            </a:r>
            <a:r>
              <a:rPr lang="en-IN" dirty="0"/>
              <a:t> as an Output and Sets the </a:t>
            </a:r>
            <a:r>
              <a:rPr lang="en-IN" dirty="0" err="1"/>
              <a:t>echoPin</a:t>
            </a:r>
            <a:r>
              <a:rPr lang="en-IN" dirty="0"/>
              <a:t> as an Input  pin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9484" y="2997776"/>
            <a:ext cx="5233737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      Defines </a:t>
            </a:r>
            <a:r>
              <a:rPr lang="en-IN" dirty="0"/>
              <a:t>on which pin is the servo motor attached </a:t>
            </a:r>
          </a:p>
        </p:txBody>
      </p:sp>
      <p:sp>
        <p:nvSpPr>
          <p:cNvPr id="8" name="Rectangle 7"/>
          <p:cNvSpPr/>
          <p:nvPr/>
        </p:nvSpPr>
        <p:spPr>
          <a:xfrm>
            <a:off x="878305" y="3674883"/>
            <a:ext cx="9553074" cy="522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/>
              <a:t>Define function for calculating the distance measured by the Ultrasonic sensor for each </a:t>
            </a:r>
            <a:r>
              <a:rPr lang="en-IN" dirty="0" smtClean="0"/>
              <a:t>degree</a:t>
            </a:r>
            <a:endParaRPr lang="en-IN" dirty="0"/>
          </a:p>
        </p:txBody>
      </p:sp>
      <p:cxnSp>
        <p:nvCxnSpPr>
          <p:cNvPr id="9" name="Straight Arrow Connector 8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704890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2834" y="3510755"/>
            <a:ext cx="0" cy="164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2834" y="5598469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3900684" y="5191406"/>
            <a:ext cx="3184299" cy="8141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check echo pin status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617071" y="5857223"/>
            <a:ext cx="69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1617859" y="4440208"/>
            <a:ext cx="7056910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Reads the </a:t>
            </a:r>
            <a:r>
              <a:rPr lang="en-IN" dirty="0" err="1" smtClean="0"/>
              <a:t>echoPin</a:t>
            </a:r>
            <a:r>
              <a:rPr lang="en-IN" dirty="0" smtClean="0"/>
              <a:t> </a:t>
            </a:r>
            <a:r>
              <a:rPr lang="en-IN" dirty="0"/>
              <a:t>returns the sound wave travel time in microseconds.</a:t>
            </a:r>
          </a:p>
          <a:p>
            <a:pPr lvl="0"/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92834" y="4196989"/>
            <a:ext cx="0" cy="23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92834" y="4953187"/>
            <a:ext cx="0" cy="243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92833" y="5958377"/>
            <a:ext cx="0" cy="40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8574" y="55859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cxnSp>
        <p:nvCxnSpPr>
          <p:cNvPr id="45" name="Elbow Connector 44"/>
          <p:cNvCxnSpPr>
            <a:endCxn id="26" idx="3"/>
          </p:cNvCxnSpPr>
          <p:nvPr/>
        </p:nvCxnSpPr>
        <p:spPr>
          <a:xfrm flipV="1">
            <a:off x="7084983" y="4696698"/>
            <a:ext cx="1589786" cy="917118"/>
          </a:xfrm>
          <a:prstGeom prst="bentConnector3">
            <a:avLst>
              <a:gd name="adj1" fmla="val 114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44989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52296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Take </a:t>
            </a:r>
            <a:r>
              <a:rPr lang="en-IN" dirty="0" smtClean="0"/>
              <a:t>ultrasonic sensor HC-SR04</a:t>
            </a:r>
            <a:endParaRPr lang="en-IN" dirty="0"/>
          </a:p>
          <a:p>
            <a:pPr algn="ctr"/>
            <a:r>
              <a:rPr lang="en-US" dirty="0" smtClean="0"/>
              <a:t> as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35717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32374" y="6345440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54846" y="4662910"/>
            <a:ext cx="6765879" cy="705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Connect </a:t>
            </a:r>
            <a:r>
              <a:rPr lang="en-IN" dirty="0" smtClean="0"/>
              <a:t>motor  module supply </a:t>
            </a:r>
            <a:r>
              <a:rPr lang="en-IN" dirty="0"/>
              <a:t>voltage pin to </a:t>
            </a:r>
            <a:r>
              <a:rPr lang="en-IN" dirty="0" err="1"/>
              <a:t>Vcc</a:t>
            </a:r>
            <a:r>
              <a:rPr lang="en-IN" dirty="0"/>
              <a:t> and GND pin of </a:t>
            </a:r>
            <a:r>
              <a:rPr lang="en-IN" dirty="0" smtClean="0"/>
              <a:t>Arduino and motor </a:t>
            </a:r>
            <a:r>
              <a:rPr lang="en-IN" dirty="0"/>
              <a:t>e</a:t>
            </a:r>
            <a:r>
              <a:rPr lang="en-IN" dirty="0" smtClean="0"/>
              <a:t>nable signal  </a:t>
            </a:r>
            <a:r>
              <a:rPr lang="en-IN" dirty="0" err="1" smtClean="0"/>
              <a:t>pinENA</a:t>
            </a:r>
            <a:r>
              <a:rPr lang="en-IN" dirty="0" smtClean="0"/>
              <a:t> ,ENB to </a:t>
            </a:r>
            <a:r>
              <a:rPr lang="en-IN" dirty="0"/>
              <a:t>digital pin (</a:t>
            </a:r>
            <a:r>
              <a:rPr lang="en-IN" dirty="0" smtClean="0"/>
              <a:t>D8&amp;D11)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28433" y="2332897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motor as output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60630" y="2997021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pin of sensor to </a:t>
            </a:r>
            <a:r>
              <a:rPr lang="en-US" dirty="0" err="1" smtClean="0"/>
              <a:t>arduino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06269" y="3751569"/>
            <a:ext cx="4710974" cy="644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Connect trigger  pin of sensor to the digital input pin (A0) and echo pin to A1 of Arduino.</a:t>
            </a:r>
            <a:endParaRPr lang="en-IN" dirty="0"/>
          </a:p>
        </p:txBody>
      </p:sp>
      <p:cxnSp>
        <p:nvCxnSpPr>
          <p:cNvPr id="10" name="Straight Arrow Connector 9"/>
          <p:cNvCxnSpPr>
            <a:stCxn id="2" idx="4"/>
          </p:cNvCxnSpPr>
          <p:nvPr/>
        </p:nvCxnSpPr>
        <p:spPr>
          <a:xfrm>
            <a:off x="5492834" y="483045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1318966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085077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9955" y="2730241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92834" y="3470953"/>
            <a:ext cx="1" cy="292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2834" y="4396319"/>
            <a:ext cx="37284" cy="3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06060" y="5973029"/>
            <a:ext cx="10831" cy="56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1309" y="5542371"/>
            <a:ext cx="6413818" cy="705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connect digital input pin IN1,IN2 to the 9 pin of </a:t>
            </a:r>
            <a:r>
              <a:rPr lang="en-IN" dirty="0" err="1"/>
              <a:t>arduino</a:t>
            </a:r>
            <a:endParaRPr lang="en-IN" dirty="0"/>
          </a:p>
          <a:p>
            <a:r>
              <a:rPr lang="en-IN" dirty="0" smtClean="0"/>
              <a:t> And IN3,IN4 </a:t>
            </a:r>
            <a:r>
              <a:rPr lang="en-IN" dirty="0"/>
              <a:t>to the 10 pin of </a:t>
            </a:r>
            <a:r>
              <a:rPr lang="en-IN" dirty="0" err="1"/>
              <a:t>arduino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2834" y="5340679"/>
            <a:ext cx="37284" cy="2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/>
              <a:t>Initialise constant integer to drive motor as IN1,IN2,IN3,IN4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             </a:t>
            </a:r>
            <a:r>
              <a:rPr lang="en-IN" dirty="0"/>
              <a:t>Initialise trigger signal input pin as A4 and echo signal pin as A5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8434" y="6415649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IN" dirty="0" smtClean="0"/>
              <a:t>Move motor to the left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         </a:t>
            </a:r>
            <a:r>
              <a:rPr lang="en-IN" dirty="0"/>
              <a:t>Define port for output and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630" y="3087737"/>
            <a:ext cx="3915176" cy="423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Read the status of echo signal pin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38592" y="3930855"/>
            <a:ext cx="3559250" cy="536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Measure the distance </a:t>
            </a:r>
            <a:endParaRPr lang="en-IN" dirty="0"/>
          </a:p>
        </p:txBody>
      </p:sp>
      <p:cxnSp>
        <p:nvCxnSpPr>
          <p:cNvPr id="9" name="Straight Arrow Connector 8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2834" y="5598469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3171419" y="4830601"/>
            <a:ext cx="4617071" cy="127683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distance &lt;30cm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5479955" y="6107438"/>
            <a:ext cx="12879" cy="3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3"/>
          </p:cNvCxnSpPr>
          <p:nvPr/>
        </p:nvCxnSpPr>
        <p:spPr>
          <a:xfrm flipV="1">
            <a:off x="7788490" y="4198942"/>
            <a:ext cx="891871" cy="12700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>
            <a:off x="7497842" y="4198942"/>
            <a:ext cx="1182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16698" y="601053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788490" y="53704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5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44989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52296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Take </a:t>
            </a:r>
            <a:r>
              <a:rPr lang="en-IN" dirty="0" smtClean="0"/>
              <a:t>force sensor</a:t>
            </a:r>
            <a:endParaRPr lang="en-IN" dirty="0"/>
          </a:p>
          <a:p>
            <a:pPr algn="ctr"/>
            <a:r>
              <a:rPr lang="en-US" dirty="0" smtClean="0"/>
              <a:t> as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35717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28433" y="5161974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28433" y="2332897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information on Arduino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60630" y="2997021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pin of sensor to </a:t>
            </a:r>
            <a:r>
              <a:rPr lang="en-US" dirty="0" err="1" smtClean="0"/>
              <a:t>arduino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06269" y="3953042"/>
            <a:ext cx="4710974" cy="644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connect </a:t>
            </a:r>
            <a:r>
              <a:rPr lang="en-IN" dirty="0" err="1"/>
              <a:t>analog</a:t>
            </a:r>
            <a:r>
              <a:rPr lang="en-IN" dirty="0"/>
              <a:t> input pin (A0)  to negative end of sensor</a:t>
            </a:r>
            <a:r>
              <a:rPr lang="en-IN" dirty="0" smtClean="0"/>
              <a:t>.</a:t>
            </a:r>
            <a:endParaRPr lang="en-IN" dirty="0"/>
          </a:p>
        </p:txBody>
      </p:sp>
      <p:cxnSp>
        <p:nvCxnSpPr>
          <p:cNvPr id="10" name="Straight Arrow Connector 9"/>
          <p:cNvCxnSpPr>
            <a:stCxn id="2" idx="4"/>
          </p:cNvCxnSpPr>
          <p:nvPr/>
        </p:nvCxnSpPr>
        <p:spPr>
          <a:xfrm>
            <a:off x="5492834" y="483045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1318966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085077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9955" y="2730241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2834" y="3562140"/>
            <a:ext cx="1" cy="41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92834" y="4596670"/>
            <a:ext cx="10831" cy="56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Define integer variable for sensor input as A2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Define integer variable for sensor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8323" y="2364924"/>
            <a:ext cx="3592798" cy="4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	Read </a:t>
            </a:r>
            <a:r>
              <a:rPr lang="en-IN" dirty="0"/>
              <a:t>sensor value</a:t>
            </a:r>
          </a:p>
        </p:txBody>
      </p:sp>
      <p:cxnSp>
        <p:nvCxnSpPr>
          <p:cNvPr id="8" name="Straight Arrow Connector 7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12994" y="2847989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204458" y="3214156"/>
            <a:ext cx="4617071" cy="101857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Check values of variables 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5512994" y="4232726"/>
            <a:ext cx="12879" cy="56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1"/>
          </p:cNvCxnSpPr>
          <p:nvPr/>
        </p:nvCxnSpPr>
        <p:spPr>
          <a:xfrm rot="10800000" flipV="1">
            <a:off x="2048142" y="3723441"/>
            <a:ext cx="1156317" cy="119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</p:cNvCxnSpPr>
          <p:nvPr/>
        </p:nvCxnSpPr>
        <p:spPr>
          <a:xfrm>
            <a:off x="7821529" y="3723441"/>
            <a:ext cx="569669" cy="990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1037832" y="3907148"/>
            <a:ext cx="1031256" cy="989361"/>
          </a:xfrm>
          <a:prstGeom prst="bentConnector3">
            <a:avLst>
              <a:gd name="adj1" fmla="val -141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673389" y="3723441"/>
            <a:ext cx="0" cy="107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91198" y="3723441"/>
            <a:ext cx="12821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1127" y="4702430"/>
            <a:ext cx="1333474" cy="64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182371" y="4951286"/>
            <a:ext cx="1333474" cy="64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NO PRESSURE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43819" y="4951285"/>
            <a:ext cx="1333474" cy="64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9188704" y="4781719"/>
            <a:ext cx="1333474" cy="64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805919" y="4848697"/>
            <a:ext cx="1562677" cy="64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104673" y="5080216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PRESSURE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99225" y="5097951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LIGHT TOUCH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29726" y="5417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4785990" y="5023204"/>
            <a:ext cx="16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LIGHT SQUEEZE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91127" y="4770951"/>
            <a:ext cx="212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MEDIUM</a:t>
            </a:r>
          </a:p>
          <a:p>
            <a:r>
              <a:rPr lang="en-IN" dirty="0" smtClean="0"/>
              <a:t> </a:t>
            </a:r>
            <a:r>
              <a:rPr lang="en-IN" dirty="0"/>
              <a:t>SQUEEZE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53152" y="4820952"/>
            <a:ext cx="1283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dirty="0" smtClean="0"/>
              <a:t>STRONG</a:t>
            </a:r>
          </a:p>
          <a:p>
            <a:pPr lvl="0"/>
            <a:r>
              <a:rPr lang="en-IN" dirty="0" smtClean="0"/>
              <a:t> </a:t>
            </a:r>
            <a:r>
              <a:rPr lang="en-IN" dirty="0"/>
              <a:t>PRESSURE”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27615" y="44438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33743" y="45883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&lt;200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5774722" y="452564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&lt;500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8445172" y="439563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&lt;800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9613695" y="423272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&gt;800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4805919" y="6106215"/>
            <a:ext cx="2413028" cy="358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916506" y="6096056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Display pressure</a:t>
            </a:r>
            <a:endParaRPr lang="en-IN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55232" y="5601948"/>
            <a:ext cx="2286000" cy="504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7" idx="1"/>
          </p:cNvCxnSpPr>
          <p:nvPr/>
        </p:nvCxnSpPr>
        <p:spPr>
          <a:xfrm>
            <a:off x="427615" y="5601948"/>
            <a:ext cx="4378304" cy="683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</p:cNvCxnSpPr>
          <p:nvPr/>
        </p:nvCxnSpPr>
        <p:spPr>
          <a:xfrm>
            <a:off x="5587258" y="5490244"/>
            <a:ext cx="114861" cy="63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089761" y="5343977"/>
            <a:ext cx="731768" cy="761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3"/>
          </p:cNvCxnSpPr>
          <p:nvPr/>
        </p:nvCxnSpPr>
        <p:spPr>
          <a:xfrm flipH="1">
            <a:off x="7218947" y="5417282"/>
            <a:ext cx="2394748" cy="86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44989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52296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Take </a:t>
            </a:r>
            <a:r>
              <a:rPr lang="en-IN" dirty="0" smtClean="0"/>
              <a:t>potentiometer</a:t>
            </a:r>
            <a:endParaRPr lang="en-IN" dirty="0"/>
          </a:p>
          <a:p>
            <a:pPr algn="ctr"/>
            <a:r>
              <a:rPr lang="en-US" dirty="0" smtClean="0"/>
              <a:t> as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35717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28433" y="5161974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28433" y="2332897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take LED as output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60630" y="2997021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pin of potentiometer to </a:t>
            </a:r>
            <a:r>
              <a:rPr lang="en-US" dirty="0" err="1" smtClean="0"/>
              <a:t>arduino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06269" y="3953042"/>
            <a:ext cx="5517415" cy="644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connect </a:t>
            </a:r>
            <a:r>
              <a:rPr lang="en-IN" dirty="0" smtClean="0"/>
              <a:t>anode to digital pin6 to </a:t>
            </a:r>
            <a:r>
              <a:rPr lang="en-IN" dirty="0"/>
              <a:t>negative end of </a:t>
            </a:r>
            <a:r>
              <a:rPr lang="en-IN" dirty="0" smtClean="0"/>
              <a:t>ground</a:t>
            </a:r>
            <a:endParaRPr lang="en-IN" dirty="0"/>
          </a:p>
        </p:txBody>
      </p:sp>
      <p:cxnSp>
        <p:nvCxnSpPr>
          <p:cNvPr id="9" name="Straight Arrow Connector 8"/>
          <p:cNvCxnSpPr>
            <a:stCxn id="2" idx="4"/>
          </p:cNvCxnSpPr>
          <p:nvPr/>
        </p:nvCxnSpPr>
        <p:spPr>
          <a:xfrm>
            <a:off x="5492834" y="483045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2834" y="1318966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2085077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79955" y="2730241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2834" y="3562140"/>
            <a:ext cx="1" cy="41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92834" y="4596670"/>
            <a:ext cx="10831" cy="56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initialise trigger </a:t>
            </a:r>
            <a:r>
              <a:rPr lang="en-IN" dirty="0" smtClean="0"/>
              <a:t>signal pin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IN" dirty="0"/>
              <a:t> </a:t>
            </a:r>
            <a:r>
              <a:rPr lang="en-IN" dirty="0" smtClean="0"/>
              <a:t>             initialise </a:t>
            </a:r>
            <a:r>
              <a:rPr lang="en-IN" dirty="0"/>
              <a:t>echo </a:t>
            </a:r>
            <a:r>
              <a:rPr lang="en-IN" dirty="0" smtClean="0"/>
              <a:t>signal pin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728434" y="6415649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IN" dirty="0" smtClean="0"/>
              <a:t>if </a:t>
            </a:r>
            <a:r>
              <a:rPr lang="en-IN" dirty="0"/>
              <a:t>echo signal receives means there is obstacle ,buzzer immediately rings up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IN" dirty="0" smtClean="0"/>
              <a:t>           </a:t>
            </a:r>
            <a:r>
              <a:rPr lang="en-IN" dirty="0"/>
              <a:t>initialise buzzer as 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send trigger signal </a:t>
            </a:r>
            <a:r>
              <a:rPr lang="en-IN" dirty="0" err="1" smtClean="0"/>
              <a:t>continuosly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760630" y="3904047"/>
            <a:ext cx="3915175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the </a:t>
            </a:r>
            <a:r>
              <a:rPr lang="en-IN" dirty="0" err="1"/>
              <a:t>staus</a:t>
            </a:r>
            <a:r>
              <a:rPr lang="en-IN" dirty="0"/>
              <a:t> of echo  signal pin</a:t>
            </a:r>
          </a:p>
        </p:txBody>
      </p:sp>
      <p:cxnSp>
        <p:nvCxnSpPr>
          <p:cNvPr id="25" name="Straight Arrow Connector 24"/>
          <p:cNvCxnSpPr>
            <a:stCxn id="17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92834" y="5598469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3171419" y="4830601"/>
            <a:ext cx="4617071" cy="127683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check for echo signal if echo signal not receive then continue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>
            <a:off x="5479955" y="6107438"/>
            <a:ext cx="12879" cy="3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2" idx="3"/>
          </p:cNvCxnSpPr>
          <p:nvPr/>
        </p:nvCxnSpPr>
        <p:spPr>
          <a:xfrm flipV="1">
            <a:off x="7788490" y="4198942"/>
            <a:ext cx="891871" cy="12700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4" idx="3"/>
          </p:cNvCxnSpPr>
          <p:nvPr/>
        </p:nvCxnSpPr>
        <p:spPr>
          <a:xfrm flipH="1">
            <a:off x="7675805" y="4198942"/>
            <a:ext cx="10045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16698" y="601053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788490" y="53704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7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44989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64328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/>
              <a:t>Initialise integer variable for LED pin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60631" y="1535717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 </a:t>
            </a:r>
          </a:p>
          <a:p>
            <a:pPr lvl="0"/>
            <a:r>
              <a:rPr lang="en-IN" dirty="0"/>
              <a:t>Initialise integer variable for potentiometer pin as A0</a:t>
            </a:r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28433" y="2381852"/>
            <a:ext cx="3947373" cy="486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 </a:t>
            </a:r>
          </a:p>
          <a:p>
            <a:pPr lvl="0"/>
            <a:r>
              <a:rPr lang="en-IN" dirty="0"/>
              <a:t>Initialise output variable and initialise led value as output variable</a:t>
            </a:r>
          </a:p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60631" y="3046302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Read the value of potentiometer by </a:t>
            </a:r>
            <a:r>
              <a:rPr lang="en-IN" dirty="0" err="1"/>
              <a:t>vaiable</a:t>
            </a:r>
            <a:r>
              <a:rPr lang="en-IN" dirty="0"/>
              <a:t> </a:t>
            </a:r>
            <a:r>
              <a:rPr lang="en-IN" dirty="0" err="1"/>
              <a:t>led_value</a:t>
            </a:r>
            <a:r>
              <a:rPr lang="en-IN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8321" y="3951920"/>
            <a:ext cx="2617805" cy="644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Display LED value </a:t>
            </a:r>
          </a:p>
        </p:txBody>
      </p:sp>
      <p:cxnSp>
        <p:nvCxnSpPr>
          <p:cNvPr id="9" name="Straight Arrow Connector 8"/>
          <p:cNvCxnSpPr>
            <a:stCxn id="2" idx="4"/>
          </p:cNvCxnSpPr>
          <p:nvPr/>
        </p:nvCxnSpPr>
        <p:spPr>
          <a:xfrm>
            <a:off x="5492834" y="483045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2834" y="1318966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2085077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753416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2834" y="3562140"/>
            <a:ext cx="1" cy="41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7071" y="-44989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28433" y="752296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Take MQ-2 gas sensor</a:t>
            </a:r>
            <a:endParaRPr lang="en-IN" dirty="0"/>
          </a:p>
          <a:p>
            <a:pPr algn="ctr"/>
            <a:r>
              <a:rPr lang="en-US" dirty="0" smtClean="0"/>
              <a:t> as 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0631" y="1535717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658669" y="5847774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28433" y="2332897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take buzzer and LED as output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296992" y="2997021"/>
            <a:ext cx="4997002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pin of gas sensor to Arduino and analog pin of sensor to A5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6890" y="3892420"/>
            <a:ext cx="5517415" cy="644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connect </a:t>
            </a:r>
            <a:r>
              <a:rPr lang="en-IN" dirty="0" smtClean="0"/>
              <a:t>positive end of buzzer to </a:t>
            </a:r>
            <a:r>
              <a:rPr lang="en-IN" dirty="0" err="1" smtClean="0"/>
              <a:t>to</a:t>
            </a:r>
            <a:r>
              <a:rPr lang="en-IN" dirty="0" smtClean="0"/>
              <a:t> digital pin10 and   </a:t>
            </a:r>
            <a:r>
              <a:rPr lang="en-IN" dirty="0"/>
              <a:t>negative </a:t>
            </a:r>
            <a:r>
              <a:rPr lang="en-IN" dirty="0" smtClean="0"/>
              <a:t>end to the ground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5492834" y="483045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1318966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2834" y="2085077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79955" y="2730241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2834" y="3496104"/>
            <a:ext cx="1" cy="41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79955" y="5422006"/>
            <a:ext cx="1" cy="4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6889" y="4790327"/>
            <a:ext cx="5517415" cy="644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connect </a:t>
            </a:r>
            <a:r>
              <a:rPr lang="en-IN" dirty="0" smtClean="0"/>
              <a:t>positive end of LEDs to </a:t>
            </a:r>
            <a:r>
              <a:rPr lang="en-IN" dirty="0" err="1" smtClean="0"/>
              <a:t>to</a:t>
            </a:r>
            <a:r>
              <a:rPr lang="en-IN" dirty="0" smtClean="0"/>
              <a:t> digital pin11 and 12 and negative end to the ground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79955" y="4537170"/>
            <a:ext cx="12879" cy="252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2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2894" y="1411941"/>
            <a:ext cx="368902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time</a:t>
            </a:r>
            <a:r>
              <a:rPr lang="en-IN" sz="1200" dirty="0" smtClean="0"/>
              <a:t>:9.05</a:t>
            </a:r>
            <a:endParaRPr lang="en-US" sz="1200" dirty="0"/>
          </a:p>
          <a:p>
            <a:r>
              <a:rPr lang="en-US" sz="1200" dirty="0" smtClean="0"/>
              <a:t>Recreated project report temperature &amp;humidity sensor</a:t>
            </a:r>
          </a:p>
          <a:p>
            <a:r>
              <a:rPr lang="en-US" sz="1200" dirty="0" smtClean="0"/>
              <a:t>Created </a:t>
            </a:r>
            <a:r>
              <a:rPr lang="en-US" sz="1200" dirty="0" err="1" smtClean="0"/>
              <a:t>enerfy</a:t>
            </a:r>
            <a:r>
              <a:rPr lang="en-US" sz="1200" dirty="0" smtClean="0"/>
              <a:t> conservation project</a:t>
            </a:r>
          </a:p>
          <a:p>
            <a:r>
              <a:rPr lang="en-US" sz="1200" dirty="0" smtClean="0"/>
              <a:t>-wind mill</a:t>
            </a:r>
          </a:p>
          <a:p>
            <a:r>
              <a:rPr lang="en-US" sz="1200" dirty="0" smtClean="0"/>
              <a:t>-solar power LED street light</a:t>
            </a:r>
          </a:p>
          <a:p>
            <a:r>
              <a:rPr lang="en-US" sz="1200" dirty="0" smtClean="0"/>
              <a:t>Created flowchart </a:t>
            </a:r>
          </a:p>
          <a:p>
            <a:r>
              <a:rPr lang="en-US" sz="1200" dirty="0" smtClean="0"/>
              <a:t>-touch control led</a:t>
            </a:r>
          </a:p>
          <a:p>
            <a:r>
              <a:rPr lang="en-US" sz="1200" dirty="0" smtClean="0"/>
              <a:t>-</a:t>
            </a:r>
            <a:r>
              <a:rPr lang="en-US" sz="1200" dirty="0" err="1" smtClean="0"/>
              <a:t>rf</a:t>
            </a:r>
            <a:r>
              <a:rPr lang="en-US" sz="1200" dirty="0" smtClean="0"/>
              <a:t> transmitter </a:t>
            </a:r>
            <a:r>
              <a:rPr lang="en-US" sz="1200" dirty="0" err="1" smtClean="0"/>
              <a:t>recevr</a:t>
            </a:r>
            <a:r>
              <a:rPr lang="en-US" sz="1200" dirty="0" smtClean="0"/>
              <a:t> module</a:t>
            </a:r>
          </a:p>
          <a:p>
            <a:r>
              <a:rPr lang="en-US" sz="1200" dirty="0" smtClean="0"/>
              <a:t>-password based security system</a:t>
            </a:r>
          </a:p>
          <a:p>
            <a:r>
              <a:rPr lang="en-US" sz="1200" dirty="0" smtClean="0"/>
              <a:t>-led matrix</a:t>
            </a:r>
          </a:p>
          <a:p>
            <a:r>
              <a:rPr lang="en-US" sz="1200" dirty="0" smtClean="0"/>
              <a:t>-destination </a:t>
            </a:r>
            <a:r>
              <a:rPr lang="en-US" sz="1200" dirty="0" err="1" smtClean="0"/>
              <a:t>notifier</a:t>
            </a:r>
            <a:endParaRPr lang="en-US" sz="1200" dirty="0" smtClean="0"/>
          </a:p>
          <a:p>
            <a:r>
              <a:rPr lang="en-US" sz="1200" dirty="0" smtClean="0"/>
              <a:t>-accelerometer</a:t>
            </a:r>
          </a:p>
          <a:p>
            <a:r>
              <a:rPr lang="en-US" sz="1200" dirty="0" smtClean="0"/>
              <a:t>-air pollution monitoring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out time : 7.20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2837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joystick module as input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09109" y="5857223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8045" y="4841683"/>
            <a:ext cx="6787166" cy="756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both servo motors black wire to </a:t>
            </a:r>
            <a:r>
              <a:rPr lang="en-US" dirty="0" err="1" smtClean="0"/>
              <a:t>Gnd</a:t>
            </a:r>
            <a:r>
              <a:rPr lang="en-US" dirty="0" smtClean="0"/>
              <a:t> and red wire to VCC also connect yellow wires of first motor to pin 8  and second motor pin 9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two servomotor as output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of sensor to Arduino 5v &amp; GND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760630" y="3904047"/>
            <a:ext cx="3915175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joystick modules VER pin to A0 and HOR pin to A1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92834" y="5598469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 </a:t>
            </a:r>
            <a:endParaRPr lang="en-IN" dirty="0"/>
          </a:p>
          <a:p>
            <a:r>
              <a:rPr lang="en-IN" dirty="0" smtClean="0"/>
              <a:t>Initialise </a:t>
            </a:r>
            <a:r>
              <a:rPr lang="en-IN" dirty="0"/>
              <a:t>variables for two servo motors</a:t>
            </a:r>
          </a:p>
          <a:p>
            <a:pPr algn="ct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94715" y="1555813"/>
            <a:ext cx="622049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 </a:t>
            </a:r>
            <a:r>
              <a:rPr lang="en-IN" dirty="0" smtClean="0"/>
              <a:t>initialise </a:t>
            </a:r>
            <a:r>
              <a:rPr lang="en-IN" dirty="0"/>
              <a:t>pin of joystick module and  signal pin of servo motor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0625" y="2352993"/>
            <a:ext cx="6104586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Declare </a:t>
            </a:r>
            <a:r>
              <a:rPr lang="en-IN" dirty="0"/>
              <a:t>vertical and horizontal pin </a:t>
            </a:r>
            <a:r>
              <a:rPr lang="en-IN" dirty="0" err="1"/>
              <a:t>pin</a:t>
            </a:r>
            <a:r>
              <a:rPr lang="en-IN" dirty="0"/>
              <a:t> on joy stick as input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status of horizontal and vertical position input</a:t>
            </a:r>
          </a:p>
        </p:txBody>
      </p:sp>
      <p:cxnSp>
        <p:nvCxnSpPr>
          <p:cNvPr id="10" name="Straight Arrow Connector 9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5743975" y="4279955"/>
            <a:ext cx="3586761" cy="12966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953813" y="4057572"/>
            <a:ext cx="61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371608" y="4768602"/>
            <a:ext cx="2960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check value of horizontal pos.</a:t>
            </a:r>
          </a:p>
          <a:p>
            <a:endParaRPr lang="en-IN" dirty="0"/>
          </a:p>
        </p:txBody>
      </p:sp>
      <p:sp>
        <p:nvSpPr>
          <p:cNvPr id="25" name="Diamond 24"/>
          <p:cNvSpPr/>
          <p:nvPr/>
        </p:nvSpPr>
        <p:spPr>
          <a:xfrm>
            <a:off x="2058473" y="4354100"/>
            <a:ext cx="3586761" cy="129663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176235" y="4747410"/>
            <a:ext cx="270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check value of vertical pos.</a:t>
            </a:r>
          </a:p>
          <a:p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9469316" y="538709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&gt;700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1978453" y="571463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&lt;300</a:t>
            </a:r>
            <a:endParaRPr lang="en-IN" dirty="0"/>
          </a:p>
        </p:txBody>
      </p:sp>
      <p:cxnSp>
        <p:nvCxnSpPr>
          <p:cNvPr id="46" name="Straight Arrow Connector 45"/>
          <p:cNvCxnSpPr>
            <a:stCxn id="19" idx="2"/>
          </p:cNvCxnSpPr>
          <p:nvPr/>
        </p:nvCxnSpPr>
        <p:spPr>
          <a:xfrm flipH="1">
            <a:off x="7537355" y="5576590"/>
            <a:ext cx="1" cy="53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9" idx="3"/>
          </p:cNvCxnSpPr>
          <p:nvPr/>
        </p:nvCxnSpPr>
        <p:spPr>
          <a:xfrm>
            <a:off x="9330736" y="4928273"/>
            <a:ext cx="896918" cy="11023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60608" y="6115286"/>
            <a:ext cx="2252703" cy="764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Arrow Connector 54"/>
          <p:cNvCxnSpPr>
            <a:stCxn id="25" idx="2"/>
          </p:cNvCxnSpPr>
          <p:nvPr/>
        </p:nvCxnSpPr>
        <p:spPr>
          <a:xfrm flipH="1">
            <a:off x="3851853" y="5650735"/>
            <a:ext cx="1" cy="42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5" idx="1"/>
          </p:cNvCxnSpPr>
          <p:nvPr/>
        </p:nvCxnSpPr>
        <p:spPr>
          <a:xfrm rot="10800000" flipV="1">
            <a:off x="1707019" y="5002418"/>
            <a:ext cx="351454" cy="10761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867650" y="5813672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&lt;300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4225540" y="5756425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&gt;700</a:t>
            </a:r>
            <a:endParaRPr lang="en-IN" dirty="0"/>
          </a:p>
        </p:txBody>
      </p:sp>
      <p:cxnSp>
        <p:nvCxnSpPr>
          <p:cNvPr id="61" name="Elbow Connector 60"/>
          <p:cNvCxnSpPr>
            <a:stCxn id="25" idx="0"/>
          </p:cNvCxnSpPr>
          <p:nvPr/>
        </p:nvCxnSpPr>
        <p:spPr>
          <a:xfrm rot="5400000" flipH="1" flipV="1">
            <a:off x="5428621" y="2344107"/>
            <a:ext cx="433227" cy="35867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435396" y="3912535"/>
            <a:ext cx="83394" cy="31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3738" y="6176952"/>
            <a:ext cx="365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servo </a:t>
            </a:r>
            <a:r>
              <a:rPr lang="en-IN" dirty="0" smtClean="0"/>
              <a:t>motor</a:t>
            </a:r>
          </a:p>
          <a:p>
            <a:r>
              <a:rPr lang="en-IN" dirty="0" smtClean="0"/>
              <a:t> </a:t>
            </a:r>
            <a:r>
              <a:rPr lang="en-IN" dirty="0"/>
              <a:t>will move right</a:t>
            </a:r>
          </a:p>
          <a:p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3306660" y="6248463"/>
            <a:ext cx="180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servo motor </a:t>
            </a:r>
            <a:endParaRPr lang="en-IN" dirty="0" smtClean="0"/>
          </a:p>
          <a:p>
            <a:r>
              <a:rPr lang="en-IN" dirty="0" smtClean="0"/>
              <a:t>will </a:t>
            </a:r>
            <a:r>
              <a:rPr lang="en-IN" dirty="0"/>
              <a:t>move left.</a:t>
            </a:r>
          </a:p>
          <a:p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6587388" y="6211669"/>
            <a:ext cx="2051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second servo </a:t>
            </a:r>
            <a:r>
              <a:rPr lang="en-IN" dirty="0" smtClean="0"/>
              <a:t>motor</a:t>
            </a:r>
          </a:p>
          <a:p>
            <a:r>
              <a:rPr lang="en-IN" dirty="0" smtClean="0"/>
              <a:t> </a:t>
            </a:r>
            <a:r>
              <a:rPr lang="en-IN" dirty="0"/>
              <a:t>will move left.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909554" y="6001047"/>
            <a:ext cx="2050561" cy="670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servo motor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move right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96948" y="6125757"/>
            <a:ext cx="2252703" cy="764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6350741" y="6176952"/>
            <a:ext cx="2252703" cy="764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8957844" y="6030604"/>
            <a:ext cx="2252703" cy="764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PIR sensor as 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709109" y="5857223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725207" y="4841683"/>
            <a:ext cx="3915174" cy="756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buzzer positive end to D13and </a:t>
            </a:r>
            <a:r>
              <a:rPr lang="en-US" dirty="0" err="1" smtClean="0"/>
              <a:t>negartive</a:t>
            </a:r>
            <a:r>
              <a:rPr lang="en-US" dirty="0" smtClean="0"/>
              <a:t> end to GND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buzzer and LED  as output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</a:t>
            </a:r>
            <a:r>
              <a:rPr lang="en-IN" dirty="0"/>
              <a:t>signal out pin sensor to the digital data input (D2)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0630" y="3904047"/>
            <a:ext cx="4456613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Connect digital </a:t>
            </a:r>
            <a:r>
              <a:rPr lang="en-IN" dirty="0"/>
              <a:t>input pin 12 to cathode of LED</a:t>
            </a:r>
          </a:p>
        </p:txBody>
      </p:sp>
      <p:cxnSp>
        <p:nvCxnSpPr>
          <p:cNvPr id="25" name="Straight Arrow Connector 24"/>
          <p:cNvCxnSpPr>
            <a:stCxn id="5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92834" y="5598469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Initialise  </a:t>
            </a:r>
            <a:r>
              <a:rPr lang="en-IN" dirty="0"/>
              <a:t>PIR sensor as input pin and pin sensor to read values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initialise </a:t>
            </a:r>
            <a:r>
              <a:rPr lang="en-IN" dirty="0"/>
              <a:t>LED </a:t>
            </a:r>
            <a:r>
              <a:rPr lang="en-IN" dirty="0" smtClean="0"/>
              <a:t> and Buzzer as </a:t>
            </a:r>
            <a:r>
              <a:rPr lang="en-IN" dirty="0"/>
              <a:t>output pin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96963" y="2352993"/>
            <a:ext cx="4473146" cy="4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define ports for sensor input ,led output and buzzer 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check </a:t>
            </a:r>
            <a:r>
              <a:rPr lang="en-IN" dirty="0"/>
              <a:t>output of motion sensor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67633" y="5512878"/>
            <a:ext cx="1489334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LED ON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7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79955" y="2847989"/>
            <a:ext cx="12879" cy="19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3184298" y="3927830"/>
            <a:ext cx="4617071" cy="101857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read output value of motion sensor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>
            <a:off x="5492834" y="4946400"/>
            <a:ext cx="12879" cy="56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2" idx="3"/>
          </p:cNvCxnSpPr>
          <p:nvPr/>
        </p:nvCxnSpPr>
        <p:spPr>
          <a:xfrm>
            <a:off x="7801369" y="4437115"/>
            <a:ext cx="2046966" cy="9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13730" y="5373636"/>
            <a:ext cx="1434605" cy="729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80084" y="519419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o/p=HIGH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43659" y="5001158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o/p=LOW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87930" y="554144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LED OFF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1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Take </a:t>
            </a:r>
            <a:r>
              <a:rPr lang="en-IN" dirty="0"/>
              <a:t>TTP223 Capacitive Touch Sensor</a:t>
            </a:r>
          </a:p>
          <a:p>
            <a:pPr algn="ctr"/>
            <a:r>
              <a:rPr lang="en-US" dirty="0" smtClean="0"/>
              <a:t> as 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506269" y="6429227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953264" y="4812643"/>
            <a:ext cx="6054811" cy="652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Connect</a:t>
            </a:r>
            <a:r>
              <a:rPr lang="en-IN" dirty="0"/>
              <a:t>servo motor supply voltage pin to </a:t>
            </a:r>
            <a:r>
              <a:rPr lang="en-IN" dirty="0" err="1"/>
              <a:t>Vcc</a:t>
            </a:r>
            <a:r>
              <a:rPr lang="en-IN" dirty="0"/>
              <a:t> and GND pin of </a:t>
            </a:r>
            <a:r>
              <a:rPr lang="en-IN" dirty="0" smtClean="0"/>
              <a:t>Arduino and </a:t>
            </a:r>
            <a:r>
              <a:rPr lang="en-IN" dirty="0"/>
              <a:t>servo motor control signal </a:t>
            </a:r>
            <a:r>
              <a:rPr lang="en-IN" dirty="0" smtClean="0"/>
              <a:t> pin to </a:t>
            </a:r>
            <a:r>
              <a:rPr lang="en-IN" dirty="0"/>
              <a:t>digital pin (D3</a:t>
            </a:r>
            <a:r>
              <a:rPr lang="en-IN" dirty="0" smtClean="0"/>
              <a:t>)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servo motor  and LED as output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pin of sensor to </a:t>
            </a:r>
            <a:r>
              <a:rPr lang="en-US" dirty="0" err="1" smtClean="0"/>
              <a:t>arduino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60630" y="3904047"/>
            <a:ext cx="4456613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Connect signal out pin of sensor to the digital input pin (D2)of Arduino.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5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92834" y="5464837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31103" y="5710939"/>
            <a:ext cx="4984994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Connect LED output pin to Digital pin 5 of </a:t>
            </a:r>
            <a:r>
              <a:rPr lang="en-IN" dirty="0" err="1"/>
              <a:t>arduino</a:t>
            </a:r>
            <a:r>
              <a:rPr lang="en-IN" dirty="0"/>
              <a:t>.</a:t>
            </a:r>
          </a:p>
        </p:txBody>
      </p:sp>
      <p:cxnSp>
        <p:nvCxnSpPr>
          <p:cNvPr id="3" name="Straight Arrow Connector 2"/>
          <p:cNvCxnSpPr>
            <a:endCxn id="11" idx="0"/>
          </p:cNvCxnSpPr>
          <p:nvPr/>
        </p:nvCxnSpPr>
        <p:spPr>
          <a:xfrm flipH="1">
            <a:off x="5479955" y="6223918"/>
            <a:ext cx="12879" cy="20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Initialise variable  for servo motor control signal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Initialise </a:t>
            </a:r>
            <a:r>
              <a:rPr lang="en-IN" dirty="0"/>
              <a:t>touch sensor signal as </a:t>
            </a:r>
            <a:r>
              <a:rPr lang="en-IN" dirty="0" err="1" smtClean="0"/>
              <a:t>inputpin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728433" y="5508884"/>
            <a:ext cx="2882432" cy="612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/>
              <a:t> rotate servo motor 0 degree to 180 degree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90646" y="2352993"/>
            <a:ext cx="2797499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Initialise LED as output pin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 output of touch sensor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7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3171419" y="3904047"/>
            <a:ext cx="4617071" cy="127683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 </a:t>
            </a:r>
            <a:r>
              <a:rPr lang="en-IN" dirty="0"/>
              <a:t>Check output of touch sensor  </a:t>
            </a:r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>
            <a:off x="5479955" y="5180884"/>
            <a:ext cx="12879" cy="3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09625" y="5119763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r=high and p=low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8310" y="4639156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r=low and p=high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44249" y="5489095"/>
            <a:ext cx="2702106" cy="632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rotate servo motor180  degree to 0 degree</a:t>
            </a:r>
          </a:p>
        </p:txBody>
      </p:sp>
      <p:cxnSp>
        <p:nvCxnSpPr>
          <p:cNvPr id="5" name="Elbow Connector 4"/>
          <p:cNvCxnSpPr>
            <a:endCxn id="33" idx="0"/>
          </p:cNvCxnSpPr>
          <p:nvPr/>
        </p:nvCxnSpPr>
        <p:spPr>
          <a:xfrm>
            <a:off x="7801370" y="4529570"/>
            <a:ext cx="1593932" cy="959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753286" y="6536724"/>
            <a:ext cx="1314073" cy="32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waitw</a:t>
            </a:r>
            <a:endParaRPr lang="en-IN" dirty="0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5597611" y="6121188"/>
            <a:ext cx="1155675" cy="5761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9" idx="3"/>
          </p:cNvCxnSpPr>
          <p:nvPr/>
        </p:nvCxnSpPr>
        <p:spPr>
          <a:xfrm rot="10800000" flipV="1">
            <a:off x="8067360" y="6121186"/>
            <a:ext cx="1212565" cy="5761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8145" y="6536724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4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Take </a:t>
            </a:r>
            <a:r>
              <a:rPr lang="en-IN" dirty="0" smtClean="0"/>
              <a:t>3 module of IR Sensor</a:t>
            </a:r>
            <a:endParaRPr lang="en-IN" dirty="0"/>
          </a:p>
          <a:p>
            <a:pPr algn="ctr"/>
            <a:r>
              <a:rPr lang="en-US" dirty="0" smtClean="0"/>
              <a:t> as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Arduino UNO for interfacing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06269" y="6429227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programming code to Arduino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53264" y="4812643"/>
            <a:ext cx="6054811" cy="652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connect </a:t>
            </a:r>
            <a:r>
              <a:rPr lang="en-IN" dirty="0"/>
              <a:t>the positive pin of </a:t>
            </a:r>
            <a:r>
              <a:rPr lang="en-IN" dirty="0" err="1"/>
              <a:t>leds</a:t>
            </a:r>
            <a:r>
              <a:rPr lang="en-IN" dirty="0"/>
              <a:t> </a:t>
            </a:r>
            <a:r>
              <a:rPr lang="en-IN" dirty="0" smtClean="0"/>
              <a:t>to D8,D9,D10 </a:t>
            </a:r>
            <a:r>
              <a:rPr lang="en-IN" dirty="0"/>
              <a:t>pins of </a:t>
            </a:r>
            <a:r>
              <a:rPr lang="en-IN" dirty="0" err="1"/>
              <a:t>arduino</a:t>
            </a:r>
            <a:r>
              <a:rPr lang="en-IN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LED as output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VCC and GND pin of three sensor to Arduino board.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0630" y="3904047"/>
            <a:ext cx="4456613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Connect signal out pins of sensor to the digital input pins (D2,D3,D4)of Arduino.</a:t>
            </a:r>
            <a:endParaRPr lang="en-IN" dirty="0"/>
          </a:p>
        </p:txBody>
      </p:sp>
      <p:cxnSp>
        <p:nvCxnSpPr>
          <p:cNvPr id="10" name="Straight Arrow Connector 9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92834" y="5464837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31102" y="5710939"/>
            <a:ext cx="5300431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Ground pins of led connect to the ground of </a:t>
            </a:r>
            <a:r>
              <a:rPr lang="en-IN" dirty="0" err="1"/>
              <a:t>arduino</a:t>
            </a:r>
            <a:r>
              <a:rPr lang="en-IN" dirty="0" smtClean="0"/>
              <a:t>.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5" idx="0"/>
          </p:cNvCxnSpPr>
          <p:nvPr/>
        </p:nvCxnSpPr>
        <p:spPr>
          <a:xfrm flipH="1">
            <a:off x="5479955" y="6223918"/>
            <a:ext cx="12879" cy="20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1311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</dc:creator>
  <cp:lastModifiedBy>YOGESH</cp:lastModifiedBy>
  <cp:revision>46</cp:revision>
  <dcterms:created xsi:type="dcterms:W3CDTF">2021-12-15T04:11:11Z</dcterms:created>
  <dcterms:modified xsi:type="dcterms:W3CDTF">2021-12-23T07:12:37Z</dcterms:modified>
</cp:coreProperties>
</file>