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57" r:id="rId4"/>
    <p:sldId id="260" r:id="rId5"/>
    <p:sldId id="258" r:id="rId6"/>
    <p:sldId id="263" r:id="rId7"/>
    <p:sldId id="264" r:id="rId8"/>
    <p:sldId id="259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3" r:id="rId24"/>
    <p:sldId id="288" r:id="rId25"/>
    <p:sldId id="284" r:id="rId26"/>
    <p:sldId id="287" r:id="rId27"/>
    <p:sldId id="282" r:id="rId28"/>
    <p:sldId id="285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98CB2-4C76-4BE9-9E73-8D1EDC99ECFE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7FBEB-3042-4533-81E6-5800F08B89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7FBEB-3042-4533-81E6-5800F08B894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CC04E-3667-4F24-A3C4-700F94735D81}" type="datetimeFigureOut">
              <a:rPr lang="en-US" smtClean="0"/>
              <a:pPr/>
              <a:t>10/02/2022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0804F-89E9-41FE-96C7-8091A15A56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pp-tutorial" TargetMode="External"/><Relationship Id="rId2" Type="http://schemas.openxmlformats.org/officeDocument/2006/relationships/hyperlink" Target="https://www.javatpoint.com/c-programming-language-tutori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858000" cy="3962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 Oriented Programming in Java :</a:t>
            </a:r>
          </a:p>
          <a:p>
            <a:r>
              <a:rPr lang="en-US" dirty="0"/>
              <a:t>Java characteristics, Classes and Objects, Methods and Constructors. Information hiding: access modifiers, Static keyword: class variables and instance variables, Class methods and instance methods. 	</a:t>
            </a:r>
          </a:p>
          <a:p>
            <a:r>
              <a:rPr lang="en-US" b="1" dirty="0"/>
              <a:t>	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Robust</a:t>
            </a:r>
          </a:p>
          <a:p>
            <a:pPr lvl="1"/>
            <a:r>
              <a:rPr lang="en-US" dirty="0"/>
              <a:t>Robust simply means strong.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200" dirty="0"/>
              <a:t>Java is robust because:</a:t>
            </a:r>
          </a:p>
          <a:p>
            <a:pPr lvl="1"/>
            <a:r>
              <a:rPr lang="en-US" dirty="0"/>
              <a:t>It uses strong memory management.</a:t>
            </a:r>
          </a:p>
          <a:p>
            <a:pPr lvl="1"/>
            <a:r>
              <a:rPr lang="en-US" dirty="0"/>
              <a:t>No pointers that avoids security problems.</a:t>
            </a:r>
          </a:p>
          <a:p>
            <a:pPr lvl="1"/>
            <a:r>
              <a:rPr lang="en-US" dirty="0"/>
              <a:t>automatic garbage collection</a:t>
            </a:r>
          </a:p>
          <a:p>
            <a:pPr lvl="1"/>
            <a:r>
              <a:rPr lang="en-US" dirty="0"/>
              <a:t>exception handling</a:t>
            </a:r>
          </a:p>
          <a:p>
            <a:pPr lvl="1"/>
            <a:r>
              <a:rPr lang="en-US" dirty="0"/>
              <a:t>Developers doesn't worry about –</a:t>
            </a:r>
          </a:p>
          <a:p>
            <a:pPr lvl="2"/>
            <a:r>
              <a:rPr lang="en-US" dirty="0"/>
              <a:t>Bad pointer</a:t>
            </a:r>
          </a:p>
          <a:p>
            <a:pPr lvl="2"/>
            <a:r>
              <a:rPr lang="en-US" dirty="0"/>
              <a:t>Memory allocation errors and memory leakage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Distributed</a:t>
            </a:r>
          </a:p>
          <a:p>
            <a:pPr lvl="1"/>
            <a:r>
              <a:rPr lang="en-US" dirty="0"/>
              <a:t>it facilitates users to create distributed applications in Java.</a:t>
            </a:r>
          </a:p>
          <a:p>
            <a:pPr lvl="1"/>
            <a:r>
              <a:rPr lang="en-US" dirty="0"/>
              <a:t>RMI and EJB are used for creating distributed applications. </a:t>
            </a:r>
          </a:p>
          <a:p>
            <a:pPr lvl="1"/>
            <a:r>
              <a:rPr lang="en-US" dirty="0"/>
              <a:t>This feature of Java makes us able to access files by calling the methods from any machine on the internet.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Multi-threaded</a:t>
            </a:r>
          </a:p>
          <a:p>
            <a:pPr lvl="1"/>
            <a:r>
              <a:rPr lang="en-US" dirty="0"/>
              <a:t>A thread is like a separate program, executing concurrently. </a:t>
            </a:r>
          </a:p>
          <a:p>
            <a:pPr lvl="1"/>
            <a:r>
              <a:rPr lang="en-US" dirty="0"/>
              <a:t>We can write Java programs that deal with many tasks at once by defining multiple threads. </a:t>
            </a:r>
          </a:p>
          <a:p>
            <a:pPr lvl="1"/>
            <a:r>
              <a:rPr lang="en-US" dirty="0"/>
              <a:t>The main advantage of multi-threading is that it doesn't occupy memory for each thread. </a:t>
            </a:r>
          </a:p>
          <a:p>
            <a:pPr lvl="1"/>
            <a:r>
              <a:rPr lang="en-US" dirty="0"/>
              <a:t>It shares a common memory area. Threads are important for multi-media, Web applications, etc.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Dynamic</a:t>
            </a:r>
          </a:p>
          <a:p>
            <a:pPr lvl="1"/>
            <a:r>
              <a:rPr lang="en-US" dirty="0"/>
              <a:t>Java is a dynamic language. </a:t>
            </a:r>
          </a:p>
          <a:p>
            <a:pPr lvl="1"/>
            <a:r>
              <a:rPr lang="en-US" dirty="0"/>
              <a:t>It supports dynamic loading of classes. It means classes are loaded on demand. </a:t>
            </a:r>
          </a:p>
          <a:p>
            <a:pPr lvl="1"/>
            <a:r>
              <a:rPr lang="en-US" dirty="0"/>
              <a:t>It also supports functions from its native languages, i.e., C and C++.</a:t>
            </a:r>
          </a:p>
          <a:p>
            <a:pPr lvl="1"/>
            <a:r>
              <a:rPr lang="en-US" dirty="0"/>
              <a:t>Java supports dynamic compilation and automatic memory management (garbage collection).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r>
              <a:rPr lang="en-US" dirty="0"/>
              <a:t>C++ </a:t>
            </a:r>
            <a:r>
              <a:rPr lang="en-US" dirty="0" err="1"/>
              <a:t>vs</a:t>
            </a:r>
            <a:r>
              <a:rPr lang="en-US" dirty="0"/>
              <a:t> Java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67209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766" y="914400"/>
            <a:ext cx="780703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33500"/>
            <a:ext cx="8272463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Components Of Java Programming Language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Java Development kit (JDK)</a:t>
            </a:r>
          </a:p>
          <a:p>
            <a:r>
              <a:rPr lang="en-US" b="1" dirty="0"/>
              <a:t>Java Virtual Machine (JVM):</a:t>
            </a:r>
          </a:p>
          <a:p>
            <a:r>
              <a:rPr lang="en-US" b="1" dirty="0"/>
              <a:t>Java Runtime Environment (JRE)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465B563-C8A8-4B69-A1D1-17A9920EF1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3863181"/>
            <a:ext cx="337185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 Development kit (JDK)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JDK is a software development environment used for making applets and Java applications. </a:t>
            </a:r>
          </a:p>
          <a:p>
            <a:r>
              <a:rPr lang="en-US" dirty="0"/>
              <a:t>JDK helps Java developers to code and run Java programs. </a:t>
            </a:r>
          </a:p>
          <a:p>
            <a:r>
              <a:rPr lang="en-US" dirty="0"/>
              <a:t>JDK contains tools required to write/develop the Java programs and JRE to execute them.</a:t>
            </a:r>
          </a:p>
          <a:p>
            <a:pPr lvl="1"/>
            <a:r>
              <a:rPr lang="en-US" dirty="0"/>
              <a:t>It includes a compiler, Java application launcher, </a:t>
            </a:r>
            <a:r>
              <a:rPr lang="en-US" dirty="0" err="1"/>
              <a:t>Appletviewer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Compiler converts code written in Java into byte code.</a:t>
            </a:r>
          </a:p>
          <a:p>
            <a:pPr lvl="1"/>
            <a:r>
              <a:rPr lang="en-US" dirty="0"/>
              <a:t>Java application launcher opens a JRE, loads the necessary class, and executes its main method.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Java Runtime Environment (JRE)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/>
              <a:t>JRE is a piece of software that is designed to run other software.</a:t>
            </a:r>
          </a:p>
          <a:p>
            <a:r>
              <a:rPr lang="en-US" dirty="0"/>
              <a:t> It contains the class libraries, loader class, and JVM.</a:t>
            </a:r>
          </a:p>
          <a:p>
            <a:r>
              <a:rPr lang="en-US" dirty="0"/>
              <a:t> to run Java programs JRE  must be installed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multi-platform, object-oriented, and network-centric language. </a:t>
            </a:r>
          </a:p>
          <a:p>
            <a:r>
              <a:rPr lang="en-US" dirty="0"/>
              <a:t>It is among the most used programming language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Java Virtual Machine (JVM) is an engine that provides a runtime environment to for Java Code or applications.</a:t>
            </a:r>
          </a:p>
          <a:p>
            <a:r>
              <a:rPr lang="en-US" dirty="0"/>
              <a:t> It converts Java bytecode into machine language.</a:t>
            </a:r>
          </a:p>
          <a:p>
            <a:r>
              <a:rPr lang="en-US" dirty="0"/>
              <a:t> JVM is a part of the Java Run Environment (JRE). </a:t>
            </a:r>
          </a:p>
          <a:p>
            <a:r>
              <a:rPr lang="en-US" dirty="0"/>
              <a:t>In other programming languages, the compiler produces machine code for a particular system. </a:t>
            </a:r>
          </a:p>
          <a:p>
            <a:r>
              <a:rPr lang="en-US" dirty="0"/>
              <a:t>But the Java compiler produces code for a Virtual Machine known as Java Virtual Machine.</a:t>
            </a:r>
          </a:p>
          <a:p>
            <a:r>
              <a:rPr lang="en-US" dirty="0"/>
              <a:t>JVM is </a:t>
            </a:r>
            <a:r>
              <a:rPr lang="en-US" dirty="0">
                <a:solidFill>
                  <a:srgbClr val="FF0000"/>
                </a:solidFill>
              </a:rPr>
              <a:t>platform dependent.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 Execution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7" y="2034381"/>
            <a:ext cx="72485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Program Execution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89721"/>
            <a:ext cx="8229600" cy="354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What happens at compile time?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at runtime?  (java simple)</a:t>
            </a:r>
          </a:p>
          <a:p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752600"/>
            <a:ext cx="6229350" cy="198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124200"/>
            <a:ext cx="18002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685800" y="4572000"/>
            <a:ext cx="6934200" cy="1828800"/>
            <a:chOff x="685800" y="4572000"/>
            <a:chExt cx="6934200" cy="1828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5800" y="4572000"/>
              <a:ext cx="69342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19200" y="4876800"/>
              <a:ext cx="1066800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0867C-D293-42F3-914E-14AAC86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7641B509-FFA1-423F-B828-4BB05AAB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915319"/>
            <a:ext cx="7924800" cy="3895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4873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3429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038600" y="457200"/>
            <a:ext cx="4876800" cy="5668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/>
              <a:t>At runtime, following steps are performed: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 err="1">
                <a:solidFill>
                  <a:srgbClr val="FF0000"/>
                </a:solidFill>
              </a:rPr>
              <a:t>Classloader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r>
              <a:rPr lang="en-US" sz="3200" b="1" dirty="0"/>
              <a:t> </a:t>
            </a:r>
            <a:r>
              <a:rPr lang="en-US" sz="3200" dirty="0"/>
              <a:t>is the subsystem of JVM that is used to load class files.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Bytecode Verifier:</a:t>
            </a:r>
            <a:r>
              <a:rPr lang="en-US" sz="3200" b="1" dirty="0"/>
              <a:t> </a:t>
            </a:r>
            <a:r>
              <a:rPr lang="en-US" sz="3200" dirty="0"/>
              <a:t>checks the code fragments for illegal code that can violate access right to objects.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b="1" dirty="0">
                <a:solidFill>
                  <a:srgbClr val="FF0000"/>
                </a:solidFill>
              </a:rPr>
              <a:t>Interpreter: </a:t>
            </a:r>
            <a:r>
              <a:rPr lang="en-US" sz="3200" dirty="0"/>
              <a:t>read bytecode stream then execute the instructions.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program in Java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5814059"/>
            <a:ext cx="609600" cy="51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Creating Hello World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002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143000" y="1219200"/>
            <a:ext cx="2172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HelloWorld.java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1600200"/>
            <a:ext cx="78486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 used in Java Program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191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class</a:t>
            </a:r>
            <a:r>
              <a:rPr lang="en-US" dirty="0"/>
              <a:t> keyword is used to declare a class in java.</a:t>
            </a:r>
          </a:p>
          <a:p>
            <a:r>
              <a:rPr lang="en-US" b="1" dirty="0"/>
              <a:t>public</a:t>
            </a:r>
            <a:r>
              <a:rPr lang="en-US" dirty="0"/>
              <a:t> keyword is an access modifier which represents visibility. It means it is visible to all.</a:t>
            </a:r>
          </a:p>
          <a:p>
            <a:r>
              <a:rPr lang="en-US" b="1" dirty="0"/>
              <a:t>static</a:t>
            </a:r>
            <a:r>
              <a:rPr lang="en-US" dirty="0"/>
              <a:t> is a keyword. </a:t>
            </a:r>
          </a:p>
          <a:p>
            <a:pPr lvl="1"/>
            <a:r>
              <a:rPr lang="en-US" dirty="0"/>
              <a:t>there is no need to create an object to invoke the static method. </a:t>
            </a:r>
          </a:p>
          <a:p>
            <a:pPr lvl="1"/>
            <a:r>
              <a:rPr lang="en-US" dirty="0"/>
              <a:t>The main method is executed by the JVM, so it doesn't require to create an object to invoke the main method. So it saves memory.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void</a:t>
            </a:r>
            <a:r>
              <a:rPr lang="en-US" dirty="0"/>
              <a:t> is the return type of the method. It means it doesn't return any value.</a:t>
            </a:r>
          </a:p>
          <a:p>
            <a:r>
              <a:rPr lang="en-US" b="1" dirty="0"/>
              <a:t>main</a:t>
            </a:r>
            <a:r>
              <a:rPr lang="en-US" dirty="0"/>
              <a:t> represents the starting point of the program.</a:t>
            </a:r>
          </a:p>
          <a:p>
            <a:r>
              <a:rPr lang="en-US" b="1" dirty="0"/>
              <a:t>String[] </a:t>
            </a:r>
            <a:r>
              <a:rPr lang="en-US" b="1" dirty="0" err="1"/>
              <a:t>args</a:t>
            </a:r>
            <a:r>
              <a:rPr lang="en-US" dirty="0"/>
              <a:t> is used for command line argument.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James Gosling developed the Java platform at Sun Microsystems, and the Oracle Corporation later acquired it.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00400"/>
            <a:ext cx="8153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Java used for?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used for developing Android Apps</a:t>
            </a:r>
          </a:p>
          <a:p>
            <a:r>
              <a:rPr lang="en-US" dirty="0"/>
              <a:t>Helps you to create Enterprise Software</a:t>
            </a:r>
          </a:p>
          <a:p>
            <a:r>
              <a:rPr lang="en-US" dirty="0"/>
              <a:t>Wide range of Mobile java Applications</a:t>
            </a:r>
          </a:p>
          <a:p>
            <a:r>
              <a:rPr lang="en-US" dirty="0"/>
              <a:t>Scientific Computing Applications</a:t>
            </a:r>
          </a:p>
          <a:p>
            <a:r>
              <a:rPr lang="en-US" dirty="0"/>
              <a:t>Use for Big Data Analytics</a:t>
            </a:r>
          </a:p>
          <a:p>
            <a:r>
              <a:rPr lang="en-US" dirty="0"/>
              <a:t>Java Programming of Hardware devices</a:t>
            </a:r>
          </a:p>
          <a:p>
            <a:r>
              <a:rPr lang="en-US" dirty="0"/>
              <a:t>Used for Server-Side Technologies like Apache, </a:t>
            </a:r>
            <a:r>
              <a:rPr lang="en-US" dirty="0" err="1"/>
              <a:t>JBoss</a:t>
            </a:r>
            <a:r>
              <a:rPr lang="en-US" dirty="0"/>
              <a:t>, </a:t>
            </a:r>
            <a:r>
              <a:rPr lang="en-US" dirty="0" err="1"/>
              <a:t>GlassFish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of Java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Simple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/>
              <a:t>Secured</a:t>
            </a:r>
          </a:p>
          <a:p>
            <a:r>
              <a:rPr lang="en-US" dirty="0"/>
              <a:t>Robust</a:t>
            </a:r>
          </a:p>
          <a:p>
            <a:r>
              <a:rPr lang="en-US" dirty="0"/>
              <a:t>Multithreaded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Dynamic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8077200" cy="55927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Simple</a:t>
            </a:r>
          </a:p>
          <a:p>
            <a:pPr lvl="1"/>
            <a:r>
              <a:rPr lang="en-US" dirty="0"/>
              <a:t>Java is very easy to learn, </a:t>
            </a:r>
          </a:p>
          <a:p>
            <a:pPr lvl="1"/>
            <a:r>
              <a:rPr lang="en-US" dirty="0"/>
              <a:t> syntax is simple, clean and easy to understand. 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438400"/>
            <a:ext cx="78676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486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Platform Independent</a:t>
            </a:r>
          </a:p>
          <a:p>
            <a:pPr lvl="1"/>
            <a:r>
              <a:rPr lang="en-US" dirty="0"/>
              <a:t>A platform is the hardware or software environment in which a program runs.</a:t>
            </a:r>
          </a:p>
          <a:p>
            <a:pPr lvl="1"/>
            <a:r>
              <a:rPr lang="en-US" dirty="0"/>
              <a:t> </a:t>
            </a:r>
            <a:r>
              <a:rPr lang="en-US" dirty="0">
                <a:hlinkClick r:id="rId2"/>
              </a:rPr>
              <a:t>C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C++</a:t>
            </a:r>
            <a:r>
              <a:rPr lang="en-US" dirty="0"/>
              <a:t>, etc. which are compiled into platform specific machines</a:t>
            </a:r>
          </a:p>
          <a:p>
            <a:pPr lvl="1"/>
            <a:r>
              <a:rPr lang="en-US" dirty="0"/>
              <a:t>Java is a </a:t>
            </a:r>
            <a:r>
              <a:rPr lang="en-US" dirty="0">
                <a:solidFill>
                  <a:srgbClr val="FF0000"/>
                </a:solidFill>
              </a:rPr>
              <a:t>write once, run anywhere language</a:t>
            </a:r>
            <a:r>
              <a:rPr lang="en-US" dirty="0"/>
              <a:t>.(WORA)</a:t>
            </a:r>
          </a:p>
          <a:p>
            <a:pPr lvl="1"/>
            <a:r>
              <a:rPr lang="en-US" dirty="0"/>
              <a:t>Java code is compiled by the compiler and converted into bytecode. </a:t>
            </a:r>
          </a:p>
          <a:p>
            <a:pPr lvl="1"/>
            <a:r>
              <a:rPr lang="en-US" dirty="0"/>
              <a:t>This bytecode is a platform-independent code because it can be run on multiple platforms,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086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				contd..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Secure</a:t>
            </a:r>
          </a:p>
          <a:p>
            <a:pPr lvl="1"/>
            <a:r>
              <a:rPr lang="en-US" dirty="0"/>
              <a:t>Java is best known for its security. </a:t>
            </a:r>
          </a:p>
          <a:p>
            <a:pPr lvl="1"/>
            <a:r>
              <a:rPr lang="en-US" b="1" dirty="0"/>
              <a:t>Java Programs run inside a virtual machine sandbox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67000"/>
            <a:ext cx="7181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702</Words>
  <Application>Microsoft Office PowerPoint</Application>
  <PresentationFormat>On-screen Show (4:3)</PresentationFormat>
  <Paragraphs>121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Slide 1</vt:lpstr>
      <vt:lpstr>Java</vt:lpstr>
      <vt:lpstr>History of Java</vt:lpstr>
      <vt:lpstr>What is Java used for? </vt:lpstr>
      <vt:lpstr>Features of Java</vt:lpstr>
      <vt:lpstr>Slide 6</vt:lpstr>
      <vt:lpstr>Contd..</vt:lpstr>
      <vt:lpstr>Contd…</vt:lpstr>
      <vt:lpstr>    contd..</vt:lpstr>
      <vt:lpstr>Contd…</vt:lpstr>
      <vt:lpstr>Contd…</vt:lpstr>
      <vt:lpstr>Contd…</vt:lpstr>
      <vt:lpstr>Contd…</vt:lpstr>
      <vt:lpstr>C++ vs Java</vt:lpstr>
      <vt:lpstr>Contd…</vt:lpstr>
      <vt:lpstr>Contd…</vt:lpstr>
      <vt:lpstr>Components Of Java Programming Language </vt:lpstr>
      <vt:lpstr>Java Development kit (JDK) </vt:lpstr>
      <vt:lpstr>Java Runtime Environment (JRE) </vt:lpstr>
      <vt:lpstr>Java Virtual Machine (JVM)</vt:lpstr>
      <vt:lpstr>C program Execution</vt:lpstr>
      <vt:lpstr>Java Program Execution</vt:lpstr>
      <vt:lpstr>Contd…</vt:lpstr>
      <vt:lpstr>Contd…</vt:lpstr>
      <vt:lpstr>Slide 25</vt:lpstr>
      <vt:lpstr>First program in Java</vt:lpstr>
      <vt:lpstr>Creating Hello World Example</vt:lpstr>
      <vt:lpstr>Parameters used in Java Program </vt:lpstr>
      <vt:lpstr>Contd…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SECTION-2   </dc:title>
  <dc:creator>Varsha Dange</dc:creator>
  <cp:lastModifiedBy>Rahul Dange</cp:lastModifiedBy>
  <cp:revision>70</cp:revision>
  <dcterms:created xsi:type="dcterms:W3CDTF">2021-03-28T12:35:59Z</dcterms:created>
  <dcterms:modified xsi:type="dcterms:W3CDTF">2022-02-10T06:00:39Z</dcterms:modified>
</cp:coreProperties>
</file>