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525" r:id="rId2"/>
    <p:sldId id="1568" r:id="rId3"/>
    <p:sldId id="1572" r:id="rId4"/>
    <p:sldId id="1569" r:id="rId5"/>
    <p:sldId id="1570" r:id="rId6"/>
    <p:sldId id="1571" r:id="rId7"/>
    <p:sldId id="15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16/03/2022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16/03/2022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WEIRKtMeQ" TargetMode="External"/><Relationship Id="rId2" Type="http://schemas.openxmlformats.org/officeDocument/2006/relationships/hyperlink" Target="https://onlinegdb.com/ZsRTHAbi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6ZpH1zwQ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nlinegdb.com/Wpr4lWojI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6CHSJEFD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16/03/2022</a:t>
            </a:fld>
            <a:endParaRPr lang="en-US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Jagged arrays, passing array to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Jagged Array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6"/>
            <a:ext cx="10609392" cy="555640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Since each row in a two dimensional array is itself an array, therefore, rows can have different lengths or sizes. </a:t>
            </a:r>
          </a:p>
          <a:p>
            <a:pPr algn="just"/>
            <a:r>
              <a:rPr lang="en-US" sz="2800" dirty="0"/>
              <a:t>we can create a 2-D arrays but with variable number of columns in each row. </a:t>
            </a:r>
          </a:p>
          <a:p>
            <a:pPr algn="just"/>
            <a:r>
              <a:rPr lang="en-US" sz="2800" dirty="0"/>
              <a:t>A two-dimensional array with different rows is called </a:t>
            </a:r>
            <a:r>
              <a:rPr lang="en-US" sz="2800" b="1" dirty="0"/>
              <a:t>jagged array in java.                                      </a:t>
            </a:r>
            <a:r>
              <a:rPr lang="en-US" sz="2800" b="1" dirty="0">
                <a:hlinkClick r:id="rId2"/>
              </a:rPr>
              <a:t>Example</a:t>
            </a:r>
            <a:r>
              <a:rPr lang="en-US" sz="2800" b="1" dirty="0"/>
              <a:t>    </a:t>
            </a:r>
            <a:r>
              <a:rPr lang="en-US" sz="2800" b="1" dirty="0">
                <a:hlinkClick r:id="rId3"/>
              </a:rPr>
              <a:t>Example1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0AA18F-9433-467B-A694-CF322DF33B4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15480" y="4149080"/>
            <a:ext cx="4320480" cy="2165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F4A29DC-B965-4BC1-8995-EE9FE64AE47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44570" y="3917032"/>
            <a:ext cx="5761102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Passing arrays to methods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like primitive type values and objects ,it is also possible to pass arrays and individual array elements as arguments to methods and returns arrays from methods.</a:t>
            </a:r>
          </a:p>
          <a:p>
            <a:pPr algn="just"/>
            <a:r>
              <a:rPr lang="en-US" dirty="0"/>
              <a:t>When we pass an array argument to a method in java, actually, the reference of the array is passed to the method, not value.</a:t>
            </a:r>
          </a:p>
          <a:p>
            <a:pPr algn="just"/>
            <a:r>
              <a:rPr lang="en-US" dirty="0"/>
              <a:t>Once an array is passed as an argument to a method, all elements of the array can be accessed by statements of the method.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391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96" y="116632"/>
            <a:ext cx="9875520" cy="2880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Passing One-dimensional Array as Arguments to Method in Java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87588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method that will take an array reference through a method call, method’s parameter list must define an array parameter. The general syntax:</a:t>
            </a:r>
          </a:p>
          <a:p>
            <a:pPr algn="just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798C429-68F2-4BCF-A0CF-569F3D88D0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60096" y="1957387"/>
            <a:ext cx="4857750" cy="294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FE4674-5C5A-4C35-A78B-3113FBA33ED6}"/>
              </a:ext>
            </a:extLst>
          </p:cNvPr>
          <p:cNvSpPr/>
          <p:nvPr/>
        </p:nvSpPr>
        <p:spPr>
          <a:xfrm>
            <a:off x="973008" y="1844824"/>
            <a:ext cx="5843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Here, pair of square brackets after the array name indicates that we are passing an array.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while calling a method , we need to pass the array name of actual array as an argument to a method.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To pass an array as an argument to a method, specify the name of array without any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84BFC1F-278A-4479-BB1A-A34250A6D1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7396" y="5373707"/>
            <a:ext cx="77629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17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96" y="116632"/>
            <a:ext cx="9875520" cy="2880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Passing One-dimensional Array as Arguments to Method in Java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667397"/>
            <a:ext cx="10609392" cy="607397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Here, we are passing the reference of the array num to a method m1(). </a:t>
            </a:r>
          </a:p>
          <a:p>
            <a:pPr algn="just"/>
            <a:r>
              <a:rPr lang="en-US" sz="2400" dirty="0"/>
              <a:t>When we pass the reference of an array object into a method, do not need to pass array length as an additional argument.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We can also pass an anonymous array as an argument to a method while calling the method.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FD71034-02C3-40CE-8108-0E75B21730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66904" y="1787376"/>
            <a:ext cx="4536504" cy="218108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B0FB4BF-B2A5-4880-9E2D-D1C4E6F3156E}"/>
              </a:ext>
            </a:extLst>
          </p:cNvPr>
          <p:cNvSpPr/>
          <p:nvPr/>
        </p:nvSpPr>
        <p:spPr>
          <a:xfrm>
            <a:off x="9949093" y="2060848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3"/>
              </a:rPr>
              <a:t>Example</a:t>
            </a:r>
            <a:endParaRPr lang="en-US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AF51585-9438-4268-AC07-3AE8CFAF9B5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5890" y="4782294"/>
            <a:ext cx="6166493" cy="140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500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96" y="116632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Passing Two-dimensional Arrays to Methods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667397"/>
            <a:ext cx="10609392" cy="578593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For a method to take a two dimensional array as its argument, we must specify two dimensional array name followed by two pairs of square brackets preceded by the data type of array.</a:t>
            </a: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hlinkClick r:id="rId2"/>
              </a:rPr>
              <a:t>Example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FB34F3C-B725-44C8-8FD2-7C54D83F0BB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91744" y="2116999"/>
            <a:ext cx="460851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5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96" y="116632"/>
            <a:ext cx="9875520" cy="2880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Passing Array to a  Method in Java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908720"/>
            <a:ext cx="10609392" cy="5484399"/>
          </a:xfrm>
        </p:spPr>
        <p:txBody>
          <a:bodyPr>
            <a:normAutofit/>
          </a:bodyPr>
          <a:lstStyle/>
          <a:p>
            <a:r>
              <a:rPr lang="en-US" sz="2800" dirty="0"/>
              <a:t>Arrays are always passed by reference in java.</a:t>
            </a:r>
          </a:p>
          <a:p>
            <a:r>
              <a:rPr lang="en-US" sz="2800" dirty="0"/>
              <a:t>Arrays are passed to functions just like ordinary variable passing.</a:t>
            </a:r>
          </a:p>
          <a:p>
            <a:r>
              <a:rPr lang="en-US" sz="2800" dirty="0"/>
              <a:t>in Java, Arrays are objects(reference variable). An object actually holds a memory address where the values are stored. </a:t>
            </a:r>
          </a:p>
          <a:p>
            <a:r>
              <a:rPr lang="en-US" sz="2800" dirty="0"/>
              <a:t>When an argument of an array type is passed to a method, the value of an argument is actually the reference to an array that contains a copy of the memory address where values are stored.</a:t>
            </a:r>
          </a:p>
          <a:p>
            <a:r>
              <a:rPr lang="en-US" dirty="0"/>
              <a:t>if we make a change to an array passed to a method, the original array is also affected</a:t>
            </a:r>
            <a:r>
              <a:rPr lang="en-US" dirty="0" smtClean="0"/>
              <a:t>.     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A00EBF-6B66-445A-B047-86B0C86BFE72}"/>
              </a:ext>
            </a:extLst>
          </p:cNvPr>
          <p:cNvSpPr/>
          <p:nvPr/>
        </p:nvSpPr>
        <p:spPr>
          <a:xfrm>
            <a:off x="6888088" y="4869160"/>
            <a:ext cx="1425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hlinkClick r:id="rId2"/>
              </a:rPr>
              <a:t>Example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19132001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13007</TotalTime>
  <Words>350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Object Oriented Programming Lecture-10</vt:lpstr>
      <vt:lpstr>Jagged Array in Java </vt:lpstr>
      <vt:lpstr>Passing arrays to methods in Java </vt:lpstr>
      <vt:lpstr>Passing One-dimensional Array as Arguments to Method in Java </vt:lpstr>
      <vt:lpstr>Passing One-dimensional Array as Arguments to Method in Java </vt:lpstr>
      <vt:lpstr>Passing Two-dimensional Arrays to Methods in Java</vt:lpstr>
      <vt:lpstr>Passing Array to a  Method in Java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184</cp:revision>
  <dcterms:created xsi:type="dcterms:W3CDTF">2021-08-25T05:28:10Z</dcterms:created>
  <dcterms:modified xsi:type="dcterms:W3CDTF">2022-03-16T06:38:51Z</dcterms:modified>
</cp:coreProperties>
</file>