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525" r:id="rId2"/>
    <p:sldId id="1568" r:id="rId3"/>
    <p:sldId id="1571" r:id="rId4"/>
    <p:sldId id="1569" r:id="rId5"/>
    <p:sldId id="1570" r:id="rId6"/>
    <p:sldId id="1572" r:id="rId7"/>
    <p:sldId id="1582" r:id="rId8"/>
    <p:sldId id="1573" r:id="rId9"/>
    <p:sldId id="1574" r:id="rId10"/>
    <p:sldId id="1575" r:id="rId11"/>
    <p:sldId id="1576" r:id="rId12"/>
    <p:sldId id="1577" r:id="rId13"/>
    <p:sldId id="1580" r:id="rId14"/>
    <p:sldId id="1581" r:id="rId15"/>
    <p:sldId id="15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Mh3mKTpZH" TargetMode="External"/><Relationship Id="rId2" Type="http://schemas.openxmlformats.org/officeDocument/2006/relationships/hyperlink" Target="https://onlinegdb.com/jIp9oC75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.cloudinary.com/practicaldev/image/fetch/s--CwQwOULx--/c_limit,f_auto,fl_progressive,q_66,w_880/https:/dev-to-uploads.s3.amazonaws.com/i/l4aptnsmawrur69mpixf.gif" TargetMode="External"/><Relationship Id="rId4" Type="http://schemas.openxmlformats.org/officeDocument/2006/relationships/hyperlink" Target="https://onlinegdb.com/8CazuR8EY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cloudinary.com/practicaldev/image/fetch/s--CwQwOULx--/c_limit,f_auto,fl_progressive,q_66,w_880/https:/dev-to-uploads.s3.amazonaws.com/i/l4aptnsmawrur69mpixf.gif" TargetMode="External"/><Relationship Id="rId2" Type="http://schemas.openxmlformats.org/officeDocument/2006/relationships/hyperlink" Target="https://onlinegdb.com/I-3MbYwA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.cloudinary.com/practicaldev/image/fetch/s--CwQwOULx--/c_limit,f_auto,fl_progressive,q_66,w_880/https:/dev-to-uploads.s3.amazonaws.com/i/l4aptnsmawrur69mpixf.gif" TargetMode="External"/><Relationship Id="rId2" Type="http://schemas.openxmlformats.org/officeDocument/2006/relationships/hyperlink" Target="https://onlinegdb.com/qpQaqp8H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3ayoxpMCZ" TargetMode="External"/><Relationship Id="rId2" Type="http://schemas.openxmlformats.org/officeDocument/2006/relationships/hyperlink" Target="https://onlinegdb.com/Mfmy8fKb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vZQmsTL0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linegdb.com/-E5TQyD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9rUeuA8BQ" TargetMode="External"/><Relationship Id="rId2" Type="http://schemas.openxmlformats.org/officeDocument/2006/relationships/hyperlink" Target="https://onlinegdb.com/kHNWEhiZ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Lecture-12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11/10/2021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Methods in Java: Methods, Parameters passing, Returning Multiple values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Pass by Value in Java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EBAB8-588F-46D2-8E4B-82051D9F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836713"/>
            <a:ext cx="9505056" cy="5544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26CD7A-49DF-4DD8-96DD-3C82C37CA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5229200"/>
            <a:ext cx="3162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9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Pass by Reference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C/C++ supports the pass by reference because</a:t>
            </a:r>
            <a:r>
              <a:rPr lang="en-US" b="1" dirty="0"/>
              <a:t> </a:t>
            </a:r>
            <a:r>
              <a:rPr lang="en-US" dirty="0"/>
              <a:t>in the pass by reference we pass the address of actual parameters in the place of formal parameters using </a:t>
            </a:r>
            <a:r>
              <a:rPr lang="en-US" b="1" dirty="0"/>
              <a:t>Pointers(address).</a:t>
            </a:r>
            <a:endParaRPr lang="en-US" dirty="0"/>
          </a:p>
          <a:p>
            <a:pPr algn="just" fontAlgn="base"/>
            <a:r>
              <a:rPr lang="en-US" dirty="0"/>
              <a:t>And Java does not support Pointers that’s why Java does not support pass by Reference </a:t>
            </a:r>
          </a:p>
          <a:p>
            <a:pPr algn="just" fontAlgn="base"/>
            <a:r>
              <a:rPr lang="en-US" dirty="0"/>
              <a:t>There are different ways to achieve pass by reference in Java</a:t>
            </a:r>
          </a:p>
          <a:p>
            <a:pPr lvl="1" algn="just" fontAlgn="base"/>
            <a:r>
              <a:rPr lang="en-US" dirty="0"/>
              <a:t>passing the object</a:t>
            </a:r>
          </a:p>
          <a:p>
            <a:pPr lvl="1" algn="just" fontAlgn="base"/>
            <a:r>
              <a:rPr lang="en-US" dirty="0"/>
              <a:t>Passing collections or array as a parameter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Pass by Reference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“</a:t>
            </a:r>
            <a:r>
              <a:rPr lang="en-US" sz="2800" b="1" dirty="0"/>
              <a:t>Pass by Reference</a:t>
            </a:r>
            <a:r>
              <a:rPr lang="en-US" sz="2800" dirty="0"/>
              <a:t>” means passing a reference of the object by value to a method.</a:t>
            </a:r>
          </a:p>
          <a:p>
            <a:pPr algn="just"/>
            <a:r>
              <a:rPr lang="en-US" sz="2800" dirty="0"/>
              <a:t>when we pass a reference (variable of class type) as an argument to a method, actually, a copy of a reference to an object is passed by value to the method, not a copy of the object itself. </a:t>
            </a:r>
          </a:p>
          <a:p>
            <a:pPr algn="just"/>
            <a:r>
              <a:rPr lang="en-US" sz="2800" dirty="0"/>
              <a:t>Both the actual and formal parameters refer to the same locations, so any changes made inside the method are actually reflected in actual parameters of the caller.</a:t>
            </a:r>
          </a:p>
          <a:p>
            <a:pPr algn="just"/>
            <a:r>
              <a:rPr lang="en-US" sz="2400" dirty="0">
                <a:hlinkClick r:id="rId2"/>
              </a:rPr>
              <a:t>Example</a:t>
            </a:r>
            <a:r>
              <a:rPr lang="en-US" sz="2400" dirty="0"/>
              <a:t>(Object)</a:t>
            </a:r>
          </a:p>
          <a:p>
            <a:pPr algn="just"/>
            <a:r>
              <a:rPr lang="en-US" sz="2400" dirty="0">
                <a:hlinkClick r:id="rId3"/>
              </a:rPr>
              <a:t>Example</a:t>
            </a:r>
            <a:r>
              <a:rPr lang="en-US" sz="2400" dirty="0"/>
              <a:t>(Array)</a:t>
            </a:r>
          </a:p>
          <a:p>
            <a:pPr algn="just"/>
            <a:r>
              <a:rPr lang="en-US" sz="2400" dirty="0">
                <a:hlinkClick r:id="rId4"/>
              </a:rPr>
              <a:t>Example</a:t>
            </a:r>
            <a:endParaRPr lang="en-US" sz="2400" dirty="0"/>
          </a:p>
          <a:p>
            <a:pPr algn="just"/>
            <a:r>
              <a:rPr lang="en-US" sz="2400" dirty="0">
                <a:hlinkClick r:id="rId5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72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Return type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A method can accept data from outside and can also return the results. </a:t>
            </a:r>
          </a:p>
          <a:p>
            <a:pPr algn="just"/>
            <a:r>
              <a:rPr lang="en-US" sz="2800" dirty="0"/>
              <a:t>To return the result, a return statement is used inside a method to come out of it to the calling method.</a:t>
            </a:r>
          </a:p>
          <a:p>
            <a:pPr algn="just"/>
            <a:r>
              <a:rPr lang="en-US" sz="2800" dirty="0"/>
              <a:t>In Java, return is a keyword that is used to exit from the method only with or without returning a value.</a:t>
            </a:r>
          </a:p>
          <a:p>
            <a:pPr algn="just"/>
            <a:r>
              <a:rPr lang="en-US" sz="2800" dirty="0"/>
              <a:t> Every method is declared with a return type in java and it is mandatory for Java methods.</a:t>
            </a:r>
          </a:p>
          <a:p>
            <a:pPr algn="just"/>
            <a:r>
              <a:rPr lang="en-US" sz="2800" dirty="0"/>
              <a:t>Return type may be a int, float, double etc or  a reference type, or void type which represents “return nothing.</a:t>
            </a:r>
          </a:p>
          <a:p>
            <a:pPr algn="just"/>
            <a:r>
              <a:rPr lang="en-US" sz="2800" dirty="0"/>
              <a:t> return a value must be compatible with the declared return type by using the return statement.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endParaRPr lang="en-US" sz="20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0336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Return class object 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 In Java class, we return different class objects as returning values. 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endParaRPr lang="en-US" sz="20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408715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Returning Multiple values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Java doesn’t support multi-value returns. </a:t>
            </a:r>
          </a:p>
          <a:p>
            <a:pPr algn="just"/>
            <a:r>
              <a:rPr lang="en-US" dirty="0"/>
              <a:t>We can use following solutions to return multiple values.</a:t>
            </a:r>
          </a:p>
          <a:p>
            <a:pPr lvl="1" algn="just"/>
            <a:r>
              <a:rPr lang="en-US" b="1" dirty="0"/>
              <a:t>If all returned elements are of same type</a:t>
            </a:r>
          </a:p>
          <a:p>
            <a:pPr lvl="2" algn="just"/>
            <a:r>
              <a:rPr lang="en-US" dirty="0"/>
              <a:t>We can return an array in Java.                            </a:t>
            </a:r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pPr lvl="1" algn="just"/>
            <a:endParaRPr lang="en-US" dirty="0"/>
          </a:p>
          <a:p>
            <a:pPr lvl="1"/>
            <a:r>
              <a:rPr lang="en-US" b="1" dirty="0"/>
              <a:t>If there are more than one returned value</a:t>
            </a:r>
          </a:p>
          <a:p>
            <a:pPr lvl="2"/>
            <a:r>
              <a:rPr lang="en-US" dirty="0"/>
              <a:t>We can encapsulate all returned types into a class and then return an object of that class.                                                            </a:t>
            </a:r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pPr lvl="2"/>
            <a:r>
              <a:rPr lang="en-US" dirty="0"/>
              <a:t>If you want to return unrelated values, then you can use Java's built-in container classes like Map, List, Set etc.</a:t>
            </a:r>
          </a:p>
        </p:txBody>
      </p:sp>
    </p:spTree>
    <p:extLst>
      <p:ext uri="{BB962C8B-B14F-4D97-AF65-F5344CB8AC3E}">
        <p14:creationId xmlns:p14="http://schemas.microsoft.com/office/powerpoint/2010/main" val="13198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 Java,  a method is a set of code used to write the logic of the applications which perform some specific tasks or operations.</a:t>
            </a:r>
          </a:p>
          <a:p>
            <a:pPr algn="just"/>
            <a:r>
              <a:rPr lang="en-US" sz="2800" dirty="0"/>
              <a:t>a method is executed when it is called from another method.</a:t>
            </a:r>
          </a:p>
          <a:p>
            <a:pPr algn="just"/>
            <a:r>
              <a:rPr lang="en-US" sz="2800" dirty="0"/>
              <a:t>The main() method is the first method that is executed by JVM in java program.</a:t>
            </a:r>
          </a:p>
          <a:p>
            <a:r>
              <a:rPr lang="en-US" sz="2800" dirty="0"/>
              <a:t>If we want to execute any other method, we should call it from the main() method or anywhere in Java program.</a:t>
            </a:r>
          </a:p>
          <a:p>
            <a:r>
              <a:rPr lang="en-US" sz="2800" dirty="0"/>
              <a:t>When a method is called, it may or may not returns a value to the calling method. </a:t>
            </a:r>
          </a:p>
        </p:txBody>
      </p:sp>
    </p:spTree>
    <p:extLst>
      <p:ext uri="{BB962C8B-B14F-4D97-AF65-F5344CB8AC3E}">
        <p14:creationId xmlns:p14="http://schemas.microsoft.com/office/powerpoint/2010/main" val="4412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Why do use Methods in Java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r>
              <a:rPr lang="en-US" dirty="0"/>
              <a:t>The purpose of using methods in the Java program is to write the logic of the applications. </a:t>
            </a:r>
          </a:p>
          <a:p>
            <a:r>
              <a:rPr lang="en-US" dirty="0"/>
              <a:t>We cannot write directly the business logic of the application.</a:t>
            </a:r>
          </a:p>
          <a:p>
            <a:r>
              <a:rPr lang="en-US" dirty="0"/>
              <a:t>It is invalid syntax because inside the class,</a:t>
            </a:r>
          </a:p>
          <a:p>
            <a:r>
              <a:rPr lang="en-US" dirty="0"/>
              <a:t>Therefore, we declare the method inside the class and write the logic inside the methods.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2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 declaration &amp; Types of Methods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method must be declared inside the class.</a:t>
            </a:r>
          </a:p>
          <a:p>
            <a:pPr algn="just"/>
            <a:r>
              <a:rPr lang="en-US" dirty="0"/>
              <a:t> The basic syntax to declare a method is as follows: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b="1" dirty="0"/>
              <a:t>Method Signature in Java-</a:t>
            </a:r>
            <a:r>
              <a:rPr lang="en-US" dirty="0"/>
              <a:t>some examples of methods signature are:</a:t>
            </a:r>
            <a:endParaRPr lang="en-US" b="1" dirty="0"/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740B3-1659-4A91-B8CD-E7306E27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22" y="2348880"/>
            <a:ext cx="7838892" cy="1368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F6A23-AFC1-4C31-B4C6-064247EED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5096975"/>
            <a:ext cx="64674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3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Types of Methods in Java 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9FAF724-4EFD-491B-8F18-2F6BE6D5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052736"/>
            <a:ext cx="7128792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1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Arguments/Parameters  in Java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129B9-A11D-455C-B9F8-8049C518A890}"/>
              </a:ext>
            </a:extLst>
          </p:cNvPr>
          <p:cNvSpPr/>
          <p:nvPr/>
        </p:nvSpPr>
        <p:spPr>
          <a:xfrm>
            <a:off x="9232406" y="3429000"/>
            <a:ext cx="1595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Example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61C6B-4B47-4F3E-B5D4-6B6E15ECFF51}"/>
              </a:ext>
            </a:extLst>
          </p:cNvPr>
          <p:cNvSpPr/>
          <p:nvPr/>
        </p:nvSpPr>
        <p:spPr>
          <a:xfrm>
            <a:off x="1018366" y="764703"/>
            <a:ext cx="10622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-apple-system"/>
              </a:rPr>
              <a:t>A parameter is a variable in the definition of a </a:t>
            </a:r>
            <a:r>
              <a:rPr lang="en-US" sz="2400">
                <a:solidFill>
                  <a:srgbClr val="000000"/>
                </a:solidFill>
                <a:latin typeface="-apple-system"/>
              </a:rPr>
              <a:t>method .</a:t>
            </a:r>
            <a:endParaRPr lang="en-US" sz="2400" dirty="0">
              <a:solidFill>
                <a:srgbClr val="000000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-apple-system"/>
              </a:rPr>
              <a:t>an argument is an actual value of this variable that is passed to the method’s parameter.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5EE19-DCC8-4749-B08A-21B27B75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812" y="2253063"/>
            <a:ext cx="6270356" cy="434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0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Arguments/Parameters  in Java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443818-25B7-4C9A-997F-5E43369EB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764704"/>
            <a:ext cx="10441160" cy="554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9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Parameters passing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r>
              <a:rPr lang="en-US" b="1" dirty="0"/>
              <a:t>Pass by Value  and Pass by Reference</a:t>
            </a:r>
          </a:p>
          <a:p>
            <a:r>
              <a:rPr lang="en-US" dirty="0"/>
              <a:t>In Java, all argument values are passed to a method using only pass by value mechanism.</a:t>
            </a:r>
          </a:p>
          <a:p>
            <a:r>
              <a:rPr lang="en-US" dirty="0"/>
              <a:t>There is no pass by reference mechanism in Java.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6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Pass by Value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88363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“Pass by value” in Java means that argument’s value is copied and is passed to the parameter list of a method.</a:t>
            </a:r>
          </a:p>
          <a:p>
            <a:pPr algn="just"/>
            <a:r>
              <a:rPr lang="en-US" sz="2800" dirty="0"/>
              <a:t>In this parameter passing method, values of actual parameters are copied to method’s formal parameters and the two types of parameters are stored in different memory locations. </a:t>
            </a:r>
          </a:p>
          <a:p>
            <a:pPr algn="just"/>
            <a:r>
              <a:rPr lang="en-US" sz="2800" dirty="0"/>
              <a:t>So any changes made inside functions are not reflected in actual parameters of the caller.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endParaRPr lang="en-US" sz="2800" dirty="0"/>
          </a:p>
          <a:p>
            <a:pPr algn="just"/>
            <a:r>
              <a:rPr lang="en-US" sz="2800" dirty="0">
                <a:hlinkClick r:id="rId3"/>
              </a:rPr>
              <a:t>Example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475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11914</TotalTime>
  <Words>593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Arial</vt:lpstr>
      <vt:lpstr>Calibri</vt:lpstr>
      <vt:lpstr>Office Theme</vt:lpstr>
      <vt:lpstr>Object Oriented Programming Lecture-12</vt:lpstr>
      <vt:lpstr>Methods in Java </vt:lpstr>
      <vt:lpstr>Why do use Methods in Java </vt:lpstr>
      <vt:lpstr>Method declaration &amp; Types of Methods</vt:lpstr>
      <vt:lpstr>Types of Methods in Java </vt:lpstr>
      <vt:lpstr>Arguments/Parameters  in Java </vt:lpstr>
      <vt:lpstr>Arguments/Parameters  in Java </vt:lpstr>
      <vt:lpstr>Parameters passing </vt:lpstr>
      <vt:lpstr>Pass by Value in Java</vt:lpstr>
      <vt:lpstr>Pass by Value in Java</vt:lpstr>
      <vt:lpstr>Pass by Reference in Java</vt:lpstr>
      <vt:lpstr>Pass by Reference in Java</vt:lpstr>
      <vt:lpstr>Return type in Java</vt:lpstr>
      <vt:lpstr>How to Return class object  in Java</vt:lpstr>
      <vt:lpstr>Returning Multiple values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Reva</cp:lastModifiedBy>
  <cp:revision>231</cp:revision>
  <dcterms:created xsi:type="dcterms:W3CDTF">2021-08-25T05:28:10Z</dcterms:created>
  <dcterms:modified xsi:type="dcterms:W3CDTF">2021-10-11T07:12:31Z</dcterms:modified>
</cp:coreProperties>
</file>