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525" r:id="rId2"/>
    <p:sldId id="1568" r:id="rId3"/>
    <p:sldId id="1585" r:id="rId4"/>
    <p:sldId id="1586" r:id="rId5"/>
    <p:sldId id="1587" r:id="rId6"/>
    <p:sldId id="1588" r:id="rId7"/>
    <p:sldId id="1589" r:id="rId8"/>
    <p:sldId id="1590" r:id="rId9"/>
    <p:sldId id="1591" r:id="rId10"/>
    <p:sldId id="1593" r:id="rId11"/>
    <p:sldId id="1592" r:id="rId12"/>
    <p:sldId id="1595" r:id="rId13"/>
    <p:sldId id="1596" r:id="rId14"/>
    <p:sldId id="1597" r:id="rId15"/>
    <p:sldId id="1598" r:id="rId16"/>
    <p:sldId id="1599" r:id="rId17"/>
    <p:sldId id="15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3" d="100"/>
          <a:sy n="63" d="100"/>
        </p:scale>
        <p:origin x="-114" y="-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29/09/2022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F2A7rh8_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VajSOtGY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erGkJqV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WNt22D0-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y0jPEMyc-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q5qhNOJk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vjtudJP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 smtClean="0">
                <a:solidFill>
                  <a:schemeClr val="tx1"/>
                </a:solidFill>
              </a:rPr>
              <a:t>Lecture-14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29/09/2022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=""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97152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Inheritance: Inheritance in Java, Types, Constructor in Inheritance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 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 smtClean="0"/>
              <a:t>Below are the different types of inheritance which are supported by Java. </a:t>
            </a:r>
          </a:p>
          <a:p>
            <a:pPr fontAlgn="base"/>
            <a:r>
              <a:rPr lang="en-US" sz="2800" b="1" dirty="0" smtClean="0"/>
              <a:t>1. Single Inheritance (using classes)</a:t>
            </a:r>
          </a:p>
          <a:p>
            <a:pPr fontAlgn="base"/>
            <a:r>
              <a:rPr lang="en-US" sz="2800" b="1" dirty="0" smtClean="0"/>
              <a:t>2. Multilevel Inheritance (using classes)</a:t>
            </a:r>
          </a:p>
          <a:p>
            <a:pPr fontAlgn="base"/>
            <a:r>
              <a:rPr lang="en-US" sz="2800" b="1" dirty="0" smtClean="0"/>
              <a:t>3. Hierarchical Inheritance (using classes)</a:t>
            </a:r>
          </a:p>
          <a:p>
            <a:pPr fontAlgn="base"/>
            <a:r>
              <a:rPr lang="en-US" sz="2800" b="1" dirty="0" smtClean="0"/>
              <a:t>4. Multiple Inheritance (using Interfaces)</a:t>
            </a:r>
          </a:p>
          <a:p>
            <a:pPr fontAlgn="base"/>
            <a:r>
              <a:rPr lang="en-US" sz="2800" b="1" dirty="0" smtClean="0"/>
              <a:t>5. Hybrid Inheritance (using Interfaces)</a:t>
            </a:r>
            <a:endParaRPr lang="en-US" sz="2800" dirty="0"/>
          </a:p>
        </p:txBody>
      </p:sp>
      <p:sp>
        <p:nvSpPr>
          <p:cNvPr id="9218" name="AutoShape 2" descr="Java Inheritance - Types &amp; Importance of Inheritance with Real-life Examples!  - TechVidv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Java Inheritance - Types &amp; Importance of Inheritance with Real-life Examples!  - TechVidv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4152" y="1556792"/>
            <a:ext cx="396044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1. Single Inheritance: </a:t>
            </a:r>
            <a:r>
              <a:rPr lang="en-US" sz="2800" dirty="0" smtClean="0"/>
              <a:t>In single inheritance, subclasses inherit the features of one super class. 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hlinkClick r:id="rId3"/>
              </a:rPr>
              <a:t>Example</a:t>
            </a:r>
            <a:endParaRPr lang="en-US" sz="28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7408" y="1916832"/>
            <a:ext cx="7632848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24392" y="1700808"/>
            <a:ext cx="1876425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b="1" dirty="0" smtClean="0"/>
              <a:t>2. Multilevel Inheritance: </a:t>
            </a:r>
            <a:r>
              <a:rPr lang="en-US" sz="2800" dirty="0" smtClean="0"/>
              <a:t>In Multilevel Inheritance, a derived class will be inheriting a base class and as well as the derived class also act as the base class to other class.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hlinkClick r:id="rId3"/>
              </a:rPr>
              <a:t>Example</a:t>
            </a:r>
            <a:endParaRPr lang="en-US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51584" y="2348880"/>
            <a:ext cx="54006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760296" y="2132856"/>
            <a:ext cx="2259707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/>
              <a:t>3.Hierarchical Inheritance: </a:t>
            </a:r>
            <a:r>
              <a:rPr lang="en-US" sz="2800" dirty="0" smtClean="0"/>
              <a:t>In Hierarchical Inheritance, one class serves as a super class (base class) for more than one subclass.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hlinkClick r:id="rId3"/>
              </a:rPr>
              <a:t>Example</a:t>
            </a:r>
            <a:endParaRPr lang="en-US" sz="2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424" y="1988840"/>
            <a:ext cx="662473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AutoShape 2" descr="Object Oriented Programming in C++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Object Oriented Programming in C++ - GeeksforGeek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64152" y="2492896"/>
            <a:ext cx="4510959" cy="34866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6"/>
            <a:ext cx="10972800" cy="543346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4.</a:t>
            </a:r>
            <a:r>
              <a:rPr lang="en-US" sz="2800" b="1" dirty="0" smtClean="0"/>
              <a:t> multiple inheritance : </a:t>
            </a:r>
            <a:r>
              <a:rPr lang="en-US" sz="2800" dirty="0" smtClean="0"/>
              <a:t>Deriving subclasses from more than one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is known as </a:t>
            </a:r>
            <a:r>
              <a:rPr lang="en-US" sz="2800" b="1" dirty="0" smtClean="0"/>
              <a:t>multiple inheritance in java</a:t>
            </a:r>
            <a:r>
              <a:rPr lang="en-US" sz="2800" dirty="0" smtClean="0"/>
              <a:t>. </a:t>
            </a:r>
          </a:p>
          <a:p>
            <a:pPr algn="just"/>
            <a:r>
              <a:rPr lang="en-US" sz="2800" dirty="0" smtClean="0"/>
              <a:t>when a class extends multiple classes, it is known as multiple inheritance.</a:t>
            </a:r>
          </a:p>
          <a:p>
            <a:pPr algn="just"/>
            <a:r>
              <a:rPr lang="en-US" sz="2800" dirty="0" smtClean="0"/>
              <a:t>Java does not support multiple inheritance through class.</a:t>
            </a:r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endParaRPr lang="en-US" sz="28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3712" y="3501008"/>
            <a:ext cx="5610225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6"/>
            <a:ext cx="10972800" cy="543346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it creates ambiguity, complexity, and confusion when a class inherits methods from two super classes with the same method signature. </a:t>
            </a:r>
          </a:p>
          <a:p>
            <a:pPr algn="just"/>
            <a:r>
              <a:rPr lang="en-US" sz="2800" dirty="0" smtClean="0"/>
              <a:t>The ambiguity created by the multiple inheritance is called </a:t>
            </a:r>
            <a:r>
              <a:rPr lang="en-US" sz="2800" b="1" dirty="0" smtClean="0"/>
              <a:t>diamond problem in java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 smtClean="0"/>
              <a:t>But, the functionality of multiple inheritance in Java can be achieved by using interfaces. </a:t>
            </a:r>
          </a:p>
          <a:p>
            <a:pPr algn="just"/>
            <a:r>
              <a:rPr lang="en-US" sz="2800" dirty="0" smtClean="0">
                <a:hlinkClick r:id="rId3"/>
              </a:rPr>
              <a:t>Example</a:t>
            </a:r>
            <a:endParaRPr lang="en-US" sz="28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223792" y="3212976"/>
            <a:ext cx="5543550" cy="3168352"/>
            <a:chOff x="4223792" y="3212976"/>
            <a:chExt cx="5543550" cy="316835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23792" y="3212976"/>
              <a:ext cx="5543550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256240" y="6021288"/>
              <a:ext cx="1368152" cy="282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Types of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692696"/>
            <a:ext cx="10972800" cy="5433469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 </a:t>
            </a:r>
            <a:r>
              <a:rPr lang="en-US" sz="2800" b="1" dirty="0" smtClean="0"/>
              <a:t>hybrid inheritance in Java</a:t>
            </a:r>
            <a:r>
              <a:rPr lang="en-US" sz="2800" dirty="0" smtClean="0"/>
              <a:t> is a combination of single and multiple inheritance. </a:t>
            </a:r>
          </a:p>
          <a:p>
            <a:pPr algn="just"/>
            <a:r>
              <a:rPr lang="en-US" sz="2800" dirty="0" smtClean="0"/>
              <a:t>It can be achieved in the same way as multiple inheritance using interfaces in Java.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91544" y="2564904"/>
            <a:ext cx="8856984" cy="3876675"/>
            <a:chOff x="3719736" y="2564904"/>
            <a:chExt cx="5457825" cy="3876675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19736" y="2564904"/>
              <a:ext cx="5457825" cy="3876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35760" y="6165304"/>
              <a:ext cx="1512168" cy="1862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Role of Constructor in Java Inheritance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role of constructor in inheritance is that the constructor in the super class is responsible for building an object of super class and</a:t>
            </a:r>
          </a:p>
          <a:p>
            <a:pPr algn="just"/>
            <a:r>
              <a:rPr lang="en-US" sz="2800" dirty="0" smtClean="0"/>
              <a:t>the constructor of subclass builds an object of subclass.</a:t>
            </a:r>
          </a:p>
          <a:p>
            <a:r>
              <a:rPr lang="en-US" sz="2800" dirty="0" smtClean="0"/>
              <a:t>When the constructor of a subclass is called during the object creation, by default, it calls the default constructor of super class.  </a:t>
            </a:r>
            <a:r>
              <a:rPr lang="en-US" sz="2800" dirty="0" smtClean="0">
                <a:hlinkClick r:id="rId3"/>
              </a:rPr>
              <a:t>Example</a:t>
            </a:r>
            <a:endParaRPr lang="en-US" sz="2800" dirty="0" smtClean="0"/>
          </a:p>
          <a:p>
            <a:r>
              <a:rPr lang="en-US" sz="2800" dirty="0" smtClean="0"/>
              <a:t>But, if we want to call parameterized constructor of base class, then we can call it using super().</a:t>
            </a:r>
          </a:p>
          <a:p>
            <a:r>
              <a:rPr lang="en-US" sz="2800" dirty="0" smtClean="0"/>
              <a:t>It must be the first statement in a constructor.</a:t>
            </a:r>
          </a:p>
          <a:p>
            <a:r>
              <a:rPr lang="en-US" sz="2800" dirty="0" smtClean="0">
                <a:hlinkClick r:id="rId4"/>
              </a:rPr>
              <a:t>Example</a:t>
            </a:r>
            <a:r>
              <a:rPr lang="en-US" sz="2800" dirty="0" smtClean="0"/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inheritance in Java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6"/>
            <a:ext cx="7248912" cy="590196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dirty="0" smtClean="0"/>
              <a:t>Inheritance is an important pillar of OOP.</a:t>
            </a:r>
          </a:p>
          <a:p>
            <a:pPr algn="just"/>
            <a:r>
              <a:rPr lang="en-US" sz="2800" dirty="0" smtClean="0"/>
              <a:t>The technique of creating a new class by using an existing class functionality is called inheritance in Java.</a:t>
            </a:r>
          </a:p>
          <a:p>
            <a:pPr algn="just"/>
            <a:r>
              <a:rPr lang="en-US" sz="2800" dirty="0" smtClean="0"/>
              <a:t>inheritance is a process by which a child class acquires all the properties and behaviors of the parent class.</a:t>
            </a:r>
          </a:p>
          <a:p>
            <a:pPr algn="just"/>
            <a:r>
              <a:rPr lang="en-US" sz="2800" dirty="0" smtClean="0"/>
              <a:t>The existing class is called parent class (a more general class) and the new class is called child class (a more specialized class).</a:t>
            </a:r>
          </a:p>
          <a:p>
            <a:pPr algn="just"/>
            <a:r>
              <a:rPr lang="en-US" sz="2800" dirty="0" smtClean="0"/>
              <a:t>The child class inherits data and behavior from the parent class.</a:t>
            </a:r>
          </a:p>
          <a:p>
            <a:pPr algn="just" fontAlgn="base"/>
            <a:r>
              <a:rPr lang="en-US" sz="2800" dirty="0" smtClean="0"/>
              <a:t>Reusability: we can derive our new class from the existing class.</a:t>
            </a:r>
          </a:p>
          <a:p>
            <a:pPr algn="just" fontAlgn="base"/>
            <a:r>
              <a:rPr lang="en-US" sz="2800" dirty="0" smtClean="0"/>
              <a:t> By doing this, we are reusing the fields and methods of the existing class.</a:t>
            </a:r>
          </a:p>
          <a:p>
            <a:pPr algn="just"/>
            <a:endParaRPr lang="en-US" sz="2800" dirty="0"/>
          </a:p>
        </p:txBody>
      </p:sp>
      <p:pic>
        <p:nvPicPr>
          <p:cNvPr id="16386" name="Picture 2" descr="Hierarchical Inheritance in Java - Coding Ninjas CodeStudi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00256" y="980728"/>
            <a:ext cx="3600400" cy="3888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inheritance in Java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04" y="62337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keyword used for inheritance is </a:t>
            </a:r>
            <a:r>
              <a:rPr lang="en-US" sz="2800" b="1" dirty="0" smtClean="0"/>
              <a:t>extends</a:t>
            </a:r>
            <a:r>
              <a:rPr lang="en-US" sz="2800" dirty="0" smtClean="0"/>
              <a:t>. </a:t>
            </a:r>
          </a:p>
          <a:p>
            <a:pPr algn="just"/>
            <a:r>
              <a:rPr lang="en-US" sz="2800" dirty="0" smtClean="0"/>
              <a:t>Inheritance represents the IS-A relationship, also known as a parent-child relationship.</a:t>
            </a:r>
          </a:p>
          <a:p>
            <a:pPr algn="just"/>
            <a:r>
              <a:rPr lang="en-US" sz="2800" dirty="0" smtClean="0"/>
              <a:t>All the classes extends </a:t>
            </a:r>
            <a:r>
              <a:rPr lang="en-US" sz="2800" dirty="0" err="1" smtClean="0"/>
              <a:t>java.lang.Object</a:t>
            </a:r>
            <a:r>
              <a:rPr lang="en-US" sz="2800" dirty="0" smtClean="0"/>
              <a:t> </a:t>
            </a:r>
            <a:r>
              <a:rPr lang="en-US" sz="2800" dirty="0" smtClean="0"/>
              <a:t>by default. </a:t>
            </a:r>
          </a:p>
          <a:p>
            <a:pPr algn="just"/>
            <a:r>
              <a:rPr lang="en-US" sz="2800" dirty="0" smtClean="0"/>
              <a:t>So, every class acquires its properties from the object class. </a:t>
            </a:r>
            <a:endParaRPr lang="en-US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9416" y="3429000"/>
            <a:ext cx="65527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inheritance in </a:t>
            </a:r>
            <a:r>
              <a:rPr lang="en-US" sz="3200" b="1" dirty="0" smtClean="0">
                <a:solidFill>
                  <a:schemeClr val="bg1"/>
                </a:solidFill>
              </a:rPr>
              <a:t>Java-is a relationship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5480" y="908720"/>
            <a:ext cx="979308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Important Terminology in Java Inheritance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b="1" dirty="0" smtClean="0"/>
              <a:t>Super class/Parent </a:t>
            </a:r>
            <a:r>
              <a:rPr lang="en-US" b="1" dirty="0" smtClean="0"/>
              <a:t>class/Base:</a:t>
            </a:r>
            <a:r>
              <a:rPr lang="en-US" dirty="0" smtClean="0"/>
              <a:t> The class from where a subclass inherits features is called super class</a:t>
            </a:r>
          </a:p>
          <a:p>
            <a:pPr algn="just"/>
            <a:r>
              <a:rPr lang="en-US" b="1" dirty="0" smtClean="0"/>
              <a:t>2. Subclass/Child class/Derived:</a:t>
            </a:r>
            <a:r>
              <a:rPr lang="en-US" dirty="0" smtClean="0"/>
              <a:t> A class that inherits all the members (fields, methods, and nested classes) from other class is called subclass. </a:t>
            </a:r>
          </a:p>
          <a:p>
            <a:pPr algn="just"/>
            <a:r>
              <a:rPr lang="en-US" dirty="0" smtClean="0"/>
              <a:t>A derived class extends its features by inheriting all the features of another class, called base class, and can also add its own features. The base class remains unchanged.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Creating Subclass in Java or Extending a class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subclass can be created by using “extends” keyword.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hlinkClick r:id="rId3"/>
              </a:rPr>
              <a:t>Example</a:t>
            </a:r>
            <a:r>
              <a:rPr lang="en-US" dirty="0" smtClean="0"/>
              <a:t> </a:t>
            </a:r>
            <a:endParaRPr lang="en-US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7488" y="1988840"/>
            <a:ext cx="4032448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47928" y="1700808"/>
            <a:ext cx="6074271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Inheritable Members of Classes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5680" y="908720"/>
            <a:ext cx="612068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Why do we need/use Inheritance in Java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algn="just"/>
            <a:r>
              <a:rPr lang="en-US" dirty="0" smtClean="0"/>
              <a:t>We can reuse the code from the base class.</a:t>
            </a:r>
          </a:p>
          <a:p>
            <a:pPr algn="just"/>
            <a:r>
              <a:rPr lang="en-US" dirty="0" smtClean="0"/>
              <a:t>Using inheritance, we can increase features of class or method by overriding.</a:t>
            </a:r>
          </a:p>
          <a:p>
            <a:pPr algn="just"/>
            <a:r>
              <a:rPr lang="en-US" dirty="0" smtClean="0"/>
              <a:t>Inheritance is used to use the existing features of class.</a:t>
            </a:r>
          </a:p>
          <a:p>
            <a:pPr algn="just"/>
            <a:r>
              <a:rPr lang="en-US" dirty="0" smtClean="0"/>
              <a:t>It is used to achieve runtime polymorphism </a:t>
            </a:r>
            <a:r>
              <a:rPr lang="en-US" dirty="0" err="1" smtClean="0"/>
              <a:t>i.e</a:t>
            </a:r>
            <a:r>
              <a:rPr lang="en-US" dirty="0" smtClean="0"/>
              <a:t> method overriding.</a:t>
            </a:r>
          </a:p>
          <a:p>
            <a:pPr algn="just"/>
            <a:r>
              <a:rPr lang="en-US" dirty="0" smtClean="0"/>
              <a:t>Using inheritance, we can organize the information in a hierarchical form.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How is Inheritance implemented/achieved in Java?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1. </a:t>
            </a:r>
            <a:r>
              <a:rPr lang="en-US" sz="2800" b="1" dirty="0" smtClean="0"/>
              <a:t>extends:</a:t>
            </a:r>
            <a:r>
              <a:rPr lang="en-US" sz="2800" dirty="0" smtClean="0"/>
              <a:t> extends is a keyword that is used for developing the inheritance between two classes and two interfaces. </a:t>
            </a:r>
          </a:p>
          <a:p>
            <a:pPr algn="just"/>
            <a:r>
              <a:rPr lang="en-US" sz="2800" dirty="0" smtClean="0"/>
              <a:t>Note that a class always extends another class. An interface always extends another interface and can extend more than one interface.</a:t>
            </a:r>
          </a:p>
          <a:p>
            <a:pPr algn="just"/>
            <a:r>
              <a:rPr lang="en-US" sz="2800" dirty="0" smtClean="0"/>
              <a:t>2. </a:t>
            </a:r>
            <a:r>
              <a:rPr lang="en-US" sz="2800" b="1" dirty="0" smtClean="0"/>
              <a:t>implements:</a:t>
            </a:r>
            <a:r>
              <a:rPr lang="en-US" sz="2800" dirty="0" smtClean="0"/>
              <a:t> implements keyword is used for developing the inheritance between a class and interface. </a:t>
            </a:r>
            <a:r>
              <a:rPr lang="en-US" sz="2800" dirty="0" smtClean="0"/>
              <a:t>(multiple inheritance)</a:t>
            </a:r>
            <a:endParaRPr lang="en-US" sz="2800" dirty="0" smtClean="0"/>
          </a:p>
          <a:p>
            <a:pPr algn="just"/>
            <a:r>
              <a:rPr lang="en-US" sz="2800" dirty="0" smtClean="0"/>
              <a:t>A class always implements the interface.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44123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13620</TotalTime>
  <Words>427</Words>
  <Application>Microsoft Office PowerPoint</Application>
  <PresentationFormat>Custom</PresentationFormat>
  <Paragraphs>101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Object Oriented Programming Lecture-14</vt:lpstr>
      <vt:lpstr>inheritance in Java</vt:lpstr>
      <vt:lpstr>inheritance in Java</vt:lpstr>
      <vt:lpstr>inheritance in Java-is a relationship</vt:lpstr>
      <vt:lpstr>Important Terminology in Java Inheritance</vt:lpstr>
      <vt:lpstr>Creating Subclass in Java or Extending a class</vt:lpstr>
      <vt:lpstr>Inheritable Members of Classes</vt:lpstr>
      <vt:lpstr>Why do we need/use Inheritance in Java</vt:lpstr>
      <vt:lpstr>How is Inheritance implemented/achieved in Java?</vt:lpstr>
      <vt:lpstr>Types of Inheritance </vt:lpstr>
      <vt:lpstr>Types of Inheritance</vt:lpstr>
      <vt:lpstr>Types of Inheritance</vt:lpstr>
      <vt:lpstr>Types of Inheritance</vt:lpstr>
      <vt:lpstr>Types of Inheritance</vt:lpstr>
      <vt:lpstr>Types of Inheritance</vt:lpstr>
      <vt:lpstr>Types of Inheritance</vt:lpstr>
      <vt:lpstr>Role of Constructor in Java Inheritance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316</cp:revision>
  <dcterms:created xsi:type="dcterms:W3CDTF">2021-08-25T05:28:10Z</dcterms:created>
  <dcterms:modified xsi:type="dcterms:W3CDTF">2022-09-29T05:06:22Z</dcterms:modified>
</cp:coreProperties>
</file>