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525" r:id="rId2"/>
    <p:sldId id="1568" r:id="rId3"/>
    <p:sldId id="1572" r:id="rId4"/>
    <p:sldId id="1578" r:id="rId5"/>
    <p:sldId id="1577" r:id="rId6"/>
    <p:sldId id="1569" r:id="rId7"/>
    <p:sldId id="1570" r:id="rId8"/>
    <p:sldId id="1571" r:id="rId9"/>
    <p:sldId id="1574" r:id="rId10"/>
    <p:sldId id="1575" r:id="rId11"/>
    <p:sldId id="1576" r:id="rId12"/>
    <p:sldId id="1580" r:id="rId13"/>
    <p:sldId id="1581" r:id="rId14"/>
    <p:sldId id="288" r:id="rId15"/>
    <p:sldId id="15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7" d="100"/>
          <a:sy n="67" d="100"/>
        </p:scale>
        <p:origin x="754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30/09/2021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30/09/2021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30/09/2021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30/09/2021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30/09/2021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30/09/2021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HMKJ6sNX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CzQgAChkD" TargetMode="External"/><Relationship Id="rId2" Type="http://schemas.openxmlformats.org/officeDocument/2006/relationships/hyperlink" Target="https://onlinegdb.com/gmaugcQh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WQqr6AWv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NYrs04W6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gdb.com/fVeaFMMpx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Lecture-9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30/09/2021</a:t>
            </a:fld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43679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Arrays in Java: Arrays in Java, initialization, Default Array values,  multi 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92696"/>
            <a:ext cx="10609392" cy="5832648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The elements in the array allocated by </a:t>
            </a:r>
            <a:r>
              <a:rPr lang="en-US" sz="2800" i="1" dirty="0"/>
              <a:t>new</a:t>
            </a:r>
            <a:r>
              <a:rPr lang="en-US" sz="2800" dirty="0"/>
              <a:t> will automatically be initialized to </a:t>
            </a:r>
            <a:r>
              <a:rPr lang="en-US" sz="2800" b="1" dirty="0"/>
              <a:t>zero</a:t>
            </a:r>
            <a:r>
              <a:rPr lang="en-US" sz="2800" dirty="0"/>
              <a:t> (for numeric types), </a:t>
            </a:r>
            <a:r>
              <a:rPr lang="en-US" sz="2800" b="1" dirty="0"/>
              <a:t>false</a:t>
            </a:r>
            <a:r>
              <a:rPr lang="en-US" sz="2800" dirty="0"/>
              <a:t> (for Boolean), or </a:t>
            </a:r>
            <a:r>
              <a:rPr lang="en-US" sz="2800" b="1" dirty="0"/>
              <a:t>null</a:t>
            </a:r>
            <a:r>
              <a:rPr lang="en-US" sz="2800" dirty="0"/>
              <a:t> (for reference types).</a:t>
            </a:r>
          </a:p>
          <a:p>
            <a:pPr fontAlgn="base"/>
            <a:r>
              <a:rPr lang="en-US" sz="2800" dirty="0">
                <a:hlinkClick r:id="rId2"/>
              </a:rPr>
              <a:t>Example</a:t>
            </a:r>
            <a:endParaRPr lang="en-US" sz="2800" dirty="0"/>
          </a:p>
          <a:p>
            <a:pPr fontAlgn="base"/>
            <a:endParaRPr lang="en-US" sz="2800" dirty="0"/>
          </a:p>
          <a:p>
            <a:pPr fontAlgn="base"/>
            <a:endParaRPr lang="en-US" sz="2800" dirty="0"/>
          </a:p>
          <a:p>
            <a:pPr fontAlgn="base"/>
            <a:r>
              <a:rPr lang="en-US" sz="2800" b="1" dirty="0"/>
              <a:t>in Java all arrays are dynamically allocated.</a:t>
            </a:r>
            <a:endParaRPr lang="en-US" sz="2800" dirty="0"/>
          </a:p>
          <a:p>
            <a:pPr algn="just" fontAlgn="base"/>
            <a:r>
              <a:rPr lang="en-US" sz="2500" dirty="0"/>
              <a:t>We can also declare array as – </a:t>
            </a:r>
          </a:p>
          <a:p>
            <a:pPr marL="0" indent="0" algn="just" fontAlgn="base">
              <a:buNone/>
            </a:pPr>
            <a:r>
              <a:rPr lang="en-US" sz="2500" dirty="0"/>
              <a:t>                                              int [] </a:t>
            </a:r>
            <a:r>
              <a:rPr lang="en-US" sz="2500" dirty="0" err="1"/>
              <a:t>intArray</a:t>
            </a:r>
            <a:r>
              <a:rPr lang="en-US" sz="2500" dirty="0"/>
              <a:t> ={1,3,4,7,8};</a:t>
            </a:r>
          </a:p>
          <a:p>
            <a:pPr fontAlgn="base"/>
            <a:r>
              <a:rPr lang="en-US" sz="2800" dirty="0"/>
              <a:t>The length of this array determines the length of the created array.</a:t>
            </a:r>
          </a:p>
          <a:p>
            <a:pPr marL="0" indent="0" algn="just" fontAlgn="base">
              <a:buNone/>
            </a:pPr>
            <a:endParaRPr lang="en-US" sz="2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567D17-CBCC-4878-A1EB-A56D8922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38" y="188913"/>
            <a:ext cx="9875837" cy="28733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Default Array values</a:t>
            </a:r>
          </a:p>
        </p:txBody>
      </p:sp>
    </p:spTree>
    <p:extLst>
      <p:ext uri="{BB962C8B-B14F-4D97-AF65-F5344CB8AC3E}">
        <p14:creationId xmlns:p14="http://schemas.microsoft.com/office/powerpoint/2010/main" val="35333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567D17-CBCC-4878-A1EB-A56D8922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987"/>
            <a:ext cx="9875837" cy="28733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Accessing Java Array Elements using for Loop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7240B-A9F1-448C-B7A7-7C49852E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764704"/>
            <a:ext cx="10972800" cy="5904309"/>
          </a:xfrm>
        </p:spPr>
        <p:txBody>
          <a:bodyPr>
            <a:normAutofit/>
          </a:bodyPr>
          <a:lstStyle/>
          <a:p>
            <a:r>
              <a:rPr lang="en-US" sz="2800" dirty="0"/>
              <a:t>Each element in the array is accessed via its index. </a:t>
            </a:r>
          </a:p>
          <a:p>
            <a:r>
              <a:rPr lang="en-US" sz="2800" dirty="0"/>
              <a:t>The index begins with 0 and ends at (total array size)-1.</a:t>
            </a:r>
          </a:p>
          <a:p>
            <a:r>
              <a:rPr lang="en-US" sz="2800" dirty="0"/>
              <a:t> All the elements of array can be accessed using Java for Loop.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Example</a:t>
            </a:r>
            <a:r>
              <a:rPr lang="en-US" sz="2800" dirty="0"/>
              <a:t>1</a:t>
            </a:r>
          </a:p>
          <a:p>
            <a:r>
              <a:rPr lang="en-US" sz="2800" dirty="0">
                <a:hlinkClick r:id="rId3"/>
              </a:rPr>
              <a:t>Example2</a:t>
            </a:r>
            <a:endParaRPr lang="en-US" sz="2800" dirty="0"/>
          </a:p>
          <a:p>
            <a:r>
              <a:rPr lang="en-US" sz="2800" dirty="0"/>
              <a:t>WAP in Java that will take no. of subjects and marks for subjects . Calculate total and display percentage.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4161DF-CF7A-423F-97D3-80C1A2AB0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2564904"/>
            <a:ext cx="6882134" cy="20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567D17-CBCC-4878-A1EB-A56D8922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987"/>
            <a:ext cx="9875837" cy="28733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Accessing Java Array Elements using foreach Loop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7240B-A9F1-448C-B7A7-7C49852E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764704"/>
            <a:ext cx="10972800" cy="561662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You can also access java arrays using foreach loop.</a:t>
            </a:r>
          </a:p>
          <a:p>
            <a:pPr algn="just" fontAlgn="base"/>
            <a:r>
              <a:rPr lang="en-US" sz="2800" dirty="0"/>
              <a:t>it starts with the keyword </a:t>
            </a:r>
            <a:r>
              <a:rPr lang="en-US" sz="2800" b="1" dirty="0"/>
              <a:t>for</a:t>
            </a:r>
            <a:r>
              <a:rPr lang="en-US" sz="2800" dirty="0"/>
              <a:t> like a normal for-loop.</a:t>
            </a:r>
          </a:p>
          <a:p>
            <a:pPr algn="just" fontAlgn="base"/>
            <a:r>
              <a:rPr lang="en-US" sz="2800" dirty="0"/>
              <a:t>Instead of declaring and initializing a loop counter variable, you declare a variable that is the same type as the base type of the array, followed by a colon, which is then followed by the array name.</a:t>
            </a:r>
          </a:p>
          <a:p>
            <a:pPr algn="just" fontAlgn="base"/>
            <a:r>
              <a:rPr lang="en-US" sz="2800" dirty="0"/>
              <a:t>In the loop body, you can use the loop variable you created rather than using an indexed array element. </a:t>
            </a:r>
          </a:p>
          <a:p>
            <a:pPr algn="just" fontAlgn="base"/>
            <a:r>
              <a:rPr lang="en-US" sz="2800" dirty="0"/>
              <a:t>It’s commonly used to iterate over an array or a Collections class (</a:t>
            </a:r>
            <a:r>
              <a:rPr lang="en-US" sz="2800" dirty="0" err="1"/>
              <a:t>eg</a:t>
            </a:r>
            <a:r>
              <a:rPr lang="en-US" sz="2800" dirty="0"/>
              <a:t>, </a:t>
            </a:r>
            <a:r>
              <a:rPr lang="en-US" sz="2800" dirty="0" err="1"/>
              <a:t>ArrayList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53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567D17-CBCC-4878-A1EB-A56D8922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987"/>
            <a:ext cx="9875837" cy="28733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Accessing Java Array Elements using for each Loop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4489829-AAEC-4FF0-A341-B4BA9E459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110" y="938212"/>
            <a:ext cx="6264696" cy="4981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D324EE-8963-4247-909C-F818B79C7CC7}"/>
              </a:ext>
            </a:extLst>
          </p:cNvPr>
          <p:cNvSpPr/>
          <p:nvPr/>
        </p:nvSpPr>
        <p:spPr>
          <a:xfrm>
            <a:off x="8976321" y="2852936"/>
            <a:ext cx="20162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Example</a:t>
            </a:r>
            <a:r>
              <a:rPr lang="en-US" sz="2800" dirty="0"/>
              <a:t>1</a:t>
            </a:r>
          </a:p>
          <a:p>
            <a:r>
              <a:rPr lang="en-US" sz="2800" dirty="0">
                <a:hlinkClick r:id="rId4"/>
              </a:rPr>
              <a:t>Example2</a:t>
            </a:r>
            <a:r>
              <a:rPr lang="en-US" sz="2800" dirty="0"/>
              <a:t>   (Array of 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08" y="-315416"/>
            <a:ext cx="10972800" cy="1154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</a:rPr>
              <a:t>Two </a:t>
            </a:r>
            <a:r>
              <a:rPr lang="en-US" altLang="en-US" sz="4000" b="1" dirty="0">
                <a:solidFill>
                  <a:schemeClr val="bg1"/>
                </a:solidFill>
              </a:rPr>
              <a:t>Dimensional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9AD662-FA13-496A-B45A-7BB011EFEFE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254942-3DF2-4367-A64F-75414952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175032" cy="543346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Java Multi Dimensional Arrays are basically array of arrays. A multidimensional array is a nested array; an array-within-an-array</a:t>
            </a:r>
          </a:p>
          <a:p>
            <a:pPr algn="just"/>
            <a:r>
              <a:rPr lang="en-US" sz="2400" dirty="0"/>
              <a:t>A two dimensional array in java represents many rows and columns of data.</a:t>
            </a:r>
          </a:p>
          <a:p>
            <a:pPr algn="just"/>
            <a:r>
              <a:rPr lang="en-US" sz="2400" dirty="0"/>
              <a:t> Data in matrix or table form can be represented by using two dimensional array.   </a:t>
            </a:r>
          </a:p>
          <a:p>
            <a:pPr algn="just"/>
            <a:r>
              <a:rPr lang="en-US" sz="2400" b="1" dirty="0"/>
              <a:t>How to Declare and Initialize Two Dimensional Array in Java</a:t>
            </a:r>
          </a:p>
          <a:p>
            <a:pPr algn="just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FF85-B861-4B0F-A5A1-03ED24CB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80928"/>
            <a:ext cx="3276600" cy="103480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1CD6FD5-5E99-4027-8234-BCDB7ED48C02}"/>
              </a:ext>
            </a:extLst>
          </p:cNvPr>
          <p:cNvGrpSpPr/>
          <p:nvPr/>
        </p:nvGrpSpPr>
        <p:grpSpPr>
          <a:xfrm>
            <a:off x="6023992" y="3228451"/>
            <a:ext cx="5760640" cy="3240360"/>
            <a:chOff x="6096000" y="3140968"/>
            <a:chExt cx="5760640" cy="32153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EB6B9C-4048-4FBF-8071-4172F68C9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7730" y="3182094"/>
              <a:ext cx="3105150" cy="30861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E3CA15-B010-45E0-8AB2-AD67DFA531FE}"/>
                </a:ext>
              </a:extLst>
            </p:cNvPr>
            <p:cNvGrpSpPr/>
            <p:nvPr/>
          </p:nvGrpSpPr>
          <p:grpSpPr>
            <a:xfrm>
              <a:off x="6096000" y="3140968"/>
              <a:ext cx="5760640" cy="3215383"/>
              <a:chOff x="6096000" y="3140968"/>
              <a:chExt cx="5760640" cy="32153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37A0D1-9C9C-4DD6-AA84-8A3EF65E19BF}"/>
                  </a:ext>
                </a:extLst>
              </p:cNvPr>
              <p:cNvSpPr/>
              <p:nvPr/>
            </p:nvSpPr>
            <p:spPr>
              <a:xfrm>
                <a:off x="6096000" y="3140968"/>
                <a:ext cx="5760640" cy="32153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486CCB-694B-4697-92F3-FFF80A57609C}"/>
                  </a:ext>
                </a:extLst>
              </p:cNvPr>
              <p:cNvGrpSpPr/>
              <p:nvPr/>
            </p:nvGrpSpPr>
            <p:grpSpPr>
              <a:xfrm>
                <a:off x="6177186" y="3218540"/>
                <a:ext cx="2404050" cy="2954325"/>
                <a:chOff x="6177186" y="3218540"/>
                <a:chExt cx="2404050" cy="2954325"/>
              </a:xfrm>
            </p:grpSpPr>
            <p:pic>
              <p:nvPicPr>
                <p:cNvPr id="10" name="Content Placeholder 6">
                  <a:extLst>
                    <a:ext uri="{FF2B5EF4-FFF2-40B4-BE49-F238E27FC236}">
                      <a16:creationId xmlns:a16="http://schemas.microsoft.com/office/drawing/2014/main" id="{13B4A9E8-32A0-40B2-B198-92E045949C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95236" y="3218540"/>
                  <a:ext cx="2286000" cy="876300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259EBF5-E8A3-4A8C-9DE6-D941BA6954F9}"/>
                    </a:ext>
                  </a:extLst>
                </p:cNvPr>
                <p:cNvSpPr/>
                <p:nvPr/>
              </p:nvSpPr>
              <p:spPr>
                <a:xfrm>
                  <a:off x="6177186" y="4695537"/>
                  <a:ext cx="2389192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000000"/>
                      </a:solidFill>
                      <a:latin typeface="-apple-system"/>
                    </a:rPr>
                    <a:t>This 2D array contains three one-dimensional arrays. So, it is called multidimensional arrays in java.</a:t>
                  </a:r>
                  <a:endParaRPr lang="en-US" dirty="0"/>
                </a:p>
              </p:txBody>
            </p:sp>
          </p:grp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7854629-00CE-4655-85B2-1F7F679C4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75" y="3902283"/>
            <a:ext cx="4752975" cy="256652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901900-0D28-4626-B115-10E135FBBEBB}"/>
              </a:ext>
            </a:extLst>
          </p:cNvPr>
          <p:cNvSpPr/>
          <p:nvPr/>
        </p:nvSpPr>
        <p:spPr>
          <a:xfrm>
            <a:off x="3994661" y="3210432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6"/>
              </a:rPr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08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08" y="-315416"/>
            <a:ext cx="10972800" cy="1154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</a:rPr>
              <a:t>Two </a:t>
            </a:r>
            <a:r>
              <a:rPr lang="en-US" altLang="en-US" sz="4000" b="1" dirty="0">
                <a:solidFill>
                  <a:schemeClr val="bg1"/>
                </a:solidFill>
              </a:rPr>
              <a:t>Dimensional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25334" y="6309320"/>
            <a:ext cx="2844800" cy="365125"/>
          </a:xfrm>
        </p:spPr>
        <p:txBody>
          <a:bodyPr>
            <a:normAutofit/>
          </a:bodyPr>
          <a:lstStyle/>
          <a:p>
            <a:fld id="{4F9AD662-FA13-496A-B45A-7BB011EFEFE7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02847E-A637-4872-9005-47551B9B6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81" y="816982"/>
            <a:ext cx="5400675" cy="401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7E728-3AF6-4B07-88AE-1EAD0A71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6752"/>
            <a:ext cx="585866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Arrays in Java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/>
              <a:t>Array in Java</a:t>
            </a:r>
            <a:r>
              <a:rPr lang="en-US" sz="2800" dirty="0"/>
              <a:t> is a container that holds a group or collection of elements of a similar data type.</a:t>
            </a:r>
          </a:p>
          <a:p>
            <a:pPr algn="just"/>
            <a:r>
              <a:rPr lang="en-US" sz="2800" dirty="0"/>
              <a:t>an array is a fixed-size data structure that is used to hold more than one value of the same data type.</a:t>
            </a:r>
          </a:p>
          <a:p>
            <a:pPr algn="just"/>
            <a:r>
              <a:rPr lang="en-US" sz="2800" dirty="0"/>
              <a:t>Elements of an array in java are stored in a contiguous memory location. </a:t>
            </a:r>
          </a:p>
          <a:p>
            <a:pPr algn="just"/>
            <a:r>
              <a:rPr lang="en-US" sz="2800" dirty="0"/>
              <a:t>we can store a fixed set of elements in an array.</a:t>
            </a:r>
          </a:p>
          <a:p>
            <a:pPr algn="just"/>
            <a:r>
              <a:rPr lang="en-US" sz="2800" dirty="0"/>
              <a:t>In Java all arrays are dynamically allocated.</a:t>
            </a:r>
          </a:p>
          <a:p>
            <a:pPr algn="just"/>
            <a:r>
              <a:rPr lang="en-US" sz="2800" dirty="0"/>
              <a:t>Since arrays are objects in Java, we can find their length using the object property length. This is different from C/C++ where we find length using sizeof.</a:t>
            </a:r>
          </a:p>
          <a:p>
            <a:pPr algn="just"/>
            <a:endParaRPr lang="en-US" sz="28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12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Arrays in Java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92696"/>
            <a:ext cx="10609392" cy="3240360"/>
          </a:xfrm>
        </p:spPr>
        <p:txBody>
          <a:bodyPr>
            <a:noAutofit/>
          </a:bodyPr>
          <a:lstStyle/>
          <a:p>
            <a:pPr algn="just" fontAlgn="base"/>
            <a:r>
              <a:rPr lang="en-US" sz="2500" dirty="0"/>
              <a:t>A Java array variable can also be declared like other variables with [] after the data type.</a:t>
            </a:r>
          </a:p>
          <a:p>
            <a:pPr algn="just" fontAlgn="base"/>
            <a:r>
              <a:rPr lang="en-US" sz="2500" dirty="0"/>
              <a:t>The variables in the array are ordered and each have an index beginning from 0.</a:t>
            </a:r>
          </a:p>
          <a:p>
            <a:pPr algn="just" fontAlgn="base"/>
            <a:r>
              <a:rPr lang="en-US" sz="2500" dirty="0"/>
              <a:t>The direct superclass of an array type is Object.</a:t>
            </a:r>
          </a:p>
          <a:p>
            <a:pPr algn="just" fontAlgn="base"/>
            <a:r>
              <a:rPr lang="en-US" sz="2800" dirty="0"/>
              <a:t>Arrays can be created for primitive as well as non primitive data types.</a:t>
            </a:r>
          </a:p>
          <a:p>
            <a:pPr algn="just" fontAlgn="base"/>
            <a:endParaRPr lang="en-US" sz="2800" dirty="0"/>
          </a:p>
          <a:p>
            <a:pPr algn="just" fontAlgn="base"/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97429-868C-41A7-84D7-B5B6BFD069A5}"/>
              </a:ext>
            </a:extLst>
          </p:cNvPr>
          <p:cNvSpPr/>
          <p:nvPr/>
        </p:nvSpPr>
        <p:spPr>
          <a:xfrm>
            <a:off x="791304" y="3935338"/>
            <a:ext cx="60247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500" dirty="0"/>
              <a:t>the reference types in Java are stored in heap area.</a:t>
            </a:r>
          </a:p>
          <a:p>
            <a:pPr marL="342900" indent="-342900" algn="just" fontAlgn="base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500" dirty="0"/>
              <a:t> Since arrays are reference types (we can create them using the new keyword) these are also stored in heap area.</a:t>
            </a:r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CA9E813A-DDBF-4A4E-A673-E41EE363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645024"/>
            <a:ext cx="4368592" cy="2806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3992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02" y="1196752"/>
            <a:ext cx="10609392" cy="2520975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1. The main advantage of array-based structure is that it organizes data in such a way that it can be easily manipulated.</a:t>
            </a:r>
          </a:p>
          <a:p>
            <a:pPr algn="just"/>
            <a:r>
              <a:rPr lang="en-US" sz="2400" dirty="0"/>
              <a:t>2. We can access randomly nth element in an array at a constant time.</a:t>
            </a:r>
          </a:p>
          <a:p>
            <a:pPr algn="just"/>
            <a:r>
              <a:rPr lang="en-US" sz="2400" dirty="0"/>
              <a:t>3. Arrays optimizes the code, thereby, we can retrieve or sort the data efficiently.</a:t>
            </a:r>
          </a:p>
          <a:p>
            <a:pPr marL="0" indent="0" algn="just" fontAlgn="base"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567D17-CBCC-4878-A1EB-A56D8922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987"/>
            <a:ext cx="9875837" cy="28733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Advantages of Arrays in Java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92696"/>
            <a:ext cx="10609392" cy="5832648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1. Since arrays are fixed in size, we can store only the fixed size of elements in the array.</a:t>
            </a:r>
          </a:p>
          <a:p>
            <a:pPr algn="just"/>
            <a:r>
              <a:rPr lang="en-US" sz="2800" dirty="0"/>
              <a:t>2. Once the size of an array is created, it cannot be changed. </a:t>
            </a:r>
          </a:p>
          <a:p>
            <a:pPr lvl="1" algn="just"/>
            <a:r>
              <a:rPr lang="en-US" sz="2400" dirty="0"/>
              <a:t>That is, an array cannot expand or shrink at runtime. </a:t>
            </a:r>
          </a:p>
          <a:p>
            <a:pPr lvl="1" algn="just"/>
            <a:r>
              <a:rPr lang="en-US" sz="2400" dirty="0"/>
              <a:t>To solve this problem, Java has introduced the collection Framework which grows automatically.</a:t>
            </a:r>
          </a:p>
          <a:p>
            <a:pPr algn="just"/>
            <a:r>
              <a:rPr lang="en-US" sz="2800" dirty="0"/>
              <a:t>3. We cannot store different kinds of elements in an array.</a:t>
            </a:r>
          </a:p>
          <a:p>
            <a:pPr lvl="1" algn="just"/>
            <a:r>
              <a:rPr lang="en-US" sz="2400" dirty="0"/>
              <a:t> For example, A primitive array of int will only store the values of int type.</a:t>
            </a:r>
          </a:p>
          <a:p>
            <a:pPr lvl="1" algn="just"/>
            <a:r>
              <a:rPr lang="en-US" sz="2400" dirty="0"/>
              <a:t>An array of an Employee class will store only Employee type objects.</a:t>
            </a:r>
          </a:p>
          <a:p>
            <a:pPr marL="0" indent="0" algn="just" fontAlgn="base"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567D17-CBCC-4878-A1EB-A56D8922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987"/>
            <a:ext cx="9875837" cy="28733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Disadvantages of Arrays in Java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Types of Arrays in Java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r>
              <a:rPr lang="en-US" dirty="0"/>
              <a:t>arrays are categorized into two forms that are as :</a:t>
            </a:r>
          </a:p>
          <a:p>
            <a:pPr lvl="1"/>
            <a:r>
              <a:rPr lang="en-US" dirty="0"/>
              <a:t>Single dimensional arrays (or 1D array called one-dimensional array)</a:t>
            </a:r>
          </a:p>
          <a:p>
            <a:pPr lvl="1"/>
            <a:r>
              <a:rPr lang="en-US" dirty="0"/>
              <a:t>Multidimensional arrays (or 2D, 3D arrays)</a:t>
            </a:r>
          </a:p>
        </p:txBody>
      </p:sp>
    </p:spTree>
    <p:extLst>
      <p:ext uri="{BB962C8B-B14F-4D97-AF65-F5344CB8AC3E}">
        <p14:creationId xmlns:p14="http://schemas.microsoft.com/office/powerpoint/2010/main" val="235025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One dimensional Array (or Single dimensional Array)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r>
              <a:rPr lang="en-US" sz="2400" dirty="0"/>
              <a:t>A one-dimensional array contains a element of the same type and is accessed through a common name. </a:t>
            </a:r>
          </a:p>
          <a:p>
            <a:r>
              <a:rPr lang="en-US" sz="2400" dirty="0"/>
              <a:t>Each element in the array is represented by an array name with its index or subscript enclosed in a square bracket [ ]. </a:t>
            </a:r>
          </a:p>
          <a:p>
            <a:r>
              <a:rPr lang="en-US" sz="2400" dirty="0"/>
              <a:t>A single-dimensional array can have only one full row or full column of elements.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9F1592-CBF4-40BC-B305-8DF3F8AA366C}"/>
              </a:ext>
            </a:extLst>
          </p:cNvPr>
          <p:cNvGrpSpPr/>
          <p:nvPr/>
        </p:nvGrpSpPr>
        <p:grpSpPr>
          <a:xfrm>
            <a:off x="3143672" y="3212976"/>
            <a:ext cx="5305425" cy="3056689"/>
            <a:chOff x="3071664" y="3140968"/>
            <a:chExt cx="5305425" cy="30566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6CF28E-A79F-4075-826B-3893CEE0246C}"/>
                </a:ext>
              </a:extLst>
            </p:cNvPr>
            <p:cNvGrpSpPr/>
            <p:nvPr/>
          </p:nvGrpSpPr>
          <p:grpSpPr>
            <a:xfrm>
              <a:off x="3071664" y="3140968"/>
              <a:ext cx="5305425" cy="3056689"/>
              <a:chOff x="3071664" y="3140968"/>
              <a:chExt cx="5305425" cy="305668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376BC51-877C-4BE0-ACA2-F049A0904AD8}"/>
                  </a:ext>
                </a:extLst>
              </p:cNvPr>
              <p:cNvGrpSpPr/>
              <p:nvPr/>
            </p:nvGrpSpPr>
            <p:grpSpPr>
              <a:xfrm>
                <a:off x="3071664" y="3140968"/>
                <a:ext cx="5305425" cy="3056689"/>
                <a:chOff x="3071664" y="3140968"/>
                <a:chExt cx="5305425" cy="3056689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80AB408-B51D-4F1D-B4CC-80A93B35C247}"/>
                    </a:ext>
                  </a:extLst>
                </p:cNvPr>
                <p:cNvGrpSpPr/>
                <p:nvPr/>
              </p:nvGrpSpPr>
              <p:grpSpPr>
                <a:xfrm>
                  <a:off x="3071664" y="3140968"/>
                  <a:ext cx="5305425" cy="3056689"/>
                  <a:chOff x="3071664" y="3140968"/>
                  <a:chExt cx="5305425" cy="3056689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8212BF5C-64AE-48AC-99A9-FE33F0B392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071664" y="3140968"/>
                    <a:ext cx="5305425" cy="3056689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CB306213-6A53-4603-9162-0EBFBC2F39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9856" y="5121988"/>
                    <a:ext cx="500633" cy="24475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C8030D25-2103-45F7-A30B-3996EE9BB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1150" y="5082797"/>
                  <a:ext cx="2865090" cy="578451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812E820-6155-42E6-A2A6-2E5C4D44FAC7}"/>
                  </a:ext>
                </a:extLst>
              </p:cNvPr>
              <p:cNvCxnSpPr/>
              <p:nvPr/>
            </p:nvCxnSpPr>
            <p:spPr>
              <a:xfrm>
                <a:off x="5391150" y="5229200"/>
                <a:ext cx="2577058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DA9187-7194-478F-A87F-5C28A18757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9122" y="5446391"/>
              <a:ext cx="585254" cy="27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61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initialization /declaration of an Arrays in Java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general syntax for declaring an array variable in java comes in two forms:</a:t>
            </a:r>
          </a:p>
          <a:p>
            <a:pPr marL="0" indent="0" algn="just">
              <a:buNone/>
            </a:pPr>
            <a:r>
              <a:rPr lang="en-US" sz="2400" dirty="0"/>
              <a:t>                                                        dataType var-name[];   or</a:t>
            </a:r>
          </a:p>
          <a:p>
            <a:pPr marL="0" indent="0" algn="just">
              <a:buNone/>
            </a:pPr>
            <a:r>
              <a:rPr lang="en-US" sz="2400" dirty="0"/>
              <a:t>                                                        dataType[]  var-name;</a:t>
            </a:r>
          </a:p>
          <a:p>
            <a:pPr algn="just"/>
            <a:r>
              <a:rPr lang="en-US" sz="2400" dirty="0"/>
              <a:t>Declaration of an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ED514-173E-4D4C-9A35-FFF75C30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429000"/>
            <a:ext cx="5434920" cy="25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Instantiating an Array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an array is declared, only a reference of array is created.</a:t>
            </a:r>
          </a:p>
          <a:p>
            <a:pPr algn="just"/>
            <a:r>
              <a:rPr lang="en-US" sz="2400" dirty="0"/>
              <a:t>To actually create or give memory to array, have to create an array like this:</a:t>
            </a:r>
          </a:p>
          <a:p>
            <a:pPr marL="0" indent="0" algn="just">
              <a:buNone/>
            </a:pPr>
            <a:r>
              <a:rPr lang="en-US" b="1" dirty="0"/>
              <a:t>                      var-name = new dataType [size]</a:t>
            </a:r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8BDA3F-CFF8-4AF0-A0F3-DE7568AD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6" y="3276667"/>
            <a:ext cx="5832648" cy="281976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6AE05EA-CAEB-4260-8326-07F7E2F61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0" t="41071" r="25132" b="27551"/>
          <a:stretch/>
        </p:blipFill>
        <p:spPr bwMode="auto">
          <a:xfrm>
            <a:off x="7032104" y="3549813"/>
            <a:ext cx="4811064" cy="259005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9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12640</TotalTime>
  <Words>563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Calibri</vt:lpstr>
      <vt:lpstr>Office Theme</vt:lpstr>
      <vt:lpstr>Object Oriented Programming Lecture-9</vt:lpstr>
      <vt:lpstr>Arrays in Java </vt:lpstr>
      <vt:lpstr>Arrays in Java </vt:lpstr>
      <vt:lpstr>Advantages of Arrays in Java</vt:lpstr>
      <vt:lpstr>Disadvantages of Arrays in Java</vt:lpstr>
      <vt:lpstr>Types of Arrays in Java </vt:lpstr>
      <vt:lpstr>One dimensional Array (or Single dimensional Array)</vt:lpstr>
      <vt:lpstr>initialization /declaration of an Arrays in Java </vt:lpstr>
      <vt:lpstr>Instantiating an Array in Java</vt:lpstr>
      <vt:lpstr>Default Array values</vt:lpstr>
      <vt:lpstr>Accessing Java Array Elements using for Loop</vt:lpstr>
      <vt:lpstr>Accessing Java Array Elements using foreach Loop</vt:lpstr>
      <vt:lpstr>Accessing Java Array Elements using for each Loop</vt:lpstr>
      <vt:lpstr>Two Dimensional Array</vt:lpstr>
      <vt:lpstr>Two Dimensional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Reva</cp:lastModifiedBy>
  <cp:revision>233</cp:revision>
  <dcterms:created xsi:type="dcterms:W3CDTF">2021-08-25T05:28:10Z</dcterms:created>
  <dcterms:modified xsi:type="dcterms:W3CDTF">2021-09-30T17:07:56Z</dcterms:modified>
</cp:coreProperties>
</file>