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525" r:id="rId2"/>
    <p:sldId id="291" r:id="rId3"/>
    <p:sldId id="1526" r:id="rId4"/>
    <p:sldId id="1527" r:id="rId5"/>
    <p:sldId id="1528" r:id="rId6"/>
    <p:sldId id="1529" r:id="rId7"/>
    <p:sldId id="1530" r:id="rId8"/>
    <p:sldId id="1531" r:id="rId9"/>
    <p:sldId id="153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24" autoAdjust="0"/>
  </p:normalViewPr>
  <p:slideViewPr>
    <p:cSldViewPr>
      <p:cViewPr varScale="1">
        <p:scale>
          <a:sx n="66" d="100"/>
          <a:sy n="66" d="100"/>
        </p:scale>
        <p:origin x="-924" y="-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14/12/2021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pPr/>
              <a:t>14/12/2021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pPr/>
              <a:t>14/12/2021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pPr/>
              <a:t>14/12/2021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pPr/>
              <a:t>14/12/2021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pPr/>
              <a:t>14/12/2021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pPr/>
              <a:t>14/12/2021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pPr/>
              <a:t>14/12/2021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pPr/>
              <a:t>14/12/2021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pPr/>
              <a:t>14/12/2021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pPr/>
              <a:t>14/12/2021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pPr/>
              <a:t>14/12/2021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pPr/>
              <a:t>14/12/2021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Object Oriented Programming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 - </a:t>
            </a:r>
            <a:r>
              <a:rPr lang="en-IN" sz="2400" dirty="0" smtClean="0">
                <a:solidFill>
                  <a:schemeClr val="tx1"/>
                </a:solidFill>
              </a:rPr>
              <a:t>34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pPr/>
              <a:t>14/12/2021</a:t>
            </a:fld>
            <a:endParaRPr lang="en-US"/>
          </a:p>
        </p:txBody>
      </p:sp>
      <p:sp>
        <p:nvSpPr>
          <p:cNvPr id="8" name="Subtitle 6">
            <a:extLst>
              <a:ext uri="{FF2B5EF4-FFF2-40B4-BE49-F238E27FC236}">
                <a16:creationId xmlns="" xmlns:a16="http://schemas.microsoft.com/office/drawing/2014/main" id="{0502EA5C-E97C-4515-A9C8-E7E49014B56E}"/>
              </a:ext>
            </a:extLst>
          </p:cNvPr>
          <p:cNvSpPr txBox="1">
            <a:spLocks/>
          </p:cNvSpPr>
          <p:nvPr/>
        </p:nvSpPr>
        <p:spPr>
          <a:xfrm>
            <a:off x="3716079" y="39624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solidFill>
                  <a:srgbClr val="C00000"/>
                </a:solidFill>
              </a:rPr>
              <a:t>Prof. Varsha Dange</a:t>
            </a:r>
          </a:p>
        </p:txBody>
      </p:sp>
    </p:spTree>
    <p:extLst>
      <p:ext uri="{BB962C8B-B14F-4D97-AF65-F5344CB8AC3E}">
        <p14:creationId xmlns="" xmlns:p14="http://schemas.microsoft.com/office/powerpoint/2010/main" val="135998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What is </a:t>
            </a:r>
            <a:r>
              <a:rPr lang="en-US" sz="3200" b="1" dirty="0" smtClean="0">
                <a:solidFill>
                  <a:schemeClr val="bg1"/>
                </a:solidFill>
              </a:rPr>
              <a:t>JDBC?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27585"/>
            <a:ext cx="10972800" cy="5298580"/>
          </a:xfrm>
        </p:spPr>
        <p:txBody>
          <a:bodyPr>
            <a:normAutofit/>
          </a:bodyPr>
          <a:lstStyle/>
          <a:p>
            <a:pPr algn="just"/>
            <a:r>
              <a:rPr lang="en-US" u="sng" dirty="0" smtClean="0"/>
              <a:t>JDBC</a:t>
            </a:r>
            <a:r>
              <a:rPr lang="en-US" dirty="0" smtClean="0"/>
              <a:t> is a  Java Database Connectivity.</a:t>
            </a:r>
          </a:p>
          <a:p>
            <a:pPr algn="just"/>
            <a:r>
              <a:rPr lang="en-US" dirty="0" smtClean="0"/>
              <a:t> It’s an advancement for ODBC ( Open Database Connectivity ).</a:t>
            </a:r>
          </a:p>
          <a:p>
            <a:pPr algn="just"/>
            <a:r>
              <a:rPr lang="en-US" dirty="0" smtClean="0"/>
              <a:t>JDBC is a standard API specification developed in order to move data from frontend to backend.  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What is </a:t>
            </a:r>
            <a:r>
              <a:rPr lang="en-US" sz="3200" b="1" dirty="0" smtClean="0">
                <a:solidFill>
                  <a:schemeClr val="bg1"/>
                </a:solidFill>
              </a:rPr>
              <a:t>JDBC?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27585"/>
            <a:ext cx="10972800" cy="529858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Steps For Connectivity Between Java Program and Database</a:t>
            </a:r>
          </a:p>
          <a:p>
            <a:pPr fontAlgn="base"/>
            <a:r>
              <a:rPr lang="en-US" dirty="0" smtClean="0"/>
              <a:t>Import the package</a:t>
            </a:r>
          </a:p>
          <a:p>
            <a:pPr fontAlgn="base"/>
            <a:r>
              <a:rPr lang="en-US" dirty="0" smtClean="0"/>
              <a:t>Load &amp; Register the drivers using the </a:t>
            </a:r>
            <a:r>
              <a:rPr lang="en-US" i="1" dirty="0" err="1" smtClean="0"/>
              <a:t>forName</a:t>
            </a:r>
            <a:r>
              <a:rPr lang="en-US" i="1" dirty="0" smtClean="0"/>
              <a:t>() method </a:t>
            </a:r>
            <a:endParaRPr lang="en-US" dirty="0" smtClean="0"/>
          </a:p>
          <a:p>
            <a:pPr fontAlgn="base"/>
            <a:r>
              <a:rPr lang="en-US" dirty="0" smtClean="0"/>
              <a:t>Establish a connection</a:t>
            </a:r>
            <a:r>
              <a:rPr lang="en-US" i="1" dirty="0" smtClean="0"/>
              <a:t> using the Connection class object</a:t>
            </a:r>
            <a:endParaRPr lang="en-US" dirty="0" smtClean="0"/>
          </a:p>
          <a:p>
            <a:pPr fontAlgn="base"/>
            <a:r>
              <a:rPr lang="en-US" dirty="0" smtClean="0"/>
              <a:t>Create a statement</a:t>
            </a:r>
          </a:p>
          <a:p>
            <a:pPr fontAlgn="base"/>
            <a:r>
              <a:rPr lang="en-US" dirty="0" smtClean="0"/>
              <a:t>Execute the query &amp;Process the result</a:t>
            </a:r>
          </a:p>
          <a:p>
            <a:pPr fontAlgn="base"/>
            <a:r>
              <a:rPr lang="en-US" dirty="0" smtClean="0"/>
              <a:t>Close the connections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What is </a:t>
            </a:r>
            <a:r>
              <a:rPr lang="en-US" sz="3200" b="1" dirty="0" smtClean="0">
                <a:solidFill>
                  <a:schemeClr val="bg1"/>
                </a:solidFill>
              </a:rPr>
              <a:t>JDBC?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27585"/>
            <a:ext cx="10972800" cy="529858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Step 1:</a:t>
            </a:r>
            <a:r>
              <a:rPr lang="en-US" dirty="0" smtClean="0"/>
              <a:t> Import the package</a:t>
            </a:r>
          </a:p>
          <a:p>
            <a:pPr algn="just"/>
            <a:r>
              <a:rPr lang="en-US" dirty="0" smtClean="0"/>
              <a:t>Java.sql.*</a:t>
            </a:r>
          </a:p>
          <a:p>
            <a:pPr algn="just"/>
            <a:r>
              <a:rPr lang="en-US" b="1" dirty="0" smtClean="0"/>
              <a:t>Step 2: </a:t>
            </a:r>
            <a:r>
              <a:rPr lang="en-US" dirty="0" smtClean="0"/>
              <a:t>Load &amp; register the drivers :</a:t>
            </a:r>
          </a:p>
          <a:p>
            <a:pPr algn="just"/>
            <a:r>
              <a:rPr lang="en-US" dirty="0" smtClean="0"/>
              <a:t>first need to load the driver(include jar file )</a:t>
            </a:r>
          </a:p>
          <a:p>
            <a:pPr algn="just"/>
            <a:r>
              <a:rPr lang="en-US" dirty="0" smtClean="0"/>
              <a:t>Register the drivers using </a:t>
            </a:r>
            <a:r>
              <a:rPr lang="en-US" dirty="0" err="1" smtClean="0"/>
              <a:t>forName</a:t>
            </a:r>
            <a:r>
              <a:rPr lang="en-US" dirty="0" smtClean="0"/>
              <a:t>()</a:t>
            </a:r>
          </a:p>
          <a:p>
            <a:pPr lvl="1" algn="just"/>
            <a:r>
              <a:rPr lang="en-US" dirty="0" err="1" smtClean="0"/>
              <a:t>Class.forName</a:t>
            </a:r>
            <a:r>
              <a:rPr lang="en-US" dirty="0" smtClean="0"/>
              <a:t>(“</a:t>
            </a:r>
            <a:r>
              <a:rPr lang="en-US" dirty="0" err="1" smtClean="0"/>
              <a:t>oracle.jdbc.driver.OracleDriver</a:t>
            </a:r>
            <a:r>
              <a:rPr lang="en-US" dirty="0" smtClean="0"/>
              <a:t>”);</a:t>
            </a:r>
          </a:p>
          <a:p>
            <a:pPr lvl="1" algn="just"/>
            <a:r>
              <a:rPr lang="en-US" dirty="0" err="1" smtClean="0"/>
              <a:t>Class.forName</a:t>
            </a:r>
            <a:r>
              <a:rPr lang="en-US" dirty="0" smtClean="0"/>
              <a:t>("</a:t>
            </a:r>
            <a:r>
              <a:rPr lang="en-US" dirty="0" err="1" smtClean="0"/>
              <a:t>com.mysql.jdbc.Driver</a:t>
            </a:r>
            <a:r>
              <a:rPr lang="en-US" dirty="0" smtClean="0"/>
              <a:t>“);</a:t>
            </a:r>
          </a:p>
          <a:p>
            <a:pPr algn="just"/>
            <a:r>
              <a:rPr lang="en-US" dirty="0" smtClean="0"/>
              <a:t>Registration is to be done once in your program.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What is </a:t>
            </a:r>
            <a:r>
              <a:rPr lang="en-US" sz="3200" b="1" dirty="0" smtClean="0">
                <a:solidFill>
                  <a:schemeClr val="bg1"/>
                </a:solidFill>
              </a:rPr>
              <a:t>JDBC?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27585"/>
            <a:ext cx="10972800" cy="529858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Step 3:</a:t>
            </a:r>
            <a:r>
              <a:rPr lang="en-US" dirty="0" smtClean="0"/>
              <a:t>Establish a connection</a:t>
            </a:r>
            <a:r>
              <a:rPr lang="en-US" i="1" dirty="0" smtClean="0"/>
              <a:t> using </a:t>
            </a:r>
            <a:r>
              <a:rPr lang="en-US" dirty="0" smtClean="0"/>
              <a:t>the </a:t>
            </a:r>
            <a:r>
              <a:rPr lang="en-US" i="1" dirty="0" smtClean="0"/>
              <a:t>Connection class object</a:t>
            </a:r>
          </a:p>
          <a:p>
            <a:r>
              <a:rPr lang="en-US" dirty="0" smtClean="0"/>
              <a:t>Connection con = 				  	 	</a:t>
            </a:r>
            <a:r>
              <a:rPr lang="en-US" dirty="0" err="1" smtClean="0"/>
              <a:t>DriverManager.getConnection</a:t>
            </a:r>
            <a:r>
              <a:rPr lang="en-US" dirty="0" smtClean="0"/>
              <a:t>(</a:t>
            </a:r>
            <a:r>
              <a:rPr lang="en-US" dirty="0" err="1" smtClean="0"/>
              <a:t>url,user,password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url</a:t>
            </a:r>
            <a:r>
              <a:rPr lang="en-US" dirty="0" smtClean="0"/>
              <a:t>:  “</a:t>
            </a:r>
            <a:r>
              <a:rPr lang="en-US" dirty="0" err="1" smtClean="0"/>
              <a:t>jdbc:mysql</a:t>
            </a:r>
            <a:r>
              <a:rPr lang="en-US" dirty="0" smtClean="0"/>
              <a:t>://localhost:3306/</a:t>
            </a:r>
            <a:r>
              <a:rPr lang="en-US" dirty="0" err="1" smtClean="0"/>
              <a:t>databaseName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User : “root”</a:t>
            </a:r>
          </a:p>
          <a:p>
            <a:r>
              <a:rPr lang="en-US" dirty="0" smtClean="0"/>
              <a:t>Password : “root123”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What is </a:t>
            </a:r>
            <a:r>
              <a:rPr lang="en-US" sz="3200" b="1" dirty="0" smtClean="0">
                <a:solidFill>
                  <a:schemeClr val="bg1"/>
                </a:solidFill>
              </a:rPr>
              <a:t>JDBC?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20688"/>
            <a:ext cx="10972800" cy="5904655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3500" dirty="0" smtClean="0"/>
              <a:t>Step 4: Create a statement :Once a connection is established you can interact with the database. </a:t>
            </a:r>
          </a:p>
          <a:p>
            <a:pPr algn="just">
              <a:lnSpc>
                <a:spcPct val="120000"/>
              </a:lnSpc>
            </a:pPr>
            <a:r>
              <a:rPr lang="en-US" sz="3500" dirty="0" smtClean="0"/>
              <a:t>to create the statement object: 	Statement  </a:t>
            </a:r>
            <a:r>
              <a:rPr lang="en-US" sz="3500" dirty="0" err="1" smtClean="0"/>
              <a:t>st</a:t>
            </a:r>
            <a:r>
              <a:rPr lang="en-US" sz="3500" dirty="0" smtClean="0"/>
              <a:t> = </a:t>
            </a:r>
            <a:r>
              <a:rPr lang="en-US" sz="3500" dirty="0" err="1" smtClean="0"/>
              <a:t>con.createStatement</a:t>
            </a:r>
            <a:r>
              <a:rPr lang="en-US" sz="3500" dirty="0" smtClean="0"/>
              <a:t>();  </a:t>
            </a:r>
          </a:p>
          <a:p>
            <a:pPr algn="just">
              <a:lnSpc>
                <a:spcPct val="120000"/>
              </a:lnSpc>
            </a:pPr>
            <a:r>
              <a:rPr lang="en-US" sz="3500" dirty="0" smtClean="0"/>
              <a:t>need a Connection object to create a Statement object.</a:t>
            </a:r>
          </a:p>
          <a:p>
            <a:pPr algn="just">
              <a:lnSpc>
                <a:spcPct val="120000"/>
              </a:lnSpc>
            </a:pPr>
            <a:r>
              <a:rPr lang="en-US" sz="3500" dirty="0" smtClean="0"/>
              <a:t>A Statement is an interface that represents a SQL statement. </a:t>
            </a:r>
          </a:p>
          <a:p>
            <a:pPr algn="just">
              <a:lnSpc>
                <a:spcPct val="120000"/>
              </a:lnSpc>
            </a:pPr>
            <a:r>
              <a:rPr lang="en-US" sz="3500" dirty="0" smtClean="0"/>
              <a:t>You execute Statement objects, and they generate </a:t>
            </a:r>
            <a:r>
              <a:rPr lang="en-US" sz="3500" dirty="0" err="1" smtClean="0"/>
              <a:t>ResultSet</a:t>
            </a:r>
            <a:r>
              <a:rPr lang="en-US" sz="3500" dirty="0" smtClean="0"/>
              <a:t> objects, which is a table of data representing a database result set. </a:t>
            </a:r>
          </a:p>
          <a:p>
            <a:pPr marL="342900" lvl="1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3500" dirty="0" smtClean="0"/>
              <a:t>Here, con is a reference to Connection interface used in previous step .</a:t>
            </a:r>
          </a:p>
          <a:p>
            <a:pPr marL="342900" lvl="1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3500" dirty="0" smtClean="0"/>
              <a:t>-here there are 3 types of statements:</a:t>
            </a:r>
          </a:p>
          <a:p>
            <a:pPr marL="742950" lvl="2" indent="-342900" algn="just">
              <a:lnSpc>
                <a:spcPct val="120000"/>
              </a:lnSpc>
            </a:pPr>
            <a:r>
              <a:rPr lang="en-US" sz="3100" dirty="0" smtClean="0"/>
              <a:t>Statement: Used to implement simple SQL statements with no parameters.</a:t>
            </a:r>
          </a:p>
          <a:p>
            <a:pPr marL="742950" lvl="2" indent="-342900" algn="just">
              <a:lnSpc>
                <a:spcPct val="120000"/>
              </a:lnSpc>
            </a:pPr>
            <a:r>
              <a:rPr lang="en-US" sz="3100" dirty="0" err="1" smtClean="0"/>
              <a:t>preparedStatement</a:t>
            </a:r>
            <a:r>
              <a:rPr lang="en-US" sz="3100" dirty="0" smtClean="0"/>
              <a:t>: SQL statements that might contain input parameters.</a:t>
            </a:r>
          </a:p>
          <a:p>
            <a:pPr marL="742950" lvl="2" indent="-342900" algn="just">
              <a:lnSpc>
                <a:spcPct val="120000"/>
              </a:lnSpc>
            </a:pPr>
            <a:r>
              <a:rPr lang="en-US" sz="3100" smtClean="0"/>
              <a:t>callableStatement</a:t>
            </a:r>
            <a:r>
              <a:rPr lang="en-US" sz="3100" dirty="0" smtClean="0"/>
              <a:t>: used for PL-SQL</a:t>
            </a:r>
          </a:p>
          <a:p>
            <a:pPr lvl="1" algn="just">
              <a:lnSpc>
                <a:spcPct val="120000"/>
              </a:lnSpc>
            </a:pPr>
            <a:endParaRPr lang="en-US" dirty="0" smtClean="0"/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What is </a:t>
            </a:r>
            <a:r>
              <a:rPr lang="en-US" sz="3200" b="1" dirty="0" smtClean="0">
                <a:solidFill>
                  <a:schemeClr val="bg1"/>
                </a:solidFill>
              </a:rPr>
              <a:t>JDBC?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27585"/>
            <a:ext cx="10972800" cy="5298580"/>
          </a:xfrm>
        </p:spPr>
        <p:txBody>
          <a:bodyPr>
            <a:normAutofit/>
          </a:bodyPr>
          <a:lstStyle/>
          <a:p>
            <a:pPr lvl="1" algn="just">
              <a:buNone/>
            </a:pPr>
            <a:r>
              <a:rPr lang="en-US" b="1" dirty="0" smtClean="0"/>
              <a:t>Step 5: </a:t>
            </a:r>
            <a:r>
              <a:rPr lang="en-US" dirty="0" smtClean="0"/>
              <a:t>Execute the query </a:t>
            </a:r>
          </a:p>
          <a:p>
            <a:pPr algn="just" fontAlgn="base"/>
            <a:r>
              <a:rPr lang="en-US" dirty="0" smtClean="0"/>
              <a:t>The query for updating/inserting table in a database.</a:t>
            </a:r>
          </a:p>
          <a:p>
            <a:pPr algn="just" fontAlgn="base"/>
            <a:r>
              <a:rPr lang="en-US" dirty="0" smtClean="0"/>
              <a:t>The query for retrieving data.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executeQuery</a:t>
            </a:r>
            <a:r>
              <a:rPr lang="en-US" dirty="0" smtClean="0"/>
              <a:t>() method of the </a:t>
            </a:r>
            <a:r>
              <a:rPr lang="en-US" b="1" dirty="0" smtClean="0"/>
              <a:t>Statement interface</a:t>
            </a:r>
            <a:r>
              <a:rPr lang="en-US" dirty="0" smtClean="0"/>
              <a:t> is used to execute queries of retrieving values from the database. </a:t>
            </a:r>
          </a:p>
          <a:p>
            <a:pPr algn="just"/>
            <a:r>
              <a:rPr lang="en-US" dirty="0" smtClean="0"/>
              <a:t>This method returns the object of </a:t>
            </a:r>
            <a:r>
              <a:rPr lang="en-US" dirty="0" err="1" smtClean="0"/>
              <a:t>ResultSet</a:t>
            </a:r>
            <a:r>
              <a:rPr lang="en-US" dirty="0" smtClean="0"/>
              <a:t> that can be used to get all the records of a table. 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executeUpdate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 query) method of the Statement interface is used to execute queries of updating/inserting.</a:t>
            </a:r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What is </a:t>
            </a:r>
            <a:r>
              <a:rPr lang="en-US" sz="3200" b="1" dirty="0" smtClean="0">
                <a:solidFill>
                  <a:schemeClr val="bg1"/>
                </a:solidFill>
              </a:rPr>
              <a:t>JDBC?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27585"/>
            <a:ext cx="10972800" cy="5298580"/>
          </a:xfrm>
        </p:spPr>
        <p:txBody>
          <a:bodyPr>
            <a:normAutofit/>
          </a:bodyPr>
          <a:lstStyle/>
          <a:p>
            <a:pPr lvl="1" algn="just">
              <a:buNone/>
            </a:pPr>
            <a:r>
              <a:rPr lang="en-US" b="1" dirty="0" smtClean="0"/>
              <a:t>Step 6: process the result</a:t>
            </a:r>
          </a:p>
          <a:p>
            <a:pPr lvl="1" algn="just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getString</a:t>
            </a:r>
            <a:r>
              <a:rPr lang="en-US" b="1" dirty="0" smtClean="0"/>
              <a:t>()</a:t>
            </a:r>
          </a:p>
          <a:p>
            <a:pPr lvl="1" algn="just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getInt</a:t>
            </a:r>
            <a:r>
              <a:rPr lang="en-US" b="1" dirty="0" smtClean="0"/>
              <a:t>()</a:t>
            </a:r>
          </a:p>
          <a:p>
            <a:pPr lvl="1" algn="just">
              <a:buNone/>
            </a:pPr>
            <a:r>
              <a:rPr lang="en-US" b="1" dirty="0" smtClean="0"/>
              <a:t>	next()</a:t>
            </a:r>
            <a:endParaRPr lang="en-US" dirty="0" smtClean="0"/>
          </a:p>
          <a:p>
            <a:pPr lvl="1" algn="just">
              <a:buNone/>
            </a:pPr>
            <a:endParaRPr lang="en-US" b="1" dirty="0" smtClean="0"/>
          </a:p>
          <a:p>
            <a:pPr lvl="1" algn="just">
              <a:buNone/>
            </a:pPr>
            <a:r>
              <a:rPr lang="en-US" b="1" smtClean="0"/>
              <a:t>Step 7: </a:t>
            </a:r>
            <a:r>
              <a:rPr lang="en-US" b="1" dirty="0" smtClean="0"/>
              <a:t>Closing the connections</a:t>
            </a:r>
            <a:r>
              <a:rPr lang="en-US" dirty="0" smtClean="0"/>
              <a:t> </a:t>
            </a:r>
          </a:p>
          <a:p>
            <a:pPr lvl="1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con.close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What is </a:t>
            </a:r>
            <a:r>
              <a:rPr lang="en-US" sz="3200" b="1" dirty="0" smtClean="0">
                <a:solidFill>
                  <a:schemeClr val="bg1"/>
                </a:solidFill>
              </a:rPr>
              <a:t>JDBC?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27585"/>
            <a:ext cx="10972800" cy="5298580"/>
          </a:xfrm>
        </p:spPr>
        <p:txBody>
          <a:bodyPr>
            <a:normAutofit/>
          </a:bodyPr>
          <a:lstStyle/>
          <a:p>
            <a:pPr lvl="1" algn="just">
              <a:buNone/>
            </a:pPr>
            <a:endParaRPr lang="en-US" b="1" dirty="0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" id="{E113D134-A897-462E-B43D-8D30C77657C3}" vid="{011CB3EC-DAE0-4EBB-B2E2-B83A9EFDA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OOP_21-22</Template>
  <TotalTime>10185</TotalTime>
  <Words>97</Words>
  <Application>Microsoft Office PowerPoint</Application>
  <PresentationFormat>Custom</PresentationFormat>
  <Paragraphs>59</Paragraphs>
  <Slides>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Object Oriented Programming Lecture - 34</vt:lpstr>
      <vt:lpstr>What is JDBC?</vt:lpstr>
      <vt:lpstr>What is JDBC?</vt:lpstr>
      <vt:lpstr>What is JDBC?</vt:lpstr>
      <vt:lpstr>What is JDBC?</vt:lpstr>
      <vt:lpstr>What is JDBC?</vt:lpstr>
      <vt:lpstr>What is JDBC?</vt:lpstr>
      <vt:lpstr>What is JDBC?</vt:lpstr>
      <vt:lpstr>What is JDBC?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Unit4</dc:title>
  <dc:creator>Varsha Dange</dc:creator>
  <cp:lastModifiedBy>Rahul Dange</cp:lastModifiedBy>
  <cp:revision>183</cp:revision>
  <dcterms:created xsi:type="dcterms:W3CDTF">2021-08-25T05:28:10Z</dcterms:created>
  <dcterms:modified xsi:type="dcterms:W3CDTF">2021-12-14T09:33:23Z</dcterms:modified>
</cp:coreProperties>
</file>