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525" r:id="rId2"/>
    <p:sldId id="1526" r:id="rId3"/>
    <p:sldId id="1529" r:id="rId4"/>
    <p:sldId id="1527" r:id="rId5"/>
    <p:sldId id="1532" r:id="rId6"/>
    <p:sldId id="1530" r:id="rId7"/>
    <p:sldId id="1528" r:id="rId8"/>
    <p:sldId id="1534" r:id="rId9"/>
    <p:sldId id="153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17/05/2022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</a:t>
            </a:r>
            <a:r>
              <a:rPr lang="en-IN" sz="2400" dirty="0" smtClean="0">
                <a:solidFill>
                  <a:schemeClr val="tx1"/>
                </a:solidFill>
              </a:rPr>
              <a:t>-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3716079" y="3962400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Wrapper classes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7408" y="620688"/>
            <a:ext cx="10873208" cy="5832648"/>
            <a:chOff x="767408" y="620688"/>
            <a:chExt cx="10873208" cy="583264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7408" y="620688"/>
              <a:ext cx="10801199" cy="5832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064552" y="5733256"/>
              <a:ext cx="57606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Wrapper classes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5440" y="836712"/>
            <a:ext cx="10513168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Wrapper classes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1464" y="1052736"/>
            <a:ext cx="8064896" cy="525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Wrapper classes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5480" y="980728"/>
            <a:ext cx="9793088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Wrapper classes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448" y="692696"/>
            <a:ext cx="828092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Autoboxing</a:t>
            </a:r>
            <a:r>
              <a:rPr lang="en-US" sz="3600" dirty="0" smtClean="0">
                <a:solidFill>
                  <a:schemeClr val="bg1"/>
                </a:solidFill>
              </a:rPr>
              <a:t> and </a:t>
            </a:r>
            <a:r>
              <a:rPr lang="en-US" sz="3600" dirty="0" err="1" smtClean="0">
                <a:solidFill>
                  <a:schemeClr val="bg1"/>
                </a:solidFill>
              </a:rPr>
              <a:t>unboxing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r>
              <a:rPr lang="en-US" dirty="0" smtClean="0"/>
              <a:t>Automatic conversion </a:t>
            </a:r>
            <a:r>
              <a:rPr lang="en-US" dirty="0" smtClean="0"/>
              <a:t>primitive data type </a:t>
            </a:r>
            <a:r>
              <a:rPr lang="en-US" dirty="0" smtClean="0"/>
              <a:t>or string to wrapper object----is auto boxing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2348880"/>
            <a:ext cx="612068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-315416"/>
            <a:ext cx="109728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Autoboxing</a:t>
            </a:r>
            <a:r>
              <a:rPr lang="en-US" sz="3600" dirty="0" smtClean="0">
                <a:solidFill>
                  <a:schemeClr val="bg1"/>
                </a:solidFill>
              </a:rPr>
              <a:t> and </a:t>
            </a:r>
            <a:r>
              <a:rPr lang="en-US" sz="3600" dirty="0" err="1" smtClean="0">
                <a:solidFill>
                  <a:schemeClr val="bg1"/>
                </a:solidFill>
              </a:rPr>
              <a:t>Autounboxing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1504" y="1052736"/>
            <a:ext cx="9217024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17/05/2022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 Oriented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6" y="692696"/>
            <a:ext cx="928903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10505</TotalTime>
  <Words>47</Words>
  <Application>Microsoft Office PowerPoint</Application>
  <PresentationFormat>Custom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Object Oriented Programming Lecture -</vt:lpstr>
      <vt:lpstr>Wrapper classes</vt:lpstr>
      <vt:lpstr>Wrapper classes</vt:lpstr>
      <vt:lpstr>Wrapper classes</vt:lpstr>
      <vt:lpstr>Wrapper classes</vt:lpstr>
      <vt:lpstr>Wrapper classes</vt:lpstr>
      <vt:lpstr>Autoboxing and unboxing</vt:lpstr>
      <vt:lpstr>Autoboxing and Autounboxing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161</cp:revision>
  <dcterms:created xsi:type="dcterms:W3CDTF">2021-08-25T05:28:10Z</dcterms:created>
  <dcterms:modified xsi:type="dcterms:W3CDTF">2022-05-17T06:18:52Z</dcterms:modified>
</cp:coreProperties>
</file>