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7" r:id="rId3"/>
    <p:sldId id="324" r:id="rId4"/>
    <p:sldId id="258" r:id="rId5"/>
    <p:sldId id="329" r:id="rId6"/>
    <p:sldId id="330" r:id="rId7"/>
    <p:sldId id="331" r:id="rId8"/>
    <p:sldId id="261" r:id="rId9"/>
    <p:sldId id="302" r:id="rId10"/>
    <p:sldId id="303" r:id="rId11"/>
    <p:sldId id="333" r:id="rId12"/>
    <p:sldId id="319" r:id="rId13"/>
    <p:sldId id="306" r:id="rId14"/>
    <p:sldId id="332" r:id="rId15"/>
    <p:sldId id="320" r:id="rId16"/>
    <p:sldId id="307" r:id="rId17"/>
    <p:sldId id="321" r:id="rId18"/>
    <p:sldId id="326" r:id="rId19"/>
    <p:sldId id="325" r:id="rId20"/>
    <p:sldId id="308" r:id="rId21"/>
    <p:sldId id="310" r:id="rId22"/>
    <p:sldId id="316" r:id="rId23"/>
    <p:sldId id="313" r:id="rId24"/>
    <p:sldId id="312" r:id="rId25"/>
    <p:sldId id="314" r:id="rId26"/>
    <p:sldId id="315" r:id="rId27"/>
    <p:sldId id="318" r:id="rId28"/>
    <p:sldId id="309" r:id="rId29"/>
    <p:sldId id="327" r:id="rId30"/>
    <p:sldId id="322" r:id="rId31"/>
    <p:sldId id="323" r:id="rId32"/>
  </p:sldIdLst>
  <p:sldSz cx="9144000" cy="5143500" type="screen16x9"/>
  <p:notesSz cx="6858000" cy="9144000"/>
  <p:embeddedFontLst>
    <p:embeddedFont>
      <p:font typeface="Anton" pitchFamily="2" charset="0"/>
      <p:regular r:id="rId34"/>
    </p:embeddedFont>
    <p:embeddedFont>
      <p:font typeface="Barlow Semi Condensed" panose="00000506000000000000" pitchFamily="2" charset="0"/>
      <p:regular r:id="rId35"/>
      <p:bold r:id="rId36"/>
      <p:italic r:id="rId37"/>
      <p:boldItalic r:id="rId38"/>
    </p:embeddedFont>
    <p:embeddedFont>
      <p:font typeface="Impact" panose="020B0806030902050204" pitchFamily="34" charset="0"/>
      <p:regular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Nunito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8FCECDC-958A-4BB2-B6EE-9F763502BDB2}">
          <p14:sldIdLst>
            <p14:sldId id="256"/>
            <p14:sldId id="257"/>
            <p14:sldId id="324"/>
            <p14:sldId id="258"/>
            <p14:sldId id="329"/>
            <p14:sldId id="330"/>
            <p14:sldId id="331"/>
            <p14:sldId id="261"/>
            <p14:sldId id="302"/>
            <p14:sldId id="303"/>
            <p14:sldId id="333"/>
            <p14:sldId id="319"/>
            <p14:sldId id="306"/>
            <p14:sldId id="332"/>
            <p14:sldId id="320"/>
            <p14:sldId id="307"/>
            <p14:sldId id="321"/>
            <p14:sldId id="326"/>
            <p14:sldId id="325"/>
            <p14:sldId id="308"/>
            <p14:sldId id="310"/>
            <p14:sldId id="316"/>
            <p14:sldId id="313"/>
            <p14:sldId id="312"/>
          </p14:sldIdLst>
        </p14:section>
        <p14:section name="Untitled Section" id="{6BE8CECE-7099-4B6A-87F3-ED9CAE99E01D}">
          <p14:sldIdLst>
            <p14:sldId id="314"/>
            <p14:sldId id="315"/>
            <p14:sldId id="318"/>
            <p14:sldId id="309"/>
            <p14:sldId id="327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D59AF-779F-4AFF-A9C4-B1C45C327360}" v="139" dt="2023-01-10T11:56:54.828"/>
  </p1510:revLst>
</p1510:revInfo>
</file>

<file path=ppt/tableStyles.xml><?xml version="1.0" encoding="utf-8"?>
<a:tblStyleLst xmlns:a="http://schemas.openxmlformats.org/drawingml/2006/main" def="{89D6E97C-9FFF-44A4-9FEA-CB84E1D9A847}">
  <a:tblStyle styleId="{89D6E97C-9FFF-44A4-9FEA-CB84E1D9A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ant Chormale" userId="c054f33596fa6cd3" providerId="LiveId" clId="{92ED59AF-779F-4AFF-A9C4-B1C45C327360}"/>
    <pc:docChg chg="undo custSel addSld delSld modSld addSection">
      <pc:chgData name="Shrikant Chormale" userId="c054f33596fa6cd3" providerId="LiveId" clId="{92ED59AF-779F-4AFF-A9C4-B1C45C327360}" dt="2023-01-10T11:57:39.259" v="1526" actId="11230"/>
      <pc:docMkLst>
        <pc:docMk/>
      </pc:docMkLst>
      <pc:sldChg chg="addSp modSp mod">
        <pc:chgData name="Shrikant Chormale" userId="c054f33596fa6cd3" providerId="LiveId" clId="{92ED59AF-779F-4AFF-A9C4-B1C45C327360}" dt="2023-01-09T08:12:27.234" v="93" actId="1076"/>
        <pc:sldMkLst>
          <pc:docMk/>
          <pc:sldMk cId="0" sldId="256"/>
        </pc:sldMkLst>
        <pc:spChg chg="add mod">
          <ac:chgData name="Shrikant Chormale" userId="c054f33596fa6cd3" providerId="LiveId" clId="{92ED59AF-779F-4AFF-A9C4-B1C45C327360}" dt="2023-01-09T08:12:17.813" v="90" actId="1076"/>
          <ac:spMkLst>
            <pc:docMk/>
            <pc:sldMk cId="0" sldId="256"/>
            <ac:spMk id="2" creationId="{AB286CA9-6E81-45D3-22B5-D107AA53AE40}"/>
          </ac:spMkLst>
        </pc:spChg>
        <pc:spChg chg="add mod">
          <ac:chgData name="Shrikant Chormale" userId="c054f33596fa6cd3" providerId="LiveId" clId="{92ED59AF-779F-4AFF-A9C4-B1C45C327360}" dt="2023-01-09T08:12:27.234" v="93" actId="1076"/>
          <ac:spMkLst>
            <pc:docMk/>
            <pc:sldMk cId="0" sldId="256"/>
            <ac:spMk id="3" creationId="{B8715E83-32DE-6C30-CCE9-7A28EEDAB284}"/>
          </ac:spMkLst>
        </pc:spChg>
        <pc:spChg chg="mod">
          <ac:chgData name="Shrikant Chormale" userId="c054f33596fa6cd3" providerId="LiveId" clId="{92ED59AF-779F-4AFF-A9C4-B1C45C327360}" dt="2023-01-09T08:09:49.282" v="76" actId="21"/>
          <ac:spMkLst>
            <pc:docMk/>
            <pc:sldMk cId="0" sldId="256"/>
            <ac:spMk id="514" creationId="{00000000-0000-0000-0000-000000000000}"/>
          </ac:spMkLst>
        </pc:spChg>
      </pc:sldChg>
      <pc:sldChg chg="modSp mod">
        <pc:chgData name="Shrikant Chormale" userId="c054f33596fa6cd3" providerId="LiveId" clId="{92ED59AF-779F-4AFF-A9C4-B1C45C327360}" dt="2023-01-10T10:43:15.240" v="1497" actId="20577"/>
        <pc:sldMkLst>
          <pc:docMk/>
          <pc:sldMk cId="0" sldId="257"/>
        </pc:sldMkLst>
        <pc:spChg chg="mod">
          <ac:chgData name="Shrikant Chormale" userId="c054f33596fa6cd3" providerId="LiveId" clId="{92ED59AF-779F-4AFF-A9C4-B1C45C327360}" dt="2023-01-10T10:43:15.240" v="1497" actId="20577"/>
          <ac:spMkLst>
            <pc:docMk/>
            <pc:sldMk cId="0" sldId="257"/>
            <ac:spMk id="23" creationId="{6C0AEF59-D7AD-460E-A1C3-1A6C78E9791E}"/>
          </ac:spMkLst>
        </pc:spChg>
      </pc:sldChg>
      <pc:sldChg chg="modSp mod">
        <pc:chgData name="Shrikant Chormale" userId="c054f33596fa6cd3" providerId="LiveId" clId="{92ED59AF-779F-4AFF-A9C4-B1C45C327360}" dt="2023-01-09T10:10:10.768" v="928" actId="113"/>
        <pc:sldMkLst>
          <pc:docMk/>
          <pc:sldMk cId="0" sldId="258"/>
        </pc:sldMkLst>
        <pc:spChg chg="mod">
          <ac:chgData name="Shrikant Chormale" userId="c054f33596fa6cd3" providerId="LiveId" clId="{92ED59AF-779F-4AFF-A9C4-B1C45C327360}" dt="2023-01-09T10:10:10.768" v="928" actId="113"/>
          <ac:spMkLst>
            <pc:docMk/>
            <pc:sldMk cId="0" sldId="258"/>
            <ac:spMk id="537" creationId="{00000000-0000-0000-0000-000000000000}"/>
          </ac:spMkLst>
        </pc:spChg>
      </pc:sldChg>
      <pc:sldChg chg="modSp del mod">
        <pc:chgData name="Shrikant Chormale" userId="c054f33596fa6cd3" providerId="LiveId" clId="{92ED59AF-779F-4AFF-A9C4-B1C45C327360}" dt="2023-01-09T12:26:21.837" v="1308" actId="2696"/>
        <pc:sldMkLst>
          <pc:docMk/>
          <pc:sldMk cId="0" sldId="260"/>
        </pc:sldMkLst>
        <pc:spChg chg="mod">
          <ac:chgData name="Shrikant Chormale" userId="c054f33596fa6cd3" providerId="LiveId" clId="{92ED59AF-779F-4AFF-A9C4-B1C45C327360}" dt="2023-01-09T12:25:42.235" v="1304" actId="1076"/>
          <ac:spMkLst>
            <pc:docMk/>
            <pc:sldMk cId="0" sldId="260"/>
            <ac:spMk id="549" creationId="{00000000-0000-0000-0000-000000000000}"/>
          </ac:spMkLst>
        </pc:spChg>
      </pc:sldChg>
      <pc:sldChg chg="modSp mod">
        <pc:chgData name="Shrikant Chormale" userId="c054f33596fa6cd3" providerId="LiveId" clId="{92ED59AF-779F-4AFF-A9C4-B1C45C327360}" dt="2023-01-08T16:50:15.895" v="32" actId="20577"/>
        <pc:sldMkLst>
          <pc:docMk/>
          <pc:sldMk cId="4086300973" sldId="303"/>
        </pc:sldMkLst>
        <pc:spChg chg="mod">
          <ac:chgData name="Shrikant Chormale" userId="c054f33596fa6cd3" providerId="LiveId" clId="{92ED59AF-779F-4AFF-A9C4-B1C45C327360}" dt="2023-01-08T16:50:15.895" v="32" actId="20577"/>
          <ac:spMkLst>
            <pc:docMk/>
            <pc:sldMk cId="4086300973" sldId="303"/>
            <ac:spMk id="2" creationId="{DF0DD9EC-1343-4FF3-B7DB-8CE967185ECF}"/>
          </ac:spMkLst>
        </pc:spChg>
      </pc:sldChg>
      <pc:sldChg chg="del">
        <pc:chgData name="Shrikant Chormale" userId="c054f33596fa6cd3" providerId="LiveId" clId="{92ED59AF-779F-4AFF-A9C4-B1C45C327360}" dt="2023-01-09T16:05:19.978" v="1309" actId="2696"/>
        <pc:sldMkLst>
          <pc:docMk/>
          <pc:sldMk cId="3516731356" sldId="305"/>
        </pc:sldMkLst>
      </pc:sldChg>
      <pc:sldChg chg="delSp modSp mod">
        <pc:chgData name="Shrikant Chormale" userId="c054f33596fa6cd3" providerId="LiveId" clId="{92ED59AF-779F-4AFF-A9C4-B1C45C327360}" dt="2023-01-10T10:58:59.925" v="1506" actId="20577"/>
        <pc:sldMkLst>
          <pc:docMk/>
          <pc:sldMk cId="3423708677" sldId="309"/>
        </pc:sldMkLst>
        <pc:graphicFrameChg chg="mod modGraphic">
          <ac:chgData name="Shrikant Chormale" userId="c054f33596fa6cd3" providerId="LiveId" clId="{92ED59AF-779F-4AFF-A9C4-B1C45C327360}" dt="2023-01-10T10:58:59.925" v="1506" actId="20577"/>
          <ac:graphicFrameMkLst>
            <pc:docMk/>
            <pc:sldMk cId="3423708677" sldId="309"/>
            <ac:graphicFrameMk id="4" creationId="{5BEDEC73-4398-4D8A-9B2F-4E4369D5D575}"/>
          </ac:graphicFrameMkLst>
        </pc:graphicFrameChg>
        <pc:graphicFrameChg chg="del mod modGraphic">
          <ac:chgData name="Shrikant Chormale" userId="c054f33596fa6cd3" providerId="LiveId" clId="{92ED59AF-779F-4AFF-A9C4-B1C45C327360}" dt="2023-01-09T09:15:15.254" v="396" actId="21"/>
          <ac:graphicFrameMkLst>
            <pc:docMk/>
            <pc:sldMk cId="3423708677" sldId="309"/>
            <ac:graphicFrameMk id="11" creationId="{9951D46E-DFE7-4A60-A6AF-77A40B6603EE}"/>
          </ac:graphicFrameMkLst>
        </pc:graphicFrameChg>
      </pc:sldChg>
      <pc:sldChg chg="modSp mod">
        <pc:chgData name="Shrikant Chormale" userId="c054f33596fa6cd3" providerId="LiveId" clId="{92ED59AF-779F-4AFF-A9C4-B1C45C327360}" dt="2023-01-10T11:57:20.778" v="1525" actId="1076"/>
        <pc:sldMkLst>
          <pc:docMk/>
          <pc:sldMk cId="2489285094" sldId="314"/>
        </pc:sldMkLst>
        <pc:picChg chg="mod">
          <ac:chgData name="Shrikant Chormale" userId="c054f33596fa6cd3" providerId="LiveId" clId="{92ED59AF-779F-4AFF-A9C4-B1C45C327360}" dt="2023-01-10T11:57:20.778" v="1525" actId="1076"/>
          <ac:picMkLst>
            <pc:docMk/>
            <pc:sldMk cId="2489285094" sldId="314"/>
            <ac:picMk id="5" creationId="{D4180D7B-6360-FA0A-DF59-611D3B7D9582}"/>
          </ac:picMkLst>
        </pc:picChg>
        <pc:picChg chg="mod">
          <ac:chgData name="Shrikant Chormale" userId="c054f33596fa6cd3" providerId="LiveId" clId="{92ED59AF-779F-4AFF-A9C4-B1C45C327360}" dt="2023-01-10T11:56:54.828" v="1523" actId="14100"/>
          <ac:picMkLst>
            <pc:docMk/>
            <pc:sldMk cId="2489285094" sldId="314"/>
            <ac:picMk id="14338" creationId="{497A3246-74BB-FC71-7C39-2A5BC5E57233}"/>
          </ac:picMkLst>
        </pc:picChg>
      </pc:sldChg>
      <pc:sldChg chg="modSp mod">
        <pc:chgData name="Shrikant Chormale" userId="c054f33596fa6cd3" providerId="LiveId" clId="{92ED59AF-779F-4AFF-A9C4-B1C45C327360}" dt="2023-01-10T11:46:29.746" v="1513" actId="1076"/>
        <pc:sldMkLst>
          <pc:docMk/>
          <pc:sldMk cId="3486867307" sldId="318"/>
        </pc:sldMkLst>
        <pc:picChg chg="mod">
          <ac:chgData name="Shrikant Chormale" userId="c054f33596fa6cd3" providerId="LiveId" clId="{92ED59AF-779F-4AFF-A9C4-B1C45C327360}" dt="2023-01-10T11:46:29.746" v="1513" actId="1076"/>
          <ac:picMkLst>
            <pc:docMk/>
            <pc:sldMk cId="3486867307" sldId="318"/>
            <ac:picMk id="5" creationId="{3956A217-25D8-DD22-65DC-1A1C5D6D8FF0}"/>
          </ac:picMkLst>
        </pc:picChg>
        <pc:picChg chg="mod">
          <ac:chgData name="Shrikant Chormale" userId="c054f33596fa6cd3" providerId="LiveId" clId="{92ED59AF-779F-4AFF-A9C4-B1C45C327360}" dt="2023-01-10T11:46:17.957" v="1511" actId="14100"/>
          <ac:picMkLst>
            <pc:docMk/>
            <pc:sldMk cId="3486867307" sldId="318"/>
            <ac:picMk id="17410" creationId="{297255CF-1896-37A8-B7C7-24DF78FCEAD7}"/>
          </ac:picMkLst>
        </pc:picChg>
      </pc:sldChg>
      <pc:sldChg chg="modSp mod">
        <pc:chgData name="Shrikant Chormale" userId="c054f33596fa6cd3" providerId="LiveId" clId="{92ED59AF-779F-4AFF-A9C4-B1C45C327360}" dt="2023-01-09T09:31:53.090" v="898" actId="20577"/>
        <pc:sldMkLst>
          <pc:docMk/>
          <pc:sldMk cId="3126719328" sldId="322"/>
        </pc:sldMkLst>
        <pc:spChg chg="mod">
          <ac:chgData name="Shrikant Chormale" userId="c054f33596fa6cd3" providerId="LiveId" clId="{92ED59AF-779F-4AFF-A9C4-B1C45C327360}" dt="2023-01-09T09:31:53.090" v="898" actId="20577"/>
          <ac:spMkLst>
            <pc:docMk/>
            <pc:sldMk cId="3126719328" sldId="322"/>
            <ac:spMk id="7" creationId="{9FD26295-0F28-48D0-9C4D-3E2C0263B3F9}"/>
          </ac:spMkLst>
        </pc:spChg>
      </pc:sldChg>
      <pc:sldChg chg="modSp mod">
        <pc:chgData name="Shrikant Chormale" userId="c054f33596fa6cd3" providerId="LiveId" clId="{92ED59AF-779F-4AFF-A9C4-B1C45C327360}" dt="2023-01-10T10:35:17.813" v="1494" actId="1076"/>
        <pc:sldMkLst>
          <pc:docMk/>
          <pc:sldMk cId="3422684474" sldId="326"/>
        </pc:sldMkLst>
        <pc:spChg chg="mod">
          <ac:chgData name="Shrikant Chormale" userId="c054f33596fa6cd3" providerId="LiveId" clId="{92ED59AF-779F-4AFF-A9C4-B1C45C327360}" dt="2023-01-10T10:34:46.526" v="1493" actId="313"/>
          <ac:spMkLst>
            <pc:docMk/>
            <pc:sldMk cId="3422684474" sldId="326"/>
            <ac:spMk id="8" creationId="{4428417F-1957-E4A0-C9EC-8B61FF0389F2}"/>
          </ac:spMkLst>
        </pc:spChg>
        <pc:picChg chg="mod">
          <ac:chgData name="Shrikant Chormale" userId="c054f33596fa6cd3" providerId="LiveId" clId="{92ED59AF-779F-4AFF-A9C4-B1C45C327360}" dt="2023-01-10T10:35:17.813" v="1494" actId="1076"/>
          <ac:picMkLst>
            <pc:docMk/>
            <pc:sldMk cId="3422684474" sldId="326"/>
            <ac:picMk id="6" creationId="{11955F86-847F-3F6C-4B33-335EC1D31212}"/>
          </ac:picMkLst>
        </pc:picChg>
      </pc:sldChg>
      <pc:sldChg chg="addSp modSp new del mod">
        <pc:chgData name="Shrikant Chormale" userId="c054f33596fa6cd3" providerId="LiveId" clId="{92ED59AF-779F-4AFF-A9C4-B1C45C327360}" dt="2023-01-09T09:22:56.918" v="603" actId="2696"/>
        <pc:sldMkLst>
          <pc:docMk/>
          <pc:sldMk cId="1669782887" sldId="327"/>
        </pc:sldMkLst>
        <pc:spChg chg="mod">
          <ac:chgData name="Shrikant Chormale" userId="c054f33596fa6cd3" providerId="LiveId" clId="{92ED59AF-779F-4AFF-A9C4-B1C45C327360}" dt="2023-01-09T09:20:41.116" v="591" actId="20577"/>
          <ac:spMkLst>
            <pc:docMk/>
            <pc:sldMk cId="1669782887" sldId="327"/>
            <ac:spMk id="2" creationId="{EC650CE9-666A-867A-935C-FDDA4660206E}"/>
          </ac:spMkLst>
        </pc:spChg>
        <pc:graphicFrameChg chg="add mod modGraphic">
          <ac:chgData name="Shrikant Chormale" userId="c054f33596fa6cd3" providerId="LiveId" clId="{92ED59AF-779F-4AFF-A9C4-B1C45C327360}" dt="2023-01-09T09:20:59.761" v="595" actId="14100"/>
          <ac:graphicFrameMkLst>
            <pc:docMk/>
            <pc:sldMk cId="1669782887" sldId="327"/>
            <ac:graphicFrameMk id="4" creationId="{AB0F391B-EC0E-E7E4-CA38-DE466FDF7A6F}"/>
          </ac:graphicFrameMkLst>
        </pc:graphicFrameChg>
        <pc:graphicFrameChg chg="add mod modGraphic">
          <ac:chgData name="Shrikant Chormale" userId="c054f33596fa6cd3" providerId="LiveId" clId="{92ED59AF-779F-4AFF-A9C4-B1C45C327360}" dt="2023-01-09T09:22:24.842" v="602" actId="14100"/>
          <ac:graphicFrameMkLst>
            <pc:docMk/>
            <pc:sldMk cId="1669782887" sldId="327"/>
            <ac:graphicFrameMk id="5" creationId="{FFD821A7-58B4-08E6-FD21-EA4AA5ABF861}"/>
          </ac:graphicFrameMkLst>
        </pc:graphicFrameChg>
      </pc:sldChg>
      <pc:sldChg chg="addSp modSp new mod">
        <pc:chgData name="Shrikant Chormale" userId="c054f33596fa6cd3" providerId="LiveId" clId="{92ED59AF-779F-4AFF-A9C4-B1C45C327360}" dt="2023-01-10T05:37:08.280" v="1492"/>
        <pc:sldMkLst>
          <pc:docMk/>
          <pc:sldMk cId="2948584596" sldId="327"/>
        </pc:sldMkLst>
        <pc:spChg chg="mod">
          <ac:chgData name="Shrikant Chormale" userId="c054f33596fa6cd3" providerId="LiveId" clId="{92ED59AF-779F-4AFF-A9C4-B1C45C327360}" dt="2023-01-10T05:37:08.280" v="1492"/>
          <ac:spMkLst>
            <pc:docMk/>
            <pc:sldMk cId="2948584596" sldId="327"/>
            <ac:spMk id="2" creationId="{BDDDAA6B-436C-566E-1257-560566B6A5C2}"/>
          </ac:spMkLst>
        </pc:spChg>
        <pc:graphicFrameChg chg="add mod modGraphic">
          <ac:chgData name="Shrikant Chormale" userId="c054f33596fa6cd3" providerId="LiveId" clId="{92ED59AF-779F-4AFF-A9C4-B1C45C327360}" dt="2023-01-10T05:35:10.942" v="1491" actId="21"/>
          <ac:graphicFrameMkLst>
            <pc:docMk/>
            <pc:sldMk cId="2948584596" sldId="327"/>
            <ac:graphicFrameMk id="3" creationId="{5F7E4C7D-BF8C-0478-D794-AF59B5200D60}"/>
          </ac:graphicFrameMkLst>
        </pc:graphicFrameChg>
      </pc:sldChg>
      <pc:sldChg chg="new del">
        <pc:chgData name="Shrikant Chormale" userId="c054f33596fa6cd3" providerId="LiveId" clId="{92ED59AF-779F-4AFF-A9C4-B1C45C327360}" dt="2023-01-09T11:35:08.903" v="931" actId="2696"/>
        <pc:sldMkLst>
          <pc:docMk/>
          <pc:sldMk cId="1990384584" sldId="328"/>
        </pc:sldMkLst>
      </pc:sldChg>
      <pc:sldChg chg="addSp delSp modSp new mod">
        <pc:chgData name="Shrikant Chormale" userId="c054f33596fa6cd3" providerId="LiveId" clId="{92ED59AF-779F-4AFF-A9C4-B1C45C327360}" dt="2023-01-09T12:25:51.388" v="1305"/>
        <pc:sldMkLst>
          <pc:docMk/>
          <pc:sldMk cId="3873378849" sldId="329"/>
        </pc:sldMkLst>
        <pc:spChg chg="mod">
          <ac:chgData name="Shrikant Chormale" userId="c054f33596fa6cd3" providerId="LiveId" clId="{92ED59AF-779F-4AFF-A9C4-B1C45C327360}" dt="2023-01-09T12:25:51.388" v="1305"/>
          <ac:spMkLst>
            <pc:docMk/>
            <pc:sldMk cId="3873378849" sldId="329"/>
            <ac:spMk id="2" creationId="{5F8BB141-4597-D09E-F1BA-AD8307A23912}"/>
          </ac:spMkLst>
        </pc:spChg>
        <pc:graphicFrameChg chg="add del">
          <ac:chgData name="Shrikant Chormale" userId="c054f33596fa6cd3" providerId="LiveId" clId="{92ED59AF-779F-4AFF-A9C4-B1C45C327360}" dt="2023-01-09T11:37:25.673" v="933" actId="3680"/>
          <ac:graphicFrameMkLst>
            <pc:docMk/>
            <pc:sldMk cId="3873378849" sldId="329"/>
            <ac:graphicFrameMk id="3" creationId="{C1C58789-40E9-EACD-29A1-C2198C77B494}"/>
          </ac:graphicFrameMkLst>
        </pc:graphicFrameChg>
        <pc:graphicFrameChg chg="add mod modGraphic">
          <ac:chgData name="Shrikant Chormale" userId="c054f33596fa6cd3" providerId="LiveId" clId="{92ED59AF-779F-4AFF-A9C4-B1C45C327360}" dt="2023-01-09T12:12:03.558" v="1252" actId="20577"/>
          <ac:graphicFrameMkLst>
            <pc:docMk/>
            <pc:sldMk cId="3873378849" sldId="329"/>
            <ac:graphicFrameMk id="4" creationId="{BAE696D0-3527-62D1-1799-45C9D2C0274F}"/>
          </ac:graphicFrameMkLst>
        </pc:graphicFrameChg>
      </pc:sldChg>
      <pc:sldChg chg="addSp modSp new mod">
        <pc:chgData name="Shrikant Chormale" userId="c054f33596fa6cd3" providerId="LiveId" clId="{92ED59AF-779F-4AFF-A9C4-B1C45C327360}" dt="2023-01-09T12:25:56.523" v="1306"/>
        <pc:sldMkLst>
          <pc:docMk/>
          <pc:sldMk cId="586212640" sldId="330"/>
        </pc:sldMkLst>
        <pc:spChg chg="mod">
          <ac:chgData name="Shrikant Chormale" userId="c054f33596fa6cd3" providerId="LiveId" clId="{92ED59AF-779F-4AFF-A9C4-B1C45C327360}" dt="2023-01-09T12:25:56.523" v="1306"/>
          <ac:spMkLst>
            <pc:docMk/>
            <pc:sldMk cId="586212640" sldId="330"/>
            <ac:spMk id="2" creationId="{85DC450F-8AF2-AEB8-75B5-1496C5B83A1A}"/>
          </ac:spMkLst>
        </pc:spChg>
        <pc:graphicFrameChg chg="add mod modGraphic">
          <ac:chgData name="Shrikant Chormale" userId="c054f33596fa6cd3" providerId="LiveId" clId="{92ED59AF-779F-4AFF-A9C4-B1C45C327360}" dt="2023-01-09T12:03:54.771" v="1190" actId="207"/>
          <ac:graphicFrameMkLst>
            <pc:docMk/>
            <pc:sldMk cId="586212640" sldId="330"/>
            <ac:graphicFrameMk id="3" creationId="{B7BA6BB3-2DC9-00B3-623C-8782193E4410}"/>
          </ac:graphicFrameMkLst>
        </pc:graphicFrameChg>
      </pc:sldChg>
      <pc:sldChg chg="addSp modSp new mod">
        <pc:chgData name="Shrikant Chormale" userId="c054f33596fa6cd3" providerId="LiveId" clId="{92ED59AF-779F-4AFF-A9C4-B1C45C327360}" dt="2023-01-10T05:25:50.378" v="1490" actId="1036"/>
        <pc:sldMkLst>
          <pc:docMk/>
          <pc:sldMk cId="1728161498" sldId="331"/>
        </pc:sldMkLst>
        <pc:spChg chg="mod">
          <ac:chgData name="Shrikant Chormale" userId="c054f33596fa6cd3" providerId="LiveId" clId="{92ED59AF-779F-4AFF-A9C4-B1C45C327360}" dt="2023-01-09T12:26:01.417" v="1307"/>
          <ac:spMkLst>
            <pc:docMk/>
            <pc:sldMk cId="1728161498" sldId="331"/>
            <ac:spMk id="2" creationId="{E6ECFAAB-CA8F-EC1B-55EB-3C5C29B570DE}"/>
          </ac:spMkLst>
        </pc:spChg>
        <pc:graphicFrameChg chg="add mod modGraphic">
          <ac:chgData name="Shrikant Chormale" userId="c054f33596fa6cd3" providerId="LiveId" clId="{92ED59AF-779F-4AFF-A9C4-B1C45C327360}" dt="2023-01-10T05:25:50.378" v="1490" actId="1036"/>
          <ac:graphicFrameMkLst>
            <pc:docMk/>
            <pc:sldMk cId="1728161498" sldId="331"/>
            <ac:graphicFrameMk id="3" creationId="{CAC38F89-65A1-F062-8ADC-24AACCF0DCC9}"/>
          </ac:graphicFrameMkLst>
        </pc:graphicFrameChg>
      </pc:sldChg>
      <pc:sldChg chg="addSp delSp modSp new mod">
        <pc:chgData name="Shrikant Chormale" userId="c054f33596fa6cd3" providerId="LiveId" clId="{92ED59AF-779F-4AFF-A9C4-B1C45C327360}" dt="2023-01-09T16:41:18.219" v="1484" actId="14100"/>
        <pc:sldMkLst>
          <pc:docMk/>
          <pc:sldMk cId="3441713772" sldId="332"/>
        </pc:sldMkLst>
        <pc:spChg chg="mod">
          <ac:chgData name="Shrikant Chormale" userId="c054f33596fa6cd3" providerId="LiveId" clId="{92ED59AF-779F-4AFF-A9C4-B1C45C327360}" dt="2023-01-09T12:25:23.105" v="1303" actId="20577"/>
          <ac:spMkLst>
            <pc:docMk/>
            <pc:sldMk cId="3441713772" sldId="332"/>
            <ac:spMk id="2" creationId="{BBF01B02-555D-116B-92D0-9D3E7F18CC52}"/>
          </ac:spMkLst>
        </pc:spChg>
        <pc:spChg chg="add del mod">
          <ac:chgData name="Shrikant Chormale" userId="c054f33596fa6cd3" providerId="LiveId" clId="{92ED59AF-779F-4AFF-A9C4-B1C45C327360}" dt="2023-01-09T12:21:11.195" v="1276"/>
          <ac:spMkLst>
            <pc:docMk/>
            <pc:sldMk cId="3441713772" sldId="332"/>
            <ac:spMk id="5" creationId="{061D822A-3522-1D39-DE53-5462B7580433}"/>
          </ac:spMkLst>
        </pc:spChg>
        <pc:spChg chg="add mod">
          <ac:chgData name="Shrikant Chormale" userId="c054f33596fa6cd3" providerId="LiveId" clId="{92ED59AF-779F-4AFF-A9C4-B1C45C327360}" dt="2023-01-09T12:22:21.722" v="1285" actId="1076"/>
          <ac:spMkLst>
            <pc:docMk/>
            <pc:sldMk cId="3441713772" sldId="332"/>
            <ac:spMk id="6" creationId="{8677A0C0-8EFF-3BA7-A65E-B30520E9AE6E}"/>
          </ac:spMkLst>
        </pc:spChg>
        <pc:spChg chg="add del mod">
          <ac:chgData name="Shrikant Chormale" userId="c054f33596fa6cd3" providerId="LiveId" clId="{92ED59AF-779F-4AFF-A9C4-B1C45C327360}" dt="2023-01-09T12:22:27.706" v="1287"/>
          <ac:spMkLst>
            <pc:docMk/>
            <pc:sldMk cId="3441713772" sldId="332"/>
            <ac:spMk id="7" creationId="{0469253E-CA36-EAA4-02B0-27C138CDB9BE}"/>
          </ac:spMkLst>
        </pc:spChg>
        <pc:spChg chg="add del mod">
          <ac:chgData name="Shrikant Chormale" userId="c054f33596fa6cd3" providerId="LiveId" clId="{92ED59AF-779F-4AFF-A9C4-B1C45C327360}" dt="2023-01-09T12:24:26.331" v="1293"/>
          <ac:spMkLst>
            <pc:docMk/>
            <pc:sldMk cId="3441713772" sldId="332"/>
            <ac:spMk id="8" creationId="{D15DCBF6-3EFB-8F17-F988-BB0F381C7B0C}"/>
          </ac:spMkLst>
        </pc:spChg>
        <pc:spChg chg="add mod">
          <ac:chgData name="Shrikant Chormale" userId="c054f33596fa6cd3" providerId="LiveId" clId="{92ED59AF-779F-4AFF-A9C4-B1C45C327360}" dt="2023-01-09T12:25:13.646" v="1300" actId="207"/>
          <ac:spMkLst>
            <pc:docMk/>
            <pc:sldMk cId="3441713772" sldId="332"/>
            <ac:spMk id="9" creationId="{15BF7CDA-6403-F157-5165-D6B58C740852}"/>
          </ac:spMkLst>
        </pc:spChg>
        <pc:picChg chg="add mod">
          <ac:chgData name="Shrikant Chormale" userId="c054f33596fa6cd3" providerId="LiveId" clId="{92ED59AF-779F-4AFF-A9C4-B1C45C327360}" dt="2023-01-09T16:07:36.078" v="1316" actId="1076"/>
          <ac:picMkLst>
            <pc:docMk/>
            <pc:sldMk cId="3441713772" sldId="332"/>
            <ac:picMk id="4" creationId="{F6963189-2CF9-B73D-791E-AE38515F1B20}"/>
          </ac:picMkLst>
        </pc:picChg>
        <pc:picChg chg="add del mod">
          <ac:chgData name="Shrikant Chormale" userId="c054f33596fa6cd3" providerId="LiveId" clId="{92ED59AF-779F-4AFF-A9C4-B1C45C327360}" dt="2023-01-09T16:39:49.935" v="1476" actId="21"/>
          <ac:picMkLst>
            <pc:docMk/>
            <pc:sldMk cId="3441713772" sldId="332"/>
            <ac:picMk id="5" creationId="{7CECDB66-6661-FCD3-C170-5B888012A62F}"/>
          </ac:picMkLst>
        </pc:picChg>
        <pc:picChg chg="add mod">
          <ac:chgData name="Shrikant Chormale" userId="c054f33596fa6cd3" providerId="LiveId" clId="{92ED59AF-779F-4AFF-A9C4-B1C45C327360}" dt="2023-01-09T16:41:18.219" v="1484" actId="14100"/>
          <ac:picMkLst>
            <pc:docMk/>
            <pc:sldMk cId="3441713772" sldId="332"/>
            <ac:picMk id="1026" creationId="{81F4781F-DE7E-4871-804D-A2AB3AB3A126}"/>
          </ac:picMkLst>
        </pc:picChg>
        <pc:picChg chg="add del mod">
          <ac:chgData name="Shrikant Chormale" userId="c054f33596fa6cd3" providerId="LiveId" clId="{92ED59AF-779F-4AFF-A9C4-B1C45C327360}" dt="2023-01-09T16:30:35.921" v="1321" actId="21"/>
          <ac:picMkLst>
            <pc:docMk/>
            <pc:sldMk cId="3441713772" sldId="332"/>
            <ac:picMk id="1026" creationId="{ACE99AD3-5A6C-3584-5AF0-C5D77B7D9966}"/>
          </ac:picMkLst>
        </pc:picChg>
      </pc:sldChg>
      <pc:sldChg chg="addSp modSp new mod">
        <pc:chgData name="Shrikant Chormale" userId="c054f33596fa6cd3" providerId="LiveId" clId="{92ED59AF-779F-4AFF-A9C4-B1C45C327360}" dt="2023-01-09T16:36:48.782" v="1471" actId="20577"/>
        <pc:sldMkLst>
          <pc:docMk/>
          <pc:sldMk cId="3051016071" sldId="333"/>
        </pc:sldMkLst>
        <pc:spChg chg="mod">
          <ac:chgData name="Shrikant Chormale" userId="c054f33596fa6cd3" providerId="LiveId" clId="{92ED59AF-779F-4AFF-A9C4-B1C45C327360}" dt="2023-01-09T16:32:41.332" v="1327" actId="20577"/>
          <ac:spMkLst>
            <pc:docMk/>
            <pc:sldMk cId="3051016071" sldId="333"/>
            <ac:spMk id="2" creationId="{DFD7CCFD-7DC7-5EF3-3D4F-C8853B295824}"/>
          </ac:spMkLst>
        </pc:spChg>
        <pc:spChg chg="add mod">
          <ac:chgData name="Shrikant Chormale" userId="c054f33596fa6cd3" providerId="LiveId" clId="{92ED59AF-779F-4AFF-A9C4-B1C45C327360}" dt="2023-01-09T16:36:48.782" v="1471" actId="20577"/>
          <ac:spMkLst>
            <pc:docMk/>
            <pc:sldMk cId="3051016071" sldId="333"/>
            <ac:spMk id="4" creationId="{84B22E6D-1841-D583-7F15-510AC1FE4267}"/>
          </ac:spMkLst>
        </pc:spChg>
        <pc:picChg chg="add mod">
          <ac:chgData name="Shrikant Chormale" userId="c054f33596fa6cd3" providerId="LiveId" clId="{92ED59AF-779F-4AFF-A9C4-B1C45C327360}" dt="2023-01-09T16:32:46.083" v="1328" actId="1076"/>
          <ac:picMkLst>
            <pc:docMk/>
            <pc:sldMk cId="3051016071" sldId="333"/>
            <ac:picMk id="3" creationId="{E23F38D5-D171-291E-29D5-5FE3FFC8DCD4}"/>
          </ac:picMkLst>
        </pc:picChg>
      </pc:sldChg>
      <pc:sldMasterChg chg="delSldLayout">
        <pc:chgData name="Shrikant Chormale" userId="c054f33596fa6cd3" providerId="LiveId" clId="{92ED59AF-779F-4AFF-A9C4-B1C45C327360}" dt="2023-01-09T12:26:21.837" v="1308" actId="2696"/>
        <pc:sldMasterMkLst>
          <pc:docMk/>
          <pc:sldMasterMk cId="0" sldId="2147483675"/>
        </pc:sldMasterMkLst>
        <pc:sldLayoutChg chg="del">
          <pc:chgData name="Shrikant Chormale" userId="c054f33596fa6cd3" providerId="LiveId" clId="{92ED59AF-779F-4AFF-A9C4-B1C45C327360}" dt="2023-01-09T12:26:21.837" v="1308" actId="2696"/>
          <pc:sldLayoutMkLst>
            <pc:docMk/>
            <pc:sldMasterMk cId="0" sldId="2147483675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90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77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17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64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29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136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1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5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77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11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663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62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172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93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60a3cf71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60a3cf71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87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7e7f3721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7e7f3721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02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36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02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15866b04c_1_7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15866b04c_1_7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67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8000450" y="791"/>
            <a:ext cx="572255" cy="572255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618625" y="140905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571775" y="-950"/>
            <a:ext cx="569835" cy="574071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4"/>
          <p:cNvSpPr/>
          <p:nvPr/>
        </p:nvSpPr>
        <p:spPr>
          <a:xfrm>
            <a:off x="8571763" y="57303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8001558" y="1144259"/>
            <a:ext cx="572174" cy="569835"/>
          </a:xfrm>
          <a:custGeom>
            <a:avLst/>
            <a:gdLst/>
            <a:ahLst/>
            <a:cxnLst/>
            <a:rect l="l" t="t" r="r" b="b"/>
            <a:pathLst>
              <a:path w="8073" h="8040" extrusionOk="0">
                <a:moveTo>
                  <a:pt x="0" y="0"/>
                </a:moveTo>
                <a:lnTo>
                  <a:pt x="0" y="8039"/>
                </a:lnTo>
                <a:lnTo>
                  <a:pt x="8073" y="8039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"/>
          <p:cNvSpPr/>
          <p:nvPr/>
        </p:nvSpPr>
        <p:spPr>
          <a:xfrm>
            <a:off x="8000625" y="572092"/>
            <a:ext cx="572255" cy="572325"/>
          </a:xfrm>
          <a:custGeom>
            <a:avLst/>
            <a:gdLst/>
            <a:ahLst/>
            <a:cxnLst/>
            <a:rect l="l" t="t" r="r" b="b"/>
            <a:pathLst>
              <a:path w="8073" h="8074" extrusionOk="0">
                <a:moveTo>
                  <a:pt x="0" y="1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4"/>
          <p:cNvSpPr/>
          <p:nvPr/>
        </p:nvSpPr>
        <p:spPr>
          <a:xfrm>
            <a:off x="8571763" y="1143642"/>
            <a:ext cx="569835" cy="569835"/>
          </a:xfrm>
          <a:custGeom>
            <a:avLst/>
            <a:gdLst/>
            <a:ahLst/>
            <a:cxnLst/>
            <a:rect l="l" t="t" r="r" b="b"/>
            <a:pathLst>
              <a:path w="8040" h="8040" extrusionOk="0">
                <a:moveTo>
                  <a:pt x="1" y="0"/>
                </a:moveTo>
                <a:lnTo>
                  <a:pt x="1" y="8039"/>
                </a:lnTo>
                <a:lnTo>
                  <a:pt x="8040" y="8039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"/>
          <p:cNvSpPr/>
          <p:nvPr/>
        </p:nvSpPr>
        <p:spPr>
          <a:xfrm>
            <a:off x="8572705" y="342590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4"/>
          <p:cNvSpPr/>
          <p:nvPr/>
        </p:nvSpPr>
        <p:spPr>
          <a:xfrm rot="10800000">
            <a:off x="8571773" y="456872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"/>
          <p:cNvSpPr/>
          <p:nvPr/>
        </p:nvSpPr>
        <p:spPr>
          <a:xfrm>
            <a:off x="8572892" y="2856407"/>
            <a:ext cx="570000" cy="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4"/>
          <p:cNvSpPr/>
          <p:nvPr/>
        </p:nvSpPr>
        <p:spPr>
          <a:xfrm>
            <a:off x="7999671" y="456875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4"/>
          <p:cNvSpPr/>
          <p:nvPr/>
        </p:nvSpPr>
        <p:spPr>
          <a:xfrm>
            <a:off x="8571763" y="1713633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8571820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6"/>
          <p:cNvSpPr/>
          <p:nvPr/>
        </p:nvSpPr>
        <p:spPr>
          <a:xfrm>
            <a:off x="575942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6"/>
          <p:cNvSpPr/>
          <p:nvPr/>
        </p:nvSpPr>
        <p:spPr>
          <a:xfrm>
            <a:off x="3761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6"/>
          <p:cNvSpPr/>
          <p:nvPr/>
        </p:nvSpPr>
        <p:spPr>
          <a:xfrm>
            <a:off x="3761" y="5721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11460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6"/>
          <p:cNvSpPr/>
          <p:nvPr/>
        </p:nvSpPr>
        <p:spPr>
          <a:xfrm>
            <a:off x="7429792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424988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1"/>
          </p:nvPr>
        </p:nvSpPr>
        <p:spPr>
          <a:xfrm>
            <a:off x="742388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 idx="2"/>
          </p:nvPr>
        </p:nvSpPr>
        <p:spPr>
          <a:xfrm>
            <a:off x="2486325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3"/>
          </p:nvPr>
        </p:nvSpPr>
        <p:spPr>
          <a:xfrm>
            <a:off x="2803725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title" idx="4"/>
          </p:nvPr>
        </p:nvSpPr>
        <p:spPr>
          <a:xfrm>
            <a:off x="4547650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5"/>
          </p:nvPr>
        </p:nvSpPr>
        <p:spPr>
          <a:xfrm>
            <a:off x="4865050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6"/>
          </p:nvPr>
        </p:nvSpPr>
        <p:spPr>
          <a:xfrm>
            <a:off x="6608412" y="3084086"/>
            <a:ext cx="2110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7"/>
          </p:nvPr>
        </p:nvSpPr>
        <p:spPr>
          <a:xfrm>
            <a:off x="6925813" y="3500524"/>
            <a:ext cx="14760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8" hasCustomPrompt="1"/>
          </p:nvPr>
        </p:nvSpPr>
        <p:spPr>
          <a:xfrm>
            <a:off x="590119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9" hasCustomPrompt="1"/>
          </p:nvPr>
        </p:nvSpPr>
        <p:spPr>
          <a:xfrm>
            <a:off x="2651461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13" hasCustomPrompt="1"/>
          </p:nvPr>
        </p:nvSpPr>
        <p:spPr>
          <a:xfrm>
            <a:off x="4712863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6"/>
          <p:cNvSpPr txBox="1">
            <a:spLocks noGrp="1"/>
          </p:cNvSpPr>
          <p:nvPr>
            <p:ph type="title" idx="14" hasCustomPrompt="1"/>
          </p:nvPr>
        </p:nvSpPr>
        <p:spPr>
          <a:xfrm>
            <a:off x="6773557" y="2347648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6"/>
          <p:cNvSpPr/>
          <p:nvPr/>
        </p:nvSpPr>
        <p:spPr>
          <a:xfrm>
            <a:off x="17428113" y="2603625"/>
            <a:ext cx="4292825" cy="2726575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16"/>
          <p:cNvSpPr/>
          <p:nvPr/>
        </p:nvSpPr>
        <p:spPr>
          <a:xfrm>
            <a:off x="18307688" y="3179050"/>
            <a:ext cx="3032250" cy="1753225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16"/>
          <p:cNvSpPr/>
          <p:nvPr/>
        </p:nvSpPr>
        <p:spPr>
          <a:xfrm>
            <a:off x="17886213" y="43029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6"/>
          <p:cNvSpPr/>
          <p:nvPr/>
        </p:nvSpPr>
        <p:spPr>
          <a:xfrm>
            <a:off x="17059613" y="55974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16"/>
          <p:cNvSpPr/>
          <p:nvPr/>
        </p:nvSpPr>
        <p:spPr>
          <a:xfrm>
            <a:off x="20209113" y="3662650"/>
            <a:ext cx="296775" cy="285575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16"/>
          <p:cNvSpPr/>
          <p:nvPr/>
        </p:nvSpPr>
        <p:spPr>
          <a:xfrm>
            <a:off x="18989913" y="32885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6"/>
          <p:cNvSpPr/>
          <p:nvPr/>
        </p:nvSpPr>
        <p:spPr>
          <a:xfrm>
            <a:off x="20369838" y="19050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16"/>
          <p:cNvSpPr/>
          <p:nvPr/>
        </p:nvSpPr>
        <p:spPr>
          <a:xfrm>
            <a:off x="18751488" y="5678775"/>
            <a:ext cx="1161775" cy="1161775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16"/>
          <p:cNvSpPr/>
          <p:nvPr/>
        </p:nvSpPr>
        <p:spPr>
          <a:xfrm>
            <a:off x="14516438" y="5624300"/>
            <a:ext cx="95875" cy="81950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6"/>
          <p:cNvSpPr/>
          <p:nvPr/>
        </p:nvSpPr>
        <p:spPr>
          <a:xfrm>
            <a:off x="19945688" y="4144950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16"/>
          <p:cNvSpPr/>
          <p:nvPr/>
        </p:nvSpPr>
        <p:spPr>
          <a:xfrm>
            <a:off x="20424013" y="5020075"/>
            <a:ext cx="95575" cy="81825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p16"/>
          <p:cNvSpPr/>
          <p:nvPr/>
        </p:nvSpPr>
        <p:spPr>
          <a:xfrm>
            <a:off x="18142188" y="2668575"/>
            <a:ext cx="95575" cy="81850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16"/>
          <p:cNvSpPr/>
          <p:nvPr/>
        </p:nvSpPr>
        <p:spPr>
          <a:xfrm>
            <a:off x="20235888" y="2956425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16"/>
          <p:cNvSpPr/>
          <p:nvPr/>
        </p:nvSpPr>
        <p:spPr>
          <a:xfrm>
            <a:off x="17097713" y="5061150"/>
            <a:ext cx="81875" cy="81575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16"/>
          <p:cNvSpPr/>
          <p:nvPr/>
        </p:nvSpPr>
        <p:spPr>
          <a:xfrm>
            <a:off x="18182963" y="5264450"/>
            <a:ext cx="95875" cy="82075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6"/>
          <p:cNvSpPr/>
          <p:nvPr/>
        </p:nvSpPr>
        <p:spPr>
          <a:xfrm>
            <a:off x="16570263" y="5154600"/>
            <a:ext cx="39325" cy="339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6"/>
          <p:cNvSpPr/>
          <p:nvPr/>
        </p:nvSpPr>
        <p:spPr>
          <a:xfrm>
            <a:off x="16299088" y="4312825"/>
            <a:ext cx="39325" cy="33675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16"/>
          <p:cNvSpPr/>
          <p:nvPr/>
        </p:nvSpPr>
        <p:spPr>
          <a:xfrm>
            <a:off x="18256188" y="331480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16"/>
          <p:cNvSpPr/>
          <p:nvPr/>
        </p:nvSpPr>
        <p:spPr>
          <a:xfrm>
            <a:off x="18836913" y="3331475"/>
            <a:ext cx="39325" cy="33875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6"/>
          <p:cNvSpPr/>
          <p:nvPr/>
        </p:nvSpPr>
        <p:spPr>
          <a:xfrm>
            <a:off x="19487588" y="421015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16"/>
          <p:cNvSpPr/>
          <p:nvPr/>
        </p:nvSpPr>
        <p:spPr>
          <a:xfrm>
            <a:off x="20598438" y="4892375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6"/>
          <p:cNvSpPr/>
          <p:nvPr/>
        </p:nvSpPr>
        <p:spPr>
          <a:xfrm>
            <a:off x="19743963" y="5044175"/>
            <a:ext cx="39525" cy="33650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Google Shape;294;p16"/>
          <p:cNvSpPr/>
          <p:nvPr/>
        </p:nvSpPr>
        <p:spPr>
          <a:xfrm>
            <a:off x="17906738" y="5346300"/>
            <a:ext cx="39325" cy="3375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6"/>
          <p:cNvSpPr/>
          <p:nvPr/>
        </p:nvSpPr>
        <p:spPr>
          <a:xfrm>
            <a:off x="17519788" y="5689200"/>
            <a:ext cx="39600" cy="33875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16"/>
          <p:cNvSpPr/>
          <p:nvPr/>
        </p:nvSpPr>
        <p:spPr>
          <a:xfrm>
            <a:off x="19710238" y="2349800"/>
            <a:ext cx="39625" cy="33950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title" idx="15"/>
          </p:nvPr>
        </p:nvSpPr>
        <p:spPr>
          <a:xfrm>
            <a:off x="1705150" y="0"/>
            <a:ext cx="5733900" cy="114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713225" y="4857900"/>
            <a:ext cx="7717554" cy="285601"/>
          </a:xfrm>
          <a:custGeom>
            <a:avLst/>
            <a:gdLst/>
            <a:ahLst/>
            <a:cxnLst/>
            <a:rect l="l" t="t" r="r" b="b"/>
            <a:pathLst>
              <a:path w="20116" h="2837" extrusionOk="0">
                <a:moveTo>
                  <a:pt x="1" y="1"/>
                </a:moveTo>
                <a:lnTo>
                  <a:pt x="1" y="2836"/>
                </a:lnTo>
                <a:lnTo>
                  <a:pt x="20115" y="2836"/>
                </a:lnTo>
                <a:lnTo>
                  <a:pt x="201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9" name="Google Shape;299;p16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16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6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6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16"/>
          <p:cNvSpPr/>
          <p:nvPr/>
        </p:nvSpPr>
        <p:spPr>
          <a:xfrm>
            <a:off x="1137744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16"/>
          <p:cNvSpPr/>
          <p:nvPr/>
        </p:nvSpPr>
        <p:spPr>
          <a:xfrm>
            <a:off x="742801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6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ikantChorma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c.com/in/shrikant-chormale%02aa308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836600" y="1599942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 i="0" dirty="0">
                <a:solidFill>
                  <a:srgbClr val="C9D1D9"/>
                </a:solidFill>
                <a:effectLst/>
                <a:latin typeface="+mj-lt"/>
              </a:rPr>
              <a:t>Airline Passenger Satisfaction</a:t>
            </a:r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2824738" y="3220964"/>
            <a:ext cx="3308048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Presented By :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Shrikant Chormale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 </a:t>
            </a:r>
          </a:p>
          <a:p>
            <a:pPr marL="85090" algn="ctr">
              <a:lnSpc>
                <a:spcPct val="150000"/>
              </a:lnSpc>
              <a:spcBef>
                <a:spcPts val="85"/>
              </a:spcBef>
            </a:pPr>
            <a:r>
              <a:rPr lang="en-IN" sz="1600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86CA9-6E81-45D3-22B5-D107AA53AE40}"/>
              </a:ext>
            </a:extLst>
          </p:cNvPr>
          <p:cNvSpPr txBox="1"/>
          <p:nvPr/>
        </p:nvSpPr>
        <p:spPr>
          <a:xfrm>
            <a:off x="2078893" y="412471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dirty="0">
                <a:solidFill>
                  <a:srgbClr val="4796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15E83-32DE-6C30-CCE9-7A28EEDAB284}"/>
              </a:ext>
            </a:extLst>
          </p:cNvPr>
          <p:cNvSpPr txBox="1"/>
          <p:nvPr/>
        </p:nvSpPr>
        <p:spPr>
          <a:xfrm>
            <a:off x="5713823" y="4124718"/>
            <a:ext cx="163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1"/>
            <a:ext cx="5717700" cy="742706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0C752-5BFD-3C6D-1470-AF8FC2A80CF4}"/>
              </a:ext>
            </a:extLst>
          </p:cNvPr>
          <p:cNvSpPr txBox="1"/>
          <p:nvPr/>
        </p:nvSpPr>
        <p:spPr>
          <a:xfrm>
            <a:off x="3961385" y="17755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EA4D3-34D5-46FA-9F33-57972DD2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5" y="1112952"/>
            <a:ext cx="3368604" cy="328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0DD9EC-1343-4FF3-B7DB-8CE967185ECF}"/>
              </a:ext>
            </a:extLst>
          </p:cNvPr>
          <p:cNvSpPr/>
          <p:nvPr/>
        </p:nvSpPr>
        <p:spPr>
          <a:xfrm>
            <a:off x="202018" y="4492115"/>
            <a:ext cx="4088975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Females and males are satisfaction probability almost equal.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F3910-5AE2-448B-ABEB-E01A1CD2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48" y="1420211"/>
            <a:ext cx="3950537" cy="29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F4613-C04E-4E56-AD26-02DE4406FF44}"/>
              </a:ext>
            </a:extLst>
          </p:cNvPr>
          <p:cNvSpPr/>
          <p:nvPr/>
        </p:nvSpPr>
        <p:spPr>
          <a:xfrm>
            <a:off x="4290993" y="4488178"/>
            <a:ext cx="4242392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we can see that passenger neutral or dissatisfied are more than satisfied</a:t>
            </a:r>
          </a:p>
        </p:txBody>
      </p:sp>
    </p:spTree>
    <p:extLst>
      <p:ext uri="{BB962C8B-B14F-4D97-AF65-F5344CB8AC3E}">
        <p14:creationId xmlns:p14="http://schemas.microsoft.com/office/powerpoint/2010/main" val="408630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CCFD-7DC7-5EF3-3D4F-C8853B29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F38D5-D171-291E-29D5-5FE3FFC8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2" y="1412769"/>
            <a:ext cx="8384029" cy="30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22E6D-1841-D583-7F15-510AC1FE4267}"/>
              </a:ext>
            </a:extLst>
          </p:cNvPr>
          <p:cNvSpPr txBox="1"/>
          <p:nvPr/>
        </p:nvSpPr>
        <p:spPr>
          <a:xfrm>
            <a:off x="445478" y="4767385"/>
            <a:ext cx="850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 can observed customer travelling to business class are more satisfied than customer travelling economic class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4264572" y="1662615"/>
            <a:ext cx="3826482" cy="1298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0267DD-7F89-2103-2438-4BE42B1E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" y="1218628"/>
            <a:ext cx="8528935" cy="32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0AE3C-C0DA-4B42-BA09-B6986DDCE34F}"/>
              </a:ext>
            </a:extLst>
          </p:cNvPr>
          <p:cNvSpPr/>
          <p:nvPr/>
        </p:nvSpPr>
        <p:spPr>
          <a:xfrm>
            <a:off x="1570891" y="4484397"/>
            <a:ext cx="6002216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We can see that the 7-30 years old is generally neutral or dissatisfied with the flight. 39-60 years old is generally satisfied with the flight.</a:t>
            </a:r>
          </a:p>
        </p:txBody>
      </p:sp>
    </p:spTree>
    <p:extLst>
      <p:ext uri="{BB962C8B-B14F-4D97-AF65-F5344CB8AC3E}">
        <p14:creationId xmlns:p14="http://schemas.microsoft.com/office/powerpoint/2010/main" val="313767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E47955-959E-499A-8484-118C5C38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27" y="1280226"/>
            <a:ext cx="4432780" cy="37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046973-9A56-48C7-BFB9-B3A0BDB70021}"/>
              </a:ext>
            </a:extLst>
          </p:cNvPr>
          <p:cNvSpPr/>
          <p:nvPr/>
        </p:nvSpPr>
        <p:spPr>
          <a:xfrm>
            <a:off x="5390707" y="4452499"/>
            <a:ext cx="3713490" cy="44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</a:schemeClr>
                </a:solidFill>
              </a:rPr>
              <a:t>Personal travel is 90% neutral or dissatisfied with the flight</a:t>
            </a:r>
          </a:p>
        </p:txBody>
      </p:sp>
    </p:spTree>
    <p:extLst>
      <p:ext uri="{BB962C8B-B14F-4D97-AF65-F5344CB8AC3E}">
        <p14:creationId xmlns:p14="http://schemas.microsoft.com/office/powerpoint/2010/main" val="39786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1B02-555D-116B-92D0-9D3E7F1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63189-2CF9-B73D-791E-AE38515F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00" y="1172643"/>
            <a:ext cx="4289502" cy="3083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7A0C0-8EFF-3BA7-A65E-B30520E9AE6E}"/>
              </a:ext>
            </a:extLst>
          </p:cNvPr>
          <p:cNvSpPr txBox="1"/>
          <p:nvPr/>
        </p:nvSpPr>
        <p:spPr>
          <a:xfrm>
            <a:off x="226648" y="4292597"/>
            <a:ext cx="3548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People who rated the Inflight 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 service rated more than 3 were satisfied with airlines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F7CDA-6403-F157-5165-D6B58C740852}"/>
              </a:ext>
            </a:extLst>
          </p:cNvPr>
          <p:cNvSpPr txBox="1"/>
          <p:nvPr/>
        </p:nvSpPr>
        <p:spPr>
          <a:xfrm>
            <a:off x="4947139" y="4260360"/>
            <a:ext cx="3548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People who rated the Online boarding rated more than 3 were satisfied with airlines service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F4781F-DE7E-4871-804D-A2AB3AB3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7" y="1201086"/>
            <a:ext cx="4458203" cy="290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1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EDA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84CAB7A-0ABE-CEC5-87B7-0B5A6678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7" y="1520457"/>
            <a:ext cx="7878186" cy="29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6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594884" y="0"/>
            <a:ext cx="5826642" cy="574158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000" dirty="0">
                <a:solidFill>
                  <a:schemeClr val="bg1"/>
                </a:solidFill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A3E8A-39FD-43D8-AB0F-2972CDC1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0" y="793326"/>
            <a:ext cx="6549656" cy="425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7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Handling Outliers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5543F-9C95-CA18-5A48-95FBDFE4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3" y="1524886"/>
            <a:ext cx="4431746" cy="3301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362A7-BCF7-3CFF-E463-AC6D352D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79" y="1524885"/>
            <a:ext cx="4431746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CDAA-6903-0724-6E9F-9F7BF5FC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Standardization &amp; Data Split 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55F86-847F-3F6C-4B33-335EC1D3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3" y="2068786"/>
            <a:ext cx="5434361" cy="1005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726470-4AD6-9B4B-F5FD-8EF4CFA97AED}"/>
              </a:ext>
            </a:extLst>
          </p:cNvPr>
          <p:cNvSpPr txBox="1"/>
          <p:nvPr/>
        </p:nvSpPr>
        <p:spPr>
          <a:xfrm>
            <a:off x="185853" y="1463642"/>
            <a:ext cx="44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Standardization of data</a:t>
            </a:r>
            <a:endParaRPr lang="en-IN" sz="1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8417F-1957-E4A0-C9EC-8B61FF0389F2}"/>
              </a:ext>
            </a:extLst>
          </p:cNvPr>
          <p:cNvSpPr txBox="1"/>
          <p:nvPr/>
        </p:nvSpPr>
        <p:spPr>
          <a:xfrm>
            <a:off x="126381" y="3310527"/>
            <a:ext cx="797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Standardization  split the data in Train and Test </a:t>
            </a:r>
            <a:endParaRPr lang="en-IN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BA23D-C176-CB69-FBC3-19F9E19E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7" y="3895220"/>
            <a:ext cx="6805250" cy="7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E29E-F823-7485-A765-36811F18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150" y="-29737"/>
            <a:ext cx="5717700" cy="114420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Model Selection and Evaluation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25C5C-255E-7F9A-2EE7-12474C9021DB}"/>
              </a:ext>
            </a:extLst>
          </p:cNvPr>
          <p:cNvSpPr txBox="1"/>
          <p:nvPr/>
        </p:nvSpPr>
        <p:spPr>
          <a:xfrm>
            <a:off x="289933" y="1211766"/>
            <a:ext cx="44902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Logistic Regression</a:t>
            </a:r>
          </a:p>
          <a:p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Decision Tree</a:t>
            </a:r>
          </a:p>
          <a:p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Random Forest</a:t>
            </a:r>
          </a:p>
          <a:p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Support Vector Machine </a:t>
            </a:r>
          </a:p>
          <a:p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K-Nearest Neighbors</a:t>
            </a:r>
          </a:p>
          <a:p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Naive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rPr>
              <a:t>Ensemble Method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Bagging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          Pasting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Adaboost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          Gradient Boost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      		 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3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30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Shrikant Chormale 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Aspiring Data Scientist  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CC421E-82B4-40F1-9192-A591B3D49DD2}"/>
              </a:ext>
            </a:extLst>
          </p:cNvPr>
          <p:cNvGrpSpPr/>
          <p:nvPr/>
        </p:nvGrpSpPr>
        <p:grpSpPr>
          <a:xfrm>
            <a:off x="409297" y="1368756"/>
            <a:ext cx="1958079" cy="447143"/>
            <a:chOff x="487036" y="1913174"/>
            <a:chExt cx="2466140" cy="5560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7ECF40-E910-4101-9F31-CD3DF1177ECD}"/>
                </a:ext>
              </a:extLst>
            </p:cNvPr>
            <p:cNvSpPr txBox="1"/>
            <p:nvPr/>
          </p:nvSpPr>
          <p:spPr>
            <a:xfrm>
              <a:off x="1107818" y="1992290"/>
              <a:ext cx="1845358" cy="45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BAF7FE-764E-4DBB-AC0A-34467BA89371}"/>
                </a:ext>
              </a:extLst>
            </p:cNvPr>
            <p:cNvGrpSpPr/>
            <p:nvPr/>
          </p:nvGrpSpPr>
          <p:grpSpPr>
            <a:xfrm>
              <a:off x="487036" y="1913174"/>
              <a:ext cx="2283304" cy="556075"/>
              <a:chOff x="2005471" y="1845456"/>
              <a:chExt cx="2283304" cy="5560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ED437B8-D905-4D2A-9130-8308F9E9D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3213" y="2401531"/>
                <a:ext cx="1595562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44880D4-D904-4475-866E-272468396CAF}"/>
                  </a:ext>
                </a:extLst>
              </p:cNvPr>
              <p:cNvGrpSpPr/>
              <p:nvPr/>
            </p:nvGrpSpPr>
            <p:grpSpPr>
              <a:xfrm>
                <a:off x="2005471" y="1845456"/>
                <a:ext cx="505728" cy="505728"/>
                <a:chOff x="267481" y="1589486"/>
                <a:chExt cx="652064" cy="65206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27DA55-407A-45FC-B1DE-6A494FFA6F29}"/>
                    </a:ext>
                  </a:extLst>
                </p:cNvPr>
                <p:cNvSpPr/>
                <p:nvPr/>
              </p:nvSpPr>
              <p:spPr>
                <a:xfrm>
                  <a:off x="267481" y="1589486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DC7F77A-F449-419F-BE0E-341977746CD5}"/>
                    </a:ext>
                  </a:extLst>
                </p:cNvPr>
                <p:cNvGrpSpPr/>
                <p:nvPr/>
              </p:nvGrpSpPr>
              <p:grpSpPr>
                <a:xfrm>
                  <a:off x="387583" y="1723227"/>
                  <a:ext cx="411860" cy="384582"/>
                  <a:chOff x="2950305" y="3680063"/>
                  <a:chExt cx="2732405" cy="2551430"/>
                </a:xfrm>
                <a:solidFill>
                  <a:schemeClr val="bg1"/>
                </a:solidFill>
              </p:grpSpPr>
              <p:sp>
                <p:nvSpPr>
                  <p:cNvPr id="17" name="Freeform 461">
                    <a:extLst>
                      <a:ext uri="{FF2B5EF4-FFF2-40B4-BE49-F238E27FC236}">
                        <a16:creationId xmlns:a16="http://schemas.microsoft.com/office/drawing/2014/main" id="{4F0DE9D4-82C8-4C7F-83A6-F9F7A0202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7040" y="5953363"/>
                    <a:ext cx="146685" cy="278130"/>
                  </a:xfrm>
                  <a:custGeom>
                    <a:avLst/>
                    <a:gdLst>
                      <a:gd name="T0" fmla="*/ 251 w 343"/>
                      <a:gd name="T1" fmla="*/ 15 h 652"/>
                      <a:gd name="T2" fmla="*/ 122 w 343"/>
                      <a:gd name="T3" fmla="*/ 92 h 652"/>
                      <a:gd name="T4" fmla="*/ 15 w 343"/>
                      <a:gd name="T5" fmla="*/ 519 h 652"/>
                      <a:gd name="T6" fmla="*/ 93 w 343"/>
                      <a:gd name="T7" fmla="*/ 648 h 652"/>
                      <a:gd name="T8" fmla="*/ 118 w 343"/>
                      <a:gd name="T9" fmla="*/ 652 h 652"/>
                      <a:gd name="T10" fmla="*/ 222 w 343"/>
                      <a:gd name="T11" fmla="*/ 571 h 652"/>
                      <a:gd name="T12" fmla="*/ 328 w 343"/>
                      <a:gd name="T13" fmla="*/ 144 h 652"/>
                      <a:gd name="T14" fmla="*/ 251 w 343"/>
                      <a:gd name="T15" fmla="*/ 15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3" h="652">
                        <a:moveTo>
                          <a:pt x="251" y="15"/>
                        </a:moveTo>
                        <a:cubicBezTo>
                          <a:pt x="194" y="0"/>
                          <a:pt x="136" y="35"/>
                          <a:pt x="122" y="92"/>
                        </a:cubicBezTo>
                        <a:lnTo>
                          <a:pt x="15" y="519"/>
                        </a:lnTo>
                        <a:cubicBezTo>
                          <a:pt x="0" y="576"/>
                          <a:pt x="35" y="634"/>
                          <a:pt x="93" y="648"/>
                        </a:cubicBezTo>
                        <a:cubicBezTo>
                          <a:pt x="101" y="651"/>
                          <a:pt x="110" y="652"/>
                          <a:pt x="118" y="652"/>
                        </a:cubicBezTo>
                        <a:cubicBezTo>
                          <a:pt x="166" y="652"/>
                          <a:pt x="210" y="619"/>
                          <a:pt x="222" y="571"/>
                        </a:cubicBezTo>
                        <a:lnTo>
                          <a:pt x="328" y="144"/>
                        </a:lnTo>
                        <a:cubicBezTo>
                          <a:pt x="343" y="87"/>
                          <a:pt x="308" y="29"/>
                          <a:pt x="251" y="1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8" name="Freeform 462">
                    <a:extLst>
                      <a:ext uri="{FF2B5EF4-FFF2-40B4-BE49-F238E27FC236}">
                        <a16:creationId xmlns:a16="http://schemas.microsoft.com/office/drawing/2014/main" id="{6A15BEF9-1063-4F48-AAD4-4EF311EA4B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305" y="4363958"/>
                    <a:ext cx="1918970" cy="683260"/>
                  </a:xfrm>
                  <a:custGeom>
                    <a:avLst/>
                    <a:gdLst>
                      <a:gd name="T0" fmla="*/ 3200 w 4494"/>
                      <a:gd name="T1" fmla="*/ 1600 h 1600"/>
                      <a:gd name="T2" fmla="*/ 3241 w 4494"/>
                      <a:gd name="T3" fmla="*/ 1592 h 1600"/>
                      <a:gd name="T4" fmla="*/ 4414 w 4494"/>
                      <a:gd name="T5" fmla="*/ 1107 h 1600"/>
                      <a:gd name="T6" fmla="*/ 4472 w 4494"/>
                      <a:gd name="T7" fmla="*/ 967 h 1600"/>
                      <a:gd name="T8" fmla="*/ 4332 w 4494"/>
                      <a:gd name="T9" fmla="*/ 910 h 1600"/>
                      <a:gd name="T10" fmla="*/ 3200 w 4494"/>
                      <a:gd name="T11" fmla="*/ 1378 h 1600"/>
                      <a:gd name="T12" fmla="*/ 213 w 4494"/>
                      <a:gd name="T13" fmla="*/ 142 h 1600"/>
                      <a:gd name="T14" fmla="*/ 213 w 4494"/>
                      <a:gd name="T15" fmla="*/ 107 h 1600"/>
                      <a:gd name="T16" fmla="*/ 107 w 4494"/>
                      <a:gd name="T17" fmla="*/ 0 h 1600"/>
                      <a:gd name="T18" fmla="*/ 0 w 4494"/>
                      <a:gd name="T19" fmla="*/ 107 h 1600"/>
                      <a:gd name="T20" fmla="*/ 0 w 4494"/>
                      <a:gd name="T21" fmla="*/ 214 h 1600"/>
                      <a:gd name="T22" fmla="*/ 66 w 4494"/>
                      <a:gd name="T23" fmla="*/ 312 h 1600"/>
                      <a:gd name="T24" fmla="*/ 3159 w 4494"/>
                      <a:gd name="T25" fmla="*/ 1592 h 1600"/>
                      <a:gd name="T26" fmla="*/ 3200 w 4494"/>
                      <a:gd name="T27" fmla="*/ 1600 h 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494" h="1600">
                        <a:moveTo>
                          <a:pt x="3200" y="1600"/>
                        </a:moveTo>
                        <a:cubicBezTo>
                          <a:pt x="3214" y="1600"/>
                          <a:pt x="3228" y="1598"/>
                          <a:pt x="3241" y="1592"/>
                        </a:cubicBezTo>
                        <a:lnTo>
                          <a:pt x="4414" y="1107"/>
                        </a:lnTo>
                        <a:cubicBezTo>
                          <a:pt x="4468" y="1084"/>
                          <a:pt x="4494" y="1022"/>
                          <a:pt x="4472" y="967"/>
                        </a:cubicBezTo>
                        <a:cubicBezTo>
                          <a:pt x="4449" y="913"/>
                          <a:pt x="4387" y="887"/>
                          <a:pt x="4332" y="910"/>
                        </a:cubicBezTo>
                        <a:lnTo>
                          <a:pt x="3200" y="1378"/>
                        </a:lnTo>
                        <a:lnTo>
                          <a:pt x="213" y="142"/>
                        </a:lnTo>
                        <a:lnTo>
                          <a:pt x="213" y="107"/>
                        </a:lnTo>
                        <a:cubicBezTo>
                          <a:pt x="213" y="48"/>
                          <a:pt x="166" y="0"/>
                          <a:pt x="107" y="0"/>
                        </a:cubicBez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214"/>
                        </a:lnTo>
                        <a:cubicBezTo>
                          <a:pt x="0" y="257"/>
                          <a:pt x="26" y="296"/>
                          <a:pt x="66" y="312"/>
                        </a:cubicBezTo>
                        <a:lnTo>
                          <a:pt x="3159" y="1592"/>
                        </a:lnTo>
                        <a:cubicBezTo>
                          <a:pt x="3172" y="1598"/>
                          <a:pt x="3186" y="1600"/>
                          <a:pt x="3200" y="160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9" name="Freeform 463">
                    <a:extLst>
                      <a:ext uri="{FF2B5EF4-FFF2-40B4-BE49-F238E27FC236}">
                        <a16:creationId xmlns:a16="http://schemas.microsoft.com/office/drawing/2014/main" id="{39056BD6-CEEE-484F-B2C5-2E598FA15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600" y="4819888"/>
                    <a:ext cx="1463675" cy="865505"/>
                  </a:xfrm>
                  <a:custGeom>
                    <a:avLst/>
                    <a:gdLst>
                      <a:gd name="T0" fmla="*/ 3402 w 3428"/>
                      <a:gd name="T1" fmla="*/ 1626 h 2027"/>
                      <a:gd name="T2" fmla="*/ 3259 w 3428"/>
                      <a:gd name="T3" fmla="*/ 1578 h 2027"/>
                      <a:gd name="T4" fmla="*/ 2240 w 3428"/>
                      <a:gd name="T5" fmla="*/ 1810 h 2027"/>
                      <a:gd name="T6" fmla="*/ 2240 w 3428"/>
                      <a:gd name="T7" fmla="*/ 853 h 2027"/>
                      <a:gd name="T8" fmla="*/ 2133 w 3428"/>
                      <a:gd name="T9" fmla="*/ 747 h 2027"/>
                      <a:gd name="T10" fmla="*/ 2026 w 3428"/>
                      <a:gd name="T11" fmla="*/ 853 h 2027"/>
                      <a:gd name="T12" fmla="*/ 2026 w 3428"/>
                      <a:gd name="T13" fmla="*/ 1809 h 2027"/>
                      <a:gd name="T14" fmla="*/ 213 w 3428"/>
                      <a:gd name="T15" fmla="*/ 831 h 2027"/>
                      <a:gd name="T16" fmla="*/ 213 w 3428"/>
                      <a:gd name="T17" fmla="*/ 107 h 2027"/>
                      <a:gd name="T18" fmla="*/ 106 w 3428"/>
                      <a:gd name="T19" fmla="*/ 0 h 2027"/>
                      <a:gd name="T20" fmla="*/ 0 w 3428"/>
                      <a:gd name="T21" fmla="*/ 107 h 2027"/>
                      <a:gd name="T22" fmla="*/ 0 w 3428"/>
                      <a:gd name="T23" fmla="*/ 853 h 2027"/>
                      <a:gd name="T24" fmla="*/ 7 w 3428"/>
                      <a:gd name="T25" fmla="*/ 893 h 2027"/>
                      <a:gd name="T26" fmla="*/ 2133 w 3428"/>
                      <a:gd name="T27" fmla="*/ 2027 h 2027"/>
                      <a:gd name="T28" fmla="*/ 3354 w 3428"/>
                      <a:gd name="T29" fmla="*/ 1769 h 2027"/>
                      <a:gd name="T30" fmla="*/ 3402 w 3428"/>
                      <a:gd name="T31" fmla="*/ 1626 h 20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428" h="2027">
                        <a:moveTo>
                          <a:pt x="3402" y="1626"/>
                        </a:moveTo>
                        <a:cubicBezTo>
                          <a:pt x="3376" y="1573"/>
                          <a:pt x="3312" y="1552"/>
                          <a:pt x="3259" y="1578"/>
                        </a:cubicBezTo>
                        <a:cubicBezTo>
                          <a:pt x="3057" y="1678"/>
                          <a:pt x="2718" y="1794"/>
                          <a:pt x="2240" y="1810"/>
                        </a:cubicBezTo>
                        <a:lnTo>
                          <a:pt x="2240" y="853"/>
                        </a:lnTo>
                        <a:cubicBezTo>
                          <a:pt x="2240" y="794"/>
                          <a:pt x="2192" y="747"/>
                          <a:pt x="2133" y="747"/>
                        </a:cubicBezTo>
                        <a:cubicBezTo>
                          <a:pt x="2074" y="747"/>
                          <a:pt x="2026" y="794"/>
                          <a:pt x="2026" y="853"/>
                        </a:cubicBezTo>
                        <a:lnTo>
                          <a:pt x="2026" y="1809"/>
                        </a:lnTo>
                        <a:cubicBezTo>
                          <a:pt x="702" y="1767"/>
                          <a:pt x="274" y="965"/>
                          <a:pt x="213" y="831"/>
                        </a:cubicBezTo>
                        <a:lnTo>
                          <a:pt x="213" y="107"/>
                        </a:lnTo>
                        <a:cubicBezTo>
                          <a:pt x="213" y="48"/>
                          <a:pt x="165" y="0"/>
                          <a:pt x="106" y="0"/>
                        </a:cubicBezTo>
                        <a:cubicBezTo>
                          <a:pt x="47" y="0"/>
                          <a:pt x="0" y="48"/>
                          <a:pt x="0" y="107"/>
                        </a:cubicBezTo>
                        <a:lnTo>
                          <a:pt x="0" y="853"/>
                        </a:lnTo>
                        <a:cubicBezTo>
                          <a:pt x="0" y="867"/>
                          <a:pt x="2" y="880"/>
                          <a:pt x="7" y="893"/>
                        </a:cubicBezTo>
                        <a:cubicBezTo>
                          <a:pt x="26" y="939"/>
                          <a:pt x="480" y="2027"/>
                          <a:pt x="2133" y="2027"/>
                        </a:cubicBezTo>
                        <a:cubicBezTo>
                          <a:pt x="2711" y="2027"/>
                          <a:pt x="3116" y="1886"/>
                          <a:pt x="3354" y="1769"/>
                        </a:cubicBezTo>
                        <a:cubicBezTo>
                          <a:pt x="3406" y="1743"/>
                          <a:pt x="3428" y="1679"/>
                          <a:pt x="3402" y="1626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0" name="Freeform 464">
                    <a:extLst>
                      <a:ext uri="{FF2B5EF4-FFF2-40B4-BE49-F238E27FC236}">
                        <a16:creationId xmlns:a16="http://schemas.microsoft.com/office/drawing/2014/main" id="{FAFF1731-F1F0-4C62-B011-9A3C7738C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53730" y="6003528"/>
                    <a:ext cx="91440" cy="227965"/>
                  </a:xfrm>
                  <a:custGeom>
                    <a:avLst/>
                    <a:gdLst>
                      <a:gd name="T0" fmla="*/ 107 w 214"/>
                      <a:gd name="T1" fmla="*/ 0 h 534"/>
                      <a:gd name="T2" fmla="*/ 0 w 214"/>
                      <a:gd name="T3" fmla="*/ 107 h 534"/>
                      <a:gd name="T4" fmla="*/ 0 w 214"/>
                      <a:gd name="T5" fmla="*/ 427 h 534"/>
                      <a:gd name="T6" fmla="*/ 107 w 214"/>
                      <a:gd name="T7" fmla="*/ 534 h 534"/>
                      <a:gd name="T8" fmla="*/ 214 w 214"/>
                      <a:gd name="T9" fmla="*/ 427 h 534"/>
                      <a:gd name="T10" fmla="*/ 214 w 214"/>
                      <a:gd name="T11" fmla="*/ 107 h 534"/>
                      <a:gd name="T12" fmla="*/ 107 w 214"/>
                      <a:gd name="T13" fmla="*/ 0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4" h="534">
                        <a:moveTo>
                          <a:pt x="107" y="0"/>
                        </a:moveTo>
                        <a:cubicBezTo>
                          <a:pt x="48" y="0"/>
                          <a:pt x="0" y="48"/>
                          <a:pt x="0" y="107"/>
                        </a:cubicBezTo>
                        <a:lnTo>
                          <a:pt x="0" y="427"/>
                        </a:lnTo>
                        <a:cubicBezTo>
                          <a:pt x="0" y="486"/>
                          <a:pt x="48" y="534"/>
                          <a:pt x="107" y="534"/>
                        </a:cubicBezTo>
                        <a:cubicBezTo>
                          <a:pt x="166" y="534"/>
                          <a:pt x="214" y="486"/>
                          <a:pt x="214" y="427"/>
                        </a:cubicBezTo>
                        <a:lnTo>
                          <a:pt x="214" y="107"/>
                        </a:lnTo>
                        <a:cubicBezTo>
                          <a:pt x="214" y="48"/>
                          <a:pt x="166" y="0"/>
                          <a:pt x="107" y="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1" name="Freeform 465">
                    <a:extLst>
                      <a:ext uri="{FF2B5EF4-FFF2-40B4-BE49-F238E27FC236}">
                        <a16:creationId xmlns:a16="http://schemas.microsoft.com/office/drawing/2014/main" id="{64844080-B30C-4570-A132-1C9D7B1F5E3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950305" y="3680063"/>
                    <a:ext cx="2732405" cy="2278380"/>
                  </a:xfrm>
                  <a:custGeom>
                    <a:avLst/>
                    <a:gdLst>
                      <a:gd name="T0" fmla="*/ 6293 w 6400"/>
                      <a:gd name="T1" fmla="*/ 1602 h 5336"/>
                      <a:gd name="T2" fmla="*/ 6187 w 6400"/>
                      <a:gd name="T3" fmla="*/ 1709 h 5336"/>
                      <a:gd name="T4" fmla="*/ 6187 w 6400"/>
                      <a:gd name="T5" fmla="*/ 1744 h 5336"/>
                      <a:gd name="T6" fmla="*/ 4907 w 6400"/>
                      <a:gd name="T7" fmla="*/ 2271 h 5336"/>
                      <a:gd name="T8" fmla="*/ 4907 w 6400"/>
                      <a:gd name="T9" fmla="*/ 2078 h 5336"/>
                      <a:gd name="T10" fmla="*/ 6334 w 6400"/>
                      <a:gd name="T11" fmla="*/ 1488 h 5336"/>
                      <a:gd name="T12" fmla="*/ 6400 w 6400"/>
                      <a:gd name="T13" fmla="*/ 1389 h 5336"/>
                      <a:gd name="T14" fmla="*/ 6334 w 6400"/>
                      <a:gd name="T15" fmla="*/ 1290 h 5336"/>
                      <a:gd name="T16" fmla="*/ 3241 w 6400"/>
                      <a:gd name="T17" fmla="*/ 10 h 5336"/>
                      <a:gd name="T18" fmla="*/ 3159 w 6400"/>
                      <a:gd name="T19" fmla="*/ 10 h 5336"/>
                      <a:gd name="T20" fmla="*/ 66 w 6400"/>
                      <a:gd name="T21" fmla="*/ 1290 h 5336"/>
                      <a:gd name="T22" fmla="*/ 0 w 6400"/>
                      <a:gd name="T23" fmla="*/ 1389 h 5336"/>
                      <a:gd name="T24" fmla="*/ 66 w 6400"/>
                      <a:gd name="T25" fmla="*/ 1488 h 5336"/>
                      <a:gd name="T26" fmla="*/ 3159 w 6400"/>
                      <a:gd name="T27" fmla="*/ 2768 h 5336"/>
                      <a:gd name="T28" fmla="*/ 3200 w 6400"/>
                      <a:gd name="T29" fmla="*/ 2776 h 5336"/>
                      <a:gd name="T30" fmla="*/ 3241 w 6400"/>
                      <a:gd name="T31" fmla="*/ 2768 h 5336"/>
                      <a:gd name="T32" fmla="*/ 4359 w 6400"/>
                      <a:gd name="T33" fmla="*/ 2305 h 5336"/>
                      <a:gd name="T34" fmla="*/ 4417 w 6400"/>
                      <a:gd name="T35" fmla="*/ 2165 h 5336"/>
                      <a:gd name="T36" fmla="*/ 4278 w 6400"/>
                      <a:gd name="T37" fmla="*/ 2108 h 5336"/>
                      <a:gd name="T38" fmla="*/ 3200 w 6400"/>
                      <a:gd name="T39" fmla="*/ 2554 h 5336"/>
                      <a:gd name="T40" fmla="*/ 386 w 6400"/>
                      <a:gd name="T41" fmla="*/ 1389 h 5336"/>
                      <a:gd name="T42" fmla="*/ 3200 w 6400"/>
                      <a:gd name="T43" fmla="*/ 224 h 5336"/>
                      <a:gd name="T44" fmla="*/ 6014 w 6400"/>
                      <a:gd name="T45" fmla="*/ 1389 h 5336"/>
                      <a:gd name="T46" fmla="*/ 4790 w 6400"/>
                      <a:gd name="T47" fmla="*/ 1896 h 5336"/>
                      <a:gd name="T48" fmla="*/ 3617 w 6400"/>
                      <a:gd name="T49" fmla="*/ 1458 h 5336"/>
                      <a:gd name="T50" fmla="*/ 3627 w 6400"/>
                      <a:gd name="T51" fmla="*/ 1389 h 5336"/>
                      <a:gd name="T52" fmla="*/ 3200 w 6400"/>
                      <a:gd name="T53" fmla="*/ 1069 h 5336"/>
                      <a:gd name="T54" fmla="*/ 2773 w 6400"/>
                      <a:gd name="T55" fmla="*/ 1389 h 5336"/>
                      <a:gd name="T56" fmla="*/ 3200 w 6400"/>
                      <a:gd name="T57" fmla="*/ 1709 h 5336"/>
                      <a:gd name="T58" fmla="*/ 3476 w 6400"/>
                      <a:gd name="T59" fmla="*/ 1633 h 5336"/>
                      <a:gd name="T60" fmla="*/ 4693 w 6400"/>
                      <a:gd name="T61" fmla="*/ 2087 h 5336"/>
                      <a:gd name="T62" fmla="*/ 4693 w 6400"/>
                      <a:gd name="T63" fmla="*/ 2429 h 5336"/>
                      <a:gd name="T64" fmla="*/ 4693 w 6400"/>
                      <a:gd name="T65" fmla="*/ 2429 h 5336"/>
                      <a:gd name="T66" fmla="*/ 4693 w 6400"/>
                      <a:gd name="T67" fmla="*/ 4715 h 5336"/>
                      <a:gd name="T68" fmla="*/ 4480 w 6400"/>
                      <a:gd name="T69" fmla="*/ 5016 h 5336"/>
                      <a:gd name="T70" fmla="*/ 4800 w 6400"/>
                      <a:gd name="T71" fmla="*/ 5336 h 5336"/>
                      <a:gd name="T72" fmla="*/ 5120 w 6400"/>
                      <a:gd name="T73" fmla="*/ 5016 h 5336"/>
                      <a:gd name="T74" fmla="*/ 4907 w 6400"/>
                      <a:gd name="T75" fmla="*/ 4715 h 5336"/>
                      <a:gd name="T76" fmla="*/ 4907 w 6400"/>
                      <a:gd name="T77" fmla="*/ 4110 h 5336"/>
                      <a:gd name="T78" fmla="*/ 5327 w 6400"/>
                      <a:gd name="T79" fmla="*/ 3557 h 5336"/>
                      <a:gd name="T80" fmla="*/ 5333 w 6400"/>
                      <a:gd name="T81" fmla="*/ 3522 h 5336"/>
                      <a:gd name="T82" fmla="*/ 5333 w 6400"/>
                      <a:gd name="T83" fmla="*/ 2776 h 5336"/>
                      <a:gd name="T84" fmla="*/ 5227 w 6400"/>
                      <a:gd name="T85" fmla="*/ 2669 h 5336"/>
                      <a:gd name="T86" fmla="*/ 5120 w 6400"/>
                      <a:gd name="T87" fmla="*/ 2776 h 5336"/>
                      <a:gd name="T88" fmla="*/ 5120 w 6400"/>
                      <a:gd name="T89" fmla="*/ 3503 h 5336"/>
                      <a:gd name="T90" fmla="*/ 4907 w 6400"/>
                      <a:gd name="T91" fmla="*/ 3825 h 5336"/>
                      <a:gd name="T92" fmla="*/ 4907 w 6400"/>
                      <a:gd name="T93" fmla="*/ 2502 h 5336"/>
                      <a:gd name="T94" fmla="*/ 6334 w 6400"/>
                      <a:gd name="T95" fmla="*/ 1914 h 5336"/>
                      <a:gd name="T96" fmla="*/ 6400 w 6400"/>
                      <a:gd name="T97" fmla="*/ 1816 h 5336"/>
                      <a:gd name="T98" fmla="*/ 6400 w 6400"/>
                      <a:gd name="T99" fmla="*/ 1709 h 5336"/>
                      <a:gd name="T100" fmla="*/ 6293 w 6400"/>
                      <a:gd name="T101" fmla="*/ 1602 h 5336"/>
                      <a:gd name="T102" fmla="*/ 3200 w 6400"/>
                      <a:gd name="T103" fmla="*/ 1496 h 5336"/>
                      <a:gd name="T104" fmla="*/ 2987 w 6400"/>
                      <a:gd name="T105" fmla="*/ 1389 h 5336"/>
                      <a:gd name="T106" fmla="*/ 3200 w 6400"/>
                      <a:gd name="T107" fmla="*/ 1282 h 5336"/>
                      <a:gd name="T108" fmla="*/ 3413 w 6400"/>
                      <a:gd name="T109" fmla="*/ 1389 h 5336"/>
                      <a:gd name="T110" fmla="*/ 3200 w 6400"/>
                      <a:gd name="T111" fmla="*/ 1496 h 5336"/>
                      <a:gd name="T112" fmla="*/ 4800 w 6400"/>
                      <a:gd name="T113" fmla="*/ 5122 h 5336"/>
                      <a:gd name="T114" fmla="*/ 4693 w 6400"/>
                      <a:gd name="T115" fmla="*/ 5016 h 5336"/>
                      <a:gd name="T116" fmla="*/ 4800 w 6400"/>
                      <a:gd name="T117" fmla="*/ 4909 h 5336"/>
                      <a:gd name="T118" fmla="*/ 4907 w 6400"/>
                      <a:gd name="T119" fmla="*/ 5016 h 5336"/>
                      <a:gd name="T120" fmla="*/ 4800 w 6400"/>
                      <a:gd name="T121" fmla="*/ 5122 h 5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6400" h="5336">
                        <a:moveTo>
                          <a:pt x="6293" y="1602"/>
                        </a:moveTo>
                        <a:cubicBezTo>
                          <a:pt x="6234" y="1602"/>
                          <a:pt x="6187" y="1650"/>
                          <a:pt x="6187" y="1709"/>
                        </a:cubicBezTo>
                        <a:lnTo>
                          <a:pt x="6187" y="1744"/>
                        </a:lnTo>
                        <a:lnTo>
                          <a:pt x="4907" y="2271"/>
                        </a:lnTo>
                        <a:lnTo>
                          <a:pt x="4907" y="2078"/>
                        </a:lnTo>
                        <a:lnTo>
                          <a:pt x="6334" y="1488"/>
                        </a:lnTo>
                        <a:cubicBezTo>
                          <a:pt x="6374" y="1471"/>
                          <a:pt x="6400" y="1432"/>
                          <a:pt x="6400" y="1389"/>
                        </a:cubicBezTo>
                        <a:cubicBezTo>
                          <a:pt x="6400" y="1346"/>
                          <a:pt x="6374" y="1307"/>
                          <a:pt x="6334" y="1290"/>
                        </a:cubicBezTo>
                        <a:lnTo>
                          <a:pt x="3241" y="10"/>
                        </a:lnTo>
                        <a:cubicBezTo>
                          <a:pt x="3215" y="0"/>
                          <a:pt x="3185" y="0"/>
                          <a:pt x="3159" y="10"/>
                        </a:cubicBezTo>
                        <a:lnTo>
                          <a:pt x="66" y="1290"/>
                        </a:lnTo>
                        <a:cubicBezTo>
                          <a:pt x="26" y="1307"/>
                          <a:pt x="0" y="1346"/>
                          <a:pt x="0" y="1389"/>
                        </a:cubicBezTo>
                        <a:cubicBezTo>
                          <a:pt x="0" y="1432"/>
                          <a:pt x="26" y="1471"/>
                          <a:pt x="66" y="1488"/>
                        </a:cubicBezTo>
                        <a:lnTo>
                          <a:pt x="3159" y="2768"/>
                        </a:lnTo>
                        <a:cubicBezTo>
                          <a:pt x="3172" y="2773"/>
                          <a:pt x="3186" y="2776"/>
                          <a:pt x="3200" y="2776"/>
                        </a:cubicBezTo>
                        <a:cubicBezTo>
                          <a:pt x="3214" y="2776"/>
                          <a:pt x="3228" y="2773"/>
                          <a:pt x="3241" y="2768"/>
                        </a:cubicBezTo>
                        <a:lnTo>
                          <a:pt x="4359" y="2305"/>
                        </a:lnTo>
                        <a:cubicBezTo>
                          <a:pt x="4414" y="2282"/>
                          <a:pt x="4440" y="2220"/>
                          <a:pt x="4417" y="2165"/>
                        </a:cubicBezTo>
                        <a:cubicBezTo>
                          <a:pt x="4395" y="2111"/>
                          <a:pt x="4332" y="2085"/>
                          <a:pt x="4278" y="2108"/>
                        </a:cubicBezTo>
                        <a:lnTo>
                          <a:pt x="3200" y="2554"/>
                        </a:lnTo>
                        <a:lnTo>
                          <a:pt x="386" y="1389"/>
                        </a:lnTo>
                        <a:lnTo>
                          <a:pt x="3200" y="224"/>
                        </a:lnTo>
                        <a:lnTo>
                          <a:pt x="6014" y="1389"/>
                        </a:lnTo>
                        <a:lnTo>
                          <a:pt x="4790" y="1896"/>
                        </a:lnTo>
                        <a:lnTo>
                          <a:pt x="3617" y="1458"/>
                        </a:lnTo>
                        <a:cubicBezTo>
                          <a:pt x="3623" y="1436"/>
                          <a:pt x="3627" y="1413"/>
                          <a:pt x="3627" y="1389"/>
                        </a:cubicBezTo>
                        <a:cubicBezTo>
                          <a:pt x="3627" y="1210"/>
                          <a:pt x="3439" y="1069"/>
                          <a:pt x="3200" y="1069"/>
                        </a:cubicBezTo>
                        <a:cubicBezTo>
                          <a:pt x="2961" y="1069"/>
                          <a:pt x="2773" y="1210"/>
                          <a:pt x="2773" y="1389"/>
                        </a:cubicBezTo>
                        <a:cubicBezTo>
                          <a:pt x="2773" y="1568"/>
                          <a:pt x="2961" y="1709"/>
                          <a:pt x="3200" y="1709"/>
                        </a:cubicBezTo>
                        <a:cubicBezTo>
                          <a:pt x="3307" y="1709"/>
                          <a:pt x="3402" y="1680"/>
                          <a:pt x="3476" y="1633"/>
                        </a:cubicBezTo>
                        <a:lnTo>
                          <a:pt x="4693" y="2087"/>
                        </a:lnTo>
                        <a:lnTo>
                          <a:pt x="4693" y="2429"/>
                        </a:lnTo>
                        <a:lnTo>
                          <a:pt x="4693" y="2429"/>
                        </a:lnTo>
                        <a:lnTo>
                          <a:pt x="4693" y="4715"/>
                        </a:lnTo>
                        <a:cubicBezTo>
                          <a:pt x="4570" y="4760"/>
                          <a:pt x="4480" y="4877"/>
                          <a:pt x="4480" y="5016"/>
                        </a:cubicBezTo>
                        <a:cubicBezTo>
                          <a:pt x="4480" y="5192"/>
                          <a:pt x="4624" y="5336"/>
                          <a:pt x="4800" y="5336"/>
                        </a:cubicBezTo>
                        <a:cubicBezTo>
                          <a:pt x="4976" y="5336"/>
                          <a:pt x="5120" y="5192"/>
                          <a:pt x="5120" y="5016"/>
                        </a:cubicBezTo>
                        <a:cubicBezTo>
                          <a:pt x="5120" y="4877"/>
                          <a:pt x="5031" y="4760"/>
                          <a:pt x="4907" y="4715"/>
                        </a:cubicBezTo>
                        <a:lnTo>
                          <a:pt x="4907" y="4110"/>
                        </a:lnTo>
                        <a:cubicBezTo>
                          <a:pt x="5213" y="3879"/>
                          <a:pt x="5323" y="3571"/>
                          <a:pt x="5327" y="3557"/>
                        </a:cubicBezTo>
                        <a:cubicBezTo>
                          <a:pt x="5331" y="3546"/>
                          <a:pt x="5333" y="3534"/>
                          <a:pt x="5333" y="3522"/>
                        </a:cubicBezTo>
                        <a:lnTo>
                          <a:pt x="5333" y="2776"/>
                        </a:lnTo>
                        <a:cubicBezTo>
                          <a:pt x="5333" y="2717"/>
                          <a:pt x="5286" y="2669"/>
                          <a:pt x="5227" y="2669"/>
                        </a:cubicBezTo>
                        <a:cubicBezTo>
                          <a:pt x="5168" y="2669"/>
                          <a:pt x="5120" y="2717"/>
                          <a:pt x="5120" y="2776"/>
                        </a:cubicBezTo>
                        <a:lnTo>
                          <a:pt x="5120" y="3503"/>
                        </a:lnTo>
                        <a:cubicBezTo>
                          <a:pt x="5102" y="3548"/>
                          <a:pt x="5037" y="3687"/>
                          <a:pt x="4907" y="3825"/>
                        </a:cubicBezTo>
                        <a:lnTo>
                          <a:pt x="4907" y="2502"/>
                        </a:lnTo>
                        <a:lnTo>
                          <a:pt x="6334" y="1914"/>
                        </a:lnTo>
                        <a:cubicBezTo>
                          <a:pt x="6374" y="1898"/>
                          <a:pt x="6400" y="1859"/>
                          <a:pt x="6400" y="1816"/>
                        </a:cubicBezTo>
                        <a:lnTo>
                          <a:pt x="6400" y="1709"/>
                        </a:lnTo>
                        <a:cubicBezTo>
                          <a:pt x="6400" y="1650"/>
                          <a:pt x="6352" y="1602"/>
                          <a:pt x="6293" y="1602"/>
                        </a:cubicBezTo>
                        <a:close/>
                        <a:moveTo>
                          <a:pt x="3200" y="1496"/>
                        </a:moveTo>
                        <a:cubicBezTo>
                          <a:pt x="3070" y="1496"/>
                          <a:pt x="2987" y="1433"/>
                          <a:pt x="2987" y="1389"/>
                        </a:cubicBezTo>
                        <a:cubicBezTo>
                          <a:pt x="2987" y="1345"/>
                          <a:pt x="3070" y="1282"/>
                          <a:pt x="3200" y="1282"/>
                        </a:cubicBezTo>
                        <a:cubicBezTo>
                          <a:pt x="3330" y="1282"/>
                          <a:pt x="3413" y="1345"/>
                          <a:pt x="3413" y="1389"/>
                        </a:cubicBezTo>
                        <a:cubicBezTo>
                          <a:pt x="3413" y="1433"/>
                          <a:pt x="3330" y="1496"/>
                          <a:pt x="3200" y="1496"/>
                        </a:cubicBezTo>
                        <a:close/>
                        <a:moveTo>
                          <a:pt x="4800" y="5122"/>
                        </a:moveTo>
                        <a:cubicBezTo>
                          <a:pt x="4741" y="5122"/>
                          <a:pt x="4693" y="5074"/>
                          <a:pt x="4693" y="5016"/>
                        </a:cubicBezTo>
                        <a:cubicBezTo>
                          <a:pt x="4693" y="4957"/>
                          <a:pt x="4741" y="4909"/>
                          <a:pt x="4800" y="4909"/>
                        </a:cubicBezTo>
                        <a:cubicBezTo>
                          <a:pt x="4859" y="4909"/>
                          <a:pt x="4907" y="4957"/>
                          <a:pt x="4907" y="5016"/>
                        </a:cubicBezTo>
                        <a:cubicBezTo>
                          <a:pt x="4907" y="5074"/>
                          <a:pt x="4859" y="5122"/>
                          <a:pt x="4800" y="512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2" name="Freeform 466">
                    <a:extLst>
                      <a:ext uri="{FF2B5EF4-FFF2-40B4-BE49-F238E27FC236}">
                        <a16:creationId xmlns:a16="http://schemas.microsoft.com/office/drawing/2014/main" id="{6B5D09BA-A356-44E7-9A81-35CE99D8AC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5810" y="5953363"/>
                    <a:ext cx="146050" cy="278130"/>
                  </a:xfrm>
                  <a:custGeom>
                    <a:avLst/>
                    <a:gdLst>
                      <a:gd name="T0" fmla="*/ 221 w 342"/>
                      <a:gd name="T1" fmla="*/ 92 h 652"/>
                      <a:gd name="T2" fmla="*/ 92 w 342"/>
                      <a:gd name="T3" fmla="*/ 15 h 652"/>
                      <a:gd name="T4" fmla="*/ 15 w 342"/>
                      <a:gd name="T5" fmla="*/ 144 h 652"/>
                      <a:gd name="T6" fmla="*/ 121 w 342"/>
                      <a:gd name="T7" fmla="*/ 571 h 652"/>
                      <a:gd name="T8" fmla="*/ 225 w 342"/>
                      <a:gd name="T9" fmla="*/ 652 h 652"/>
                      <a:gd name="T10" fmla="*/ 250 w 342"/>
                      <a:gd name="T11" fmla="*/ 648 h 652"/>
                      <a:gd name="T12" fmla="*/ 328 w 342"/>
                      <a:gd name="T13" fmla="*/ 519 h 652"/>
                      <a:gd name="T14" fmla="*/ 221 w 342"/>
                      <a:gd name="T15" fmla="*/ 92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2" h="652">
                        <a:moveTo>
                          <a:pt x="221" y="92"/>
                        </a:moveTo>
                        <a:cubicBezTo>
                          <a:pt x="207" y="35"/>
                          <a:pt x="149" y="0"/>
                          <a:pt x="92" y="15"/>
                        </a:cubicBezTo>
                        <a:cubicBezTo>
                          <a:pt x="35" y="29"/>
                          <a:pt x="0" y="87"/>
                          <a:pt x="15" y="144"/>
                        </a:cubicBezTo>
                        <a:lnTo>
                          <a:pt x="121" y="571"/>
                        </a:lnTo>
                        <a:cubicBezTo>
                          <a:pt x="133" y="619"/>
                          <a:pt x="177" y="652"/>
                          <a:pt x="225" y="652"/>
                        </a:cubicBezTo>
                        <a:cubicBezTo>
                          <a:pt x="233" y="652"/>
                          <a:pt x="242" y="651"/>
                          <a:pt x="250" y="648"/>
                        </a:cubicBezTo>
                        <a:cubicBezTo>
                          <a:pt x="308" y="634"/>
                          <a:pt x="342" y="576"/>
                          <a:pt x="328" y="519"/>
                        </a:cubicBezTo>
                        <a:lnTo>
                          <a:pt x="221" y="92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C0AEF59-D7AD-460E-A1C3-1A6C78E9791E}"/>
              </a:ext>
            </a:extLst>
          </p:cNvPr>
          <p:cNvSpPr txBox="1"/>
          <p:nvPr/>
        </p:nvSpPr>
        <p:spPr>
          <a:xfrm>
            <a:off x="189449" y="1909736"/>
            <a:ext cx="300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B.Pharmacy</a:t>
            </a:r>
            <a:r>
              <a:rPr lang="en-US" sz="1200" b="1" dirty="0"/>
              <a:t>  from Pune University</a:t>
            </a:r>
          </a:p>
          <a:p>
            <a:pPr marL="18288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HSC Science (2014), Trimurti Junior collage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182880" indent="-2857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F4DCD-121F-4146-AA5F-73F12110B69A}"/>
              </a:ext>
            </a:extLst>
          </p:cNvPr>
          <p:cNvCxnSpPr>
            <a:cxnSpLocks/>
          </p:cNvCxnSpPr>
          <p:nvPr/>
        </p:nvCxnSpPr>
        <p:spPr>
          <a:xfrm>
            <a:off x="3199898" y="1280163"/>
            <a:ext cx="10632" cy="1730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CC79D1-C5E8-43F0-862B-DF002B9EC960}"/>
              </a:ext>
            </a:extLst>
          </p:cNvPr>
          <p:cNvGrpSpPr/>
          <p:nvPr/>
        </p:nvGrpSpPr>
        <p:grpSpPr>
          <a:xfrm>
            <a:off x="3310815" y="1301366"/>
            <a:ext cx="1409069" cy="432949"/>
            <a:chOff x="8733915" y="1913174"/>
            <a:chExt cx="2170480" cy="53842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94E68A-C8FC-44FF-AE68-D1FAAA9BCD0C}"/>
                </a:ext>
              </a:extLst>
            </p:cNvPr>
            <p:cNvSpPr txBox="1"/>
            <p:nvPr/>
          </p:nvSpPr>
          <p:spPr>
            <a:xfrm>
              <a:off x="9379275" y="1992290"/>
              <a:ext cx="1525120" cy="45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F30A54-D9E7-41F3-BEB9-B99D478D78BA}"/>
                </a:ext>
              </a:extLst>
            </p:cNvPr>
            <p:cNvGrpSpPr/>
            <p:nvPr/>
          </p:nvGrpSpPr>
          <p:grpSpPr>
            <a:xfrm>
              <a:off x="8733915" y="1913174"/>
              <a:ext cx="1861052" cy="533577"/>
              <a:chOff x="8464011" y="1821239"/>
              <a:chExt cx="1861052" cy="53357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FEC740D-9402-4939-9ACE-77534DB2C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7644" y="2354816"/>
                <a:ext cx="1117419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A611DF-61D2-4107-AECF-29B9BC5B66E0}"/>
                  </a:ext>
                </a:extLst>
              </p:cNvPr>
              <p:cNvGrpSpPr/>
              <p:nvPr/>
            </p:nvGrpSpPr>
            <p:grpSpPr>
              <a:xfrm>
                <a:off x="8464011" y="1821239"/>
                <a:ext cx="505728" cy="505728"/>
                <a:chOff x="8390843" y="1748071"/>
                <a:chExt cx="652064" cy="652064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8D373CC-8E71-47C4-883D-B88C9B127D90}"/>
                    </a:ext>
                  </a:extLst>
                </p:cNvPr>
                <p:cNvSpPr/>
                <p:nvPr/>
              </p:nvSpPr>
              <p:spPr>
                <a:xfrm>
                  <a:off x="8390843" y="1748071"/>
                  <a:ext cx="652064" cy="65206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" name="Freeform 132">
                  <a:extLst>
                    <a:ext uri="{FF2B5EF4-FFF2-40B4-BE49-F238E27FC236}">
                      <a16:creationId xmlns:a16="http://schemas.microsoft.com/office/drawing/2014/main" id="{4D0617B5-4B32-4761-9D21-5458AA892C4E}"/>
                    </a:ext>
                  </a:extLst>
                </p:cNvPr>
                <p:cNvSpPr/>
                <p:nvPr/>
              </p:nvSpPr>
              <p:spPr>
                <a:xfrm rot="11026833">
                  <a:off x="8537871" y="1894764"/>
                  <a:ext cx="358008" cy="358678"/>
                </a:xfrm>
                <a:custGeom>
                  <a:avLst/>
                  <a:gdLst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423761 w 10769935"/>
                    <a:gd name="connsiteY52" fmla="*/ 10216341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  <a:gd name="connsiteX0" fmla="*/ 3124430 w 10769935"/>
                    <a:gd name="connsiteY0" fmla="*/ 10784582 h 10790084"/>
                    <a:gd name="connsiteX1" fmla="*/ 2621169 w 10769935"/>
                    <a:gd name="connsiteY1" fmla="*/ 10767220 h 10790084"/>
                    <a:gd name="connsiteX2" fmla="*/ 2383507 w 10769935"/>
                    <a:gd name="connsiteY2" fmla="*/ 10722573 h 10790084"/>
                    <a:gd name="connsiteX3" fmla="*/ 3532037 w 10769935"/>
                    <a:gd name="connsiteY3" fmla="*/ 9491082 h 10790084"/>
                    <a:gd name="connsiteX4" fmla="*/ 3401694 w 10769935"/>
                    <a:gd name="connsiteY4" fmla="*/ 7959805 h 10790084"/>
                    <a:gd name="connsiteX5" fmla="*/ 1987591 w 10769935"/>
                    <a:gd name="connsiteY5" fmla="*/ 7700206 h 10790084"/>
                    <a:gd name="connsiteX6" fmla="*/ 747407 w 10769935"/>
                    <a:gd name="connsiteY6" fmla="*/ 8981079 h 10790084"/>
                    <a:gd name="connsiteX7" fmla="*/ 613823 w 10769935"/>
                    <a:gd name="connsiteY7" fmla="*/ 9118055 h 10790084"/>
                    <a:gd name="connsiteX8" fmla="*/ 563330 w 10769935"/>
                    <a:gd name="connsiteY8" fmla="*/ 8964484 h 10790084"/>
                    <a:gd name="connsiteX9" fmla="*/ 479898 w 10769935"/>
                    <a:gd name="connsiteY9" fmla="*/ 8467883 h 10790084"/>
                    <a:gd name="connsiteX10" fmla="*/ 2796597 w 10769935"/>
                    <a:gd name="connsiteY10" fmla="*/ 5823352 h 10790084"/>
                    <a:gd name="connsiteX11" fmla="*/ 3775046 w 10769935"/>
                    <a:gd name="connsiteY11" fmla="*/ 5954487 h 10790084"/>
                    <a:gd name="connsiteX12" fmla="*/ 3942810 w 10769935"/>
                    <a:gd name="connsiteY12" fmla="*/ 6022067 h 10790084"/>
                    <a:gd name="connsiteX13" fmla="*/ 4545618 w 10769935"/>
                    <a:gd name="connsiteY13" fmla="*/ 5391929 h 10790084"/>
                    <a:gd name="connsiteX14" fmla="*/ 3178637 w 10769935"/>
                    <a:gd name="connsiteY14" fmla="*/ 4216902 h 10790084"/>
                    <a:gd name="connsiteX15" fmla="*/ 2961579 w 10769935"/>
                    <a:gd name="connsiteY15" fmla="*/ 4479415 h 10790084"/>
                    <a:gd name="connsiteX16" fmla="*/ 2686965 w 10769935"/>
                    <a:gd name="connsiteY16" fmla="*/ 4624905 h 10790084"/>
                    <a:gd name="connsiteX17" fmla="*/ 2389906 w 10769935"/>
                    <a:gd name="connsiteY17" fmla="*/ 4533600 h 10790084"/>
                    <a:gd name="connsiteX18" fmla="*/ 2258910 w 10769935"/>
                    <a:gd name="connsiteY18" fmla="*/ 4425287 h 10790084"/>
                    <a:gd name="connsiteX19" fmla="*/ 2158937 w 10769935"/>
                    <a:gd name="connsiteY19" fmla="*/ 3921936 h 10790084"/>
                    <a:gd name="connsiteX20" fmla="*/ 2203746 w 10769935"/>
                    <a:gd name="connsiteY20" fmla="*/ 3855073 h 10790084"/>
                    <a:gd name="connsiteX21" fmla="*/ 99346 w 10769935"/>
                    <a:gd name="connsiteY21" fmla="*/ 1890643 h 10790084"/>
                    <a:gd name="connsiteX22" fmla="*/ 84138 w 10769935"/>
                    <a:gd name="connsiteY22" fmla="*/ 1448570 h 10790084"/>
                    <a:gd name="connsiteX23" fmla="*/ 937843 w 10769935"/>
                    <a:gd name="connsiteY23" fmla="*/ 534036 h 10790084"/>
                    <a:gd name="connsiteX24" fmla="*/ 1379917 w 10769935"/>
                    <a:gd name="connsiteY24" fmla="*/ 518828 h 10790084"/>
                    <a:gd name="connsiteX25" fmla="*/ 3401942 w 10769935"/>
                    <a:gd name="connsiteY25" fmla="*/ 2406363 h 10790084"/>
                    <a:gd name="connsiteX26" fmla="*/ 3457372 w 10769935"/>
                    <a:gd name="connsiteY26" fmla="*/ 2351592 h 10790084"/>
                    <a:gd name="connsiteX27" fmla="*/ 3970540 w 10769935"/>
                    <a:gd name="connsiteY27" fmla="*/ 2355216 h 10790084"/>
                    <a:gd name="connsiteX28" fmla="*/ 4101537 w 10769935"/>
                    <a:gd name="connsiteY28" fmla="*/ 2463531 h 10790084"/>
                    <a:gd name="connsiteX29" fmla="*/ 4155722 w 10769935"/>
                    <a:gd name="connsiteY29" fmla="*/ 3035203 h 10790084"/>
                    <a:gd name="connsiteX30" fmla="*/ 3880487 w 10769935"/>
                    <a:gd name="connsiteY30" fmla="*/ 3368076 h 10790084"/>
                    <a:gd name="connsiteX31" fmla="*/ 5299575 w 10769935"/>
                    <a:gd name="connsiteY31" fmla="*/ 4603790 h 10790084"/>
                    <a:gd name="connsiteX32" fmla="*/ 6062602 w 10769935"/>
                    <a:gd name="connsiteY32" fmla="*/ 3806170 h 10790084"/>
                    <a:gd name="connsiteX33" fmla="*/ 5980492 w 10769935"/>
                    <a:gd name="connsiteY33" fmla="*/ 3671012 h 10790084"/>
                    <a:gd name="connsiteX34" fmla="*/ 5680442 w 10769935"/>
                    <a:gd name="connsiteY34" fmla="*/ 2486025 h 10790084"/>
                    <a:gd name="connsiteX35" fmla="*/ 8166468 w 10769935"/>
                    <a:gd name="connsiteY35" fmla="*/ 0 h 10790084"/>
                    <a:gd name="connsiteX36" fmla="*/ 8667488 w 10769935"/>
                    <a:gd name="connsiteY36" fmla="*/ 50507 h 10790084"/>
                    <a:gd name="connsiteX37" fmla="*/ 8901689 w 10769935"/>
                    <a:gd name="connsiteY37" fmla="*/ 110727 h 10790084"/>
                    <a:gd name="connsiteX38" fmla="*/ 7674461 w 10769935"/>
                    <a:gd name="connsiteY38" fmla="*/ 1263810 h 10790084"/>
                    <a:gd name="connsiteX39" fmla="*/ 7703554 w 10769935"/>
                    <a:gd name="connsiteY39" fmla="*/ 2800349 h 10790084"/>
                    <a:gd name="connsiteX40" fmla="*/ 9097463 w 10769935"/>
                    <a:gd name="connsiteY40" fmla="*/ 3152622 h 10790084"/>
                    <a:gd name="connsiteX41" fmla="*/ 10419403 w 10769935"/>
                    <a:gd name="connsiteY41" fmla="*/ 1956308 h 10790084"/>
                    <a:gd name="connsiteX42" fmla="*/ 10561728 w 10769935"/>
                    <a:gd name="connsiteY42" fmla="*/ 1828438 h 10790084"/>
                    <a:gd name="connsiteX43" fmla="*/ 10601985 w 10769935"/>
                    <a:gd name="connsiteY43" fmla="*/ 1985004 h 10790084"/>
                    <a:gd name="connsiteX44" fmla="*/ 10652492 w 10769935"/>
                    <a:gd name="connsiteY44" fmla="*/ 2486025 h 10790084"/>
                    <a:gd name="connsiteX45" fmla="*/ 8420649 w 10769935"/>
                    <a:gd name="connsiteY45" fmla="*/ 4959215 h 10790084"/>
                    <a:gd name="connsiteX46" fmla="*/ 8166469 w 10769935"/>
                    <a:gd name="connsiteY46" fmla="*/ 4972050 h 10790084"/>
                    <a:gd name="connsiteX47" fmla="*/ 7427200 w 10769935"/>
                    <a:gd name="connsiteY47" fmla="*/ 4860283 h 10790084"/>
                    <a:gd name="connsiteX48" fmla="*/ 7251224 w 10769935"/>
                    <a:gd name="connsiteY48" fmla="*/ 4795876 h 10790084"/>
                    <a:gd name="connsiteX49" fmla="*/ 6464544 w 10769935"/>
                    <a:gd name="connsiteY49" fmla="*/ 5618223 h 10790084"/>
                    <a:gd name="connsiteX50" fmla="*/ 8674119 w 10769935"/>
                    <a:gd name="connsiteY50" fmla="*/ 7542279 h 10790084"/>
                    <a:gd name="connsiteX51" fmla="*/ 10769935 w 10769935"/>
                    <a:gd name="connsiteY51" fmla="*/ 9821181 h 10790084"/>
                    <a:gd name="connsiteX52" fmla="*/ 10367989 w 10769935"/>
                    <a:gd name="connsiteY52" fmla="*/ 10239118 h 10790084"/>
                    <a:gd name="connsiteX53" fmla="*/ 7988373 w 10769935"/>
                    <a:gd name="connsiteY53" fmla="*/ 8351245 h 10790084"/>
                    <a:gd name="connsiteX54" fmla="*/ 5717438 w 10769935"/>
                    <a:gd name="connsiteY54" fmla="*/ 6399200 h 10790084"/>
                    <a:gd name="connsiteX55" fmla="*/ 5101021 w 10769935"/>
                    <a:gd name="connsiteY55" fmla="*/ 7043564 h 10790084"/>
                    <a:gd name="connsiteX56" fmla="*/ 5182386 w 10769935"/>
                    <a:gd name="connsiteY56" fmla="*/ 7187364 h 10790084"/>
                    <a:gd name="connsiteX57" fmla="*/ 5441129 w 10769935"/>
                    <a:gd name="connsiteY57" fmla="*/ 8140052 h 10790084"/>
                    <a:gd name="connsiteX58" fmla="*/ 3124430 w 10769935"/>
                    <a:gd name="connsiteY58" fmla="*/ 10784582 h 1079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0769935" h="10790084">
                      <a:moveTo>
                        <a:pt x="3124430" y="10784582"/>
                      </a:moveTo>
                      <a:cubicBezTo>
                        <a:pt x="2953178" y="10795898"/>
                        <a:pt x="2784834" y="10789593"/>
                        <a:pt x="2621169" y="10767220"/>
                      </a:cubicBezTo>
                      <a:lnTo>
                        <a:pt x="2383507" y="10722573"/>
                      </a:lnTo>
                      <a:lnTo>
                        <a:pt x="3532037" y="9491082"/>
                      </a:lnTo>
                      <a:lnTo>
                        <a:pt x="3401694" y="7959805"/>
                      </a:lnTo>
                      <a:lnTo>
                        <a:pt x="1987591" y="7700206"/>
                      </a:lnTo>
                      <a:cubicBezTo>
                        <a:pt x="1594254" y="8110737"/>
                        <a:pt x="1174173" y="8543170"/>
                        <a:pt x="747407" y="8981079"/>
                      </a:cubicBezTo>
                      <a:lnTo>
                        <a:pt x="613823" y="9118055"/>
                      </a:lnTo>
                      <a:lnTo>
                        <a:pt x="563330" y="8964484"/>
                      </a:lnTo>
                      <a:cubicBezTo>
                        <a:pt x="519615" y="8805186"/>
                        <a:pt x="491214" y="8639134"/>
                        <a:pt x="479898" y="8467883"/>
                      </a:cubicBezTo>
                      <a:cubicBezTo>
                        <a:pt x="389369" y="7097877"/>
                        <a:pt x="1426590" y="5913881"/>
                        <a:pt x="2796597" y="5823352"/>
                      </a:cubicBezTo>
                      <a:cubicBezTo>
                        <a:pt x="3139098" y="5800720"/>
                        <a:pt x="3469974" y="5848572"/>
                        <a:pt x="3775046" y="5954487"/>
                      </a:cubicBezTo>
                      <a:lnTo>
                        <a:pt x="3942810" y="6022067"/>
                      </a:lnTo>
                      <a:lnTo>
                        <a:pt x="4545618" y="5391929"/>
                      </a:lnTo>
                      <a:lnTo>
                        <a:pt x="3178637" y="4216902"/>
                      </a:lnTo>
                      <a:lnTo>
                        <a:pt x="2961579" y="4479415"/>
                      </a:lnTo>
                      <a:cubicBezTo>
                        <a:pt x="2890128" y="4565828"/>
                        <a:pt x="2790418" y="4615100"/>
                        <a:pt x="2686965" y="4624905"/>
                      </a:cubicBezTo>
                      <a:cubicBezTo>
                        <a:pt x="2583511" y="4634709"/>
                        <a:pt x="2476320" y="4605050"/>
                        <a:pt x="2389906" y="4533600"/>
                      </a:cubicBezTo>
                      <a:lnTo>
                        <a:pt x="2258910" y="4425287"/>
                      </a:lnTo>
                      <a:cubicBezTo>
                        <a:pt x="2107687" y="4300248"/>
                        <a:pt x="2070211" y="4088658"/>
                        <a:pt x="2158937" y="3921936"/>
                      </a:cubicBezTo>
                      <a:lnTo>
                        <a:pt x="2203746" y="3855073"/>
                      </a:lnTo>
                      <a:lnTo>
                        <a:pt x="99346" y="1890643"/>
                      </a:lnTo>
                      <a:cubicBezTo>
                        <a:pt x="-26929" y="1772767"/>
                        <a:pt x="-33738" y="1574845"/>
                        <a:pt x="84138" y="1448570"/>
                      </a:cubicBezTo>
                      <a:lnTo>
                        <a:pt x="937843" y="534036"/>
                      </a:lnTo>
                      <a:cubicBezTo>
                        <a:pt x="1055719" y="407761"/>
                        <a:pt x="1253642" y="400952"/>
                        <a:pt x="1379917" y="518828"/>
                      </a:cubicBezTo>
                      <a:lnTo>
                        <a:pt x="3401942" y="2406363"/>
                      </a:lnTo>
                      <a:lnTo>
                        <a:pt x="3457372" y="2351592"/>
                      </a:lnTo>
                      <a:cubicBezTo>
                        <a:pt x="3604456" y="2233123"/>
                        <a:pt x="3819318" y="2230179"/>
                        <a:pt x="3970540" y="2355216"/>
                      </a:cubicBezTo>
                      <a:lnTo>
                        <a:pt x="4101537" y="2463531"/>
                      </a:lnTo>
                      <a:cubicBezTo>
                        <a:pt x="4274362" y="2606431"/>
                        <a:pt x="4298622" y="2862378"/>
                        <a:pt x="4155722" y="3035203"/>
                      </a:cubicBezTo>
                      <a:lnTo>
                        <a:pt x="3880487" y="3368076"/>
                      </a:lnTo>
                      <a:lnTo>
                        <a:pt x="5299575" y="4603790"/>
                      </a:lnTo>
                      <a:lnTo>
                        <a:pt x="6062602" y="3806170"/>
                      </a:lnTo>
                      <a:lnTo>
                        <a:pt x="5980492" y="3671012"/>
                      </a:lnTo>
                      <a:cubicBezTo>
                        <a:pt x="5789136" y="3318759"/>
                        <a:pt x="5680442" y="2915086"/>
                        <a:pt x="5680442" y="2486025"/>
                      </a:cubicBezTo>
                      <a:cubicBezTo>
                        <a:pt x="5680442" y="1113031"/>
                        <a:pt x="6793473" y="0"/>
                        <a:pt x="8166468" y="0"/>
                      </a:cubicBezTo>
                      <a:cubicBezTo>
                        <a:pt x="8338092" y="0"/>
                        <a:pt x="8505654" y="17391"/>
                        <a:pt x="8667488" y="50507"/>
                      </a:cubicBezTo>
                      <a:lnTo>
                        <a:pt x="8901689" y="110727"/>
                      </a:lnTo>
                      <a:lnTo>
                        <a:pt x="7674461" y="1263810"/>
                      </a:lnTo>
                      <a:lnTo>
                        <a:pt x="7703554" y="2800349"/>
                      </a:lnTo>
                      <a:lnTo>
                        <a:pt x="9097463" y="3152622"/>
                      </a:lnTo>
                      <a:lnTo>
                        <a:pt x="10419403" y="1956308"/>
                      </a:lnTo>
                      <a:lnTo>
                        <a:pt x="10561728" y="1828438"/>
                      </a:lnTo>
                      <a:lnTo>
                        <a:pt x="10601985" y="1985004"/>
                      </a:lnTo>
                      <a:cubicBezTo>
                        <a:pt x="10635101" y="2146838"/>
                        <a:pt x="10652492" y="2314401"/>
                        <a:pt x="10652492" y="2486025"/>
                      </a:cubicBezTo>
                      <a:cubicBezTo>
                        <a:pt x="10652493" y="3773207"/>
                        <a:pt x="9674242" y="4831906"/>
                        <a:pt x="8420649" y="4959215"/>
                      </a:cubicBezTo>
                      <a:cubicBezTo>
                        <a:pt x="8337076" y="4967702"/>
                        <a:pt x="8252279" y="4972050"/>
                        <a:pt x="8166469" y="4972050"/>
                      </a:cubicBezTo>
                      <a:cubicBezTo>
                        <a:pt x="7909031" y="4972050"/>
                        <a:pt x="7660734" y="4932920"/>
                        <a:pt x="7427200" y="4860283"/>
                      </a:cubicBezTo>
                      <a:lnTo>
                        <a:pt x="7251224" y="4795876"/>
                      </a:lnTo>
                      <a:lnTo>
                        <a:pt x="6464544" y="5618223"/>
                      </a:lnTo>
                      <a:lnTo>
                        <a:pt x="8674119" y="7542279"/>
                      </a:lnTo>
                      <a:cubicBezTo>
                        <a:pt x="9908187" y="8171073"/>
                        <a:pt x="10374294" y="8879249"/>
                        <a:pt x="10769935" y="9821181"/>
                      </a:cubicBezTo>
                      <a:lnTo>
                        <a:pt x="10367989" y="10239118"/>
                      </a:lnTo>
                      <a:cubicBezTo>
                        <a:pt x="9519786" y="10024316"/>
                        <a:pt x="8420491" y="9347616"/>
                        <a:pt x="7988373" y="8351245"/>
                      </a:cubicBezTo>
                      <a:lnTo>
                        <a:pt x="5717438" y="6399200"/>
                      </a:lnTo>
                      <a:lnTo>
                        <a:pt x="5101021" y="7043564"/>
                      </a:lnTo>
                      <a:lnTo>
                        <a:pt x="5182386" y="7187364"/>
                      </a:lnTo>
                      <a:cubicBezTo>
                        <a:pt x="5327522" y="7475846"/>
                        <a:pt x="5418496" y="7797550"/>
                        <a:pt x="5441129" y="8140052"/>
                      </a:cubicBezTo>
                      <a:cubicBezTo>
                        <a:pt x="5531657" y="9510057"/>
                        <a:pt x="4494436" y="10694053"/>
                        <a:pt x="3124430" y="107845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F33961-725F-4AE5-82ED-3AE0AAB1A7E5}"/>
              </a:ext>
            </a:extLst>
          </p:cNvPr>
          <p:cNvGrpSpPr/>
          <p:nvPr/>
        </p:nvGrpSpPr>
        <p:grpSpPr>
          <a:xfrm>
            <a:off x="3325064" y="1798484"/>
            <a:ext cx="1460549" cy="1318429"/>
            <a:chOff x="9256574" y="2445871"/>
            <a:chExt cx="1858663" cy="15873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8DBF2A3-79F4-48D6-8FD1-8096813CB545}"/>
                </a:ext>
              </a:extLst>
            </p:cNvPr>
            <p:cNvGrpSpPr/>
            <p:nvPr/>
          </p:nvGrpSpPr>
          <p:grpSpPr>
            <a:xfrm>
              <a:off x="9332449" y="2445871"/>
              <a:ext cx="1701530" cy="1587304"/>
              <a:chOff x="9332449" y="2445871"/>
              <a:chExt cx="1701530" cy="158730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C0BD616-D9A4-42CD-88D5-069A1FB4625A}"/>
                  </a:ext>
                </a:extLst>
              </p:cNvPr>
              <p:cNvSpPr/>
              <p:nvPr/>
            </p:nvSpPr>
            <p:spPr>
              <a:xfrm>
                <a:off x="9583345" y="2596147"/>
                <a:ext cx="1077804" cy="1077804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89547D8-8B0B-46CF-B0B1-2858C47CFB4C}"/>
                  </a:ext>
                </a:extLst>
              </p:cNvPr>
              <p:cNvSpPr/>
              <p:nvPr/>
            </p:nvSpPr>
            <p:spPr>
              <a:xfrm>
                <a:off x="10110819" y="3015468"/>
                <a:ext cx="923160" cy="92316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6B0E918-A89E-424E-B39A-604ED25BEF95}"/>
                  </a:ext>
                </a:extLst>
              </p:cNvPr>
              <p:cNvSpPr/>
              <p:nvPr/>
            </p:nvSpPr>
            <p:spPr>
              <a:xfrm>
                <a:off x="9332449" y="2445871"/>
                <a:ext cx="700091" cy="700091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BFEA854-C9B4-4FE0-9738-2D4CE83D3D49}"/>
                  </a:ext>
                </a:extLst>
              </p:cNvPr>
              <p:cNvSpPr/>
              <p:nvPr/>
            </p:nvSpPr>
            <p:spPr>
              <a:xfrm>
                <a:off x="9526525" y="3412959"/>
                <a:ext cx="620216" cy="620216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D5F106B-FB09-4F3D-AF6D-D71C31D10A1B}"/>
                  </a:ext>
                </a:extLst>
              </p:cNvPr>
              <p:cNvSpPr/>
              <p:nvPr/>
            </p:nvSpPr>
            <p:spPr>
              <a:xfrm>
                <a:off x="10374136" y="2507881"/>
                <a:ext cx="574027" cy="574027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F3B1E4-76F2-40A9-8446-D89A5DC9E06C}"/>
                </a:ext>
              </a:extLst>
            </p:cNvPr>
            <p:cNvSpPr txBox="1"/>
            <p:nvPr/>
          </p:nvSpPr>
          <p:spPr>
            <a:xfrm>
              <a:off x="9438183" y="3569178"/>
              <a:ext cx="796905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B2E77E-DDB4-4D21-B359-345470F1AA65}"/>
                </a:ext>
              </a:extLst>
            </p:cNvPr>
            <p:cNvSpPr txBox="1"/>
            <p:nvPr/>
          </p:nvSpPr>
          <p:spPr>
            <a:xfrm>
              <a:off x="9256574" y="2551402"/>
              <a:ext cx="69994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86CC86-980E-4C74-982B-7A1F66234E3A}"/>
                </a:ext>
              </a:extLst>
            </p:cNvPr>
            <p:cNvSpPr txBox="1"/>
            <p:nvPr/>
          </p:nvSpPr>
          <p:spPr>
            <a:xfrm>
              <a:off x="10346055" y="2557940"/>
              <a:ext cx="67798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AC9510-5238-4809-9D1D-78179EE1E26E}"/>
                </a:ext>
              </a:extLst>
            </p:cNvPr>
            <p:cNvSpPr txBox="1"/>
            <p:nvPr/>
          </p:nvSpPr>
          <p:spPr>
            <a:xfrm>
              <a:off x="9703186" y="2950381"/>
              <a:ext cx="838117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3CF9FD-43D5-456C-8F90-88D538EFA23F}"/>
                </a:ext>
              </a:extLst>
            </p:cNvPr>
            <p:cNvSpPr txBox="1"/>
            <p:nvPr/>
          </p:nvSpPr>
          <p:spPr>
            <a:xfrm>
              <a:off x="10280964" y="3378206"/>
              <a:ext cx="834273" cy="24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Pandas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81A766-5628-432E-86FA-7D99789B38A9}"/>
              </a:ext>
            </a:extLst>
          </p:cNvPr>
          <p:cNvGrpSpPr/>
          <p:nvPr/>
        </p:nvGrpSpPr>
        <p:grpSpPr>
          <a:xfrm>
            <a:off x="5727220" y="1342178"/>
            <a:ext cx="1134091" cy="382679"/>
            <a:chOff x="6836609" y="2144690"/>
            <a:chExt cx="1525122" cy="4759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CFA11C-B329-4033-9D67-4BB6B24181C1}"/>
                </a:ext>
              </a:extLst>
            </p:cNvPr>
            <p:cNvSpPr txBox="1"/>
            <p:nvPr/>
          </p:nvSpPr>
          <p:spPr>
            <a:xfrm>
              <a:off x="6836609" y="2144690"/>
              <a:ext cx="1525122" cy="45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BF8A08-2571-42D6-84CD-A3306E09EA2B}"/>
                </a:ext>
              </a:extLst>
            </p:cNvPr>
            <p:cNvCxnSpPr>
              <a:cxnSpLocks/>
            </p:cNvCxnSpPr>
            <p:nvPr/>
          </p:nvCxnSpPr>
          <p:spPr>
            <a:xfrm>
              <a:off x="7073933" y="2620598"/>
              <a:ext cx="108379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8BE252-235A-400D-9666-0522E9E2FF6B}"/>
              </a:ext>
            </a:extLst>
          </p:cNvPr>
          <p:cNvGrpSpPr/>
          <p:nvPr/>
        </p:nvGrpSpPr>
        <p:grpSpPr>
          <a:xfrm>
            <a:off x="5339306" y="3155501"/>
            <a:ext cx="2062259" cy="504803"/>
            <a:chOff x="8733915" y="4248460"/>
            <a:chExt cx="2797658" cy="62778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4D20BB-565C-44AA-896C-6BA95938F6A6}"/>
                </a:ext>
              </a:extLst>
            </p:cNvPr>
            <p:cNvSpPr txBox="1"/>
            <p:nvPr/>
          </p:nvSpPr>
          <p:spPr>
            <a:xfrm>
              <a:off x="9447387" y="4248460"/>
              <a:ext cx="2084186" cy="45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Languages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1CCA9D4-7923-42D2-BAA9-84B07381FB5F}"/>
                </a:ext>
              </a:extLst>
            </p:cNvPr>
            <p:cNvGrpSpPr/>
            <p:nvPr/>
          </p:nvGrpSpPr>
          <p:grpSpPr>
            <a:xfrm>
              <a:off x="8733915" y="4251483"/>
              <a:ext cx="2498332" cy="624762"/>
              <a:chOff x="8387063" y="4251483"/>
              <a:chExt cx="2498332" cy="62476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89B0ADA-AC86-4AEC-BF0F-63A871D79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51" y="4866444"/>
                <a:ext cx="1702044" cy="980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3FFE710-BE8C-4A23-ACFE-7120092FD4E3}"/>
                  </a:ext>
                </a:extLst>
              </p:cNvPr>
              <p:cNvGrpSpPr/>
              <p:nvPr/>
            </p:nvGrpSpPr>
            <p:grpSpPr>
              <a:xfrm>
                <a:off x="8387063" y="4251483"/>
                <a:ext cx="505728" cy="505728"/>
                <a:chOff x="8387063" y="4251483"/>
                <a:chExt cx="505728" cy="50572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DE6782A-A4F8-470F-97FE-A6306162B440}"/>
                    </a:ext>
                  </a:extLst>
                </p:cNvPr>
                <p:cNvSpPr/>
                <p:nvPr/>
              </p:nvSpPr>
              <p:spPr>
                <a:xfrm>
                  <a:off x="8387063" y="4251483"/>
                  <a:ext cx="505728" cy="50572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6" name="Freeform 177">
                  <a:extLst>
                    <a:ext uri="{FF2B5EF4-FFF2-40B4-BE49-F238E27FC236}">
                      <a16:creationId xmlns:a16="http://schemas.microsoft.com/office/drawing/2014/main" id="{484753DB-BA03-4525-A631-BE2D37C06D33}"/>
                    </a:ext>
                  </a:extLst>
                </p:cNvPr>
                <p:cNvSpPr/>
                <p:nvPr/>
              </p:nvSpPr>
              <p:spPr>
                <a:xfrm>
                  <a:off x="8480613" y="4350055"/>
                  <a:ext cx="318628" cy="308584"/>
                </a:xfrm>
                <a:custGeom>
                  <a:avLst/>
                  <a:gdLst>
                    <a:gd name="connsiteX0" fmla="*/ 965229 w 1340055"/>
                    <a:gd name="connsiteY0" fmla="*/ 441348 h 1297809"/>
                    <a:gd name="connsiteX1" fmla="*/ 863629 w 1340055"/>
                    <a:gd name="connsiteY1" fmla="*/ 542948 h 1297809"/>
                    <a:gd name="connsiteX2" fmla="*/ 965229 w 1340055"/>
                    <a:gd name="connsiteY2" fmla="*/ 644548 h 1297809"/>
                    <a:gd name="connsiteX3" fmla="*/ 1066829 w 1340055"/>
                    <a:gd name="connsiteY3" fmla="*/ 542948 h 1297809"/>
                    <a:gd name="connsiteX4" fmla="*/ 965229 w 1340055"/>
                    <a:gd name="connsiteY4" fmla="*/ 441348 h 1297809"/>
                    <a:gd name="connsiteX5" fmla="*/ 669954 w 1340055"/>
                    <a:gd name="connsiteY5" fmla="*/ 441348 h 1297809"/>
                    <a:gd name="connsiteX6" fmla="*/ 568354 w 1340055"/>
                    <a:gd name="connsiteY6" fmla="*/ 542948 h 1297809"/>
                    <a:gd name="connsiteX7" fmla="*/ 669954 w 1340055"/>
                    <a:gd name="connsiteY7" fmla="*/ 644548 h 1297809"/>
                    <a:gd name="connsiteX8" fmla="*/ 771554 w 1340055"/>
                    <a:gd name="connsiteY8" fmla="*/ 542948 h 1297809"/>
                    <a:gd name="connsiteX9" fmla="*/ 669954 w 1340055"/>
                    <a:gd name="connsiteY9" fmla="*/ 441348 h 1297809"/>
                    <a:gd name="connsiteX10" fmla="*/ 374679 w 1340055"/>
                    <a:gd name="connsiteY10" fmla="*/ 441348 h 1297809"/>
                    <a:gd name="connsiteX11" fmla="*/ 273079 w 1340055"/>
                    <a:gd name="connsiteY11" fmla="*/ 542948 h 1297809"/>
                    <a:gd name="connsiteX12" fmla="*/ 374679 w 1340055"/>
                    <a:gd name="connsiteY12" fmla="*/ 644548 h 1297809"/>
                    <a:gd name="connsiteX13" fmla="*/ 476279 w 1340055"/>
                    <a:gd name="connsiteY13" fmla="*/ 542948 h 1297809"/>
                    <a:gd name="connsiteX14" fmla="*/ 374679 w 1340055"/>
                    <a:gd name="connsiteY14" fmla="*/ 441348 h 1297809"/>
                    <a:gd name="connsiteX15" fmla="*/ 638043 w 1340055"/>
                    <a:gd name="connsiteY15" fmla="*/ 624 h 1297809"/>
                    <a:gd name="connsiteX16" fmla="*/ 950944 w 1340055"/>
                    <a:gd name="connsiteY16" fmla="*/ 50089 h 1297809"/>
                    <a:gd name="connsiteX17" fmla="*/ 1260272 w 1340055"/>
                    <a:gd name="connsiteY17" fmla="*/ 799643 h 1297809"/>
                    <a:gd name="connsiteX18" fmla="*/ 505859 w 1340055"/>
                    <a:gd name="connsiteY18" fmla="*/ 1069334 h 1297809"/>
                    <a:gd name="connsiteX19" fmla="*/ 232078 w 1340055"/>
                    <a:gd name="connsiteY19" fmla="*/ 1297809 h 1297809"/>
                    <a:gd name="connsiteX20" fmla="*/ 274494 w 1340055"/>
                    <a:gd name="connsiteY20" fmla="*/ 981187 h 1297809"/>
                    <a:gd name="connsiteX21" fmla="*/ 170119 w 1340055"/>
                    <a:gd name="connsiteY21" fmla="*/ 181454 h 1297809"/>
                    <a:gd name="connsiteX22" fmla="*/ 638043 w 1340055"/>
                    <a:gd name="connsiteY22" fmla="*/ 624 h 1297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40055" h="1297809">
                      <a:moveTo>
                        <a:pt x="965229" y="441348"/>
                      </a:moveTo>
                      <a:cubicBezTo>
                        <a:pt x="909117" y="441348"/>
                        <a:pt x="863629" y="486836"/>
                        <a:pt x="863629" y="542948"/>
                      </a:cubicBezTo>
                      <a:cubicBezTo>
                        <a:pt x="863629" y="599060"/>
                        <a:pt x="909117" y="644548"/>
                        <a:pt x="965229" y="644548"/>
                      </a:cubicBezTo>
                      <a:cubicBezTo>
                        <a:pt x="1021341" y="644548"/>
                        <a:pt x="1066829" y="599060"/>
                        <a:pt x="1066829" y="542948"/>
                      </a:cubicBezTo>
                      <a:cubicBezTo>
                        <a:pt x="1066829" y="486836"/>
                        <a:pt x="1021341" y="441348"/>
                        <a:pt x="965229" y="441348"/>
                      </a:cubicBezTo>
                      <a:close/>
                      <a:moveTo>
                        <a:pt x="669954" y="441348"/>
                      </a:moveTo>
                      <a:cubicBezTo>
                        <a:pt x="613842" y="441348"/>
                        <a:pt x="568354" y="486836"/>
                        <a:pt x="568354" y="542948"/>
                      </a:cubicBezTo>
                      <a:cubicBezTo>
                        <a:pt x="568354" y="599060"/>
                        <a:pt x="613842" y="644548"/>
                        <a:pt x="669954" y="644548"/>
                      </a:cubicBezTo>
                      <a:cubicBezTo>
                        <a:pt x="726066" y="644548"/>
                        <a:pt x="771554" y="599060"/>
                        <a:pt x="771554" y="542948"/>
                      </a:cubicBezTo>
                      <a:cubicBezTo>
                        <a:pt x="771554" y="486836"/>
                        <a:pt x="726066" y="441348"/>
                        <a:pt x="669954" y="441348"/>
                      </a:cubicBezTo>
                      <a:close/>
                      <a:moveTo>
                        <a:pt x="374679" y="441348"/>
                      </a:moveTo>
                      <a:cubicBezTo>
                        <a:pt x="318567" y="441348"/>
                        <a:pt x="273079" y="486836"/>
                        <a:pt x="273079" y="542948"/>
                      </a:cubicBezTo>
                      <a:cubicBezTo>
                        <a:pt x="273079" y="599060"/>
                        <a:pt x="318567" y="644548"/>
                        <a:pt x="374679" y="644548"/>
                      </a:cubicBezTo>
                      <a:cubicBezTo>
                        <a:pt x="430791" y="644548"/>
                        <a:pt x="476279" y="599060"/>
                        <a:pt x="476279" y="542948"/>
                      </a:cubicBezTo>
                      <a:cubicBezTo>
                        <a:pt x="476279" y="486836"/>
                        <a:pt x="430791" y="441348"/>
                        <a:pt x="374679" y="441348"/>
                      </a:cubicBezTo>
                      <a:close/>
                      <a:moveTo>
                        <a:pt x="638043" y="624"/>
                      </a:moveTo>
                      <a:cubicBezTo>
                        <a:pt x="743308" y="-3471"/>
                        <a:pt x="850597" y="12515"/>
                        <a:pt x="950944" y="50089"/>
                      </a:cubicBezTo>
                      <a:cubicBezTo>
                        <a:pt x="1301069" y="181194"/>
                        <a:pt x="1442626" y="524212"/>
                        <a:pt x="1260272" y="799643"/>
                      </a:cubicBezTo>
                      <a:cubicBezTo>
                        <a:pt x="1114933" y="1019166"/>
                        <a:pt x="803896" y="1130357"/>
                        <a:pt x="505859" y="1069334"/>
                      </a:cubicBezTo>
                      <a:lnTo>
                        <a:pt x="232078" y="1297809"/>
                      </a:lnTo>
                      <a:lnTo>
                        <a:pt x="274494" y="981187"/>
                      </a:lnTo>
                      <a:cubicBezTo>
                        <a:pt x="-44886" y="791897"/>
                        <a:pt x="-93332" y="420703"/>
                        <a:pt x="170119" y="181454"/>
                      </a:cubicBezTo>
                      <a:cubicBezTo>
                        <a:pt x="292787" y="70055"/>
                        <a:pt x="462602" y="7450"/>
                        <a:pt x="638043" y="6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7902D9-1BA5-476B-A83C-EBAB9124BD98}"/>
              </a:ext>
            </a:extLst>
          </p:cNvPr>
          <p:cNvGrpSpPr/>
          <p:nvPr/>
        </p:nvGrpSpPr>
        <p:grpSpPr>
          <a:xfrm>
            <a:off x="5408265" y="3709328"/>
            <a:ext cx="2160455" cy="1202312"/>
            <a:chOff x="6856546" y="5065340"/>
            <a:chExt cx="2160454" cy="120231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7D5653E-8E70-4062-B02C-71CD2EFC893E}"/>
                </a:ext>
              </a:extLst>
            </p:cNvPr>
            <p:cNvGrpSpPr/>
            <p:nvPr/>
          </p:nvGrpSpPr>
          <p:grpSpPr>
            <a:xfrm>
              <a:off x="6856546" y="5065340"/>
              <a:ext cx="2160454" cy="307777"/>
              <a:chOff x="6856546" y="5065340"/>
              <a:chExt cx="2160454" cy="30777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A93E24-4552-4F7C-93B2-C9208558720A}"/>
                  </a:ext>
                </a:extLst>
              </p:cNvPr>
              <p:cNvSpPr txBox="1"/>
              <p:nvPr/>
            </p:nvSpPr>
            <p:spPr>
              <a:xfrm>
                <a:off x="7007962" y="5065340"/>
                <a:ext cx="8025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5D14A5A-E914-4CA9-B5E5-1160712FD29A}"/>
                  </a:ext>
                </a:extLst>
              </p:cNvPr>
              <p:cNvGrpSpPr/>
              <p:nvPr/>
            </p:nvGrpSpPr>
            <p:grpSpPr>
              <a:xfrm>
                <a:off x="6856546" y="5138747"/>
                <a:ext cx="160963" cy="160963"/>
                <a:chOff x="7043126" y="4625111"/>
                <a:chExt cx="476862" cy="476862"/>
              </a:xfrm>
            </p:grpSpPr>
            <p:sp>
              <p:nvSpPr>
                <p:cNvPr id="90" name="Freeform 170">
                  <a:extLst>
                    <a:ext uri="{FF2B5EF4-FFF2-40B4-BE49-F238E27FC236}">
                      <a16:creationId xmlns:a16="http://schemas.microsoft.com/office/drawing/2014/main" id="{3EA5898E-879D-4F36-BFA4-27D513E8885C}"/>
                    </a:ext>
                  </a:extLst>
                </p:cNvPr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897B5CF-31BF-4408-89F6-35CF7D474D64}"/>
                    </a:ext>
                  </a:extLst>
                </p:cNvPr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EFF1717-D739-4F23-9658-436FF2237200}"/>
                  </a:ext>
                </a:extLst>
              </p:cNvPr>
              <p:cNvGrpSpPr/>
              <p:nvPr/>
            </p:nvGrpSpPr>
            <p:grpSpPr>
              <a:xfrm>
                <a:off x="7797441" y="5160677"/>
                <a:ext cx="1219559" cy="112676"/>
                <a:chOff x="2749719" y="4766344"/>
                <a:chExt cx="3033991" cy="812886"/>
              </a:xfrm>
            </p:grpSpPr>
            <p:sp>
              <p:nvSpPr>
                <p:cNvPr id="88" name="Hexagon 87">
                  <a:extLst>
                    <a:ext uri="{FF2B5EF4-FFF2-40B4-BE49-F238E27FC236}">
                      <a16:creationId xmlns:a16="http://schemas.microsoft.com/office/drawing/2014/main" id="{9AA285C3-2FA7-41F0-9385-112D7317B800}"/>
                    </a:ext>
                  </a:extLst>
                </p:cNvPr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Hexagon 82">
                  <a:extLst>
                    <a:ext uri="{FF2B5EF4-FFF2-40B4-BE49-F238E27FC236}">
                      <a16:creationId xmlns:a16="http://schemas.microsoft.com/office/drawing/2014/main" id="{53054245-88B0-4AB5-9062-3CCD454889DA}"/>
                    </a:ext>
                  </a:extLst>
                </p:cNvPr>
                <p:cNvSpPr/>
                <p:nvPr/>
              </p:nvSpPr>
              <p:spPr>
                <a:xfrm rot="10800000" flipV="1">
                  <a:off x="2749719" y="4766344"/>
                  <a:ext cx="2582316" cy="697983"/>
                </a:xfrm>
                <a:custGeom>
                  <a:avLst/>
                  <a:gdLst>
                    <a:gd name="connsiteX0" fmla="*/ 0 w 2060342"/>
                    <a:gd name="connsiteY0" fmla="*/ 101807 h 203614"/>
                    <a:gd name="connsiteX1" fmla="*/ 50904 w 2060342"/>
                    <a:gd name="connsiteY1" fmla="*/ 0 h 203614"/>
                    <a:gd name="connsiteX2" fmla="*/ 2009439 w 2060342"/>
                    <a:gd name="connsiteY2" fmla="*/ 0 h 203614"/>
                    <a:gd name="connsiteX3" fmla="*/ 2060342 w 2060342"/>
                    <a:gd name="connsiteY3" fmla="*/ 101807 h 203614"/>
                    <a:gd name="connsiteX4" fmla="*/ 2009439 w 2060342"/>
                    <a:gd name="connsiteY4" fmla="*/ 203614 h 203614"/>
                    <a:gd name="connsiteX5" fmla="*/ 50904 w 2060342"/>
                    <a:gd name="connsiteY5" fmla="*/ 203614 h 203614"/>
                    <a:gd name="connsiteX6" fmla="*/ 0 w 2060342"/>
                    <a:gd name="connsiteY6" fmla="*/ 101807 h 203614"/>
                    <a:gd name="connsiteX0" fmla="*/ 0 w 2009439"/>
                    <a:gd name="connsiteY0" fmla="*/ 101807 h 203614"/>
                    <a:gd name="connsiteX1" fmla="*/ 50904 w 2009439"/>
                    <a:gd name="connsiteY1" fmla="*/ 0 h 203614"/>
                    <a:gd name="connsiteX2" fmla="*/ 2009439 w 2009439"/>
                    <a:gd name="connsiteY2" fmla="*/ 0 h 203614"/>
                    <a:gd name="connsiteX3" fmla="*/ 2009439 w 2009439"/>
                    <a:gd name="connsiteY3" fmla="*/ 203614 h 203614"/>
                    <a:gd name="connsiteX4" fmla="*/ 50904 w 2009439"/>
                    <a:gd name="connsiteY4" fmla="*/ 203614 h 203614"/>
                    <a:gd name="connsiteX5" fmla="*/ 0 w 20094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094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009439" y="0"/>
                      </a:lnTo>
                      <a:lnTo>
                        <a:pt x="20094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3F5249-B0F0-4180-A18F-F0084CB680F7}"/>
                </a:ext>
              </a:extLst>
            </p:cNvPr>
            <p:cNvGrpSpPr/>
            <p:nvPr/>
          </p:nvGrpSpPr>
          <p:grpSpPr>
            <a:xfrm>
              <a:off x="6856546" y="5512607"/>
              <a:ext cx="2160454" cy="307777"/>
              <a:chOff x="6856546" y="5438786"/>
              <a:chExt cx="2160454" cy="30777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6659059-9F6A-4F35-8CCB-AF41AD6A5029}"/>
                  </a:ext>
                </a:extLst>
              </p:cNvPr>
              <p:cNvGrpSpPr/>
              <p:nvPr/>
            </p:nvGrpSpPr>
            <p:grpSpPr>
              <a:xfrm>
                <a:off x="6856546" y="5512193"/>
                <a:ext cx="160963" cy="160963"/>
                <a:chOff x="7043126" y="4625111"/>
                <a:chExt cx="476862" cy="476862"/>
              </a:xfrm>
            </p:grpSpPr>
            <p:sp>
              <p:nvSpPr>
                <p:cNvPr id="83" name="Freeform 162">
                  <a:extLst>
                    <a:ext uri="{FF2B5EF4-FFF2-40B4-BE49-F238E27FC236}">
                      <a16:creationId xmlns:a16="http://schemas.microsoft.com/office/drawing/2014/main" id="{DEA87CA7-A704-4D52-A80D-55B728E02222}"/>
                    </a:ext>
                  </a:extLst>
                </p:cNvPr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36B6823-92D4-4FEB-8A65-B9EB8521E56D}"/>
                    </a:ext>
                  </a:extLst>
                </p:cNvPr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5CF741-7744-4338-A559-310160EE2C2D}"/>
                  </a:ext>
                </a:extLst>
              </p:cNvPr>
              <p:cNvSpPr txBox="1"/>
              <p:nvPr/>
            </p:nvSpPr>
            <p:spPr>
              <a:xfrm>
                <a:off x="7007961" y="5438786"/>
                <a:ext cx="880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Marathi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16A780-BE4E-400E-A58C-8366CC5D07B8}"/>
                  </a:ext>
                </a:extLst>
              </p:cNvPr>
              <p:cNvGrpSpPr/>
              <p:nvPr/>
            </p:nvGrpSpPr>
            <p:grpSpPr>
              <a:xfrm>
                <a:off x="7797442" y="5534123"/>
                <a:ext cx="1219558" cy="117102"/>
                <a:chOff x="2749721" y="4766344"/>
                <a:chExt cx="3033989" cy="844817"/>
              </a:xfrm>
            </p:grpSpPr>
            <p:sp>
              <p:nvSpPr>
                <p:cNvPr id="81" name="Hexagon 80">
                  <a:extLst>
                    <a:ext uri="{FF2B5EF4-FFF2-40B4-BE49-F238E27FC236}">
                      <a16:creationId xmlns:a16="http://schemas.microsoft.com/office/drawing/2014/main" id="{CCF97312-9773-49FE-A5AF-F51D7582DE39}"/>
                    </a:ext>
                  </a:extLst>
                </p:cNvPr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Hexagon 78">
                  <a:extLst>
                    <a:ext uri="{FF2B5EF4-FFF2-40B4-BE49-F238E27FC236}">
                      <a16:creationId xmlns:a16="http://schemas.microsoft.com/office/drawing/2014/main" id="{2CC0C4A7-E948-4204-802F-AB925BA2E672}"/>
                    </a:ext>
                  </a:extLst>
                </p:cNvPr>
                <p:cNvSpPr/>
                <p:nvPr/>
              </p:nvSpPr>
              <p:spPr>
                <a:xfrm rot="10800000" flipV="1">
                  <a:off x="2749721" y="4766344"/>
                  <a:ext cx="2582321" cy="844817"/>
                </a:xfrm>
                <a:custGeom>
                  <a:avLst/>
                  <a:gdLst>
                    <a:gd name="connsiteX0" fmla="*/ 0 w 2992074"/>
                    <a:gd name="connsiteY0" fmla="*/ 101807 h 203614"/>
                    <a:gd name="connsiteX1" fmla="*/ 50904 w 2992074"/>
                    <a:gd name="connsiteY1" fmla="*/ 0 h 203614"/>
                    <a:gd name="connsiteX2" fmla="*/ 2941171 w 2992074"/>
                    <a:gd name="connsiteY2" fmla="*/ 0 h 203614"/>
                    <a:gd name="connsiteX3" fmla="*/ 2992074 w 2992074"/>
                    <a:gd name="connsiteY3" fmla="*/ 101807 h 203614"/>
                    <a:gd name="connsiteX4" fmla="*/ 2941171 w 2992074"/>
                    <a:gd name="connsiteY4" fmla="*/ 203614 h 203614"/>
                    <a:gd name="connsiteX5" fmla="*/ 50904 w 2992074"/>
                    <a:gd name="connsiteY5" fmla="*/ 203614 h 203614"/>
                    <a:gd name="connsiteX6" fmla="*/ 0 w 2992074"/>
                    <a:gd name="connsiteY6" fmla="*/ 101807 h 203614"/>
                    <a:gd name="connsiteX0" fmla="*/ 0 w 2941171"/>
                    <a:gd name="connsiteY0" fmla="*/ 101807 h 203614"/>
                    <a:gd name="connsiteX1" fmla="*/ 50904 w 2941171"/>
                    <a:gd name="connsiteY1" fmla="*/ 0 h 203614"/>
                    <a:gd name="connsiteX2" fmla="*/ 2941171 w 2941171"/>
                    <a:gd name="connsiteY2" fmla="*/ 0 h 203614"/>
                    <a:gd name="connsiteX3" fmla="*/ 2941171 w 2941171"/>
                    <a:gd name="connsiteY3" fmla="*/ 203614 h 203614"/>
                    <a:gd name="connsiteX4" fmla="*/ 50904 w 2941171"/>
                    <a:gd name="connsiteY4" fmla="*/ 203614 h 203614"/>
                    <a:gd name="connsiteX5" fmla="*/ 0 w 2941171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41171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2941171" y="0"/>
                      </a:lnTo>
                      <a:lnTo>
                        <a:pt x="2941171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2B63BA3-740C-4D7F-A9A5-110166BAE1D0}"/>
                </a:ext>
              </a:extLst>
            </p:cNvPr>
            <p:cNvGrpSpPr/>
            <p:nvPr/>
          </p:nvGrpSpPr>
          <p:grpSpPr>
            <a:xfrm>
              <a:off x="6856546" y="5959874"/>
              <a:ext cx="2160454" cy="307777"/>
              <a:chOff x="6856546" y="5812233"/>
              <a:chExt cx="2160454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CF499F7-3D40-48B5-B5F9-A0FB2140A49F}"/>
                  </a:ext>
                </a:extLst>
              </p:cNvPr>
              <p:cNvSpPr txBox="1"/>
              <p:nvPr/>
            </p:nvSpPr>
            <p:spPr>
              <a:xfrm>
                <a:off x="7007961" y="5812233"/>
                <a:ext cx="888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9E17508-165B-4624-B4DA-5FFC5FA628F3}"/>
                  </a:ext>
                </a:extLst>
              </p:cNvPr>
              <p:cNvGrpSpPr/>
              <p:nvPr/>
            </p:nvGrpSpPr>
            <p:grpSpPr>
              <a:xfrm>
                <a:off x="6856546" y="5885640"/>
                <a:ext cx="160963" cy="160963"/>
                <a:chOff x="7043126" y="4625111"/>
                <a:chExt cx="476862" cy="476862"/>
              </a:xfrm>
            </p:grpSpPr>
            <p:sp>
              <p:nvSpPr>
                <p:cNvPr id="76" name="Freeform 166">
                  <a:extLst>
                    <a:ext uri="{FF2B5EF4-FFF2-40B4-BE49-F238E27FC236}">
                      <a16:creationId xmlns:a16="http://schemas.microsoft.com/office/drawing/2014/main" id="{11ADA851-EB41-4315-95E4-43E3892CE057}"/>
                    </a:ext>
                  </a:extLst>
                </p:cNvPr>
                <p:cNvSpPr/>
                <p:nvPr/>
              </p:nvSpPr>
              <p:spPr>
                <a:xfrm>
                  <a:off x="7118784" y="4708984"/>
                  <a:ext cx="325546" cy="30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19" h="147005">
                      <a:moveTo>
                        <a:pt x="150912" y="0"/>
                      </a:moveTo>
                      <a:lnTo>
                        <a:pt x="154819" y="5581"/>
                      </a:lnTo>
                      <a:cubicBezTo>
                        <a:pt x="138894" y="17562"/>
                        <a:pt x="121183" y="36017"/>
                        <a:pt x="101687" y="60945"/>
                      </a:cubicBezTo>
                      <a:cubicBezTo>
                        <a:pt x="82190" y="85874"/>
                        <a:pt x="67308" y="109166"/>
                        <a:pt x="57039" y="130820"/>
                      </a:cubicBezTo>
                      <a:lnTo>
                        <a:pt x="48779" y="136401"/>
                      </a:lnTo>
                      <a:cubicBezTo>
                        <a:pt x="41932" y="141164"/>
                        <a:pt x="37282" y="144698"/>
                        <a:pt x="34826" y="147005"/>
                      </a:cubicBezTo>
                      <a:cubicBezTo>
                        <a:pt x="33859" y="143508"/>
                        <a:pt x="31738" y="137778"/>
                        <a:pt x="28464" y="129816"/>
                      </a:cubicBezTo>
                      <a:lnTo>
                        <a:pt x="25338" y="122560"/>
                      </a:lnTo>
                      <a:cubicBezTo>
                        <a:pt x="20873" y="112142"/>
                        <a:pt x="16725" y="104440"/>
                        <a:pt x="12892" y="99455"/>
                      </a:cubicBezTo>
                      <a:cubicBezTo>
                        <a:pt x="9060" y="94469"/>
                        <a:pt x="4763" y="91157"/>
                        <a:pt x="0" y="89520"/>
                      </a:cubicBezTo>
                      <a:cubicBezTo>
                        <a:pt x="8037" y="81037"/>
                        <a:pt x="15404" y="76796"/>
                        <a:pt x="22101" y="76796"/>
                      </a:cubicBezTo>
                      <a:cubicBezTo>
                        <a:pt x="27831" y="76796"/>
                        <a:pt x="34193" y="84572"/>
                        <a:pt x="41188" y="100124"/>
                      </a:cubicBezTo>
                      <a:lnTo>
                        <a:pt x="44649" y="107938"/>
                      </a:lnTo>
                      <a:cubicBezTo>
                        <a:pt x="57225" y="86730"/>
                        <a:pt x="73372" y="66117"/>
                        <a:pt x="93092" y="46100"/>
                      </a:cubicBezTo>
                      <a:cubicBezTo>
                        <a:pt x="112812" y="26082"/>
                        <a:pt x="132085" y="10716"/>
                        <a:pt x="15091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945AD3E7-68B0-4427-A7E3-9F46CC26DDC0}"/>
                    </a:ext>
                  </a:extLst>
                </p:cNvPr>
                <p:cNvSpPr/>
                <p:nvPr/>
              </p:nvSpPr>
              <p:spPr>
                <a:xfrm>
                  <a:off x="7043126" y="4625111"/>
                  <a:ext cx="476862" cy="47686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>
                    <a:defRPr/>
                  </a:pPr>
                  <a:endParaRPr lang="en-US" sz="140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047159B-9AE1-44ED-A562-DF827C821DFC}"/>
                  </a:ext>
                </a:extLst>
              </p:cNvPr>
              <p:cNvGrpSpPr/>
              <p:nvPr/>
            </p:nvGrpSpPr>
            <p:grpSpPr>
              <a:xfrm>
                <a:off x="7797440" y="5911997"/>
                <a:ext cx="1219560" cy="112674"/>
                <a:chOff x="2749717" y="4798282"/>
                <a:chExt cx="3033993" cy="812872"/>
              </a:xfrm>
            </p:grpSpPr>
            <p:sp>
              <p:nvSpPr>
                <p:cNvPr id="74" name="Hexagon 73">
                  <a:extLst>
                    <a:ext uri="{FF2B5EF4-FFF2-40B4-BE49-F238E27FC236}">
                      <a16:creationId xmlns:a16="http://schemas.microsoft.com/office/drawing/2014/main" id="{E71E49FB-7F7A-47AB-B9FD-1BDA74925F22}"/>
                    </a:ext>
                  </a:extLst>
                </p:cNvPr>
                <p:cNvSpPr/>
                <p:nvPr/>
              </p:nvSpPr>
              <p:spPr>
                <a:xfrm rot="10800000" flipV="1">
                  <a:off x="3287557" y="4798282"/>
                  <a:ext cx="2496153" cy="780948"/>
                </a:xfrm>
                <a:prstGeom prst="hexagon">
                  <a:avLst>
                    <a:gd name="adj" fmla="val 0"/>
                    <a:gd name="vf" fmla="val 11547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Hexagon 74">
                  <a:extLst>
                    <a:ext uri="{FF2B5EF4-FFF2-40B4-BE49-F238E27FC236}">
                      <a16:creationId xmlns:a16="http://schemas.microsoft.com/office/drawing/2014/main" id="{732BA39A-6B5C-48C9-B9E4-C7A65A8B9D68}"/>
                    </a:ext>
                  </a:extLst>
                </p:cNvPr>
                <p:cNvSpPr/>
                <p:nvPr/>
              </p:nvSpPr>
              <p:spPr>
                <a:xfrm rot="10800000" flipV="1">
                  <a:off x="2749717" y="4812372"/>
                  <a:ext cx="2839352" cy="798782"/>
                </a:xfrm>
                <a:custGeom>
                  <a:avLst/>
                  <a:gdLst>
                    <a:gd name="connsiteX0" fmla="*/ 0 w 1742842"/>
                    <a:gd name="connsiteY0" fmla="*/ 101807 h 203614"/>
                    <a:gd name="connsiteX1" fmla="*/ 50904 w 1742842"/>
                    <a:gd name="connsiteY1" fmla="*/ 0 h 203614"/>
                    <a:gd name="connsiteX2" fmla="*/ 1691939 w 1742842"/>
                    <a:gd name="connsiteY2" fmla="*/ 0 h 203614"/>
                    <a:gd name="connsiteX3" fmla="*/ 1742842 w 1742842"/>
                    <a:gd name="connsiteY3" fmla="*/ 101807 h 203614"/>
                    <a:gd name="connsiteX4" fmla="*/ 1691939 w 1742842"/>
                    <a:gd name="connsiteY4" fmla="*/ 203614 h 203614"/>
                    <a:gd name="connsiteX5" fmla="*/ 50904 w 1742842"/>
                    <a:gd name="connsiteY5" fmla="*/ 203614 h 203614"/>
                    <a:gd name="connsiteX6" fmla="*/ 0 w 1742842"/>
                    <a:gd name="connsiteY6" fmla="*/ 101807 h 203614"/>
                    <a:gd name="connsiteX0" fmla="*/ 0 w 1691939"/>
                    <a:gd name="connsiteY0" fmla="*/ 101807 h 203614"/>
                    <a:gd name="connsiteX1" fmla="*/ 50904 w 1691939"/>
                    <a:gd name="connsiteY1" fmla="*/ 0 h 203614"/>
                    <a:gd name="connsiteX2" fmla="*/ 1691939 w 1691939"/>
                    <a:gd name="connsiteY2" fmla="*/ 0 h 203614"/>
                    <a:gd name="connsiteX3" fmla="*/ 1691939 w 1691939"/>
                    <a:gd name="connsiteY3" fmla="*/ 203614 h 203614"/>
                    <a:gd name="connsiteX4" fmla="*/ 50904 w 1691939"/>
                    <a:gd name="connsiteY4" fmla="*/ 203614 h 203614"/>
                    <a:gd name="connsiteX5" fmla="*/ 0 w 1691939"/>
                    <a:gd name="connsiteY5" fmla="*/ 101807 h 203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1939" h="203614">
                      <a:moveTo>
                        <a:pt x="0" y="101807"/>
                      </a:moveTo>
                      <a:lnTo>
                        <a:pt x="50904" y="0"/>
                      </a:lnTo>
                      <a:lnTo>
                        <a:pt x="1691939" y="0"/>
                      </a:lnTo>
                      <a:lnTo>
                        <a:pt x="1691939" y="203614"/>
                      </a:lnTo>
                      <a:lnTo>
                        <a:pt x="50904" y="203614"/>
                      </a:lnTo>
                      <a:lnTo>
                        <a:pt x="0" y="10180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14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0881A9-D1B7-419F-A6CA-DD72C045328C}"/>
              </a:ext>
            </a:extLst>
          </p:cNvPr>
          <p:cNvSpPr/>
          <p:nvPr/>
        </p:nvSpPr>
        <p:spPr>
          <a:xfrm>
            <a:off x="160440" y="3629225"/>
            <a:ext cx="40428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Fresenius </a:t>
            </a:r>
            <a:r>
              <a:rPr lang="en-US" dirty="0" err="1"/>
              <a:t>Kabi</a:t>
            </a:r>
            <a:r>
              <a:rPr lang="en-US" dirty="0"/>
              <a:t> India Pvt Ltd </a:t>
            </a:r>
            <a:r>
              <a:rPr lang="en-US" dirty="0" err="1"/>
              <a:t>Ranjangoan</a:t>
            </a:r>
            <a:r>
              <a:rPr lang="en-US" dirty="0"/>
              <a:t> Pune,  April 2021 – June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Wockhardt</a:t>
            </a:r>
            <a:r>
              <a:rPr lang="en-US" dirty="0"/>
              <a:t> Pharmaceutical Pvt Ltd Aurangabad Oct 2020-May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Alembic </a:t>
            </a:r>
            <a:r>
              <a:rPr lang="en-US" dirty="0" err="1"/>
              <a:t>Pharmaceautical</a:t>
            </a:r>
            <a:r>
              <a:rPr lang="en-US" dirty="0"/>
              <a:t> Pvt Ltd Vadodara  Oct 2019- July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 </a:t>
            </a: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AAAD3D-14BD-4A15-A740-2F607BB92AA6}"/>
              </a:ext>
            </a:extLst>
          </p:cNvPr>
          <p:cNvGrpSpPr/>
          <p:nvPr/>
        </p:nvGrpSpPr>
        <p:grpSpPr>
          <a:xfrm>
            <a:off x="186395" y="3018107"/>
            <a:ext cx="2536799" cy="555968"/>
            <a:chOff x="482698" y="3363361"/>
            <a:chExt cx="3603432" cy="6914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A87AAB-906C-4437-98A4-4CEFBDA73B7C}"/>
                </a:ext>
              </a:extLst>
            </p:cNvPr>
            <p:cNvSpPr txBox="1"/>
            <p:nvPr/>
          </p:nvSpPr>
          <p:spPr>
            <a:xfrm>
              <a:off x="1087039" y="3363361"/>
              <a:ext cx="2978317" cy="45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Work Experience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4C92B1A-973E-4AE5-BF86-3693FABBFCA5}"/>
                </a:ext>
              </a:extLst>
            </p:cNvPr>
            <p:cNvGrpSpPr/>
            <p:nvPr/>
          </p:nvGrpSpPr>
          <p:grpSpPr>
            <a:xfrm>
              <a:off x="482698" y="3371504"/>
              <a:ext cx="3603432" cy="683269"/>
              <a:chOff x="1911975" y="3269906"/>
              <a:chExt cx="3603432" cy="68326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DCBF50-F073-408B-AA91-41C5F320F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3918" y="3934518"/>
                <a:ext cx="2821489" cy="18657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32F1697-66CD-4AA3-9E73-2C558ACB2C10}"/>
                  </a:ext>
                </a:extLst>
              </p:cNvPr>
              <p:cNvGrpSpPr/>
              <p:nvPr/>
            </p:nvGrpSpPr>
            <p:grpSpPr>
              <a:xfrm>
                <a:off x="1911975" y="3269906"/>
                <a:ext cx="505728" cy="510950"/>
                <a:chOff x="592617" y="2857106"/>
                <a:chExt cx="652064" cy="658797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35E1675-A999-4D6D-A2C0-87882503259A}"/>
                    </a:ext>
                  </a:extLst>
                </p:cNvPr>
                <p:cNvSpPr/>
                <p:nvPr/>
              </p:nvSpPr>
              <p:spPr>
                <a:xfrm>
                  <a:off x="592617" y="2857106"/>
                  <a:ext cx="652064" cy="65206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0ED6660-1F0E-47CD-8A1B-157CBE13DDC5}"/>
                    </a:ext>
                  </a:extLst>
                </p:cNvPr>
                <p:cNvGrpSpPr/>
                <p:nvPr/>
              </p:nvGrpSpPr>
              <p:grpSpPr>
                <a:xfrm>
                  <a:off x="710923" y="3088695"/>
                  <a:ext cx="426640" cy="427208"/>
                  <a:chOff x="4775201" y="2857500"/>
                  <a:chExt cx="1190625" cy="1192213"/>
                </a:xfrm>
                <a:solidFill>
                  <a:schemeClr val="bg1"/>
                </a:solidFill>
              </p:grpSpPr>
              <p:sp>
                <p:nvSpPr>
                  <p:cNvPr id="111" name="Freeform 470">
                    <a:extLst>
                      <a:ext uri="{FF2B5EF4-FFF2-40B4-BE49-F238E27FC236}">
                        <a16:creationId xmlns:a16="http://schemas.microsoft.com/office/drawing/2014/main" id="{BA5B8CAB-0FBD-4CE4-A187-7383643E36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75201" y="3252788"/>
                    <a:ext cx="795338" cy="796925"/>
                  </a:xfrm>
                  <a:custGeom>
                    <a:avLst/>
                    <a:gdLst>
                      <a:gd name="T0" fmla="*/ 3935 w 4300"/>
                      <a:gd name="T1" fmla="*/ 2358 h 4300"/>
                      <a:gd name="T2" fmla="*/ 4141 w 4300"/>
                      <a:gd name="T3" fmla="*/ 1821 h 4300"/>
                      <a:gd name="T4" fmla="*/ 4250 w 4300"/>
                      <a:gd name="T5" fmla="*/ 1488 h 4300"/>
                      <a:gd name="T6" fmla="*/ 3790 w 4300"/>
                      <a:gd name="T7" fmla="*/ 975 h 4300"/>
                      <a:gd name="T8" fmla="*/ 3265 w 4300"/>
                      <a:gd name="T9" fmla="*/ 741 h 4300"/>
                      <a:gd name="T10" fmla="*/ 3167 w 4300"/>
                      <a:gd name="T11" fmla="*/ 197 h 4300"/>
                      <a:gd name="T12" fmla="*/ 2479 w 4300"/>
                      <a:gd name="T13" fmla="*/ 159 h 4300"/>
                      <a:gd name="T14" fmla="*/ 1942 w 4300"/>
                      <a:gd name="T15" fmla="*/ 365 h 4300"/>
                      <a:gd name="T16" fmla="*/ 1488 w 4300"/>
                      <a:gd name="T17" fmla="*/ 50 h 4300"/>
                      <a:gd name="T18" fmla="*/ 975 w 4300"/>
                      <a:gd name="T19" fmla="*/ 510 h 4300"/>
                      <a:gd name="T20" fmla="*/ 741 w 4300"/>
                      <a:gd name="T21" fmla="*/ 1035 h 4300"/>
                      <a:gd name="T22" fmla="*/ 197 w 4300"/>
                      <a:gd name="T23" fmla="*/ 1133 h 4300"/>
                      <a:gd name="T24" fmla="*/ 159 w 4300"/>
                      <a:gd name="T25" fmla="*/ 1821 h 4300"/>
                      <a:gd name="T26" fmla="*/ 365 w 4300"/>
                      <a:gd name="T27" fmla="*/ 2358 h 4300"/>
                      <a:gd name="T28" fmla="*/ 50 w 4300"/>
                      <a:gd name="T29" fmla="*/ 2812 h 4300"/>
                      <a:gd name="T30" fmla="*/ 510 w 4300"/>
                      <a:gd name="T31" fmla="*/ 3325 h 4300"/>
                      <a:gd name="T32" fmla="*/ 1035 w 4300"/>
                      <a:gd name="T33" fmla="*/ 3560 h 4300"/>
                      <a:gd name="T34" fmla="*/ 1133 w 4300"/>
                      <a:gd name="T35" fmla="*/ 4103 h 4300"/>
                      <a:gd name="T36" fmla="*/ 1590 w 4300"/>
                      <a:gd name="T37" fmla="*/ 4270 h 4300"/>
                      <a:gd name="T38" fmla="*/ 1942 w 4300"/>
                      <a:gd name="T39" fmla="*/ 3935 h 4300"/>
                      <a:gd name="T40" fmla="*/ 2479 w 4300"/>
                      <a:gd name="T41" fmla="*/ 4141 h 4300"/>
                      <a:gd name="T42" fmla="*/ 3167 w 4300"/>
                      <a:gd name="T43" fmla="*/ 4103 h 4300"/>
                      <a:gd name="T44" fmla="*/ 3265 w 4300"/>
                      <a:gd name="T45" fmla="*/ 3560 h 4300"/>
                      <a:gd name="T46" fmla="*/ 3790 w 4300"/>
                      <a:gd name="T47" fmla="*/ 3325 h 4300"/>
                      <a:gd name="T48" fmla="*/ 4250 w 4300"/>
                      <a:gd name="T49" fmla="*/ 2812 h 4300"/>
                      <a:gd name="T50" fmla="*/ 3844 w 4300"/>
                      <a:gd name="T51" fmla="*/ 3043 h 4300"/>
                      <a:gd name="T52" fmla="*/ 3341 w 4300"/>
                      <a:gd name="T53" fmla="*/ 3079 h 4300"/>
                      <a:gd name="T54" fmla="*/ 2985 w 4300"/>
                      <a:gd name="T55" fmla="*/ 3623 h 4300"/>
                      <a:gd name="T56" fmla="*/ 2716 w 4300"/>
                      <a:gd name="T57" fmla="*/ 3979 h 4300"/>
                      <a:gd name="T58" fmla="*/ 2335 w 4300"/>
                      <a:gd name="T59" fmla="*/ 3649 h 4300"/>
                      <a:gd name="T60" fmla="*/ 1699 w 4300"/>
                      <a:gd name="T61" fmla="*/ 3782 h 4300"/>
                      <a:gd name="T62" fmla="*/ 1257 w 4300"/>
                      <a:gd name="T63" fmla="*/ 3844 h 4300"/>
                      <a:gd name="T64" fmla="*/ 1221 w 4300"/>
                      <a:gd name="T65" fmla="*/ 3341 h 4300"/>
                      <a:gd name="T66" fmla="*/ 677 w 4300"/>
                      <a:gd name="T67" fmla="*/ 2985 h 4300"/>
                      <a:gd name="T68" fmla="*/ 321 w 4300"/>
                      <a:gd name="T69" fmla="*/ 2716 h 4300"/>
                      <a:gd name="T70" fmla="*/ 651 w 4300"/>
                      <a:gd name="T71" fmla="*/ 2335 h 4300"/>
                      <a:gd name="T72" fmla="*/ 518 w 4300"/>
                      <a:gd name="T73" fmla="*/ 1699 h 4300"/>
                      <a:gd name="T74" fmla="*/ 456 w 4300"/>
                      <a:gd name="T75" fmla="*/ 1257 h 4300"/>
                      <a:gd name="T76" fmla="*/ 959 w 4300"/>
                      <a:gd name="T77" fmla="*/ 1221 h 4300"/>
                      <a:gd name="T78" fmla="*/ 1315 w 4300"/>
                      <a:gd name="T79" fmla="*/ 677 h 4300"/>
                      <a:gd name="T80" fmla="*/ 1584 w 4300"/>
                      <a:gd name="T81" fmla="*/ 321 h 4300"/>
                      <a:gd name="T82" fmla="*/ 1965 w 4300"/>
                      <a:gd name="T83" fmla="*/ 651 h 4300"/>
                      <a:gd name="T84" fmla="*/ 2601 w 4300"/>
                      <a:gd name="T85" fmla="*/ 518 h 4300"/>
                      <a:gd name="T86" fmla="*/ 3043 w 4300"/>
                      <a:gd name="T87" fmla="*/ 456 h 4300"/>
                      <a:gd name="T88" fmla="*/ 3079 w 4300"/>
                      <a:gd name="T89" fmla="*/ 959 h 4300"/>
                      <a:gd name="T90" fmla="*/ 3623 w 4300"/>
                      <a:gd name="T91" fmla="*/ 1315 h 4300"/>
                      <a:gd name="T92" fmla="*/ 3979 w 4300"/>
                      <a:gd name="T93" fmla="*/ 1584 h 4300"/>
                      <a:gd name="T94" fmla="*/ 3649 w 4300"/>
                      <a:gd name="T95" fmla="*/ 1964 h 4300"/>
                      <a:gd name="T96" fmla="*/ 3782 w 4300"/>
                      <a:gd name="T97" fmla="*/ 2601 h 4300"/>
                      <a:gd name="T98" fmla="*/ 3844 w 4300"/>
                      <a:gd name="T99" fmla="*/ 3043 h 4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300" h="4300">
                        <a:moveTo>
                          <a:pt x="4141" y="2479"/>
                        </a:moveTo>
                        <a:cubicBezTo>
                          <a:pt x="4073" y="2439"/>
                          <a:pt x="4004" y="2398"/>
                          <a:pt x="3935" y="2358"/>
                        </a:cubicBezTo>
                        <a:cubicBezTo>
                          <a:pt x="3951" y="2220"/>
                          <a:pt x="3951" y="2080"/>
                          <a:pt x="3935" y="1942"/>
                        </a:cubicBezTo>
                        <a:cubicBezTo>
                          <a:pt x="4005" y="1902"/>
                          <a:pt x="4074" y="1861"/>
                          <a:pt x="4141" y="1821"/>
                        </a:cubicBezTo>
                        <a:cubicBezTo>
                          <a:pt x="4253" y="1753"/>
                          <a:pt x="4300" y="1610"/>
                          <a:pt x="4250" y="1488"/>
                        </a:cubicBezTo>
                        <a:lnTo>
                          <a:pt x="4250" y="1488"/>
                        </a:lnTo>
                        <a:lnTo>
                          <a:pt x="4103" y="1133"/>
                        </a:lnTo>
                        <a:cubicBezTo>
                          <a:pt x="4052" y="1011"/>
                          <a:pt x="3918" y="943"/>
                          <a:pt x="3790" y="975"/>
                        </a:cubicBezTo>
                        <a:cubicBezTo>
                          <a:pt x="3714" y="994"/>
                          <a:pt x="3637" y="1014"/>
                          <a:pt x="3560" y="1035"/>
                        </a:cubicBezTo>
                        <a:cubicBezTo>
                          <a:pt x="3473" y="926"/>
                          <a:pt x="3374" y="827"/>
                          <a:pt x="3265" y="741"/>
                        </a:cubicBezTo>
                        <a:cubicBezTo>
                          <a:pt x="3286" y="663"/>
                          <a:pt x="3306" y="586"/>
                          <a:pt x="3325" y="510"/>
                        </a:cubicBezTo>
                        <a:cubicBezTo>
                          <a:pt x="3357" y="382"/>
                          <a:pt x="3289" y="248"/>
                          <a:pt x="3167" y="197"/>
                        </a:cubicBezTo>
                        <a:lnTo>
                          <a:pt x="2812" y="50"/>
                        </a:lnTo>
                        <a:cubicBezTo>
                          <a:pt x="2690" y="0"/>
                          <a:pt x="2547" y="47"/>
                          <a:pt x="2479" y="159"/>
                        </a:cubicBezTo>
                        <a:cubicBezTo>
                          <a:pt x="2439" y="227"/>
                          <a:pt x="2398" y="296"/>
                          <a:pt x="2358" y="365"/>
                        </a:cubicBezTo>
                        <a:cubicBezTo>
                          <a:pt x="2220" y="349"/>
                          <a:pt x="2080" y="349"/>
                          <a:pt x="1942" y="365"/>
                        </a:cubicBezTo>
                        <a:cubicBezTo>
                          <a:pt x="1902" y="295"/>
                          <a:pt x="1861" y="226"/>
                          <a:pt x="1821" y="159"/>
                        </a:cubicBezTo>
                        <a:cubicBezTo>
                          <a:pt x="1753" y="47"/>
                          <a:pt x="1610" y="0"/>
                          <a:pt x="1488" y="50"/>
                        </a:cubicBezTo>
                        <a:lnTo>
                          <a:pt x="1133" y="197"/>
                        </a:lnTo>
                        <a:cubicBezTo>
                          <a:pt x="1011" y="248"/>
                          <a:pt x="943" y="382"/>
                          <a:pt x="975" y="510"/>
                        </a:cubicBezTo>
                        <a:cubicBezTo>
                          <a:pt x="994" y="586"/>
                          <a:pt x="1014" y="663"/>
                          <a:pt x="1035" y="740"/>
                        </a:cubicBezTo>
                        <a:cubicBezTo>
                          <a:pt x="926" y="827"/>
                          <a:pt x="827" y="926"/>
                          <a:pt x="741" y="1035"/>
                        </a:cubicBezTo>
                        <a:cubicBezTo>
                          <a:pt x="663" y="1014"/>
                          <a:pt x="585" y="994"/>
                          <a:pt x="510" y="975"/>
                        </a:cubicBezTo>
                        <a:cubicBezTo>
                          <a:pt x="382" y="943"/>
                          <a:pt x="248" y="1011"/>
                          <a:pt x="197" y="1133"/>
                        </a:cubicBezTo>
                        <a:lnTo>
                          <a:pt x="50" y="1488"/>
                        </a:lnTo>
                        <a:cubicBezTo>
                          <a:pt x="0" y="1610"/>
                          <a:pt x="47" y="1753"/>
                          <a:pt x="159" y="1821"/>
                        </a:cubicBezTo>
                        <a:cubicBezTo>
                          <a:pt x="227" y="1861"/>
                          <a:pt x="296" y="1902"/>
                          <a:pt x="365" y="1942"/>
                        </a:cubicBezTo>
                        <a:cubicBezTo>
                          <a:pt x="349" y="2080"/>
                          <a:pt x="349" y="2220"/>
                          <a:pt x="365" y="2358"/>
                        </a:cubicBezTo>
                        <a:cubicBezTo>
                          <a:pt x="296" y="2398"/>
                          <a:pt x="227" y="2439"/>
                          <a:pt x="159" y="2479"/>
                        </a:cubicBezTo>
                        <a:cubicBezTo>
                          <a:pt x="47" y="2547"/>
                          <a:pt x="0" y="2690"/>
                          <a:pt x="50" y="2812"/>
                        </a:cubicBezTo>
                        <a:lnTo>
                          <a:pt x="197" y="3167"/>
                        </a:lnTo>
                        <a:cubicBezTo>
                          <a:pt x="248" y="3289"/>
                          <a:pt x="382" y="3357"/>
                          <a:pt x="510" y="3325"/>
                        </a:cubicBezTo>
                        <a:cubicBezTo>
                          <a:pt x="586" y="3306"/>
                          <a:pt x="663" y="3286"/>
                          <a:pt x="740" y="3265"/>
                        </a:cubicBezTo>
                        <a:cubicBezTo>
                          <a:pt x="827" y="3374"/>
                          <a:pt x="926" y="3473"/>
                          <a:pt x="1035" y="3560"/>
                        </a:cubicBezTo>
                        <a:cubicBezTo>
                          <a:pt x="1014" y="3637"/>
                          <a:pt x="994" y="3714"/>
                          <a:pt x="975" y="3790"/>
                        </a:cubicBezTo>
                        <a:cubicBezTo>
                          <a:pt x="943" y="3918"/>
                          <a:pt x="1011" y="4052"/>
                          <a:pt x="1133" y="4103"/>
                        </a:cubicBezTo>
                        <a:lnTo>
                          <a:pt x="1488" y="4250"/>
                        </a:lnTo>
                        <a:cubicBezTo>
                          <a:pt x="1521" y="4263"/>
                          <a:pt x="1556" y="4270"/>
                          <a:pt x="1590" y="4270"/>
                        </a:cubicBezTo>
                        <a:cubicBezTo>
                          <a:pt x="1682" y="4270"/>
                          <a:pt x="1771" y="4223"/>
                          <a:pt x="1821" y="4141"/>
                        </a:cubicBezTo>
                        <a:cubicBezTo>
                          <a:pt x="1861" y="4074"/>
                          <a:pt x="1902" y="4005"/>
                          <a:pt x="1942" y="3935"/>
                        </a:cubicBezTo>
                        <a:cubicBezTo>
                          <a:pt x="2080" y="3951"/>
                          <a:pt x="2220" y="3951"/>
                          <a:pt x="2358" y="3935"/>
                        </a:cubicBezTo>
                        <a:cubicBezTo>
                          <a:pt x="2398" y="4004"/>
                          <a:pt x="2439" y="4073"/>
                          <a:pt x="2479" y="4141"/>
                        </a:cubicBezTo>
                        <a:cubicBezTo>
                          <a:pt x="2547" y="4253"/>
                          <a:pt x="2690" y="4300"/>
                          <a:pt x="2812" y="4250"/>
                        </a:cubicBezTo>
                        <a:lnTo>
                          <a:pt x="3167" y="4103"/>
                        </a:lnTo>
                        <a:cubicBezTo>
                          <a:pt x="3289" y="4052"/>
                          <a:pt x="3357" y="3918"/>
                          <a:pt x="3325" y="3790"/>
                        </a:cubicBezTo>
                        <a:cubicBezTo>
                          <a:pt x="3306" y="3715"/>
                          <a:pt x="3286" y="3637"/>
                          <a:pt x="3265" y="3560"/>
                        </a:cubicBezTo>
                        <a:cubicBezTo>
                          <a:pt x="3374" y="3473"/>
                          <a:pt x="3473" y="3374"/>
                          <a:pt x="3560" y="3265"/>
                        </a:cubicBezTo>
                        <a:cubicBezTo>
                          <a:pt x="3637" y="3286"/>
                          <a:pt x="3714" y="3306"/>
                          <a:pt x="3790" y="3325"/>
                        </a:cubicBezTo>
                        <a:cubicBezTo>
                          <a:pt x="3918" y="3357"/>
                          <a:pt x="4052" y="3289"/>
                          <a:pt x="4103" y="3167"/>
                        </a:cubicBezTo>
                        <a:lnTo>
                          <a:pt x="4250" y="2812"/>
                        </a:lnTo>
                        <a:cubicBezTo>
                          <a:pt x="4300" y="2690"/>
                          <a:pt x="4253" y="2547"/>
                          <a:pt x="4141" y="2479"/>
                        </a:cubicBezTo>
                        <a:close/>
                        <a:moveTo>
                          <a:pt x="3844" y="3043"/>
                        </a:moveTo>
                        <a:cubicBezTo>
                          <a:pt x="3771" y="3025"/>
                          <a:pt x="3697" y="3005"/>
                          <a:pt x="3623" y="2985"/>
                        </a:cubicBezTo>
                        <a:cubicBezTo>
                          <a:pt x="3518" y="2957"/>
                          <a:pt x="3407" y="2994"/>
                          <a:pt x="3341" y="3079"/>
                        </a:cubicBezTo>
                        <a:cubicBezTo>
                          <a:pt x="3265" y="3177"/>
                          <a:pt x="3177" y="3265"/>
                          <a:pt x="3079" y="3341"/>
                        </a:cubicBezTo>
                        <a:cubicBezTo>
                          <a:pt x="2994" y="3408"/>
                          <a:pt x="2957" y="3518"/>
                          <a:pt x="2985" y="3623"/>
                        </a:cubicBezTo>
                        <a:cubicBezTo>
                          <a:pt x="3005" y="3697"/>
                          <a:pt x="3025" y="3772"/>
                          <a:pt x="3043" y="3844"/>
                        </a:cubicBezTo>
                        <a:lnTo>
                          <a:pt x="2716" y="3979"/>
                        </a:lnTo>
                        <a:cubicBezTo>
                          <a:pt x="2678" y="3914"/>
                          <a:pt x="2639" y="3848"/>
                          <a:pt x="2601" y="3782"/>
                        </a:cubicBezTo>
                        <a:cubicBezTo>
                          <a:pt x="2547" y="3688"/>
                          <a:pt x="2442" y="3636"/>
                          <a:pt x="2335" y="3649"/>
                        </a:cubicBezTo>
                        <a:cubicBezTo>
                          <a:pt x="2213" y="3665"/>
                          <a:pt x="2088" y="3665"/>
                          <a:pt x="1965" y="3649"/>
                        </a:cubicBezTo>
                        <a:cubicBezTo>
                          <a:pt x="1857" y="3636"/>
                          <a:pt x="1753" y="3688"/>
                          <a:pt x="1699" y="3782"/>
                        </a:cubicBezTo>
                        <a:cubicBezTo>
                          <a:pt x="1661" y="3849"/>
                          <a:pt x="1622" y="3915"/>
                          <a:pt x="1584" y="3979"/>
                        </a:cubicBezTo>
                        <a:lnTo>
                          <a:pt x="1257" y="3844"/>
                        </a:lnTo>
                        <a:cubicBezTo>
                          <a:pt x="1275" y="3771"/>
                          <a:pt x="1295" y="3697"/>
                          <a:pt x="1315" y="3623"/>
                        </a:cubicBezTo>
                        <a:cubicBezTo>
                          <a:pt x="1343" y="3518"/>
                          <a:pt x="1306" y="3407"/>
                          <a:pt x="1221" y="3341"/>
                        </a:cubicBezTo>
                        <a:cubicBezTo>
                          <a:pt x="1123" y="3265"/>
                          <a:pt x="1035" y="3177"/>
                          <a:pt x="959" y="3079"/>
                        </a:cubicBezTo>
                        <a:cubicBezTo>
                          <a:pt x="892" y="2994"/>
                          <a:pt x="782" y="2957"/>
                          <a:pt x="677" y="2985"/>
                        </a:cubicBezTo>
                        <a:cubicBezTo>
                          <a:pt x="603" y="3005"/>
                          <a:pt x="529" y="3025"/>
                          <a:pt x="456" y="3043"/>
                        </a:cubicBezTo>
                        <a:lnTo>
                          <a:pt x="321" y="2716"/>
                        </a:lnTo>
                        <a:cubicBezTo>
                          <a:pt x="385" y="2678"/>
                          <a:pt x="452" y="2639"/>
                          <a:pt x="518" y="2601"/>
                        </a:cubicBezTo>
                        <a:cubicBezTo>
                          <a:pt x="612" y="2547"/>
                          <a:pt x="664" y="2443"/>
                          <a:pt x="651" y="2335"/>
                        </a:cubicBezTo>
                        <a:cubicBezTo>
                          <a:pt x="635" y="2213"/>
                          <a:pt x="635" y="2088"/>
                          <a:pt x="651" y="1965"/>
                        </a:cubicBezTo>
                        <a:cubicBezTo>
                          <a:pt x="664" y="1858"/>
                          <a:pt x="612" y="1753"/>
                          <a:pt x="518" y="1699"/>
                        </a:cubicBezTo>
                        <a:cubicBezTo>
                          <a:pt x="452" y="1661"/>
                          <a:pt x="385" y="1622"/>
                          <a:pt x="321" y="1584"/>
                        </a:cubicBezTo>
                        <a:lnTo>
                          <a:pt x="456" y="1257"/>
                        </a:lnTo>
                        <a:cubicBezTo>
                          <a:pt x="529" y="1275"/>
                          <a:pt x="603" y="1295"/>
                          <a:pt x="677" y="1315"/>
                        </a:cubicBezTo>
                        <a:cubicBezTo>
                          <a:pt x="782" y="1343"/>
                          <a:pt x="892" y="1306"/>
                          <a:pt x="959" y="1221"/>
                        </a:cubicBezTo>
                        <a:cubicBezTo>
                          <a:pt x="1035" y="1123"/>
                          <a:pt x="1123" y="1035"/>
                          <a:pt x="1221" y="959"/>
                        </a:cubicBezTo>
                        <a:cubicBezTo>
                          <a:pt x="1306" y="892"/>
                          <a:pt x="1343" y="782"/>
                          <a:pt x="1315" y="677"/>
                        </a:cubicBezTo>
                        <a:cubicBezTo>
                          <a:pt x="1295" y="603"/>
                          <a:pt x="1275" y="529"/>
                          <a:pt x="1257" y="456"/>
                        </a:cubicBezTo>
                        <a:lnTo>
                          <a:pt x="1584" y="321"/>
                        </a:lnTo>
                        <a:cubicBezTo>
                          <a:pt x="1622" y="385"/>
                          <a:pt x="1661" y="451"/>
                          <a:pt x="1699" y="518"/>
                        </a:cubicBezTo>
                        <a:cubicBezTo>
                          <a:pt x="1753" y="612"/>
                          <a:pt x="1858" y="664"/>
                          <a:pt x="1965" y="651"/>
                        </a:cubicBezTo>
                        <a:cubicBezTo>
                          <a:pt x="2087" y="635"/>
                          <a:pt x="2212" y="635"/>
                          <a:pt x="2335" y="651"/>
                        </a:cubicBezTo>
                        <a:cubicBezTo>
                          <a:pt x="2442" y="664"/>
                          <a:pt x="2547" y="612"/>
                          <a:pt x="2601" y="518"/>
                        </a:cubicBezTo>
                        <a:cubicBezTo>
                          <a:pt x="2639" y="452"/>
                          <a:pt x="2678" y="385"/>
                          <a:pt x="2716" y="321"/>
                        </a:cubicBezTo>
                        <a:lnTo>
                          <a:pt x="3043" y="456"/>
                        </a:lnTo>
                        <a:cubicBezTo>
                          <a:pt x="3025" y="529"/>
                          <a:pt x="3005" y="603"/>
                          <a:pt x="2985" y="677"/>
                        </a:cubicBezTo>
                        <a:cubicBezTo>
                          <a:pt x="2957" y="782"/>
                          <a:pt x="2994" y="892"/>
                          <a:pt x="3079" y="959"/>
                        </a:cubicBezTo>
                        <a:cubicBezTo>
                          <a:pt x="3177" y="1035"/>
                          <a:pt x="3265" y="1123"/>
                          <a:pt x="3341" y="1221"/>
                        </a:cubicBezTo>
                        <a:cubicBezTo>
                          <a:pt x="3408" y="1306"/>
                          <a:pt x="3518" y="1343"/>
                          <a:pt x="3623" y="1315"/>
                        </a:cubicBezTo>
                        <a:cubicBezTo>
                          <a:pt x="3697" y="1295"/>
                          <a:pt x="3771" y="1275"/>
                          <a:pt x="3844" y="1257"/>
                        </a:cubicBezTo>
                        <a:lnTo>
                          <a:pt x="3979" y="1584"/>
                        </a:lnTo>
                        <a:cubicBezTo>
                          <a:pt x="3915" y="1622"/>
                          <a:pt x="3849" y="1661"/>
                          <a:pt x="3782" y="1699"/>
                        </a:cubicBezTo>
                        <a:cubicBezTo>
                          <a:pt x="3688" y="1753"/>
                          <a:pt x="3636" y="1857"/>
                          <a:pt x="3649" y="1964"/>
                        </a:cubicBezTo>
                        <a:cubicBezTo>
                          <a:pt x="3665" y="2087"/>
                          <a:pt x="3665" y="2212"/>
                          <a:pt x="3649" y="2335"/>
                        </a:cubicBezTo>
                        <a:cubicBezTo>
                          <a:pt x="3636" y="2442"/>
                          <a:pt x="3688" y="2547"/>
                          <a:pt x="3782" y="2601"/>
                        </a:cubicBezTo>
                        <a:cubicBezTo>
                          <a:pt x="3848" y="2639"/>
                          <a:pt x="3914" y="2678"/>
                          <a:pt x="3979" y="2716"/>
                        </a:cubicBezTo>
                        <a:lnTo>
                          <a:pt x="3844" y="3043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2" name="Freeform 471">
                    <a:extLst>
                      <a:ext uri="{FF2B5EF4-FFF2-40B4-BE49-F238E27FC236}">
                        <a16:creationId xmlns:a16="http://schemas.microsoft.com/office/drawing/2014/main" id="{24FD2D58-2B57-4BD8-AEBF-5D3C15A366F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67288" y="3444875"/>
                    <a:ext cx="411163" cy="387350"/>
                  </a:xfrm>
                  <a:custGeom>
                    <a:avLst/>
                    <a:gdLst>
                      <a:gd name="T0" fmla="*/ 2010 w 2216"/>
                      <a:gd name="T1" fmla="*/ 734 h 2085"/>
                      <a:gd name="T2" fmla="*/ 2010 w 2216"/>
                      <a:gd name="T3" fmla="*/ 734 h 2085"/>
                      <a:gd name="T4" fmla="*/ 734 w 2216"/>
                      <a:gd name="T5" fmla="*/ 206 h 2085"/>
                      <a:gd name="T6" fmla="*/ 206 w 2216"/>
                      <a:gd name="T7" fmla="*/ 1482 h 2085"/>
                      <a:gd name="T8" fmla="*/ 734 w 2216"/>
                      <a:gd name="T9" fmla="*/ 2010 h 2085"/>
                      <a:gd name="T10" fmla="*/ 1108 w 2216"/>
                      <a:gd name="T11" fmla="*/ 2085 h 2085"/>
                      <a:gd name="T12" fmla="*/ 1482 w 2216"/>
                      <a:gd name="T13" fmla="*/ 2010 h 2085"/>
                      <a:gd name="T14" fmla="*/ 2010 w 2216"/>
                      <a:gd name="T15" fmla="*/ 734 h 2085"/>
                      <a:gd name="T16" fmla="*/ 1372 w 2216"/>
                      <a:gd name="T17" fmla="*/ 1745 h 2085"/>
                      <a:gd name="T18" fmla="*/ 844 w 2216"/>
                      <a:gd name="T19" fmla="*/ 1745 h 2085"/>
                      <a:gd name="T20" fmla="*/ 471 w 2216"/>
                      <a:gd name="T21" fmla="*/ 1372 h 2085"/>
                      <a:gd name="T22" fmla="*/ 844 w 2216"/>
                      <a:gd name="T23" fmla="*/ 471 h 2085"/>
                      <a:gd name="T24" fmla="*/ 1107 w 2216"/>
                      <a:gd name="T25" fmla="*/ 418 h 2085"/>
                      <a:gd name="T26" fmla="*/ 1745 w 2216"/>
                      <a:gd name="T27" fmla="*/ 844 h 2085"/>
                      <a:gd name="T28" fmla="*/ 1372 w 2216"/>
                      <a:gd name="T29" fmla="*/ 1745 h 20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216" h="2085">
                        <a:moveTo>
                          <a:pt x="2010" y="734"/>
                        </a:moveTo>
                        <a:lnTo>
                          <a:pt x="2010" y="734"/>
                        </a:lnTo>
                        <a:cubicBezTo>
                          <a:pt x="1804" y="237"/>
                          <a:pt x="1232" y="0"/>
                          <a:pt x="734" y="206"/>
                        </a:cubicBezTo>
                        <a:cubicBezTo>
                          <a:pt x="237" y="412"/>
                          <a:pt x="0" y="984"/>
                          <a:pt x="206" y="1482"/>
                        </a:cubicBezTo>
                        <a:cubicBezTo>
                          <a:pt x="306" y="1723"/>
                          <a:pt x="493" y="1910"/>
                          <a:pt x="734" y="2010"/>
                        </a:cubicBezTo>
                        <a:cubicBezTo>
                          <a:pt x="855" y="2060"/>
                          <a:pt x="981" y="2085"/>
                          <a:pt x="1108" y="2085"/>
                        </a:cubicBezTo>
                        <a:cubicBezTo>
                          <a:pt x="1235" y="2085"/>
                          <a:pt x="1361" y="2060"/>
                          <a:pt x="1482" y="2010"/>
                        </a:cubicBezTo>
                        <a:cubicBezTo>
                          <a:pt x="1979" y="1804"/>
                          <a:pt x="2216" y="1232"/>
                          <a:pt x="2010" y="734"/>
                        </a:cubicBezTo>
                        <a:close/>
                        <a:moveTo>
                          <a:pt x="1372" y="1745"/>
                        </a:moveTo>
                        <a:cubicBezTo>
                          <a:pt x="1202" y="1816"/>
                          <a:pt x="1014" y="1816"/>
                          <a:pt x="844" y="1745"/>
                        </a:cubicBezTo>
                        <a:cubicBezTo>
                          <a:pt x="674" y="1675"/>
                          <a:pt x="541" y="1542"/>
                          <a:pt x="471" y="1372"/>
                        </a:cubicBezTo>
                        <a:cubicBezTo>
                          <a:pt x="325" y="1021"/>
                          <a:pt x="493" y="616"/>
                          <a:pt x="844" y="471"/>
                        </a:cubicBezTo>
                        <a:cubicBezTo>
                          <a:pt x="930" y="435"/>
                          <a:pt x="1019" y="418"/>
                          <a:pt x="1107" y="418"/>
                        </a:cubicBezTo>
                        <a:cubicBezTo>
                          <a:pt x="1378" y="418"/>
                          <a:pt x="1635" y="579"/>
                          <a:pt x="1745" y="844"/>
                        </a:cubicBezTo>
                        <a:cubicBezTo>
                          <a:pt x="1891" y="1195"/>
                          <a:pt x="1723" y="1600"/>
                          <a:pt x="1372" y="1745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3" name="Freeform 472">
                    <a:extLst>
                      <a:ext uri="{FF2B5EF4-FFF2-40B4-BE49-F238E27FC236}">
                        <a16:creationId xmlns:a16="http://schemas.microsoft.com/office/drawing/2014/main" id="{192AF94A-B531-4427-8DFE-AA000933A4E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362576" y="2857500"/>
                    <a:ext cx="603250" cy="603250"/>
                  </a:xfrm>
                  <a:custGeom>
                    <a:avLst/>
                    <a:gdLst>
                      <a:gd name="T0" fmla="*/ 2908 w 3252"/>
                      <a:gd name="T1" fmla="*/ 1240 h 3252"/>
                      <a:gd name="T2" fmla="*/ 2897 w 3252"/>
                      <a:gd name="T3" fmla="*/ 870 h 3252"/>
                      <a:gd name="T4" fmla="*/ 2677 w 3252"/>
                      <a:gd name="T5" fmla="*/ 377 h 3252"/>
                      <a:gd name="T6" fmla="*/ 2259 w 3252"/>
                      <a:gd name="T7" fmla="*/ 447 h 3252"/>
                      <a:gd name="T8" fmla="*/ 1990 w 3252"/>
                      <a:gd name="T9" fmla="*/ 193 h 3252"/>
                      <a:gd name="T10" fmla="*/ 1486 w 3252"/>
                      <a:gd name="T11" fmla="*/ 0 h 3252"/>
                      <a:gd name="T12" fmla="*/ 1240 w 3252"/>
                      <a:gd name="T13" fmla="*/ 344 h 3252"/>
                      <a:gd name="T14" fmla="*/ 870 w 3252"/>
                      <a:gd name="T15" fmla="*/ 355 h 3252"/>
                      <a:gd name="T16" fmla="*/ 378 w 3252"/>
                      <a:gd name="T17" fmla="*/ 575 h 3252"/>
                      <a:gd name="T18" fmla="*/ 447 w 3252"/>
                      <a:gd name="T19" fmla="*/ 993 h 3252"/>
                      <a:gd name="T20" fmla="*/ 193 w 3252"/>
                      <a:gd name="T21" fmla="*/ 1262 h 3252"/>
                      <a:gd name="T22" fmla="*/ 0 w 3252"/>
                      <a:gd name="T23" fmla="*/ 1766 h 3252"/>
                      <a:gd name="T24" fmla="*/ 345 w 3252"/>
                      <a:gd name="T25" fmla="*/ 2012 h 3252"/>
                      <a:gd name="T26" fmla="*/ 355 w 3252"/>
                      <a:gd name="T27" fmla="*/ 2382 h 3252"/>
                      <a:gd name="T28" fmla="*/ 575 w 3252"/>
                      <a:gd name="T29" fmla="*/ 2874 h 3252"/>
                      <a:gd name="T30" fmla="*/ 993 w 3252"/>
                      <a:gd name="T31" fmla="*/ 2805 h 3252"/>
                      <a:gd name="T32" fmla="*/ 1262 w 3252"/>
                      <a:gd name="T33" fmla="*/ 3059 h 3252"/>
                      <a:gd name="T34" fmla="*/ 1766 w 3252"/>
                      <a:gd name="T35" fmla="*/ 3252 h 3252"/>
                      <a:gd name="T36" fmla="*/ 2012 w 3252"/>
                      <a:gd name="T37" fmla="*/ 2907 h 3252"/>
                      <a:gd name="T38" fmla="*/ 2382 w 3252"/>
                      <a:gd name="T39" fmla="*/ 2897 h 3252"/>
                      <a:gd name="T40" fmla="*/ 2875 w 3252"/>
                      <a:gd name="T41" fmla="*/ 2677 h 3252"/>
                      <a:gd name="T42" fmla="*/ 2805 w 3252"/>
                      <a:gd name="T43" fmla="*/ 2259 h 3252"/>
                      <a:gd name="T44" fmla="*/ 3059 w 3252"/>
                      <a:gd name="T45" fmla="*/ 1990 h 3252"/>
                      <a:gd name="T46" fmla="*/ 3252 w 3252"/>
                      <a:gd name="T47" fmla="*/ 1486 h 3252"/>
                      <a:gd name="T48" fmla="*/ 2980 w 3252"/>
                      <a:gd name="T49" fmla="*/ 1727 h 3252"/>
                      <a:gd name="T50" fmla="*/ 2654 w 3252"/>
                      <a:gd name="T51" fmla="*/ 1910 h 3252"/>
                      <a:gd name="T52" fmla="*/ 2571 w 3252"/>
                      <a:gd name="T53" fmla="*/ 2402 h 3252"/>
                      <a:gd name="T54" fmla="*/ 2512 w 3252"/>
                      <a:gd name="T55" fmla="*/ 2655 h 3252"/>
                      <a:gd name="T56" fmla="*/ 2152 w 3252"/>
                      <a:gd name="T57" fmla="*/ 2553 h 3252"/>
                      <a:gd name="T58" fmla="*/ 1746 w 3252"/>
                      <a:gd name="T59" fmla="*/ 2843 h 3252"/>
                      <a:gd name="T60" fmla="*/ 1525 w 3252"/>
                      <a:gd name="T61" fmla="*/ 2980 h 3252"/>
                      <a:gd name="T62" fmla="*/ 1342 w 3252"/>
                      <a:gd name="T63" fmla="*/ 2654 h 3252"/>
                      <a:gd name="T64" fmla="*/ 850 w 3252"/>
                      <a:gd name="T65" fmla="*/ 2571 h 3252"/>
                      <a:gd name="T66" fmla="*/ 597 w 3252"/>
                      <a:gd name="T67" fmla="*/ 2512 h 3252"/>
                      <a:gd name="T68" fmla="*/ 699 w 3252"/>
                      <a:gd name="T69" fmla="*/ 2152 h 3252"/>
                      <a:gd name="T70" fmla="*/ 409 w 3252"/>
                      <a:gd name="T71" fmla="*/ 1746 h 3252"/>
                      <a:gd name="T72" fmla="*/ 272 w 3252"/>
                      <a:gd name="T73" fmla="*/ 1525 h 3252"/>
                      <a:gd name="T74" fmla="*/ 598 w 3252"/>
                      <a:gd name="T75" fmla="*/ 1342 h 3252"/>
                      <a:gd name="T76" fmla="*/ 681 w 3252"/>
                      <a:gd name="T77" fmla="*/ 850 h 3252"/>
                      <a:gd name="T78" fmla="*/ 740 w 3252"/>
                      <a:gd name="T79" fmla="*/ 597 h 3252"/>
                      <a:gd name="T80" fmla="*/ 1100 w 3252"/>
                      <a:gd name="T81" fmla="*/ 699 h 3252"/>
                      <a:gd name="T82" fmla="*/ 1506 w 3252"/>
                      <a:gd name="T83" fmla="*/ 409 h 3252"/>
                      <a:gd name="T84" fmla="*/ 1727 w 3252"/>
                      <a:gd name="T85" fmla="*/ 272 h 3252"/>
                      <a:gd name="T86" fmla="*/ 1910 w 3252"/>
                      <a:gd name="T87" fmla="*/ 598 h 3252"/>
                      <a:gd name="T88" fmla="*/ 2402 w 3252"/>
                      <a:gd name="T89" fmla="*/ 681 h 3252"/>
                      <a:gd name="T90" fmla="*/ 2655 w 3252"/>
                      <a:gd name="T91" fmla="*/ 740 h 3252"/>
                      <a:gd name="T92" fmla="*/ 2553 w 3252"/>
                      <a:gd name="T93" fmla="*/ 1100 h 3252"/>
                      <a:gd name="T94" fmla="*/ 2843 w 3252"/>
                      <a:gd name="T95" fmla="*/ 1506 h 3252"/>
                      <a:gd name="T96" fmla="*/ 2980 w 3252"/>
                      <a:gd name="T97" fmla="*/ 1727 h 3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252" h="3252">
                        <a:moveTo>
                          <a:pt x="3059" y="1262"/>
                        </a:moveTo>
                        <a:cubicBezTo>
                          <a:pt x="3009" y="1254"/>
                          <a:pt x="2959" y="1247"/>
                          <a:pt x="2908" y="1240"/>
                        </a:cubicBezTo>
                        <a:cubicBezTo>
                          <a:pt x="2882" y="1155"/>
                          <a:pt x="2847" y="1071"/>
                          <a:pt x="2805" y="993"/>
                        </a:cubicBezTo>
                        <a:cubicBezTo>
                          <a:pt x="2836" y="952"/>
                          <a:pt x="2867" y="911"/>
                          <a:pt x="2897" y="870"/>
                        </a:cubicBezTo>
                        <a:cubicBezTo>
                          <a:pt x="2963" y="781"/>
                          <a:pt x="2953" y="654"/>
                          <a:pt x="2875" y="575"/>
                        </a:cubicBezTo>
                        <a:lnTo>
                          <a:pt x="2677" y="377"/>
                        </a:lnTo>
                        <a:cubicBezTo>
                          <a:pt x="2598" y="299"/>
                          <a:pt x="2471" y="289"/>
                          <a:pt x="2382" y="355"/>
                        </a:cubicBezTo>
                        <a:cubicBezTo>
                          <a:pt x="2341" y="385"/>
                          <a:pt x="2300" y="416"/>
                          <a:pt x="2259" y="447"/>
                        </a:cubicBezTo>
                        <a:cubicBezTo>
                          <a:pt x="2181" y="405"/>
                          <a:pt x="2097" y="370"/>
                          <a:pt x="2012" y="344"/>
                        </a:cubicBezTo>
                        <a:cubicBezTo>
                          <a:pt x="2005" y="293"/>
                          <a:pt x="1998" y="243"/>
                          <a:pt x="1990" y="193"/>
                        </a:cubicBezTo>
                        <a:cubicBezTo>
                          <a:pt x="1974" y="83"/>
                          <a:pt x="1877" y="0"/>
                          <a:pt x="1766" y="0"/>
                        </a:cubicBezTo>
                        <a:lnTo>
                          <a:pt x="1486" y="0"/>
                        </a:lnTo>
                        <a:cubicBezTo>
                          <a:pt x="1375" y="0"/>
                          <a:pt x="1278" y="83"/>
                          <a:pt x="1262" y="193"/>
                        </a:cubicBezTo>
                        <a:cubicBezTo>
                          <a:pt x="1254" y="242"/>
                          <a:pt x="1247" y="293"/>
                          <a:pt x="1240" y="344"/>
                        </a:cubicBezTo>
                        <a:cubicBezTo>
                          <a:pt x="1155" y="370"/>
                          <a:pt x="1072" y="405"/>
                          <a:pt x="993" y="447"/>
                        </a:cubicBezTo>
                        <a:cubicBezTo>
                          <a:pt x="952" y="416"/>
                          <a:pt x="911" y="385"/>
                          <a:pt x="870" y="355"/>
                        </a:cubicBezTo>
                        <a:cubicBezTo>
                          <a:pt x="781" y="289"/>
                          <a:pt x="654" y="299"/>
                          <a:pt x="575" y="377"/>
                        </a:cubicBezTo>
                        <a:lnTo>
                          <a:pt x="378" y="575"/>
                        </a:lnTo>
                        <a:cubicBezTo>
                          <a:pt x="299" y="654"/>
                          <a:pt x="289" y="781"/>
                          <a:pt x="355" y="870"/>
                        </a:cubicBezTo>
                        <a:cubicBezTo>
                          <a:pt x="385" y="911"/>
                          <a:pt x="416" y="952"/>
                          <a:pt x="447" y="993"/>
                        </a:cubicBezTo>
                        <a:cubicBezTo>
                          <a:pt x="405" y="1071"/>
                          <a:pt x="370" y="1155"/>
                          <a:pt x="345" y="1240"/>
                        </a:cubicBezTo>
                        <a:cubicBezTo>
                          <a:pt x="293" y="1247"/>
                          <a:pt x="243" y="1254"/>
                          <a:pt x="193" y="1262"/>
                        </a:cubicBezTo>
                        <a:cubicBezTo>
                          <a:pt x="83" y="1278"/>
                          <a:pt x="0" y="1375"/>
                          <a:pt x="0" y="1486"/>
                        </a:cubicBezTo>
                        <a:lnTo>
                          <a:pt x="0" y="1766"/>
                        </a:lnTo>
                        <a:cubicBezTo>
                          <a:pt x="0" y="1877"/>
                          <a:pt x="83" y="1974"/>
                          <a:pt x="193" y="1990"/>
                        </a:cubicBezTo>
                        <a:cubicBezTo>
                          <a:pt x="243" y="1998"/>
                          <a:pt x="293" y="2005"/>
                          <a:pt x="345" y="2012"/>
                        </a:cubicBezTo>
                        <a:cubicBezTo>
                          <a:pt x="370" y="2097"/>
                          <a:pt x="405" y="2180"/>
                          <a:pt x="447" y="2259"/>
                        </a:cubicBezTo>
                        <a:cubicBezTo>
                          <a:pt x="416" y="2300"/>
                          <a:pt x="385" y="2341"/>
                          <a:pt x="355" y="2382"/>
                        </a:cubicBezTo>
                        <a:cubicBezTo>
                          <a:pt x="289" y="2471"/>
                          <a:pt x="299" y="2598"/>
                          <a:pt x="378" y="2677"/>
                        </a:cubicBezTo>
                        <a:lnTo>
                          <a:pt x="575" y="2874"/>
                        </a:lnTo>
                        <a:cubicBezTo>
                          <a:pt x="654" y="2953"/>
                          <a:pt x="781" y="2963"/>
                          <a:pt x="870" y="2897"/>
                        </a:cubicBezTo>
                        <a:cubicBezTo>
                          <a:pt x="911" y="2867"/>
                          <a:pt x="952" y="2836"/>
                          <a:pt x="993" y="2805"/>
                        </a:cubicBezTo>
                        <a:cubicBezTo>
                          <a:pt x="1072" y="2847"/>
                          <a:pt x="1155" y="2882"/>
                          <a:pt x="1240" y="2907"/>
                        </a:cubicBezTo>
                        <a:cubicBezTo>
                          <a:pt x="1247" y="2959"/>
                          <a:pt x="1254" y="3009"/>
                          <a:pt x="1262" y="3059"/>
                        </a:cubicBezTo>
                        <a:cubicBezTo>
                          <a:pt x="1278" y="3169"/>
                          <a:pt x="1375" y="3252"/>
                          <a:pt x="1486" y="3252"/>
                        </a:cubicBezTo>
                        <a:lnTo>
                          <a:pt x="1766" y="3252"/>
                        </a:lnTo>
                        <a:cubicBezTo>
                          <a:pt x="1877" y="3252"/>
                          <a:pt x="1974" y="3169"/>
                          <a:pt x="1990" y="3059"/>
                        </a:cubicBezTo>
                        <a:cubicBezTo>
                          <a:pt x="1998" y="3009"/>
                          <a:pt x="2005" y="2959"/>
                          <a:pt x="2012" y="2907"/>
                        </a:cubicBezTo>
                        <a:cubicBezTo>
                          <a:pt x="2097" y="2882"/>
                          <a:pt x="2180" y="2847"/>
                          <a:pt x="2259" y="2805"/>
                        </a:cubicBezTo>
                        <a:cubicBezTo>
                          <a:pt x="2300" y="2836"/>
                          <a:pt x="2341" y="2867"/>
                          <a:pt x="2382" y="2897"/>
                        </a:cubicBezTo>
                        <a:cubicBezTo>
                          <a:pt x="2471" y="2963"/>
                          <a:pt x="2598" y="2953"/>
                          <a:pt x="2677" y="2874"/>
                        </a:cubicBezTo>
                        <a:lnTo>
                          <a:pt x="2875" y="2677"/>
                        </a:lnTo>
                        <a:cubicBezTo>
                          <a:pt x="2953" y="2598"/>
                          <a:pt x="2963" y="2471"/>
                          <a:pt x="2897" y="2382"/>
                        </a:cubicBezTo>
                        <a:cubicBezTo>
                          <a:pt x="2867" y="2341"/>
                          <a:pt x="2836" y="2300"/>
                          <a:pt x="2805" y="2259"/>
                        </a:cubicBezTo>
                        <a:cubicBezTo>
                          <a:pt x="2847" y="2180"/>
                          <a:pt x="2882" y="2097"/>
                          <a:pt x="2908" y="2012"/>
                        </a:cubicBezTo>
                        <a:cubicBezTo>
                          <a:pt x="2959" y="2005"/>
                          <a:pt x="3009" y="1998"/>
                          <a:pt x="3059" y="1990"/>
                        </a:cubicBezTo>
                        <a:cubicBezTo>
                          <a:pt x="3169" y="1974"/>
                          <a:pt x="3252" y="1877"/>
                          <a:pt x="3252" y="1766"/>
                        </a:cubicBezTo>
                        <a:lnTo>
                          <a:pt x="3252" y="1486"/>
                        </a:lnTo>
                        <a:cubicBezTo>
                          <a:pt x="3252" y="1375"/>
                          <a:pt x="3169" y="1278"/>
                          <a:pt x="3059" y="1262"/>
                        </a:cubicBezTo>
                        <a:close/>
                        <a:moveTo>
                          <a:pt x="2980" y="1727"/>
                        </a:moveTo>
                        <a:cubicBezTo>
                          <a:pt x="2935" y="1733"/>
                          <a:pt x="2889" y="1740"/>
                          <a:pt x="2843" y="1746"/>
                        </a:cubicBezTo>
                        <a:cubicBezTo>
                          <a:pt x="2752" y="1757"/>
                          <a:pt x="2678" y="1822"/>
                          <a:pt x="2654" y="1910"/>
                        </a:cubicBezTo>
                        <a:cubicBezTo>
                          <a:pt x="2630" y="1994"/>
                          <a:pt x="2597" y="2075"/>
                          <a:pt x="2553" y="2152"/>
                        </a:cubicBezTo>
                        <a:cubicBezTo>
                          <a:pt x="2508" y="2231"/>
                          <a:pt x="2515" y="2329"/>
                          <a:pt x="2571" y="2402"/>
                        </a:cubicBezTo>
                        <a:cubicBezTo>
                          <a:pt x="2599" y="2439"/>
                          <a:pt x="2627" y="2476"/>
                          <a:pt x="2655" y="2512"/>
                        </a:cubicBezTo>
                        <a:lnTo>
                          <a:pt x="2512" y="2655"/>
                        </a:lnTo>
                        <a:cubicBezTo>
                          <a:pt x="2475" y="2627"/>
                          <a:pt x="2439" y="2599"/>
                          <a:pt x="2402" y="2571"/>
                        </a:cubicBezTo>
                        <a:cubicBezTo>
                          <a:pt x="2329" y="2515"/>
                          <a:pt x="2231" y="2508"/>
                          <a:pt x="2152" y="2553"/>
                        </a:cubicBezTo>
                        <a:cubicBezTo>
                          <a:pt x="2076" y="2597"/>
                          <a:pt x="1994" y="2630"/>
                          <a:pt x="1910" y="2654"/>
                        </a:cubicBezTo>
                        <a:cubicBezTo>
                          <a:pt x="1822" y="2678"/>
                          <a:pt x="1758" y="2752"/>
                          <a:pt x="1746" y="2843"/>
                        </a:cubicBezTo>
                        <a:cubicBezTo>
                          <a:pt x="1740" y="2889"/>
                          <a:pt x="1733" y="2935"/>
                          <a:pt x="1727" y="2980"/>
                        </a:cubicBezTo>
                        <a:lnTo>
                          <a:pt x="1525" y="2980"/>
                        </a:lnTo>
                        <a:cubicBezTo>
                          <a:pt x="1519" y="2935"/>
                          <a:pt x="1512" y="2889"/>
                          <a:pt x="1506" y="2843"/>
                        </a:cubicBezTo>
                        <a:cubicBezTo>
                          <a:pt x="1495" y="2752"/>
                          <a:pt x="1430" y="2678"/>
                          <a:pt x="1342" y="2654"/>
                        </a:cubicBezTo>
                        <a:cubicBezTo>
                          <a:pt x="1258" y="2630"/>
                          <a:pt x="1177" y="2597"/>
                          <a:pt x="1100" y="2553"/>
                        </a:cubicBezTo>
                        <a:cubicBezTo>
                          <a:pt x="1021" y="2508"/>
                          <a:pt x="923" y="2515"/>
                          <a:pt x="850" y="2571"/>
                        </a:cubicBezTo>
                        <a:cubicBezTo>
                          <a:pt x="813" y="2599"/>
                          <a:pt x="777" y="2627"/>
                          <a:pt x="740" y="2655"/>
                        </a:cubicBezTo>
                        <a:lnTo>
                          <a:pt x="597" y="2512"/>
                        </a:lnTo>
                        <a:cubicBezTo>
                          <a:pt x="625" y="2475"/>
                          <a:pt x="653" y="2439"/>
                          <a:pt x="681" y="2402"/>
                        </a:cubicBezTo>
                        <a:cubicBezTo>
                          <a:pt x="737" y="2329"/>
                          <a:pt x="744" y="2231"/>
                          <a:pt x="699" y="2152"/>
                        </a:cubicBezTo>
                        <a:cubicBezTo>
                          <a:pt x="655" y="2075"/>
                          <a:pt x="622" y="1994"/>
                          <a:pt x="598" y="1910"/>
                        </a:cubicBezTo>
                        <a:cubicBezTo>
                          <a:pt x="574" y="1822"/>
                          <a:pt x="500" y="1757"/>
                          <a:pt x="409" y="1746"/>
                        </a:cubicBezTo>
                        <a:cubicBezTo>
                          <a:pt x="363" y="1740"/>
                          <a:pt x="317" y="1733"/>
                          <a:pt x="272" y="1727"/>
                        </a:cubicBezTo>
                        <a:lnTo>
                          <a:pt x="272" y="1525"/>
                        </a:lnTo>
                        <a:cubicBezTo>
                          <a:pt x="317" y="1519"/>
                          <a:pt x="363" y="1512"/>
                          <a:pt x="409" y="1506"/>
                        </a:cubicBezTo>
                        <a:cubicBezTo>
                          <a:pt x="500" y="1494"/>
                          <a:pt x="574" y="1430"/>
                          <a:pt x="598" y="1342"/>
                        </a:cubicBezTo>
                        <a:cubicBezTo>
                          <a:pt x="622" y="1258"/>
                          <a:pt x="655" y="1176"/>
                          <a:pt x="699" y="1100"/>
                        </a:cubicBezTo>
                        <a:cubicBezTo>
                          <a:pt x="744" y="1021"/>
                          <a:pt x="737" y="923"/>
                          <a:pt x="681" y="850"/>
                        </a:cubicBezTo>
                        <a:cubicBezTo>
                          <a:pt x="653" y="813"/>
                          <a:pt x="625" y="776"/>
                          <a:pt x="597" y="740"/>
                        </a:cubicBezTo>
                        <a:lnTo>
                          <a:pt x="740" y="597"/>
                        </a:lnTo>
                        <a:cubicBezTo>
                          <a:pt x="777" y="625"/>
                          <a:pt x="813" y="653"/>
                          <a:pt x="850" y="681"/>
                        </a:cubicBezTo>
                        <a:cubicBezTo>
                          <a:pt x="923" y="737"/>
                          <a:pt x="1021" y="744"/>
                          <a:pt x="1100" y="699"/>
                        </a:cubicBezTo>
                        <a:cubicBezTo>
                          <a:pt x="1177" y="655"/>
                          <a:pt x="1258" y="622"/>
                          <a:pt x="1342" y="598"/>
                        </a:cubicBezTo>
                        <a:cubicBezTo>
                          <a:pt x="1430" y="574"/>
                          <a:pt x="1495" y="500"/>
                          <a:pt x="1506" y="409"/>
                        </a:cubicBezTo>
                        <a:cubicBezTo>
                          <a:pt x="1512" y="363"/>
                          <a:pt x="1519" y="317"/>
                          <a:pt x="1525" y="272"/>
                        </a:cubicBezTo>
                        <a:lnTo>
                          <a:pt x="1727" y="272"/>
                        </a:lnTo>
                        <a:cubicBezTo>
                          <a:pt x="1733" y="317"/>
                          <a:pt x="1740" y="363"/>
                          <a:pt x="1746" y="409"/>
                        </a:cubicBezTo>
                        <a:cubicBezTo>
                          <a:pt x="1758" y="500"/>
                          <a:pt x="1822" y="574"/>
                          <a:pt x="1910" y="598"/>
                        </a:cubicBezTo>
                        <a:cubicBezTo>
                          <a:pt x="1994" y="622"/>
                          <a:pt x="2076" y="655"/>
                          <a:pt x="2152" y="699"/>
                        </a:cubicBezTo>
                        <a:cubicBezTo>
                          <a:pt x="2231" y="744"/>
                          <a:pt x="2329" y="737"/>
                          <a:pt x="2402" y="681"/>
                        </a:cubicBezTo>
                        <a:cubicBezTo>
                          <a:pt x="2439" y="653"/>
                          <a:pt x="2475" y="625"/>
                          <a:pt x="2512" y="597"/>
                        </a:cubicBezTo>
                        <a:lnTo>
                          <a:pt x="2655" y="740"/>
                        </a:lnTo>
                        <a:cubicBezTo>
                          <a:pt x="2627" y="776"/>
                          <a:pt x="2599" y="813"/>
                          <a:pt x="2571" y="850"/>
                        </a:cubicBezTo>
                        <a:cubicBezTo>
                          <a:pt x="2515" y="923"/>
                          <a:pt x="2508" y="1021"/>
                          <a:pt x="2553" y="1100"/>
                        </a:cubicBezTo>
                        <a:cubicBezTo>
                          <a:pt x="2597" y="1176"/>
                          <a:pt x="2630" y="1258"/>
                          <a:pt x="2654" y="1342"/>
                        </a:cubicBezTo>
                        <a:cubicBezTo>
                          <a:pt x="2678" y="1430"/>
                          <a:pt x="2752" y="1494"/>
                          <a:pt x="2843" y="1506"/>
                        </a:cubicBezTo>
                        <a:cubicBezTo>
                          <a:pt x="2889" y="1512"/>
                          <a:pt x="2935" y="1519"/>
                          <a:pt x="2980" y="1525"/>
                        </a:cubicBezTo>
                        <a:lnTo>
                          <a:pt x="2980" y="1727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114" name="Freeform 473">
                    <a:extLst>
                      <a:ext uri="{FF2B5EF4-FFF2-40B4-BE49-F238E27FC236}">
                        <a16:creationId xmlns:a16="http://schemas.microsoft.com/office/drawing/2014/main" id="{BF82309A-9D75-47D1-9A1C-3259E892C3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557838" y="3051175"/>
                    <a:ext cx="214313" cy="215900"/>
                  </a:xfrm>
                  <a:custGeom>
                    <a:avLst/>
                    <a:gdLst>
                      <a:gd name="T0" fmla="*/ 580 w 1160"/>
                      <a:gd name="T1" fmla="*/ 0 h 1160"/>
                      <a:gd name="T2" fmla="*/ 0 w 1160"/>
                      <a:gd name="T3" fmla="*/ 580 h 1160"/>
                      <a:gd name="T4" fmla="*/ 580 w 1160"/>
                      <a:gd name="T5" fmla="*/ 1160 h 1160"/>
                      <a:gd name="T6" fmla="*/ 1160 w 1160"/>
                      <a:gd name="T7" fmla="*/ 580 h 1160"/>
                      <a:gd name="T8" fmla="*/ 580 w 1160"/>
                      <a:gd name="T9" fmla="*/ 0 h 1160"/>
                      <a:gd name="T10" fmla="*/ 580 w 1160"/>
                      <a:gd name="T11" fmla="*/ 902 h 1160"/>
                      <a:gd name="T12" fmla="*/ 258 w 1160"/>
                      <a:gd name="T13" fmla="*/ 580 h 1160"/>
                      <a:gd name="T14" fmla="*/ 580 w 1160"/>
                      <a:gd name="T15" fmla="*/ 258 h 1160"/>
                      <a:gd name="T16" fmla="*/ 902 w 1160"/>
                      <a:gd name="T17" fmla="*/ 580 h 1160"/>
                      <a:gd name="T18" fmla="*/ 580 w 1160"/>
                      <a:gd name="T19" fmla="*/ 902 h 1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0" h="1160">
                        <a:moveTo>
                          <a:pt x="580" y="0"/>
                        </a:moveTo>
                        <a:cubicBezTo>
                          <a:pt x="260" y="0"/>
                          <a:pt x="0" y="260"/>
                          <a:pt x="0" y="580"/>
                        </a:cubicBezTo>
                        <a:cubicBezTo>
                          <a:pt x="0" y="900"/>
                          <a:pt x="260" y="1160"/>
                          <a:pt x="580" y="1160"/>
                        </a:cubicBezTo>
                        <a:cubicBezTo>
                          <a:pt x="900" y="1160"/>
                          <a:pt x="1160" y="900"/>
                          <a:pt x="1160" y="580"/>
                        </a:cubicBezTo>
                        <a:cubicBezTo>
                          <a:pt x="1160" y="260"/>
                          <a:pt x="900" y="0"/>
                          <a:pt x="580" y="0"/>
                        </a:cubicBezTo>
                        <a:close/>
                        <a:moveTo>
                          <a:pt x="580" y="902"/>
                        </a:moveTo>
                        <a:cubicBezTo>
                          <a:pt x="402" y="902"/>
                          <a:pt x="258" y="758"/>
                          <a:pt x="258" y="580"/>
                        </a:cubicBezTo>
                        <a:cubicBezTo>
                          <a:pt x="258" y="402"/>
                          <a:pt x="402" y="258"/>
                          <a:pt x="580" y="258"/>
                        </a:cubicBezTo>
                        <a:cubicBezTo>
                          <a:pt x="758" y="258"/>
                          <a:pt x="902" y="402"/>
                          <a:pt x="902" y="580"/>
                        </a:cubicBezTo>
                        <a:cubicBezTo>
                          <a:pt x="902" y="758"/>
                          <a:pt x="758" y="902"/>
                          <a:pt x="580" y="902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1" rIns="68580" bIns="3429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255D359-92A7-4068-8BA6-9EB64CA4A24C}"/>
              </a:ext>
            </a:extLst>
          </p:cNvPr>
          <p:cNvCxnSpPr>
            <a:cxnSpLocks/>
          </p:cNvCxnSpPr>
          <p:nvPr/>
        </p:nvCxnSpPr>
        <p:spPr>
          <a:xfrm>
            <a:off x="4996815" y="1280163"/>
            <a:ext cx="0" cy="19112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CDC4E0-C84D-4496-97CD-7788568762CF}"/>
              </a:ext>
            </a:extLst>
          </p:cNvPr>
          <p:cNvGrpSpPr/>
          <p:nvPr/>
        </p:nvGrpSpPr>
        <p:grpSpPr>
          <a:xfrm>
            <a:off x="5335037" y="1728403"/>
            <a:ext cx="2906769" cy="1338419"/>
            <a:chOff x="6906033" y="2505056"/>
            <a:chExt cx="2262845" cy="152262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80A8F79-5032-4DDE-B261-E0580C269DD0}"/>
                </a:ext>
              </a:extLst>
            </p:cNvPr>
            <p:cNvGrpSpPr/>
            <p:nvPr/>
          </p:nvGrpSpPr>
          <p:grpSpPr>
            <a:xfrm>
              <a:off x="6906033" y="2505056"/>
              <a:ext cx="2164110" cy="352593"/>
              <a:chOff x="9406715" y="2268828"/>
              <a:chExt cx="2691337" cy="438493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D00C99C-F7A5-47DB-A839-3D6AC9138F67}"/>
                  </a:ext>
                </a:extLst>
              </p:cNvPr>
              <p:cNvSpPr txBox="1"/>
              <p:nvPr/>
            </p:nvSpPr>
            <p:spPr>
              <a:xfrm>
                <a:off x="9814986" y="2268828"/>
                <a:ext cx="2283066" cy="325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783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Pune, Maharashtra</a:t>
                </a:r>
              </a:p>
            </p:txBody>
          </p:sp>
          <p:sp>
            <p:nvSpPr>
              <p:cNvPr id="128" name="Freeform 194">
                <a:extLst>
                  <a:ext uri="{FF2B5EF4-FFF2-40B4-BE49-F238E27FC236}">
                    <a16:creationId xmlns:a16="http://schemas.microsoft.com/office/drawing/2014/main" id="{4568A8DD-AEA6-4B7C-8A03-9C38100CF861}"/>
                  </a:ext>
                </a:extLst>
              </p:cNvPr>
              <p:cNvSpPr/>
              <p:nvPr/>
            </p:nvSpPr>
            <p:spPr>
              <a:xfrm rot="3278175">
                <a:off x="9408420" y="2367161"/>
                <a:ext cx="338455" cy="341866"/>
              </a:xfrm>
              <a:custGeom>
                <a:avLst/>
                <a:gdLst>
                  <a:gd name="connsiteX0" fmla="*/ 70945 w 349823"/>
                  <a:gd name="connsiteY0" fmla="*/ 118819 h 369596"/>
                  <a:gd name="connsiteX1" fmla="*/ 217428 w 349823"/>
                  <a:gd name="connsiteY1" fmla="*/ 69154 h 369596"/>
                  <a:gd name="connsiteX2" fmla="*/ 349823 w 349823"/>
                  <a:gd name="connsiteY2" fmla="*/ 165490 h 369596"/>
                  <a:gd name="connsiteX3" fmla="*/ 305566 w 349823"/>
                  <a:gd name="connsiteY3" fmla="*/ 227849 h 369596"/>
                  <a:gd name="connsiteX4" fmla="*/ 205429 w 349823"/>
                  <a:gd name="connsiteY4" fmla="*/ 156781 h 369596"/>
                  <a:gd name="connsiteX5" fmla="*/ 150207 w 349823"/>
                  <a:gd name="connsiteY5" fmla="*/ 234591 h 369596"/>
                  <a:gd name="connsiteX6" fmla="*/ 250343 w 349823"/>
                  <a:gd name="connsiteY6" fmla="*/ 305658 h 369596"/>
                  <a:gd name="connsiteX7" fmla="*/ 204966 w 349823"/>
                  <a:gd name="connsiteY7" fmla="*/ 369596 h 369596"/>
                  <a:gd name="connsiteX8" fmla="*/ 71451 w 349823"/>
                  <a:gd name="connsiteY8" fmla="*/ 274839 h 369596"/>
                  <a:gd name="connsiteX9" fmla="*/ 70945 w 349823"/>
                  <a:gd name="connsiteY9" fmla="*/ 118819 h 369596"/>
                  <a:gd name="connsiteX10" fmla="*/ 3658 w 349823"/>
                  <a:gd name="connsiteY10" fmla="*/ 79075 h 369596"/>
                  <a:gd name="connsiteX11" fmla="*/ 22729 w 349823"/>
                  <a:gd name="connsiteY11" fmla="*/ 64914 h 369596"/>
                  <a:gd name="connsiteX12" fmla="*/ 196032 w 349823"/>
                  <a:gd name="connsiteY12" fmla="*/ 1449 h 369596"/>
                  <a:gd name="connsiteX13" fmla="*/ 226368 w 349823"/>
                  <a:gd name="connsiteY13" fmla="*/ 15521 h 369596"/>
                  <a:gd name="connsiteX14" fmla="*/ 212295 w 349823"/>
                  <a:gd name="connsiteY14" fmla="*/ 45856 h 369596"/>
                  <a:gd name="connsiteX15" fmla="*/ 47316 w 349823"/>
                  <a:gd name="connsiteY15" fmla="*/ 106273 h 369596"/>
                  <a:gd name="connsiteX16" fmla="*/ 47316 w 349823"/>
                  <a:gd name="connsiteY16" fmla="*/ 289373 h 369596"/>
                  <a:gd name="connsiteX17" fmla="*/ 23670 w 349823"/>
                  <a:gd name="connsiteY17" fmla="*/ 313019 h 369596"/>
                  <a:gd name="connsiteX18" fmla="*/ 25 w 349823"/>
                  <a:gd name="connsiteY18" fmla="*/ 289373 h 369596"/>
                  <a:gd name="connsiteX19" fmla="*/ 24 w 349823"/>
                  <a:gd name="connsiteY19" fmla="*/ 98459 h 369596"/>
                  <a:gd name="connsiteX20" fmla="*/ 0 w 349823"/>
                  <a:gd name="connsiteY20" fmla="*/ 98419 h 369596"/>
                  <a:gd name="connsiteX21" fmla="*/ 3658 w 349823"/>
                  <a:gd name="connsiteY21" fmla="*/ 79075 h 36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823" h="369596">
                    <a:moveTo>
                      <a:pt x="70945" y="118819"/>
                    </a:moveTo>
                    <a:lnTo>
                      <a:pt x="217428" y="69154"/>
                    </a:lnTo>
                    <a:lnTo>
                      <a:pt x="349823" y="165490"/>
                    </a:lnTo>
                    <a:lnTo>
                      <a:pt x="305566" y="227849"/>
                    </a:lnTo>
                    <a:lnTo>
                      <a:pt x="205429" y="156781"/>
                    </a:lnTo>
                    <a:lnTo>
                      <a:pt x="150207" y="234591"/>
                    </a:lnTo>
                    <a:lnTo>
                      <a:pt x="250343" y="305658"/>
                    </a:lnTo>
                    <a:lnTo>
                      <a:pt x="204966" y="369596"/>
                    </a:lnTo>
                    <a:lnTo>
                      <a:pt x="71451" y="274839"/>
                    </a:lnTo>
                    <a:cubicBezTo>
                      <a:pt x="69225" y="219678"/>
                      <a:pt x="71584" y="159968"/>
                      <a:pt x="70945" y="118819"/>
                    </a:cubicBezTo>
                    <a:close/>
                    <a:moveTo>
                      <a:pt x="3658" y="79075"/>
                    </a:moveTo>
                    <a:cubicBezTo>
                      <a:pt x="6676" y="73617"/>
                      <a:pt x="12264" y="69023"/>
                      <a:pt x="22729" y="64914"/>
                    </a:cubicBezTo>
                    <a:lnTo>
                      <a:pt x="196032" y="1449"/>
                    </a:lnTo>
                    <a:cubicBezTo>
                      <a:pt x="208296" y="-3043"/>
                      <a:pt x="221877" y="3258"/>
                      <a:pt x="226368" y="15521"/>
                    </a:cubicBezTo>
                    <a:cubicBezTo>
                      <a:pt x="230858" y="27784"/>
                      <a:pt x="224558" y="41365"/>
                      <a:pt x="212295" y="45856"/>
                    </a:cubicBezTo>
                    <a:lnTo>
                      <a:pt x="47316" y="106273"/>
                    </a:lnTo>
                    <a:lnTo>
                      <a:pt x="47316" y="289373"/>
                    </a:lnTo>
                    <a:cubicBezTo>
                      <a:pt x="47316" y="302432"/>
                      <a:pt x="36729" y="313019"/>
                      <a:pt x="23670" y="313019"/>
                    </a:cubicBezTo>
                    <a:cubicBezTo>
                      <a:pt x="10611" y="313019"/>
                      <a:pt x="24" y="302432"/>
                      <a:pt x="25" y="289373"/>
                    </a:cubicBezTo>
                    <a:lnTo>
                      <a:pt x="24" y="98459"/>
                    </a:lnTo>
                    <a:cubicBezTo>
                      <a:pt x="16" y="98446"/>
                      <a:pt x="8" y="98433"/>
                      <a:pt x="0" y="98419"/>
                    </a:cubicBezTo>
                    <a:cubicBezTo>
                      <a:pt x="190" y="90855"/>
                      <a:pt x="639" y="84533"/>
                      <a:pt x="3658" y="7907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783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4150D66-C24F-4D32-BD24-006FA73A7535}"/>
                </a:ext>
              </a:extLst>
            </p:cNvPr>
            <p:cNvGrpSpPr/>
            <p:nvPr/>
          </p:nvGrpSpPr>
          <p:grpSpPr>
            <a:xfrm>
              <a:off x="6924127" y="3021268"/>
              <a:ext cx="2043193" cy="350136"/>
              <a:chOff x="9429215" y="2772370"/>
              <a:chExt cx="2540961" cy="43543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CA83F39-9630-47AB-96F3-0E3CB81045E1}"/>
                  </a:ext>
                </a:extLst>
              </p:cNvPr>
              <p:cNvSpPr/>
              <p:nvPr/>
            </p:nvSpPr>
            <p:spPr>
              <a:xfrm>
                <a:off x="9814985" y="2772370"/>
                <a:ext cx="2155191" cy="435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8605759062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92">
                <a:extLst>
                  <a:ext uri="{FF2B5EF4-FFF2-40B4-BE49-F238E27FC236}">
                    <a16:creationId xmlns:a16="http://schemas.microsoft.com/office/drawing/2014/main" id="{DC7EB478-7D15-4376-AAE9-B0021A467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9215" y="2843993"/>
                <a:ext cx="316109" cy="350498"/>
              </a:xfrm>
              <a:custGeom>
                <a:avLst/>
                <a:gdLst>
                  <a:gd name="connsiteX0" fmla="*/ 635731 w 2840325"/>
                  <a:gd name="connsiteY0" fmla="*/ 0 h 2761002"/>
                  <a:gd name="connsiteX1" fmla="*/ 729847 w 2840325"/>
                  <a:gd name="connsiteY1" fmla="*/ 3774 h 2761002"/>
                  <a:gd name="connsiteX2" fmla="*/ 1173306 w 2840325"/>
                  <a:gd name="connsiteY2" fmla="*/ 727041 h 2761002"/>
                  <a:gd name="connsiteX3" fmla="*/ 1154081 w 2840325"/>
                  <a:gd name="connsiteY3" fmla="*/ 759764 h 2761002"/>
                  <a:gd name="connsiteX4" fmla="*/ 697279 w 2840325"/>
                  <a:gd name="connsiteY4" fmla="*/ 987452 h 2761002"/>
                  <a:gd name="connsiteX5" fmla="*/ 1805584 w 2840325"/>
                  <a:gd name="connsiteY5" fmla="*/ 2170143 h 2761002"/>
                  <a:gd name="connsiteX6" fmla="*/ 2031669 w 2840325"/>
                  <a:gd name="connsiteY6" fmla="*/ 1788252 h 2761002"/>
                  <a:gd name="connsiteX7" fmla="*/ 2815144 w 2840325"/>
                  <a:gd name="connsiteY7" fmla="*/ 2141835 h 2761002"/>
                  <a:gd name="connsiteX8" fmla="*/ 2259643 w 2840325"/>
                  <a:gd name="connsiteY8" fmla="*/ 2681871 h 2761002"/>
                  <a:gd name="connsiteX9" fmla="*/ 185214 w 2840325"/>
                  <a:gd name="connsiteY9" fmla="*/ 538873 h 2761002"/>
                  <a:gd name="connsiteX10" fmla="*/ 635731 w 2840325"/>
                  <a:gd name="connsiteY10" fmla="*/ 0 h 2761002"/>
                  <a:gd name="connsiteX0" fmla="*/ 634951 w 2840042"/>
                  <a:gd name="connsiteY0" fmla="*/ 0 h 2779288"/>
                  <a:gd name="connsiteX1" fmla="*/ 729067 w 2840042"/>
                  <a:gd name="connsiteY1" fmla="*/ 3774 h 2779288"/>
                  <a:gd name="connsiteX2" fmla="*/ 1172526 w 2840042"/>
                  <a:gd name="connsiteY2" fmla="*/ 727041 h 2779288"/>
                  <a:gd name="connsiteX3" fmla="*/ 1153301 w 2840042"/>
                  <a:gd name="connsiteY3" fmla="*/ 759764 h 2779288"/>
                  <a:gd name="connsiteX4" fmla="*/ 696499 w 2840042"/>
                  <a:gd name="connsiteY4" fmla="*/ 987452 h 2779288"/>
                  <a:gd name="connsiteX5" fmla="*/ 1804804 w 2840042"/>
                  <a:gd name="connsiteY5" fmla="*/ 2170143 h 2779288"/>
                  <a:gd name="connsiteX6" fmla="*/ 2030889 w 2840042"/>
                  <a:gd name="connsiteY6" fmla="*/ 1788252 h 2779288"/>
                  <a:gd name="connsiteX7" fmla="*/ 2814364 w 2840042"/>
                  <a:gd name="connsiteY7" fmla="*/ 2141835 h 2779288"/>
                  <a:gd name="connsiteX8" fmla="*/ 2268388 w 2840042"/>
                  <a:gd name="connsiteY8" fmla="*/ 2700921 h 2779288"/>
                  <a:gd name="connsiteX9" fmla="*/ 184434 w 2840042"/>
                  <a:gd name="connsiteY9" fmla="*/ 538873 h 2779288"/>
                  <a:gd name="connsiteX10" fmla="*/ 634951 w 2840042"/>
                  <a:gd name="connsiteY10" fmla="*/ 0 h 2779288"/>
                  <a:gd name="connsiteX0" fmla="*/ 634951 w 2841036"/>
                  <a:gd name="connsiteY0" fmla="*/ 0 h 2779288"/>
                  <a:gd name="connsiteX1" fmla="*/ 729067 w 2841036"/>
                  <a:gd name="connsiteY1" fmla="*/ 3774 h 2779288"/>
                  <a:gd name="connsiteX2" fmla="*/ 1172526 w 2841036"/>
                  <a:gd name="connsiteY2" fmla="*/ 727041 h 2779288"/>
                  <a:gd name="connsiteX3" fmla="*/ 1153301 w 2841036"/>
                  <a:gd name="connsiteY3" fmla="*/ 759764 h 2779288"/>
                  <a:gd name="connsiteX4" fmla="*/ 696499 w 2841036"/>
                  <a:gd name="connsiteY4" fmla="*/ 987452 h 2779288"/>
                  <a:gd name="connsiteX5" fmla="*/ 1804804 w 2841036"/>
                  <a:gd name="connsiteY5" fmla="*/ 2170143 h 2779288"/>
                  <a:gd name="connsiteX6" fmla="*/ 2030889 w 2841036"/>
                  <a:gd name="connsiteY6" fmla="*/ 1788252 h 2779288"/>
                  <a:gd name="connsiteX7" fmla="*/ 2814364 w 2841036"/>
                  <a:gd name="connsiteY7" fmla="*/ 2141835 h 2779288"/>
                  <a:gd name="connsiteX8" fmla="*/ 2268388 w 2841036"/>
                  <a:gd name="connsiteY8" fmla="*/ 2700921 h 2779288"/>
                  <a:gd name="connsiteX9" fmla="*/ 184434 w 2841036"/>
                  <a:gd name="connsiteY9" fmla="*/ 538873 h 2779288"/>
                  <a:gd name="connsiteX10" fmla="*/ 634951 w 2841036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1153301 w 2839113"/>
                  <a:gd name="connsiteY3" fmla="*/ 759764 h 2779288"/>
                  <a:gd name="connsiteX4" fmla="*/ 696499 w 2839113"/>
                  <a:gd name="connsiteY4" fmla="*/ 987452 h 2779288"/>
                  <a:gd name="connsiteX5" fmla="*/ 1804804 w 2839113"/>
                  <a:gd name="connsiteY5" fmla="*/ 2170143 h 2779288"/>
                  <a:gd name="connsiteX6" fmla="*/ 2030889 w 2839113"/>
                  <a:gd name="connsiteY6" fmla="*/ 1788252 h 2779288"/>
                  <a:gd name="connsiteX7" fmla="*/ 2814364 w 2839113"/>
                  <a:gd name="connsiteY7" fmla="*/ 2141835 h 2779288"/>
                  <a:gd name="connsiteX8" fmla="*/ 2268388 w 2839113"/>
                  <a:gd name="connsiteY8" fmla="*/ 2700921 h 2779288"/>
                  <a:gd name="connsiteX9" fmla="*/ 184434 w 2839113"/>
                  <a:gd name="connsiteY9" fmla="*/ 538873 h 2779288"/>
                  <a:gd name="connsiteX10" fmla="*/ 634951 w 2839113"/>
                  <a:gd name="connsiteY10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729067 w 2839113"/>
                  <a:gd name="connsiteY1" fmla="*/ 3774 h 2779288"/>
                  <a:gd name="connsiteX2" fmla="*/ 1172526 w 2839113"/>
                  <a:gd name="connsiteY2" fmla="*/ 727041 h 2779288"/>
                  <a:gd name="connsiteX3" fmla="*/ 696499 w 2839113"/>
                  <a:gd name="connsiteY3" fmla="*/ 987452 h 2779288"/>
                  <a:gd name="connsiteX4" fmla="*/ 1804804 w 2839113"/>
                  <a:gd name="connsiteY4" fmla="*/ 2170143 h 2779288"/>
                  <a:gd name="connsiteX5" fmla="*/ 2030889 w 2839113"/>
                  <a:gd name="connsiteY5" fmla="*/ 1788252 h 2779288"/>
                  <a:gd name="connsiteX6" fmla="*/ 2814364 w 2839113"/>
                  <a:gd name="connsiteY6" fmla="*/ 2141835 h 2779288"/>
                  <a:gd name="connsiteX7" fmla="*/ 2268388 w 2839113"/>
                  <a:gd name="connsiteY7" fmla="*/ 2700921 h 2779288"/>
                  <a:gd name="connsiteX8" fmla="*/ 184434 w 2839113"/>
                  <a:gd name="connsiteY8" fmla="*/ 538873 h 2779288"/>
                  <a:gd name="connsiteX9" fmla="*/ 634951 w 2839113"/>
                  <a:gd name="connsiteY9" fmla="*/ 0 h 2779288"/>
                  <a:gd name="connsiteX0" fmla="*/ 634951 w 2839113"/>
                  <a:gd name="connsiteY0" fmla="*/ 0 h 2779288"/>
                  <a:gd name="connsiteX1" fmla="*/ 1172526 w 2839113"/>
                  <a:gd name="connsiteY1" fmla="*/ 727041 h 2779288"/>
                  <a:gd name="connsiteX2" fmla="*/ 696499 w 2839113"/>
                  <a:gd name="connsiteY2" fmla="*/ 987452 h 2779288"/>
                  <a:gd name="connsiteX3" fmla="*/ 1804804 w 2839113"/>
                  <a:gd name="connsiteY3" fmla="*/ 2170143 h 2779288"/>
                  <a:gd name="connsiteX4" fmla="*/ 2030889 w 2839113"/>
                  <a:gd name="connsiteY4" fmla="*/ 1788252 h 2779288"/>
                  <a:gd name="connsiteX5" fmla="*/ 2814364 w 2839113"/>
                  <a:gd name="connsiteY5" fmla="*/ 2141835 h 2779288"/>
                  <a:gd name="connsiteX6" fmla="*/ 2268388 w 2839113"/>
                  <a:gd name="connsiteY6" fmla="*/ 2700921 h 2779288"/>
                  <a:gd name="connsiteX7" fmla="*/ 184434 w 2839113"/>
                  <a:gd name="connsiteY7" fmla="*/ 538873 h 2779288"/>
                  <a:gd name="connsiteX8" fmla="*/ 634951 w 2839113"/>
                  <a:gd name="connsiteY8" fmla="*/ 0 h 277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9113" h="2779288">
                    <a:moveTo>
                      <a:pt x="634951" y="0"/>
                    </a:moveTo>
                    <a:lnTo>
                      <a:pt x="1172526" y="727041"/>
                    </a:lnTo>
                    <a:cubicBezTo>
                      <a:pt x="1061475" y="975770"/>
                      <a:pt x="874225" y="1005423"/>
                      <a:pt x="696499" y="987452"/>
                    </a:cubicBezTo>
                    <a:cubicBezTo>
                      <a:pt x="251073" y="1846230"/>
                      <a:pt x="1559023" y="2431995"/>
                      <a:pt x="1804804" y="2170143"/>
                    </a:cubicBezTo>
                    <a:cubicBezTo>
                      <a:pt x="1811009" y="1988316"/>
                      <a:pt x="1835290" y="1864195"/>
                      <a:pt x="2030889" y="1788252"/>
                    </a:cubicBezTo>
                    <a:lnTo>
                      <a:pt x="2814364" y="2141835"/>
                    </a:lnTo>
                    <a:cubicBezTo>
                      <a:pt x="2940357" y="2610284"/>
                      <a:pt x="2558789" y="2740386"/>
                      <a:pt x="2268388" y="2700921"/>
                    </a:cubicBezTo>
                    <a:cubicBezTo>
                      <a:pt x="1034091" y="3148684"/>
                      <a:pt x="-543194" y="1577028"/>
                      <a:pt x="184434" y="538873"/>
                    </a:cubicBezTo>
                    <a:cubicBezTo>
                      <a:pt x="195816" y="545508"/>
                      <a:pt x="49512" y="10994"/>
                      <a:pt x="63495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68580" tIns="34291" rIns="68580" bIns="342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783">
                  <a:defRPr/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28C3507-6649-491D-A734-E3794BA747FA}"/>
                </a:ext>
              </a:extLst>
            </p:cNvPr>
            <p:cNvGrpSpPr/>
            <p:nvPr/>
          </p:nvGrpSpPr>
          <p:grpSpPr>
            <a:xfrm>
              <a:off x="6924127" y="3537491"/>
              <a:ext cx="2244751" cy="490190"/>
              <a:chOff x="9429215" y="3260796"/>
              <a:chExt cx="2791623" cy="6096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1A62429-FC45-4520-A649-8416B51CDDB7}"/>
                  </a:ext>
                </a:extLst>
              </p:cNvPr>
              <p:cNvSpPr/>
              <p:nvPr/>
            </p:nvSpPr>
            <p:spPr>
              <a:xfrm>
                <a:off x="9814987" y="3260796"/>
                <a:ext cx="2405851" cy="609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783">
                  <a:defRPr/>
                </a:pPr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Shrikantchormale311@gmail.com</a:t>
                </a:r>
              </a:p>
            </p:txBody>
          </p:sp>
          <p:sp>
            <p:nvSpPr>
              <p:cNvPr id="124" name="Freeform 190">
                <a:extLst>
                  <a:ext uri="{FF2B5EF4-FFF2-40B4-BE49-F238E27FC236}">
                    <a16:creationId xmlns:a16="http://schemas.microsoft.com/office/drawing/2014/main" id="{33FBBA07-70B0-42C1-827B-AFB71D328F95}"/>
                  </a:ext>
                </a:extLst>
              </p:cNvPr>
              <p:cNvSpPr/>
              <p:nvPr/>
            </p:nvSpPr>
            <p:spPr>
              <a:xfrm>
                <a:off x="9429215" y="3293171"/>
                <a:ext cx="338834" cy="360029"/>
              </a:xfrm>
              <a:custGeom>
                <a:avLst/>
                <a:gdLst/>
                <a:ahLst/>
                <a:cxnLst/>
                <a:rect l="l" t="t" r="r" b="b"/>
                <a:pathLst>
                  <a:path w="211410" h="214759">
                    <a:moveTo>
                      <a:pt x="110616" y="0"/>
                    </a:moveTo>
                    <a:cubicBezTo>
                      <a:pt x="129071" y="0"/>
                      <a:pt x="145647" y="3776"/>
                      <a:pt x="160343" y="11329"/>
                    </a:cubicBezTo>
                    <a:cubicBezTo>
                      <a:pt x="175040" y="18882"/>
                      <a:pt x="186630" y="30137"/>
                      <a:pt x="195113" y="45095"/>
                    </a:cubicBezTo>
                    <a:cubicBezTo>
                      <a:pt x="202331" y="57968"/>
                      <a:pt x="205940" y="71958"/>
                      <a:pt x="205940" y="87064"/>
                    </a:cubicBezTo>
                    <a:cubicBezTo>
                      <a:pt x="205940" y="108644"/>
                      <a:pt x="198350" y="127806"/>
                      <a:pt x="183170" y="144549"/>
                    </a:cubicBezTo>
                    <a:cubicBezTo>
                      <a:pt x="169626" y="159581"/>
                      <a:pt x="154818" y="167097"/>
                      <a:pt x="138745" y="167097"/>
                    </a:cubicBezTo>
                    <a:cubicBezTo>
                      <a:pt x="133610" y="167097"/>
                      <a:pt x="129461" y="166315"/>
                      <a:pt x="126299" y="164753"/>
                    </a:cubicBezTo>
                    <a:cubicBezTo>
                      <a:pt x="123136" y="163190"/>
                      <a:pt x="120811" y="160957"/>
                      <a:pt x="119323" y="158055"/>
                    </a:cubicBezTo>
                    <a:cubicBezTo>
                      <a:pt x="118355" y="156195"/>
                      <a:pt x="117648" y="152995"/>
                      <a:pt x="117202" y="148456"/>
                    </a:cubicBezTo>
                    <a:cubicBezTo>
                      <a:pt x="112365" y="154037"/>
                      <a:pt x="106951" y="158520"/>
                      <a:pt x="100961" y="161906"/>
                    </a:cubicBezTo>
                    <a:cubicBezTo>
                      <a:pt x="94971" y="165292"/>
                      <a:pt x="88962" y="166985"/>
                      <a:pt x="82934" y="166985"/>
                    </a:cubicBezTo>
                    <a:cubicBezTo>
                      <a:pt x="76311" y="166985"/>
                      <a:pt x="69874" y="165050"/>
                      <a:pt x="63624" y="161181"/>
                    </a:cubicBezTo>
                    <a:cubicBezTo>
                      <a:pt x="57373" y="157311"/>
                      <a:pt x="52294" y="151358"/>
                      <a:pt x="48387" y="143321"/>
                    </a:cubicBezTo>
                    <a:cubicBezTo>
                      <a:pt x="44481" y="135285"/>
                      <a:pt x="42527" y="126466"/>
                      <a:pt x="42527" y="116867"/>
                    </a:cubicBezTo>
                    <a:cubicBezTo>
                      <a:pt x="42527" y="105035"/>
                      <a:pt x="45560" y="93185"/>
                      <a:pt x="51624" y="81316"/>
                    </a:cubicBezTo>
                    <a:cubicBezTo>
                      <a:pt x="57689" y="69447"/>
                      <a:pt x="65224" y="60536"/>
                      <a:pt x="74228" y="54582"/>
                    </a:cubicBezTo>
                    <a:cubicBezTo>
                      <a:pt x="83232" y="48629"/>
                      <a:pt x="91975" y="45653"/>
                      <a:pt x="100459" y="45653"/>
                    </a:cubicBezTo>
                    <a:cubicBezTo>
                      <a:pt x="106933" y="45653"/>
                      <a:pt x="113109" y="47346"/>
                      <a:pt x="118988" y="50732"/>
                    </a:cubicBezTo>
                    <a:cubicBezTo>
                      <a:pt x="124866" y="54117"/>
                      <a:pt x="129927" y="59271"/>
                      <a:pt x="134168" y="66191"/>
                    </a:cubicBezTo>
                    <a:lnTo>
                      <a:pt x="137963" y="48890"/>
                    </a:lnTo>
                    <a:lnTo>
                      <a:pt x="157943" y="48890"/>
                    </a:lnTo>
                    <a:lnTo>
                      <a:pt x="141870" y="123788"/>
                    </a:lnTo>
                    <a:cubicBezTo>
                      <a:pt x="139638" y="134206"/>
                      <a:pt x="138521" y="139973"/>
                      <a:pt x="138521" y="141089"/>
                    </a:cubicBezTo>
                    <a:cubicBezTo>
                      <a:pt x="138521" y="143098"/>
                      <a:pt x="139284" y="144828"/>
                      <a:pt x="140810" y="146279"/>
                    </a:cubicBezTo>
                    <a:cubicBezTo>
                      <a:pt x="142335" y="147730"/>
                      <a:pt x="144177" y="148456"/>
                      <a:pt x="146335" y="148456"/>
                    </a:cubicBezTo>
                    <a:cubicBezTo>
                      <a:pt x="150279" y="148456"/>
                      <a:pt x="155451" y="146186"/>
                      <a:pt x="161850" y="141647"/>
                    </a:cubicBezTo>
                    <a:cubicBezTo>
                      <a:pt x="170333" y="135694"/>
                      <a:pt x="177049" y="127713"/>
                      <a:pt x="181998" y="117704"/>
                    </a:cubicBezTo>
                    <a:cubicBezTo>
                      <a:pt x="186946" y="107696"/>
                      <a:pt x="189421" y="97371"/>
                      <a:pt x="189421" y="86729"/>
                    </a:cubicBezTo>
                    <a:cubicBezTo>
                      <a:pt x="189421" y="74302"/>
                      <a:pt x="186239" y="62694"/>
                      <a:pt x="179877" y="51904"/>
                    </a:cubicBezTo>
                    <a:cubicBezTo>
                      <a:pt x="173515" y="41114"/>
                      <a:pt x="164027" y="32482"/>
                      <a:pt x="151414" y="26007"/>
                    </a:cubicBezTo>
                    <a:cubicBezTo>
                      <a:pt x="138800" y="19533"/>
                      <a:pt x="124866" y="16296"/>
                      <a:pt x="109611" y="16296"/>
                    </a:cubicBezTo>
                    <a:cubicBezTo>
                      <a:pt x="92199" y="16296"/>
                      <a:pt x="76293" y="20371"/>
                      <a:pt x="61893" y="28519"/>
                    </a:cubicBezTo>
                    <a:cubicBezTo>
                      <a:pt x="47494" y="36667"/>
                      <a:pt x="36332" y="48350"/>
                      <a:pt x="28407" y="63568"/>
                    </a:cubicBezTo>
                    <a:cubicBezTo>
                      <a:pt x="20482" y="78786"/>
                      <a:pt x="16519" y="95101"/>
                      <a:pt x="16519" y="112514"/>
                    </a:cubicBezTo>
                    <a:cubicBezTo>
                      <a:pt x="16519" y="130745"/>
                      <a:pt x="20482" y="146447"/>
                      <a:pt x="28407" y="159618"/>
                    </a:cubicBezTo>
                    <a:cubicBezTo>
                      <a:pt x="36332" y="172789"/>
                      <a:pt x="47792" y="182519"/>
                      <a:pt x="62786" y="188807"/>
                    </a:cubicBezTo>
                    <a:cubicBezTo>
                      <a:pt x="77781" y="195095"/>
                      <a:pt x="94394" y="198239"/>
                      <a:pt x="112625" y="198239"/>
                    </a:cubicBezTo>
                    <a:cubicBezTo>
                      <a:pt x="132122" y="198239"/>
                      <a:pt x="148456" y="194965"/>
                      <a:pt x="161627" y="188416"/>
                    </a:cubicBezTo>
                    <a:cubicBezTo>
                      <a:pt x="174798" y="181868"/>
                      <a:pt x="184658" y="173905"/>
                      <a:pt x="191207" y="164529"/>
                    </a:cubicBezTo>
                    <a:lnTo>
                      <a:pt x="211410" y="164529"/>
                    </a:lnTo>
                    <a:cubicBezTo>
                      <a:pt x="207615" y="172343"/>
                      <a:pt x="201104" y="180305"/>
                      <a:pt x="191876" y="188416"/>
                    </a:cubicBezTo>
                    <a:cubicBezTo>
                      <a:pt x="182649" y="196527"/>
                      <a:pt x="171673" y="202946"/>
                      <a:pt x="158948" y="207671"/>
                    </a:cubicBezTo>
                    <a:cubicBezTo>
                      <a:pt x="146223" y="212396"/>
                      <a:pt x="130894" y="214759"/>
                      <a:pt x="112960" y="214759"/>
                    </a:cubicBezTo>
                    <a:cubicBezTo>
                      <a:pt x="96440" y="214759"/>
                      <a:pt x="81204" y="212638"/>
                      <a:pt x="67251" y="208396"/>
                    </a:cubicBezTo>
                    <a:cubicBezTo>
                      <a:pt x="53299" y="204155"/>
                      <a:pt x="41411" y="197774"/>
                      <a:pt x="31588" y="189253"/>
                    </a:cubicBezTo>
                    <a:cubicBezTo>
                      <a:pt x="21766" y="180733"/>
                      <a:pt x="14361" y="170929"/>
                      <a:pt x="9376" y="159841"/>
                    </a:cubicBezTo>
                    <a:cubicBezTo>
                      <a:pt x="3125" y="145777"/>
                      <a:pt x="0" y="130596"/>
                      <a:pt x="0" y="114300"/>
                    </a:cubicBezTo>
                    <a:cubicBezTo>
                      <a:pt x="0" y="96143"/>
                      <a:pt x="3720" y="78841"/>
                      <a:pt x="11162" y="62396"/>
                    </a:cubicBezTo>
                    <a:cubicBezTo>
                      <a:pt x="20240" y="42230"/>
                      <a:pt x="33132" y="26789"/>
                      <a:pt x="49838" y="16073"/>
                    </a:cubicBezTo>
                    <a:cubicBezTo>
                      <a:pt x="66544" y="5358"/>
                      <a:pt x="86804" y="0"/>
                      <a:pt x="110616" y="0"/>
                    </a:cubicBezTo>
                    <a:close/>
                    <a:moveTo>
                      <a:pt x="101910" y="62284"/>
                    </a:moveTo>
                    <a:cubicBezTo>
                      <a:pt x="97147" y="62284"/>
                      <a:pt x="92664" y="63494"/>
                      <a:pt x="88459" y="65912"/>
                    </a:cubicBezTo>
                    <a:cubicBezTo>
                      <a:pt x="84255" y="68331"/>
                      <a:pt x="80181" y="72219"/>
                      <a:pt x="76237" y="77576"/>
                    </a:cubicBezTo>
                    <a:cubicBezTo>
                      <a:pt x="72293" y="82934"/>
                      <a:pt x="69130" y="89445"/>
                      <a:pt x="66749" y="97110"/>
                    </a:cubicBezTo>
                    <a:cubicBezTo>
                      <a:pt x="64368" y="104775"/>
                      <a:pt x="63177" y="111807"/>
                      <a:pt x="63177" y="118207"/>
                    </a:cubicBezTo>
                    <a:cubicBezTo>
                      <a:pt x="63177" y="128401"/>
                      <a:pt x="65596" y="136326"/>
                      <a:pt x="70432" y="141982"/>
                    </a:cubicBezTo>
                    <a:cubicBezTo>
                      <a:pt x="75269" y="147637"/>
                      <a:pt x="80813" y="150465"/>
                      <a:pt x="87064" y="150465"/>
                    </a:cubicBezTo>
                    <a:cubicBezTo>
                      <a:pt x="91231" y="150465"/>
                      <a:pt x="95622" y="149219"/>
                      <a:pt x="100235" y="146726"/>
                    </a:cubicBezTo>
                    <a:cubicBezTo>
                      <a:pt x="104849" y="144233"/>
                      <a:pt x="109258" y="140531"/>
                      <a:pt x="113462" y="135619"/>
                    </a:cubicBezTo>
                    <a:cubicBezTo>
                      <a:pt x="117667" y="130708"/>
                      <a:pt x="121108" y="124476"/>
                      <a:pt x="123787" y="116923"/>
                    </a:cubicBezTo>
                    <a:cubicBezTo>
                      <a:pt x="126466" y="109370"/>
                      <a:pt x="127806" y="101798"/>
                      <a:pt x="127806" y="94208"/>
                    </a:cubicBezTo>
                    <a:cubicBezTo>
                      <a:pt x="127806" y="84088"/>
                      <a:pt x="125294" y="76237"/>
                      <a:pt x="120271" y="70656"/>
                    </a:cubicBezTo>
                    <a:cubicBezTo>
                      <a:pt x="115248" y="65075"/>
                      <a:pt x="109128" y="62284"/>
                      <a:pt x="101910" y="6228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>
                  <a:defRPr/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spc="-5" dirty="0">
                <a:solidFill>
                  <a:schemeClr val="bg1"/>
                </a:solidFill>
              </a:rPr>
              <a:t>Logistic Regression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1AB53-4436-B6A3-D209-BFBF56DF6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7" t="2619" r="7679" b="14694"/>
          <a:stretch/>
        </p:blipFill>
        <p:spPr>
          <a:xfrm>
            <a:off x="5415114" y="2143125"/>
            <a:ext cx="3606172" cy="1438275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CE8842E-6523-8504-AD22-20EB3CFE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306087"/>
            <a:ext cx="4905300" cy="351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Naïve Bayes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14F5D-3FD2-F520-AC24-CF7DFC01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8" r="10927"/>
          <a:stretch/>
        </p:blipFill>
        <p:spPr>
          <a:xfrm>
            <a:off x="5026065" y="2009553"/>
            <a:ext cx="3949113" cy="1638240"/>
          </a:xfrm>
          <a:prstGeom prst="rect">
            <a:avLst/>
          </a:prstGeom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95084DCA-6CE7-C45B-70E2-3FB84E24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" y="1353748"/>
            <a:ext cx="4910328" cy="35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1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K Nearest Neighbors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3EF6-8EB9-88AA-0F08-42B6417AE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8" r="11182"/>
          <a:stretch/>
        </p:blipFill>
        <p:spPr>
          <a:xfrm>
            <a:off x="5388253" y="2544219"/>
            <a:ext cx="3636227" cy="1231337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5D5DFCA-AED3-1113-93B1-950411B8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1" y="1404240"/>
            <a:ext cx="4902132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11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Decision Tree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42626-5483-E372-E80C-B8363D15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8" t="3471" r="10889" b="7536"/>
          <a:stretch/>
        </p:blipFill>
        <p:spPr>
          <a:xfrm>
            <a:off x="5106532" y="2094615"/>
            <a:ext cx="3859450" cy="1448686"/>
          </a:xfrm>
          <a:prstGeom prst="rect">
            <a:avLst/>
          </a:prstGeom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1425FE93-3C17-0857-0C3F-A88372F6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3" y="1379371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07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Support Vector Machine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FC3D5-1D21-A9B6-115D-50C0F7B5F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1" r="10726" b="10336"/>
          <a:stretch/>
        </p:blipFill>
        <p:spPr>
          <a:xfrm>
            <a:off x="5243846" y="2571750"/>
            <a:ext cx="3785191" cy="1253666"/>
          </a:xfrm>
          <a:prstGeom prst="rect">
            <a:avLst/>
          </a:prstGeom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9AA582E-B024-2CF8-F9FF-03F77295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" y="1330709"/>
            <a:ext cx="4902134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7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400" spc="-5" dirty="0">
                <a:solidFill>
                  <a:schemeClr val="bg1"/>
                </a:solidFill>
              </a:rPr>
              <a:t>Random Forest Classifier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80D7B-6360-FA0A-DF59-611D3B7D9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6" r="10735" b="17102"/>
          <a:stretch/>
        </p:blipFill>
        <p:spPr>
          <a:xfrm>
            <a:off x="3861455" y="1366660"/>
            <a:ext cx="3849704" cy="147450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97A3246-74BB-FC71-7C39-2A5BC5E5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199"/>
            <a:ext cx="3595077" cy="19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8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Random Forest Classifier(using hyper parameter)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D49E8-CF20-8570-4B97-71FEAEF7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2" t="4561" r="11715" b="14734"/>
          <a:stretch/>
        </p:blipFill>
        <p:spPr>
          <a:xfrm>
            <a:off x="5253694" y="2424672"/>
            <a:ext cx="3740588" cy="1213878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1639E823-F5D4-F263-FACF-F2BA0774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4" y="1326628"/>
            <a:ext cx="4902135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US" sz="2000" spc="-5" dirty="0">
                <a:solidFill>
                  <a:schemeClr val="bg1"/>
                </a:solidFill>
              </a:rPr>
              <a:t>K Nearest Neighbor (Using Hyper Parameter)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6794070" y="3364073"/>
            <a:ext cx="3228260" cy="172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6A217-25D8-DD22-65DC-1A1C5D6D8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2" t="4761" r="12068" b="11374"/>
          <a:stretch/>
        </p:blipFill>
        <p:spPr>
          <a:xfrm>
            <a:off x="3882711" y="1393817"/>
            <a:ext cx="3945541" cy="1248258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297255CF-1896-37A8-B7C7-24DF78FC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" y="1144200"/>
            <a:ext cx="3530699" cy="174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6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Model Comparison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EDEC73-4398-4D8A-9B2F-4E4369D5D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7578"/>
              </p:ext>
            </p:extLst>
          </p:nvPr>
        </p:nvGraphicFramePr>
        <p:xfrm>
          <a:off x="265723" y="1242646"/>
          <a:ext cx="7612185" cy="3751384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611917">
                  <a:extLst>
                    <a:ext uri="{9D8B030D-6E8A-4147-A177-3AD203B41FA5}">
                      <a16:colId xmlns:a16="http://schemas.microsoft.com/office/drawing/2014/main" val="1289231744"/>
                    </a:ext>
                  </a:extLst>
                </a:gridCol>
                <a:gridCol w="2421191">
                  <a:extLst>
                    <a:ext uri="{9D8B030D-6E8A-4147-A177-3AD203B41FA5}">
                      <a16:colId xmlns:a16="http://schemas.microsoft.com/office/drawing/2014/main" val="2590275603"/>
                    </a:ext>
                  </a:extLst>
                </a:gridCol>
                <a:gridCol w="2579077">
                  <a:extLst>
                    <a:ext uri="{9D8B030D-6E8A-4147-A177-3AD203B41FA5}">
                      <a16:colId xmlns:a16="http://schemas.microsoft.com/office/drawing/2014/main" val="4086427004"/>
                    </a:ext>
                  </a:extLst>
                </a:gridCol>
              </a:tblGrid>
              <a:tr h="675764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 ACCURACY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29189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Logistics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87.3025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87.2497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3201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just"/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Decision Tree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66379"/>
                  </a:ext>
                </a:extLst>
              </a:tr>
              <a:tr h="6757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Decision Tree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(Hyperparameter tunning)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96.9114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95.1493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46755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algn="just"/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Random Forest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96.2529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37118"/>
                  </a:ext>
                </a:extLst>
              </a:tr>
              <a:tr h="6757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Random Forest Classifier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(Hyperparameter tunning)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96.6579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95.70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71311"/>
                  </a:ext>
                </a:extLst>
              </a:tr>
              <a:tr h="57901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spc="-5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Support Vector Machine</a:t>
                      </a:r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 algn="just"/>
                      <a:endParaRPr lang="en-US" sz="11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95.8038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95.3829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6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0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AA6B-436C-566E-1257-560566B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spc="-5">
                <a:solidFill>
                  <a:schemeClr val="bg1"/>
                </a:solidFill>
              </a:rPr>
              <a:t>Model Comparison</a:t>
            </a:r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7E4C7D-BF8C-0478-D794-AF59B520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83837"/>
              </p:ext>
            </p:extLst>
          </p:nvPr>
        </p:nvGraphicFramePr>
        <p:xfrm>
          <a:off x="296985" y="1238347"/>
          <a:ext cx="7133865" cy="2809919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524369">
                  <a:extLst>
                    <a:ext uri="{9D8B030D-6E8A-4147-A177-3AD203B41FA5}">
                      <a16:colId xmlns:a16="http://schemas.microsoft.com/office/drawing/2014/main" val="3002674705"/>
                    </a:ext>
                  </a:extLst>
                </a:gridCol>
                <a:gridCol w="2234586">
                  <a:extLst>
                    <a:ext uri="{9D8B030D-6E8A-4147-A177-3AD203B41FA5}">
                      <a16:colId xmlns:a16="http://schemas.microsoft.com/office/drawing/2014/main" val="3320441781"/>
                    </a:ext>
                  </a:extLst>
                </a:gridCol>
                <a:gridCol w="2374910">
                  <a:extLst>
                    <a:ext uri="{9D8B030D-6E8A-4147-A177-3AD203B41FA5}">
                      <a16:colId xmlns:a16="http://schemas.microsoft.com/office/drawing/2014/main" val="1541352883"/>
                    </a:ext>
                  </a:extLst>
                </a:gridCol>
              </a:tblGrid>
              <a:tr h="3433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94.7149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92.6547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93883"/>
                  </a:ext>
                </a:extLst>
              </a:tr>
              <a:tr h="31310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KNN(Hyperparameter tunning)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92.8183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48836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86.6880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86.6030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54293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Votting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Classifier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95.721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88884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Bagging 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96.96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95.18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97942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94.18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89244"/>
                  </a:ext>
                </a:extLst>
              </a:tr>
              <a:tr h="430683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94.019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93.8481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5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58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1"/>
          </p:nvPr>
        </p:nvSpPr>
        <p:spPr>
          <a:xfrm>
            <a:off x="1113300" y="1895925"/>
            <a:ext cx="6917400" cy="1351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The objective of this project is to guide an airlines company to determine the important factors that influences the passenger satisfaction.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016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spc="-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Problem</a:t>
            </a:r>
            <a:r>
              <a:rPr lang="en-IN" sz="3600" spc="-1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IN" sz="3600" spc="-5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Statement:</a:t>
            </a:r>
            <a:endParaRPr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14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" name="Google Shape;519;p31">
            <a:extLst>
              <a:ext uri="{FF2B5EF4-FFF2-40B4-BE49-F238E27FC236}">
                <a16:creationId xmlns:a16="http://schemas.microsoft.com/office/drawing/2014/main" id="{9FD26295-0F28-48D0-9C4D-3E2C0263B3F9}"/>
              </a:ext>
            </a:extLst>
          </p:cNvPr>
          <p:cNvSpPr txBox="1">
            <a:spLocks/>
          </p:cNvSpPr>
          <p:nvPr/>
        </p:nvSpPr>
        <p:spPr>
          <a:xfrm>
            <a:off x="1113300" y="1144200"/>
            <a:ext cx="6917400" cy="32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lt1"/>
              </a:buClr>
              <a:buSzPts val="1600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analyzing all the models we can conclude that predictors Online boarding, Inflight wi-fi service, Type of Travel did played a major role for Flight Passenger Satisfaction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the different models, Random Forest(Hyperparameter tunning) is the best among the classification models</a:t>
            </a:r>
          </a:p>
          <a:p>
            <a:pPr marL="285750" lvl="0" indent="-285750">
              <a:buClr>
                <a:schemeClr val="lt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19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112D-5B2F-4AE8-821F-145DE75C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150" y="0"/>
            <a:ext cx="5717700" cy="9250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Google Shape;513;p30">
            <a:extLst>
              <a:ext uri="{FF2B5EF4-FFF2-40B4-BE49-F238E27FC236}">
                <a16:creationId xmlns:a16="http://schemas.microsoft.com/office/drawing/2014/main" id="{9A933BA7-8DE2-4DC6-BABA-FB7D5A46270F}"/>
              </a:ext>
            </a:extLst>
          </p:cNvPr>
          <p:cNvSpPr txBox="1">
            <a:spLocks/>
          </p:cNvSpPr>
          <p:nvPr/>
        </p:nvSpPr>
        <p:spPr>
          <a:xfrm>
            <a:off x="1836600" y="1682679"/>
            <a:ext cx="5470800" cy="14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IN" sz="48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766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2"/>
          <p:cNvSpPr txBox="1">
            <a:spLocks noGrp="1"/>
          </p:cNvSpPr>
          <p:nvPr>
            <p:ph type="title" idx="15"/>
          </p:nvPr>
        </p:nvSpPr>
        <p:spPr>
          <a:xfrm>
            <a:off x="1449370" y="-46886"/>
            <a:ext cx="57339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WORK</a:t>
            </a:r>
            <a:r>
              <a:rPr lang="en" b="0" dirty="0">
                <a:latin typeface="+mn-lt"/>
              </a:rPr>
              <a:t> </a:t>
            </a:r>
            <a:r>
              <a:rPr lang="en" dirty="0">
                <a:latin typeface="+mn-lt"/>
              </a:rPr>
              <a:t>FLOW</a:t>
            </a:r>
            <a:endParaRPr dirty="0">
              <a:latin typeface="+mn-lt"/>
            </a:endParaRPr>
          </a:p>
        </p:txBody>
      </p:sp>
      <p:grpSp>
        <p:nvGrpSpPr>
          <p:cNvPr id="26" name="object 8">
            <a:extLst>
              <a:ext uri="{FF2B5EF4-FFF2-40B4-BE49-F238E27FC236}">
                <a16:creationId xmlns:a16="http://schemas.microsoft.com/office/drawing/2014/main" id="{2A2D45C4-21A5-4FAC-D711-8D02D61F79B0}"/>
              </a:ext>
            </a:extLst>
          </p:cNvPr>
          <p:cNvGrpSpPr/>
          <p:nvPr/>
        </p:nvGrpSpPr>
        <p:grpSpPr>
          <a:xfrm>
            <a:off x="6119186" y="1611086"/>
            <a:ext cx="1627729" cy="909448"/>
            <a:chOff x="376897" y="1442592"/>
            <a:chExt cx="2067560" cy="1250950"/>
          </a:xfrm>
        </p:grpSpPr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B1876FB2-6133-41A1-99FA-E6958D825A4A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AFB96A44-E1C6-3E9C-B200-FC2F617B14D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29" name="object 8">
            <a:extLst>
              <a:ext uri="{FF2B5EF4-FFF2-40B4-BE49-F238E27FC236}">
                <a16:creationId xmlns:a16="http://schemas.microsoft.com/office/drawing/2014/main" id="{7CFA93A6-252B-A67F-A63D-5162E6227324}"/>
              </a:ext>
            </a:extLst>
          </p:cNvPr>
          <p:cNvGrpSpPr/>
          <p:nvPr/>
        </p:nvGrpSpPr>
        <p:grpSpPr>
          <a:xfrm>
            <a:off x="3430413" y="1601853"/>
            <a:ext cx="1627729" cy="909448"/>
            <a:chOff x="376897" y="1442592"/>
            <a:chExt cx="2067560" cy="1250950"/>
          </a:xfrm>
        </p:grpSpPr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FB65B9D5-1939-498D-1612-6EAFB2EE1B6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645E739F-D693-8A41-30FB-E3ED5E1F0E63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2" name="object 8">
            <a:extLst>
              <a:ext uri="{FF2B5EF4-FFF2-40B4-BE49-F238E27FC236}">
                <a16:creationId xmlns:a16="http://schemas.microsoft.com/office/drawing/2014/main" id="{D6805533-DAE4-BD94-D283-03F4D6305AD3}"/>
              </a:ext>
            </a:extLst>
          </p:cNvPr>
          <p:cNvGrpSpPr/>
          <p:nvPr/>
        </p:nvGrpSpPr>
        <p:grpSpPr>
          <a:xfrm>
            <a:off x="635506" y="1592620"/>
            <a:ext cx="1627729" cy="909448"/>
            <a:chOff x="376897" y="1442592"/>
            <a:chExt cx="2067560" cy="1250950"/>
          </a:xfrm>
        </p:grpSpPr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893D716D-EFEC-BA70-410E-90C26D3B28D6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32B523E7-844A-3910-4825-CAFE825826D2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AB3BDE9F-2D32-FD26-F2C2-D39A578475BB}"/>
              </a:ext>
            </a:extLst>
          </p:cNvPr>
          <p:cNvGrpSpPr/>
          <p:nvPr/>
        </p:nvGrpSpPr>
        <p:grpSpPr>
          <a:xfrm>
            <a:off x="6170063" y="3326164"/>
            <a:ext cx="1627729" cy="909448"/>
            <a:chOff x="376897" y="1442592"/>
            <a:chExt cx="2067560" cy="1250950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C260293A-9FFA-3A19-049E-FDE4DA9B37DA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56279378-43CB-C838-E51C-714FC1EDAAA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38" name="object 8">
            <a:extLst>
              <a:ext uri="{FF2B5EF4-FFF2-40B4-BE49-F238E27FC236}">
                <a16:creationId xmlns:a16="http://schemas.microsoft.com/office/drawing/2014/main" id="{299DF2B1-20B4-EF40-4243-0B8EBE38D8B7}"/>
              </a:ext>
            </a:extLst>
          </p:cNvPr>
          <p:cNvGrpSpPr/>
          <p:nvPr/>
        </p:nvGrpSpPr>
        <p:grpSpPr>
          <a:xfrm>
            <a:off x="3440411" y="3289232"/>
            <a:ext cx="1627729" cy="909448"/>
            <a:chOff x="376897" y="1442592"/>
            <a:chExt cx="2067560" cy="1250950"/>
          </a:xfrm>
        </p:grpSpPr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87A50D24-41A8-7C73-0683-DC0A75E69586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10">
              <a:extLst>
                <a:ext uri="{FF2B5EF4-FFF2-40B4-BE49-F238E27FC236}">
                  <a16:creationId xmlns:a16="http://schemas.microsoft.com/office/drawing/2014/main" id="{8468514B-9448-888C-6653-147ADADEAF61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grpSp>
        <p:nvGrpSpPr>
          <p:cNvPr id="41" name="object 8">
            <a:extLst>
              <a:ext uri="{FF2B5EF4-FFF2-40B4-BE49-F238E27FC236}">
                <a16:creationId xmlns:a16="http://schemas.microsoft.com/office/drawing/2014/main" id="{73DF9CCE-7B98-FA18-7BFB-FC1229BFAB5D}"/>
              </a:ext>
            </a:extLst>
          </p:cNvPr>
          <p:cNvGrpSpPr/>
          <p:nvPr/>
        </p:nvGrpSpPr>
        <p:grpSpPr>
          <a:xfrm>
            <a:off x="720757" y="3316931"/>
            <a:ext cx="1627729" cy="909448"/>
            <a:chOff x="376897" y="1442592"/>
            <a:chExt cx="2067560" cy="1250950"/>
          </a:xfrm>
        </p:grpSpPr>
        <p:sp>
          <p:nvSpPr>
            <p:cNvPr id="42" name="object 9">
              <a:extLst>
                <a:ext uri="{FF2B5EF4-FFF2-40B4-BE49-F238E27FC236}">
                  <a16:creationId xmlns:a16="http://schemas.microsoft.com/office/drawing/2014/main" id="{6EB54C31-78EC-5C2B-34EA-2E967F941F3D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1919262" y="0"/>
                  </a:moveTo>
                  <a:lnTo>
                    <a:pt x="122516" y="0"/>
                  </a:lnTo>
                  <a:lnTo>
                    <a:pt x="74827" y="9630"/>
                  </a:lnTo>
                  <a:lnTo>
                    <a:pt x="35883" y="35893"/>
                  </a:lnTo>
                  <a:lnTo>
                    <a:pt x="9627" y="74848"/>
                  </a:lnTo>
                  <a:lnTo>
                    <a:pt x="0" y="122555"/>
                  </a:lnTo>
                  <a:lnTo>
                    <a:pt x="0" y="1102614"/>
                  </a:lnTo>
                  <a:lnTo>
                    <a:pt x="9627" y="1150320"/>
                  </a:lnTo>
                  <a:lnTo>
                    <a:pt x="35883" y="1189275"/>
                  </a:lnTo>
                  <a:lnTo>
                    <a:pt x="74827" y="1215538"/>
                  </a:lnTo>
                  <a:lnTo>
                    <a:pt x="122516" y="1225169"/>
                  </a:lnTo>
                  <a:lnTo>
                    <a:pt x="1919262" y="1225169"/>
                  </a:lnTo>
                  <a:lnTo>
                    <a:pt x="1966968" y="1215538"/>
                  </a:lnTo>
                  <a:lnTo>
                    <a:pt x="2005923" y="1189275"/>
                  </a:lnTo>
                  <a:lnTo>
                    <a:pt x="2032186" y="1150320"/>
                  </a:lnTo>
                  <a:lnTo>
                    <a:pt x="2041817" y="1102614"/>
                  </a:lnTo>
                  <a:lnTo>
                    <a:pt x="2041817" y="122555"/>
                  </a:lnTo>
                  <a:lnTo>
                    <a:pt x="2032186" y="74848"/>
                  </a:lnTo>
                  <a:lnTo>
                    <a:pt x="2005923" y="35893"/>
                  </a:lnTo>
                  <a:lnTo>
                    <a:pt x="1966968" y="9630"/>
                  </a:lnTo>
                  <a:lnTo>
                    <a:pt x="1919262" y="0"/>
                  </a:lnTo>
                  <a:close/>
                </a:path>
              </a:pathLst>
            </a:custGeom>
            <a:solidFill>
              <a:srgbClr val="5FC6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0">
              <a:extLst>
                <a:ext uri="{FF2B5EF4-FFF2-40B4-BE49-F238E27FC236}">
                  <a16:creationId xmlns:a16="http://schemas.microsoft.com/office/drawing/2014/main" id="{108B6578-90AB-4AC6-4C2F-9ADC33989FE7}"/>
                </a:ext>
              </a:extLst>
            </p:cNvPr>
            <p:cNvSpPr/>
            <p:nvPr/>
          </p:nvSpPr>
          <p:spPr>
            <a:xfrm>
              <a:off x="389597" y="1455292"/>
              <a:ext cx="2042160" cy="1225550"/>
            </a:xfrm>
            <a:custGeom>
              <a:avLst/>
              <a:gdLst/>
              <a:ahLst/>
              <a:cxnLst/>
              <a:rect l="l" t="t" r="r" b="b"/>
              <a:pathLst>
                <a:path w="2042160" h="1225550">
                  <a:moveTo>
                    <a:pt x="0" y="122555"/>
                  </a:moveTo>
                  <a:lnTo>
                    <a:pt x="9627" y="74848"/>
                  </a:lnTo>
                  <a:lnTo>
                    <a:pt x="35883" y="35893"/>
                  </a:lnTo>
                  <a:lnTo>
                    <a:pt x="74827" y="9630"/>
                  </a:lnTo>
                  <a:lnTo>
                    <a:pt x="122516" y="0"/>
                  </a:lnTo>
                  <a:lnTo>
                    <a:pt x="1919262" y="0"/>
                  </a:lnTo>
                  <a:lnTo>
                    <a:pt x="1966968" y="9630"/>
                  </a:lnTo>
                  <a:lnTo>
                    <a:pt x="2005923" y="35893"/>
                  </a:lnTo>
                  <a:lnTo>
                    <a:pt x="2032186" y="74848"/>
                  </a:lnTo>
                  <a:lnTo>
                    <a:pt x="2041817" y="122555"/>
                  </a:lnTo>
                  <a:lnTo>
                    <a:pt x="2041817" y="1102614"/>
                  </a:lnTo>
                  <a:lnTo>
                    <a:pt x="2032186" y="1150320"/>
                  </a:lnTo>
                  <a:lnTo>
                    <a:pt x="2005923" y="1189275"/>
                  </a:lnTo>
                  <a:lnTo>
                    <a:pt x="1966968" y="1215538"/>
                  </a:lnTo>
                  <a:lnTo>
                    <a:pt x="1919262" y="1225169"/>
                  </a:lnTo>
                  <a:lnTo>
                    <a:pt x="122516" y="1225169"/>
                  </a:lnTo>
                  <a:lnTo>
                    <a:pt x="74827" y="1215538"/>
                  </a:lnTo>
                  <a:lnTo>
                    <a:pt x="35883" y="1189275"/>
                  </a:lnTo>
                  <a:lnTo>
                    <a:pt x="9627" y="1150320"/>
                  </a:lnTo>
                  <a:lnTo>
                    <a:pt x="0" y="1102614"/>
                  </a:lnTo>
                  <a:lnTo>
                    <a:pt x="0" y="12255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highlight>
                  <a:srgbClr val="00FFFF"/>
                </a:highlight>
                <a:latin typeface="+mn-lt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CABAB14-9EB2-A3E9-EB6E-F45551193F19}"/>
              </a:ext>
            </a:extLst>
          </p:cNvPr>
          <p:cNvSpPr txBox="1"/>
          <p:nvPr/>
        </p:nvSpPr>
        <p:spPr>
          <a:xfrm>
            <a:off x="517963" y="1666251"/>
            <a:ext cx="1735273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Data</a:t>
            </a:r>
            <a:r>
              <a:rPr lang="en-IN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Collection</a:t>
            </a:r>
          </a:p>
          <a:p>
            <a:pPr marL="12700" algn="ctr">
              <a:spcBef>
                <a:spcPts val="95"/>
              </a:spcBef>
            </a:pPr>
            <a:r>
              <a:rPr lang="en-IN" sz="1400" b="1" spc="-10" dirty="0">
                <a:solidFill>
                  <a:schemeClr val="tx1"/>
                </a:solidFill>
                <a:latin typeface="+mn-lt"/>
                <a:cs typeface="Arial"/>
              </a:rPr>
              <a:t>and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 algn="ctr"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Understanding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400" b="1" dirty="0">
              <a:latin typeface="+mn-lt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31AD2-4CC2-07B6-6D57-01A063C82E07}"/>
              </a:ext>
            </a:extLst>
          </p:cNvPr>
          <p:cNvSpPr txBox="1"/>
          <p:nvPr/>
        </p:nvSpPr>
        <p:spPr>
          <a:xfrm>
            <a:off x="3334772" y="1601853"/>
            <a:ext cx="1839005" cy="873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ts val="2070"/>
              </a:lnSpc>
              <a:spcBef>
                <a:spcPts val="44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Data</a:t>
            </a:r>
            <a:r>
              <a:rPr lang="en-IN" sz="1400" b="1" spc="-5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10" dirty="0">
                <a:solidFill>
                  <a:schemeClr val="tx1"/>
                </a:solidFill>
                <a:latin typeface="+mn-lt"/>
                <a:cs typeface="Arial"/>
              </a:rPr>
              <a:t>Wrangling 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&amp; Feature  Engineering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F33AA-67FB-7F27-F7B4-F859A87FF1E4}"/>
              </a:ext>
            </a:extLst>
          </p:cNvPr>
          <p:cNvSpPr txBox="1"/>
          <p:nvPr/>
        </p:nvSpPr>
        <p:spPr>
          <a:xfrm>
            <a:off x="6589298" y="1854763"/>
            <a:ext cx="789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EDA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336A77-6E5D-5287-6094-3CD8A2330156}"/>
              </a:ext>
            </a:extLst>
          </p:cNvPr>
          <p:cNvSpPr txBox="1"/>
          <p:nvPr/>
        </p:nvSpPr>
        <p:spPr>
          <a:xfrm>
            <a:off x="6205907" y="3456761"/>
            <a:ext cx="1454286" cy="648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425"/>
              </a:spcBef>
            </a:pPr>
            <a:r>
              <a:rPr lang="en-US" sz="1400" b="1" spc="-5" dirty="0">
                <a:solidFill>
                  <a:schemeClr val="tx1"/>
                </a:solidFill>
                <a:latin typeface="+mn-lt"/>
                <a:cs typeface="Arial"/>
              </a:rPr>
              <a:t>Preparation of  data</a:t>
            </a:r>
            <a:r>
              <a:rPr lang="en-US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+mn-lt"/>
                <a:cs typeface="Arial"/>
              </a:rPr>
              <a:t>for</a:t>
            </a:r>
            <a:r>
              <a:rPr lang="en-US" sz="1400" b="1" spc="-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400" b="1" spc="-5" dirty="0">
                <a:solidFill>
                  <a:schemeClr val="tx1"/>
                </a:solidFill>
                <a:latin typeface="+mn-lt"/>
                <a:cs typeface="Arial"/>
              </a:rPr>
              <a:t>model  building.</a:t>
            </a:r>
            <a:endParaRPr lang="en-US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F7412-7B06-3E5C-BC26-76BCA4988E9A}"/>
              </a:ext>
            </a:extLst>
          </p:cNvPr>
          <p:cNvSpPr txBox="1"/>
          <p:nvPr/>
        </p:nvSpPr>
        <p:spPr>
          <a:xfrm>
            <a:off x="3482167" y="3441725"/>
            <a:ext cx="1575973" cy="60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5080" indent="-64135">
              <a:lnSpc>
                <a:spcPts val="2070"/>
              </a:lnSpc>
              <a:spcBef>
                <a:spcPts val="44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Model</a:t>
            </a:r>
            <a:r>
              <a:rPr lang="en-IN" sz="1400" b="1" spc="-4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Selection  and</a:t>
            </a:r>
            <a:r>
              <a:rPr lang="en-IN" sz="1400" b="1" spc="-35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Evaluation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65F30D-6C62-0504-7541-2BA87341E55C}"/>
              </a:ext>
            </a:extLst>
          </p:cNvPr>
          <p:cNvSpPr txBox="1"/>
          <p:nvPr/>
        </p:nvSpPr>
        <p:spPr>
          <a:xfrm>
            <a:off x="910047" y="3590066"/>
            <a:ext cx="145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>
                <a:solidFill>
                  <a:schemeClr val="tx1"/>
                </a:solidFill>
                <a:latin typeface="+mn-lt"/>
                <a:cs typeface="Arial"/>
              </a:rPr>
              <a:t>Conclusions</a:t>
            </a:r>
            <a:endParaRPr lang="en-IN" sz="1400" b="1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59EC6F4-EFE0-976C-5FED-595A4F41CEC4}"/>
              </a:ext>
            </a:extLst>
          </p:cNvPr>
          <p:cNvSpPr/>
          <p:nvPr/>
        </p:nvSpPr>
        <p:spPr>
          <a:xfrm>
            <a:off x="2506436" y="1854763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816AFBC-CED2-F2FE-788E-9CDABB206B81}"/>
              </a:ext>
            </a:extLst>
          </p:cNvPr>
          <p:cNvSpPr/>
          <p:nvPr/>
        </p:nvSpPr>
        <p:spPr>
          <a:xfrm>
            <a:off x="5346083" y="1870602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83959EF-C9BA-2919-7ADF-DA3B4F58860D}"/>
              </a:ext>
            </a:extLst>
          </p:cNvPr>
          <p:cNvSpPr/>
          <p:nvPr/>
        </p:nvSpPr>
        <p:spPr>
          <a:xfrm rot="5400000">
            <a:off x="6561367" y="2751430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7B972B5-C045-1960-0DBB-7DA448287CD9}"/>
              </a:ext>
            </a:extLst>
          </p:cNvPr>
          <p:cNvSpPr/>
          <p:nvPr/>
        </p:nvSpPr>
        <p:spPr>
          <a:xfrm rot="10800000">
            <a:off x="5352037" y="3507427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68B14DD-1334-5F06-673C-7E5C960BE3A3}"/>
              </a:ext>
            </a:extLst>
          </p:cNvPr>
          <p:cNvSpPr/>
          <p:nvPr/>
        </p:nvSpPr>
        <p:spPr>
          <a:xfrm rot="10800000">
            <a:off x="2517779" y="3507427"/>
            <a:ext cx="575615" cy="39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B141-4597-D09E-F1BA-AD8307A2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E696D0-3527-62D1-1799-45C9D2C0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6429"/>
              </p:ext>
            </p:extLst>
          </p:nvPr>
        </p:nvGraphicFramePr>
        <p:xfrm>
          <a:off x="0" y="1144200"/>
          <a:ext cx="9058027" cy="4067430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040238">
                  <a:extLst>
                    <a:ext uri="{9D8B030D-6E8A-4147-A177-3AD203B41FA5}">
                      <a16:colId xmlns:a16="http://schemas.microsoft.com/office/drawing/2014/main" val="3599511310"/>
                    </a:ext>
                  </a:extLst>
                </a:gridCol>
                <a:gridCol w="3950815">
                  <a:extLst>
                    <a:ext uri="{9D8B030D-6E8A-4147-A177-3AD203B41FA5}">
                      <a16:colId xmlns:a16="http://schemas.microsoft.com/office/drawing/2014/main" val="1990306502"/>
                    </a:ext>
                  </a:extLst>
                </a:gridCol>
                <a:gridCol w="3066974">
                  <a:extLst>
                    <a:ext uri="{9D8B030D-6E8A-4147-A177-3AD203B41FA5}">
                      <a16:colId xmlns:a16="http://schemas.microsoft.com/office/drawing/2014/main" val="587450964"/>
                    </a:ext>
                  </a:extLst>
                </a:gridCol>
              </a:tblGrid>
              <a:tr h="4472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Description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Values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6816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Gender of passenger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Male  or Female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5829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actual age of the passengers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48181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Type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customer type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Loyal customer, disloyal customer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3599"/>
                  </a:ext>
                </a:extLst>
              </a:tr>
              <a:tr h="596287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Travel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of the flight of the passengers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Travel, Business Travel)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6217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Travel class in the plane of he passengers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Business, Eco, Eco Plus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09963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Flight distance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flight distance of this journey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707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Inflight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wifi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the inflight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wifi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75780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Ease of Online booking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online booking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37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450F-8AF2-AEB8-75B5-1496C5B8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7BA6BB3-2DC9-00B3-623C-8782193E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2738"/>
              </p:ext>
            </p:extLst>
          </p:nvPr>
        </p:nvGraphicFramePr>
        <p:xfrm>
          <a:off x="1" y="1144200"/>
          <a:ext cx="9073663" cy="4056998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062546">
                  <a:extLst>
                    <a:ext uri="{9D8B030D-6E8A-4147-A177-3AD203B41FA5}">
                      <a16:colId xmlns:a16="http://schemas.microsoft.com/office/drawing/2014/main" val="3599511310"/>
                    </a:ext>
                  </a:extLst>
                </a:gridCol>
                <a:gridCol w="3938849">
                  <a:extLst>
                    <a:ext uri="{9D8B030D-6E8A-4147-A177-3AD203B41FA5}">
                      <a16:colId xmlns:a16="http://schemas.microsoft.com/office/drawing/2014/main" val="1990306502"/>
                    </a:ext>
                  </a:extLst>
                </a:gridCol>
                <a:gridCol w="3072268">
                  <a:extLst>
                    <a:ext uri="{9D8B030D-6E8A-4147-A177-3AD203B41FA5}">
                      <a16:colId xmlns:a16="http://schemas.microsoft.com/office/drawing/2014/main" val="587450964"/>
                    </a:ext>
                  </a:extLst>
                </a:gridCol>
              </a:tblGrid>
              <a:tr h="3563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Description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values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6816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Departure/Arrival time convenient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Departure/Arrival time convenient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5829"/>
                  </a:ext>
                </a:extLst>
              </a:tr>
              <a:tr h="402522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Food and drink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Food and drink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48181"/>
                  </a:ext>
                </a:extLst>
              </a:tr>
              <a:tr h="402522"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Gate location: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Gate location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3599"/>
                  </a:ext>
                </a:extLst>
              </a:tr>
              <a:tr h="358162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Online boarding: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online boarding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6217"/>
                  </a:ext>
                </a:extLst>
              </a:tr>
              <a:tr h="29136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Seat comfort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Seat comfort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09963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Inflight entertainment: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Inflight entertainment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707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On-board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On-board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75780"/>
                  </a:ext>
                </a:extLst>
              </a:tr>
              <a:tr h="49532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 room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 room service: Satisfaction level of Leg room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1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FAAB-CA8F-EC1B-55EB-3C5C29B5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C38F89-65A1-F062-8ADC-24AACCF0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01002"/>
              </p:ext>
            </p:extLst>
          </p:nvPr>
        </p:nvGraphicFramePr>
        <p:xfrm>
          <a:off x="0" y="1159830"/>
          <a:ext cx="9159632" cy="3570326"/>
        </p:xfrm>
        <a:graphic>
          <a:graphicData uri="http://schemas.openxmlformats.org/drawingml/2006/table">
            <a:tbl>
              <a:tblPr firstRow="1" bandRow="1">
                <a:tableStyleId>{89D6E97C-9FFF-44A4-9FEA-CB84E1D9A847}</a:tableStyleId>
              </a:tblPr>
              <a:tblGrid>
                <a:gridCol w="2102339">
                  <a:extLst>
                    <a:ext uri="{9D8B030D-6E8A-4147-A177-3AD203B41FA5}">
                      <a16:colId xmlns:a16="http://schemas.microsoft.com/office/drawing/2014/main" val="3599511310"/>
                    </a:ext>
                  </a:extLst>
                </a:gridCol>
                <a:gridCol w="3961209">
                  <a:extLst>
                    <a:ext uri="{9D8B030D-6E8A-4147-A177-3AD203B41FA5}">
                      <a16:colId xmlns:a16="http://schemas.microsoft.com/office/drawing/2014/main" val="1990306502"/>
                    </a:ext>
                  </a:extLst>
                </a:gridCol>
                <a:gridCol w="3096084">
                  <a:extLst>
                    <a:ext uri="{9D8B030D-6E8A-4147-A177-3AD203B41FA5}">
                      <a16:colId xmlns:a16="http://schemas.microsoft.com/office/drawing/2014/main" val="587450964"/>
                    </a:ext>
                  </a:extLst>
                </a:gridCol>
              </a:tblGrid>
              <a:tr h="32214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Variable Description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Values 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6816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Baggage handling: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baggage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5829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Check-in service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Check-in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48181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Inflight service: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Inflight service: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3599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Cleanliness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 level of Cleanliness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Rating : 0(least) - 5 (highest)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86217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Departure Delay in Minutes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Minutes delayed when 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lang="en-I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09963"/>
                  </a:ext>
                </a:extLst>
              </a:tr>
              <a:tr h="447779"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Arrival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Minutes delayed when Arrival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5707"/>
                  </a:ext>
                </a:extLst>
              </a:tr>
              <a:tr h="513790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Airline satisfaction level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Satisfaction, neutral or dissatisfaction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6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7815" indent="-285750">
              <a:lnSpc>
                <a:spcPct val="150000"/>
              </a:lnSpc>
              <a:spcBef>
                <a:spcPts val="1250"/>
              </a:spcBef>
              <a:buFont typeface="Wingdings" panose="05000000000000000000" pitchFamily="2" charset="2"/>
              <a:buChar char="§"/>
              <a:tabLst>
                <a:tab pos="202565" algn="l"/>
              </a:tabLst>
            </a:pPr>
            <a:r>
              <a:rPr lang="en-US" sz="1600" spc="-5" dirty="0"/>
              <a:t>We had a Airplane Flight Passenger Satisfaction Data for our analysis and model</a:t>
            </a:r>
            <a:r>
              <a:rPr lang="en-US" sz="1600" spc="-60" dirty="0"/>
              <a:t> </a:t>
            </a:r>
            <a:r>
              <a:rPr lang="en-US" sz="1600" spc="-5" dirty="0"/>
              <a:t>building</a:t>
            </a:r>
            <a:endParaRPr lang="en-US" sz="1600" dirty="0"/>
          </a:p>
          <a:p>
            <a:pPr marL="298450" marR="508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z="1600" spc="-5" dirty="0">
                <a:latin typeface="+mj-lt"/>
              </a:rPr>
              <a:t>Instances = 1,29,880 , Features = 25 , Size = 32,47,000</a:t>
            </a:r>
          </a:p>
          <a:p>
            <a:pPr marL="298450" marR="508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sz="1600" spc="-5" dirty="0">
                <a:latin typeface="+mn-lt"/>
              </a:rPr>
              <a:t>We have dropped 'Unnamed' and 'id' column , as id is unique for each passenger </a:t>
            </a:r>
          </a:p>
          <a:p>
            <a:pPr marL="12700" marR="5080">
              <a:tabLst>
                <a:tab pos="154940" algn="l"/>
              </a:tabLst>
            </a:pPr>
            <a:endParaRPr lang="en-US" sz="1600" dirty="0"/>
          </a:p>
          <a:p>
            <a:pPr marL="12065">
              <a:spcBef>
                <a:spcPts val="5"/>
              </a:spcBef>
              <a:tabLst>
                <a:tab pos="154940" algn="l"/>
              </a:tabLst>
            </a:pPr>
            <a:endParaRPr lang="en-US" spc="-5" dirty="0"/>
          </a:p>
          <a:p>
            <a:pPr marL="12065">
              <a:spcBef>
                <a:spcPts val="5"/>
              </a:spcBef>
              <a:tabLst>
                <a:tab pos="154940" algn="l"/>
              </a:tabLst>
            </a:pPr>
            <a:endParaRPr lang="en-US" dirty="0"/>
          </a:p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>
            <a:spLocks noGrp="1"/>
          </p:cNvSpPr>
          <p:nvPr>
            <p:ph type="title"/>
          </p:nvPr>
        </p:nvSpPr>
        <p:spPr>
          <a:xfrm>
            <a:off x="1713150" y="0"/>
            <a:ext cx="57177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12700">
              <a:spcBef>
                <a:spcPts val="100"/>
              </a:spcBef>
              <a:buSzPct val="116666"/>
              <a:tabLst>
                <a:tab pos="526415" algn="l"/>
                <a:tab pos="527050" algn="l"/>
              </a:tabLst>
            </a:pPr>
            <a:r>
              <a:rPr lang="en-IN" sz="2400" b="1" spc="-5" dirty="0">
                <a:solidFill>
                  <a:schemeClr val="bg1"/>
                </a:solidFill>
              </a:rPr>
              <a:t>Data </a:t>
            </a:r>
            <a:r>
              <a:rPr lang="en-IN" sz="2400" b="1" dirty="0">
                <a:solidFill>
                  <a:schemeClr val="bg1"/>
                </a:solidFill>
              </a:rPr>
              <a:t>Wrangling </a:t>
            </a:r>
            <a:r>
              <a:rPr lang="en-IN" sz="2400" b="1" spc="-5" dirty="0">
                <a:solidFill>
                  <a:schemeClr val="bg1"/>
                </a:solidFill>
              </a:rPr>
              <a:t>and</a:t>
            </a:r>
            <a:r>
              <a:rPr lang="en-IN" sz="2400" b="1" spc="-10" dirty="0">
                <a:solidFill>
                  <a:schemeClr val="bg1"/>
                </a:solidFill>
              </a:rPr>
              <a:t> </a:t>
            </a:r>
            <a:r>
              <a:rPr lang="en-IN" sz="2400" b="1" spc="-5" dirty="0">
                <a:solidFill>
                  <a:schemeClr val="bg1"/>
                </a:solidFill>
              </a:rPr>
              <a:t>Feature Engineering: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E76FC26E-FD98-FE6A-3D27-5C4C68049A64}"/>
              </a:ext>
            </a:extLst>
          </p:cNvPr>
          <p:cNvSpPr txBox="1">
            <a:spLocks/>
          </p:cNvSpPr>
          <p:nvPr/>
        </p:nvSpPr>
        <p:spPr>
          <a:xfrm>
            <a:off x="1094509" y="1662615"/>
            <a:ext cx="6996545" cy="24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5B33F82B-A703-8C34-6B30-3C45DF2538F7}"/>
              </a:ext>
            </a:extLst>
          </p:cNvPr>
          <p:cNvSpPr txBox="1">
            <a:spLocks/>
          </p:cNvSpPr>
          <p:nvPr/>
        </p:nvSpPr>
        <p:spPr>
          <a:xfrm>
            <a:off x="834622" y="1539484"/>
            <a:ext cx="7214869" cy="266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95"/>
              </a:spcBef>
            </a:pPr>
            <a:endParaRPr lang="en-US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202565" algn="l"/>
              </a:tabLst>
            </a:pPr>
            <a:r>
              <a:rPr lang="en-US" b="1" spc="-5" dirty="0"/>
              <a:t>Categorical Features: </a:t>
            </a:r>
            <a:r>
              <a:rPr lang="en-US" spc="-5" dirty="0"/>
              <a:t>Gender, Customer Type and Type of classes, flight distance, satisfaction</a:t>
            </a:r>
            <a:endParaRPr lang="en-US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b="1" spc="-5" dirty="0"/>
              <a:t>Numerical</a:t>
            </a:r>
            <a:r>
              <a:rPr lang="en-US" b="1" spc="-15" dirty="0"/>
              <a:t> </a:t>
            </a:r>
            <a:r>
              <a:rPr lang="en-US" b="1" spc="-5" dirty="0"/>
              <a:t>Columns:</a:t>
            </a:r>
            <a:endParaRPr lang="en-US" spc="-5" dirty="0"/>
          </a:p>
          <a:p>
            <a:pPr marL="297815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54940" algn="l"/>
              </a:tabLst>
            </a:pPr>
            <a:r>
              <a:rPr lang="en-US" dirty="0"/>
              <a:t>We </a:t>
            </a:r>
            <a:r>
              <a:rPr lang="en-US" spc="-5" dirty="0"/>
              <a:t>had zero null values in our </a:t>
            </a:r>
            <a:r>
              <a:rPr lang="en-US" dirty="0"/>
              <a:t>dataset</a:t>
            </a:r>
          </a:p>
          <a:p>
            <a:pPr marL="298450" indent="-285750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194945" algn="l"/>
              </a:tabLst>
            </a:pPr>
            <a:r>
              <a:rPr lang="en-US" dirty="0"/>
              <a:t>Zero Duplicate </a:t>
            </a:r>
            <a:r>
              <a:rPr lang="en-US" spc="-5" dirty="0"/>
              <a:t>entries</a:t>
            </a:r>
            <a:r>
              <a:rPr lang="en-US" spc="-30" dirty="0"/>
              <a:t> </a:t>
            </a:r>
            <a:r>
              <a:rPr lang="en-US" dirty="0"/>
              <a:t>found</a:t>
            </a:r>
          </a:p>
          <a:p>
            <a:pPr marL="12065">
              <a:tabLst>
                <a:tab pos="15494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436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924</Words>
  <Application>Microsoft Office PowerPoint</Application>
  <PresentationFormat>On-screen Show (16:9)</PresentationFormat>
  <Paragraphs>234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Impact</vt:lpstr>
      <vt:lpstr>Muli</vt:lpstr>
      <vt:lpstr>Anton</vt:lpstr>
      <vt:lpstr>Montserrat</vt:lpstr>
      <vt:lpstr>Nunito</vt:lpstr>
      <vt:lpstr>Arial</vt:lpstr>
      <vt:lpstr>Times New Roman</vt:lpstr>
      <vt:lpstr>Wingdings</vt:lpstr>
      <vt:lpstr>Barlow Semi Condensed</vt:lpstr>
      <vt:lpstr>Modern Breakthrough by Slidesgo</vt:lpstr>
      <vt:lpstr>Airline Passenger Satisfaction</vt:lpstr>
      <vt:lpstr>Shrikant Chormale  Aspiring Data Scientist  </vt:lpstr>
      <vt:lpstr>Problem Statement:</vt:lpstr>
      <vt:lpstr>WORK FLOW</vt:lpstr>
      <vt:lpstr>FEATURES</vt:lpstr>
      <vt:lpstr>FEATURES</vt:lpstr>
      <vt:lpstr>FEATURES</vt:lpstr>
      <vt:lpstr>PowerPoint Presentation</vt:lpstr>
      <vt:lpstr>Data Wrangling and Feature Engineering:</vt:lpstr>
      <vt:lpstr>EDA </vt:lpstr>
      <vt:lpstr>EDA</vt:lpstr>
      <vt:lpstr>EDA </vt:lpstr>
      <vt:lpstr>EDA </vt:lpstr>
      <vt:lpstr>EDA</vt:lpstr>
      <vt:lpstr>EDA </vt:lpstr>
      <vt:lpstr>EDA</vt:lpstr>
      <vt:lpstr>Handling Outliers </vt:lpstr>
      <vt:lpstr>Standardization &amp; Data Split </vt:lpstr>
      <vt:lpstr>Model Selection and Evaluation</vt:lpstr>
      <vt:lpstr>Logistic Regression</vt:lpstr>
      <vt:lpstr>Naïve Bayes Classifier</vt:lpstr>
      <vt:lpstr>K Nearest Neighbors </vt:lpstr>
      <vt:lpstr>Decision Tree Classifier</vt:lpstr>
      <vt:lpstr>Support Vector Machine</vt:lpstr>
      <vt:lpstr>Random Forest Classifier</vt:lpstr>
      <vt:lpstr>Random Forest Classifier(using hyper parameter)</vt:lpstr>
      <vt:lpstr>K Nearest Neighbor (Using Hyper Parameter) </vt:lpstr>
      <vt:lpstr>Model Comparison</vt:lpstr>
      <vt:lpstr>Model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SACHIN</dc:creator>
  <cp:lastModifiedBy>Shrikant Chormale</cp:lastModifiedBy>
  <cp:revision>63</cp:revision>
  <dcterms:modified xsi:type="dcterms:W3CDTF">2023-01-10T11:57:40Z</dcterms:modified>
</cp:coreProperties>
</file>