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49" r:id="rId2"/>
    <p:sldMasterId id="2147483650" r:id="rId3"/>
  </p:sldMasterIdLst>
  <p:notesMasterIdLst>
    <p:notesMasterId r:id="rId17"/>
  </p:notesMasterIdLst>
  <p:handoutMasterIdLst>
    <p:handoutMasterId r:id="rId18"/>
  </p:handout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9144000" cy="6858000" type="screen4x3"/>
  <p:notesSz cx="6797675" cy="9928225"/>
  <p:defaultTextStyle>
    <a:defPPr>
      <a:defRPr lang="en-US"/>
    </a:defPPr>
    <a:lvl1pPr algn="l" rtl="0" fontAlgn="base">
      <a:spcBef>
        <a:spcPct val="0"/>
      </a:spcBef>
      <a:spcAft>
        <a:spcPct val="0"/>
      </a:spcAft>
      <a:defRPr sz="3200" kern="1200">
        <a:solidFill>
          <a:schemeClr val="tx1"/>
        </a:solidFill>
        <a:latin typeface="Arial" charset="0"/>
        <a:ea typeface="+mn-ea"/>
        <a:cs typeface="+mn-cs"/>
      </a:defRPr>
    </a:lvl1pPr>
    <a:lvl2pPr marL="457200" algn="l" rtl="0" fontAlgn="base">
      <a:spcBef>
        <a:spcPct val="0"/>
      </a:spcBef>
      <a:spcAft>
        <a:spcPct val="0"/>
      </a:spcAft>
      <a:defRPr sz="3200" kern="1200">
        <a:solidFill>
          <a:schemeClr val="tx1"/>
        </a:solidFill>
        <a:latin typeface="Arial" charset="0"/>
        <a:ea typeface="+mn-ea"/>
        <a:cs typeface="+mn-cs"/>
      </a:defRPr>
    </a:lvl2pPr>
    <a:lvl3pPr marL="914400" algn="l" rtl="0" fontAlgn="base">
      <a:spcBef>
        <a:spcPct val="0"/>
      </a:spcBef>
      <a:spcAft>
        <a:spcPct val="0"/>
      </a:spcAft>
      <a:defRPr sz="3200" kern="1200">
        <a:solidFill>
          <a:schemeClr val="tx1"/>
        </a:solidFill>
        <a:latin typeface="Arial" charset="0"/>
        <a:ea typeface="+mn-ea"/>
        <a:cs typeface="+mn-cs"/>
      </a:defRPr>
    </a:lvl3pPr>
    <a:lvl4pPr marL="1371600" algn="l" rtl="0" fontAlgn="base">
      <a:spcBef>
        <a:spcPct val="0"/>
      </a:spcBef>
      <a:spcAft>
        <a:spcPct val="0"/>
      </a:spcAft>
      <a:defRPr sz="3200" kern="1200">
        <a:solidFill>
          <a:schemeClr val="tx1"/>
        </a:solidFill>
        <a:latin typeface="Arial" charset="0"/>
        <a:ea typeface="+mn-ea"/>
        <a:cs typeface="+mn-cs"/>
      </a:defRPr>
    </a:lvl4pPr>
    <a:lvl5pPr marL="1828800" algn="l" rtl="0" fontAlgn="base">
      <a:spcBef>
        <a:spcPct val="0"/>
      </a:spcBef>
      <a:spcAft>
        <a:spcPct val="0"/>
      </a:spcAft>
      <a:defRPr sz="3200" kern="1200">
        <a:solidFill>
          <a:schemeClr val="tx1"/>
        </a:solidFill>
        <a:latin typeface="Arial" charset="0"/>
        <a:ea typeface="+mn-ea"/>
        <a:cs typeface="+mn-cs"/>
      </a:defRPr>
    </a:lvl5pPr>
    <a:lvl6pPr marL="2286000" algn="l" defTabSz="914400" rtl="0" eaLnBrk="1" latinLnBrk="0" hangingPunct="1">
      <a:defRPr sz="3200" kern="1200">
        <a:solidFill>
          <a:schemeClr val="tx1"/>
        </a:solidFill>
        <a:latin typeface="Arial" charset="0"/>
        <a:ea typeface="+mn-ea"/>
        <a:cs typeface="+mn-cs"/>
      </a:defRPr>
    </a:lvl6pPr>
    <a:lvl7pPr marL="2743200" algn="l" defTabSz="914400" rtl="0" eaLnBrk="1" latinLnBrk="0" hangingPunct="1">
      <a:defRPr sz="3200" kern="1200">
        <a:solidFill>
          <a:schemeClr val="tx1"/>
        </a:solidFill>
        <a:latin typeface="Arial" charset="0"/>
        <a:ea typeface="+mn-ea"/>
        <a:cs typeface="+mn-cs"/>
      </a:defRPr>
    </a:lvl7pPr>
    <a:lvl8pPr marL="3200400" algn="l" defTabSz="914400" rtl="0" eaLnBrk="1" latinLnBrk="0" hangingPunct="1">
      <a:defRPr sz="3200" kern="1200">
        <a:solidFill>
          <a:schemeClr val="tx1"/>
        </a:solidFill>
        <a:latin typeface="Arial" charset="0"/>
        <a:ea typeface="+mn-ea"/>
        <a:cs typeface="+mn-cs"/>
      </a:defRPr>
    </a:lvl8pPr>
    <a:lvl9pPr marL="3657600" algn="l" defTabSz="914400" rtl="0" eaLnBrk="1" latinLnBrk="0" hangingPunct="1">
      <a:defRPr sz="3200"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ubbo" initials="" lastIdx="19"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a:srgbClr val="CC00CC"/>
    <a:srgbClr val="FFFF99"/>
    <a:srgbClr val="CFDB5F"/>
    <a:srgbClr val="154B1F"/>
    <a:srgbClr val="996633"/>
    <a:srgbClr val="F3F9FA"/>
    <a:srgbClr val="E7F3F4"/>
    <a:srgbClr val="CC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86176" autoAdjust="0"/>
  </p:normalViewPr>
  <p:slideViewPr>
    <p:cSldViewPr>
      <p:cViewPr varScale="1">
        <p:scale>
          <a:sx n="88" d="100"/>
          <a:sy n="88" d="100"/>
        </p:scale>
        <p:origin x="-1248"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4" d="100"/>
          <a:sy n="64" d="100"/>
        </p:scale>
        <p:origin x="-1973" y="-77"/>
      </p:cViewPr>
      <p:guideLst>
        <p:guide orient="horz" pos="3126"/>
        <p:guide pos="214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812" name="Rectangle 2"/>
          <p:cNvSpPr>
            <a:spLocks noGrp="1" noChangeArrowheads="1"/>
          </p:cNvSpPr>
          <p:nvPr>
            <p:ph type="hdr" sz="quarter"/>
          </p:nvPr>
        </p:nvSpPr>
        <p:spPr bwMode="auto">
          <a:xfrm>
            <a:off x="0" y="1"/>
            <a:ext cx="2946576" cy="49696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48813" name="Rectangle 3"/>
          <p:cNvSpPr>
            <a:spLocks noGrp="1" noChangeArrowheads="1"/>
          </p:cNvSpPr>
          <p:nvPr>
            <p:ph type="dt" sz="quarter" idx="1"/>
          </p:nvPr>
        </p:nvSpPr>
        <p:spPr bwMode="auto">
          <a:xfrm>
            <a:off x="3849483" y="1"/>
            <a:ext cx="2946575" cy="49696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048814" name="Rectangle 4"/>
          <p:cNvSpPr>
            <a:spLocks noGrp="1" noChangeArrowheads="1"/>
          </p:cNvSpPr>
          <p:nvPr>
            <p:ph type="ftr" sz="quarter" idx="2"/>
          </p:nvPr>
        </p:nvSpPr>
        <p:spPr bwMode="auto">
          <a:xfrm>
            <a:off x="0" y="9429671"/>
            <a:ext cx="2946576" cy="49696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048815" name="Rectangle 5"/>
          <p:cNvSpPr>
            <a:spLocks noGrp="1" noChangeArrowheads="1"/>
          </p:cNvSpPr>
          <p:nvPr>
            <p:ph type="sldNum" sz="quarter" idx="3"/>
          </p:nvPr>
        </p:nvSpPr>
        <p:spPr bwMode="auto">
          <a:xfrm>
            <a:off x="3849483" y="9429671"/>
            <a:ext cx="2946575" cy="49696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D5DF19D-7A13-446A-9383-C1C693E98910}" type="slidenum">
              <a:rPr lang="en-US"/>
              <a:t>‹#›</a:t>
            </a:fld>
            <a:endParaRPr lang="en-US"/>
          </a:p>
        </p:txBody>
      </p:sp>
    </p:spTree>
    <p:extLst>
      <p:ext uri="{BB962C8B-B14F-4D97-AF65-F5344CB8AC3E}">
        <p14:creationId xmlns:p14="http://schemas.microsoft.com/office/powerpoint/2010/main" val="33849984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806" name="Rectangle 2"/>
          <p:cNvSpPr>
            <a:spLocks noGrp="1" noChangeArrowheads="1"/>
          </p:cNvSpPr>
          <p:nvPr>
            <p:ph type="hdr" sz="quarter"/>
          </p:nvPr>
        </p:nvSpPr>
        <p:spPr bwMode="auto">
          <a:xfrm>
            <a:off x="0" y="1"/>
            <a:ext cx="2946576" cy="49696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48807" name="Rectangle 3"/>
          <p:cNvSpPr>
            <a:spLocks noGrp="1" noChangeArrowheads="1"/>
          </p:cNvSpPr>
          <p:nvPr>
            <p:ph type="dt" idx="1"/>
          </p:nvPr>
        </p:nvSpPr>
        <p:spPr bwMode="auto">
          <a:xfrm>
            <a:off x="3849483" y="1"/>
            <a:ext cx="2946575" cy="49696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048808" name="Rectangle 4"/>
          <p:cNvSpPr>
            <a:spLocks noGrp="1" noRot="1" noChangeAspect="1" noChangeArrowheads="1" noTextEdit="1"/>
          </p:cNvSpPr>
          <p:nvPr>
            <p:ph type="sldImg" idx="2"/>
          </p:nvPr>
        </p:nvSpPr>
        <p:spPr bwMode="auto">
          <a:xfrm>
            <a:off x="917575" y="744538"/>
            <a:ext cx="4964113" cy="3722687"/>
          </a:xfrm>
          <a:prstGeom prst="rect">
            <a:avLst/>
          </a:prstGeom>
          <a:noFill/>
          <a:ln w="9525">
            <a:solidFill>
              <a:srgbClr val="000000"/>
            </a:solidFill>
            <a:miter lim="800000"/>
            <a:headEnd/>
            <a:tailEnd/>
          </a:ln>
          <a:effectLst/>
        </p:spPr>
      </p:sp>
      <p:sp>
        <p:nvSpPr>
          <p:cNvPr id="1048809" name="Rectangle 5"/>
          <p:cNvSpPr>
            <a:spLocks noGrp="1" noChangeArrowheads="1"/>
          </p:cNvSpPr>
          <p:nvPr>
            <p:ph type="body" sz="quarter" idx="3"/>
          </p:nvPr>
        </p:nvSpPr>
        <p:spPr bwMode="auto">
          <a:xfrm>
            <a:off x="679606" y="4715630"/>
            <a:ext cx="5438464" cy="446793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Fare clic per modificare gli stili del testo dello schema</a:t>
            </a:r>
          </a:p>
          <a:p>
            <a:pPr lvl="1"/>
            <a:r>
              <a:rPr lang="en-US"/>
              <a:t>Secondo livello</a:t>
            </a:r>
          </a:p>
          <a:p>
            <a:pPr lvl="2"/>
            <a:r>
              <a:rPr lang="en-US"/>
              <a:t>Terzo livello</a:t>
            </a:r>
          </a:p>
          <a:p>
            <a:pPr lvl="3"/>
            <a:r>
              <a:rPr lang="en-US"/>
              <a:t>Quarto livello</a:t>
            </a:r>
          </a:p>
          <a:p>
            <a:pPr lvl="4"/>
            <a:r>
              <a:rPr lang="en-US"/>
              <a:t>Quinto livello</a:t>
            </a:r>
          </a:p>
        </p:txBody>
      </p:sp>
      <p:sp>
        <p:nvSpPr>
          <p:cNvPr id="1048810" name="Rectangle 6"/>
          <p:cNvSpPr>
            <a:spLocks noGrp="1" noChangeArrowheads="1"/>
          </p:cNvSpPr>
          <p:nvPr>
            <p:ph type="ftr" sz="quarter" idx="4"/>
          </p:nvPr>
        </p:nvSpPr>
        <p:spPr bwMode="auto">
          <a:xfrm>
            <a:off x="0" y="9429671"/>
            <a:ext cx="2946576" cy="49696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048811" name="Rectangle 7"/>
          <p:cNvSpPr>
            <a:spLocks noGrp="1" noChangeArrowheads="1"/>
          </p:cNvSpPr>
          <p:nvPr>
            <p:ph type="sldNum" sz="quarter" idx="5"/>
          </p:nvPr>
        </p:nvSpPr>
        <p:spPr bwMode="auto">
          <a:xfrm>
            <a:off x="3849483" y="9429671"/>
            <a:ext cx="2946575" cy="49696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98A4D43-7FDB-462F-BBE7-F0BE6AEF141B}" type="slidenum">
              <a:rPr lang="en-US"/>
              <a:t>‹#›</a:t>
            </a:fld>
            <a:endParaRPr lang="en-US"/>
          </a:p>
        </p:txBody>
      </p:sp>
    </p:spTree>
    <p:extLst>
      <p:ext uri="{BB962C8B-B14F-4D97-AF65-F5344CB8AC3E}">
        <p14:creationId xmlns:p14="http://schemas.microsoft.com/office/powerpoint/2010/main" val="38360727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48583" name="Subtitle 2"/>
          <p:cNvSpPr>
            <a:spLocks noGrp="1"/>
          </p:cNvSpPr>
          <p:nvPr>
            <p:ph type="subTitle" idx="1"/>
          </p:nvPr>
        </p:nvSpPr>
        <p:spPr>
          <a:xfrm>
            <a:off x="1371600" y="3886200"/>
            <a:ext cx="64008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48584" name="Title 6"/>
          <p:cNvSpPr>
            <a:spLocks noGrp="1"/>
          </p:cNvSpPr>
          <p:nvPr>
            <p:ph type="title"/>
          </p:nvPr>
        </p:nvSpPr>
        <p:spPr/>
        <p:txBody>
          <a:bodyPr/>
          <a:lstStyle/>
          <a:p>
            <a:r>
              <a:rPr lang="en-US"/>
              <a:t>Click to edit Master title style</a:t>
            </a:r>
            <a:endParaRPr lang="en-IN"/>
          </a:p>
        </p:txBody>
      </p:sp>
      <p:sp>
        <p:nvSpPr>
          <p:cNvPr id="1048585" name="Slide Number Placeholder 7"/>
          <p:cNvSpPr>
            <a:spLocks noGrp="1"/>
          </p:cNvSpPr>
          <p:nvPr>
            <p:ph type="sldNum" sz="quarter" idx="10"/>
          </p:nvPr>
        </p:nvSpPr>
        <p:spPr>
          <a:xfrm>
            <a:off x="6934200" y="6400800"/>
            <a:ext cx="2133600" cy="476250"/>
          </a:xfrm>
          <a:prstGeom prst="rect">
            <a:avLst/>
          </a:prstGeom>
        </p:spPr>
        <p:txBody>
          <a:bodyPr/>
          <a:lstStyle/>
          <a:p>
            <a:fld id="{9261E5DE-1FAD-4B42-A414-6E7F231784F7}" type="slidenum">
              <a:rPr lang="da-DK" smtClean="0"/>
              <a:t>‹#›</a:t>
            </a:fld>
            <a:endParaRPr lang="da-DK"/>
          </a:p>
        </p:txBody>
      </p:sp>
      <p:sp>
        <p:nvSpPr>
          <p:cNvPr id="1048586" name="Footer Placeholder 8"/>
          <p:cNvSpPr>
            <a:spLocks noGrp="1"/>
          </p:cNvSpPr>
          <p:nvPr>
            <p:ph type="ftr" sz="quarter" idx="11"/>
          </p:nvPr>
        </p:nvSpPr>
        <p:spPr>
          <a:xfrm>
            <a:off x="762000" y="6477000"/>
            <a:ext cx="7467600" cy="381000"/>
          </a:xfrm>
        </p:spPr>
        <p:txBody>
          <a:bodyPr/>
          <a:lstStyle/>
          <a:p>
            <a:endParaRPr lang="da-DK" dirty="0"/>
          </a:p>
        </p:txBody>
      </p:sp>
    </p:spTree>
  </p:cSld>
  <p:clrMapOvr>
    <a:masterClrMapping/>
  </p:clrMapOvr>
  <p:transition spd="med">
    <p:strips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13" name="Title 1"/>
          <p:cNvSpPr>
            <a:spLocks noGrp="1"/>
          </p:cNvSpPr>
          <p:nvPr>
            <p:ph type="title"/>
          </p:nvPr>
        </p:nvSpPr>
        <p:spPr/>
        <p:txBody>
          <a:bodyPr/>
          <a:lstStyle/>
          <a:p>
            <a:r>
              <a:rPr lang="en-US"/>
              <a:t>Click to edit Master title style</a:t>
            </a:r>
          </a:p>
        </p:txBody>
      </p:sp>
      <p:sp>
        <p:nvSpPr>
          <p:cNvPr id="1048714"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5" name="Date Placeholder 3"/>
          <p:cNvSpPr>
            <a:spLocks noGrp="1"/>
          </p:cNvSpPr>
          <p:nvPr>
            <p:ph type="dt" sz="half" idx="10"/>
          </p:nvPr>
        </p:nvSpPr>
        <p:spPr>
          <a:xfrm>
            <a:off x="457200" y="6245225"/>
            <a:ext cx="2133600" cy="476250"/>
          </a:xfrm>
          <a:prstGeom prst="rect">
            <a:avLst/>
          </a:prstGeom>
        </p:spPr>
        <p:txBody>
          <a:bodyPr/>
          <a:lstStyle/>
          <a:p>
            <a:endParaRPr lang="da-DK"/>
          </a:p>
        </p:txBody>
      </p:sp>
      <p:sp>
        <p:nvSpPr>
          <p:cNvPr id="1048716" name="Footer Placeholder 4"/>
          <p:cNvSpPr>
            <a:spLocks noGrp="1"/>
          </p:cNvSpPr>
          <p:nvPr>
            <p:ph type="ftr" sz="quarter" idx="11"/>
          </p:nvPr>
        </p:nvSpPr>
        <p:spPr/>
        <p:txBody>
          <a:bodyPr/>
          <a:lstStyle/>
          <a:p>
            <a:endParaRPr lang="da-DK"/>
          </a:p>
        </p:txBody>
      </p:sp>
      <p:sp>
        <p:nvSpPr>
          <p:cNvPr id="1048717" name="Slide Number Placeholder 5"/>
          <p:cNvSpPr>
            <a:spLocks noGrp="1"/>
          </p:cNvSpPr>
          <p:nvPr>
            <p:ph type="sldNum" sz="quarter" idx="12"/>
          </p:nvPr>
        </p:nvSpPr>
        <p:spPr>
          <a:xfrm>
            <a:off x="7010400" y="6324600"/>
            <a:ext cx="2133600" cy="476250"/>
          </a:xfrm>
          <a:prstGeom prst="rect">
            <a:avLst/>
          </a:prstGeom>
        </p:spPr>
        <p:txBody>
          <a:bodyPr/>
          <a:lstStyle/>
          <a:p>
            <a:fld id="{8D7C0A8F-CCE1-4AA1-BDDB-4A65B519231F}" type="slidenum">
              <a:rPr lang="da-DK"/>
              <a:t>‹#›</a:t>
            </a:fld>
            <a:endParaRPr lang="da-DK"/>
          </a:p>
        </p:txBody>
      </p:sp>
    </p:spTree>
  </p:cSld>
  <p:clrMapOvr>
    <a:masterClrMapping/>
  </p:clrMapOvr>
  <p:transition spd="med">
    <p:strips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0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104870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4" name="Date Placeholder 3"/>
          <p:cNvSpPr>
            <a:spLocks noGrp="1"/>
          </p:cNvSpPr>
          <p:nvPr>
            <p:ph type="dt" sz="half" idx="10"/>
          </p:nvPr>
        </p:nvSpPr>
        <p:spPr>
          <a:xfrm>
            <a:off x="457200" y="6245225"/>
            <a:ext cx="2133600" cy="476250"/>
          </a:xfrm>
          <a:prstGeom prst="rect">
            <a:avLst/>
          </a:prstGeom>
        </p:spPr>
        <p:txBody>
          <a:bodyPr/>
          <a:lstStyle/>
          <a:p>
            <a:endParaRPr lang="da-DK"/>
          </a:p>
        </p:txBody>
      </p:sp>
      <p:sp>
        <p:nvSpPr>
          <p:cNvPr id="1048705" name="Footer Placeholder 4"/>
          <p:cNvSpPr>
            <a:spLocks noGrp="1"/>
          </p:cNvSpPr>
          <p:nvPr>
            <p:ph type="ftr" sz="quarter" idx="11"/>
          </p:nvPr>
        </p:nvSpPr>
        <p:spPr/>
        <p:txBody>
          <a:bodyPr/>
          <a:lstStyle/>
          <a:p>
            <a:endParaRPr lang="da-DK"/>
          </a:p>
        </p:txBody>
      </p:sp>
      <p:sp>
        <p:nvSpPr>
          <p:cNvPr id="1048706" name="Slide Number Placeholder 5"/>
          <p:cNvSpPr>
            <a:spLocks noGrp="1"/>
          </p:cNvSpPr>
          <p:nvPr>
            <p:ph type="sldNum" sz="quarter" idx="12"/>
          </p:nvPr>
        </p:nvSpPr>
        <p:spPr>
          <a:xfrm>
            <a:off x="7010400" y="6324600"/>
            <a:ext cx="2133600" cy="476250"/>
          </a:xfrm>
          <a:prstGeom prst="rect">
            <a:avLst/>
          </a:prstGeom>
        </p:spPr>
        <p:txBody>
          <a:bodyPr/>
          <a:lstStyle/>
          <a:p>
            <a:fld id="{C8E173FF-275D-49D2-848A-6F562D82F858}" type="slidenum">
              <a:rPr lang="da-DK"/>
              <a:t>‹#›</a:t>
            </a:fld>
            <a:endParaRPr lang="da-DK"/>
          </a:p>
        </p:txBody>
      </p:sp>
    </p:spTree>
  </p:cSld>
  <p:clrMapOvr>
    <a:masterClrMapping/>
  </p:clrMapOvr>
  <p:transition spd="med">
    <p:strips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48"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1048649"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1048650" name="Date Placeholder 3"/>
          <p:cNvSpPr>
            <a:spLocks noGrp="1"/>
          </p:cNvSpPr>
          <p:nvPr>
            <p:ph type="dt" sz="half" idx="10"/>
          </p:nvPr>
        </p:nvSpPr>
        <p:spPr/>
        <p:txBody>
          <a:bodyPr/>
          <a:lstStyle/>
          <a:p>
            <a:endParaRPr lang="en-IN"/>
          </a:p>
        </p:txBody>
      </p:sp>
      <p:sp>
        <p:nvSpPr>
          <p:cNvPr id="1048651" name="Footer Placeholder 4"/>
          <p:cNvSpPr>
            <a:spLocks noGrp="1"/>
          </p:cNvSpPr>
          <p:nvPr>
            <p:ph type="ftr" sz="quarter" idx="11"/>
          </p:nvPr>
        </p:nvSpPr>
        <p:spPr/>
        <p:txBody>
          <a:bodyPr/>
          <a:lstStyle/>
          <a:p>
            <a:endParaRPr lang="en-IN"/>
          </a:p>
        </p:txBody>
      </p:sp>
      <p:sp>
        <p:nvSpPr>
          <p:cNvPr id="1048652" name="Slide Number Placeholder 5"/>
          <p:cNvSpPr>
            <a:spLocks noGrp="1"/>
          </p:cNvSpPr>
          <p:nvPr>
            <p:ph type="sldNum" sz="quarter" idx="12"/>
          </p:nvPr>
        </p:nvSpPr>
        <p:spPr/>
        <p:txBody>
          <a:bodyPr/>
          <a:lstStyle/>
          <a:p>
            <a:fld id="{17A9BC17-BD38-45BB-8650-78C70C026369}"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43" name="Title 1"/>
          <p:cNvSpPr>
            <a:spLocks noGrp="1"/>
          </p:cNvSpPr>
          <p:nvPr>
            <p:ph type="title"/>
          </p:nvPr>
        </p:nvSpPr>
        <p:spPr/>
        <p:txBody>
          <a:bodyPr/>
          <a:lstStyle/>
          <a:p>
            <a:r>
              <a:rPr lang="en-US"/>
              <a:t>Click to edit Master title style</a:t>
            </a:r>
            <a:endParaRPr lang="en-IN"/>
          </a:p>
        </p:txBody>
      </p:sp>
      <p:sp>
        <p:nvSpPr>
          <p:cNvPr id="1048644"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5" name="Date Placeholder 3"/>
          <p:cNvSpPr>
            <a:spLocks noGrp="1"/>
          </p:cNvSpPr>
          <p:nvPr>
            <p:ph type="dt" sz="half" idx="10"/>
          </p:nvPr>
        </p:nvSpPr>
        <p:spPr/>
        <p:txBody>
          <a:bodyPr/>
          <a:lstStyle/>
          <a:p>
            <a:endParaRPr lang="en-IN"/>
          </a:p>
        </p:txBody>
      </p:sp>
      <p:sp>
        <p:nvSpPr>
          <p:cNvPr id="1048646" name="Footer Placeholder 4"/>
          <p:cNvSpPr>
            <a:spLocks noGrp="1"/>
          </p:cNvSpPr>
          <p:nvPr>
            <p:ph type="ftr" sz="quarter" idx="11"/>
          </p:nvPr>
        </p:nvSpPr>
        <p:spPr/>
        <p:txBody>
          <a:bodyPr/>
          <a:lstStyle/>
          <a:p>
            <a:endParaRPr lang="en-IN"/>
          </a:p>
        </p:txBody>
      </p:sp>
      <p:sp>
        <p:nvSpPr>
          <p:cNvPr id="1048647" name="Slide Number Placeholder 5"/>
          <p:cNvSpPr>
            <a:spLocks noGrp="1"/>
          </p:cNvSpPr>
          <p:nvPr>
            <p:ph type="sldNum" sz="quarter" idx="12"/>
          </p:nvPr>
        </p:nvSpPr>
        <p:spPr/>
        <p:txBody>
          <a:bodyPr/>
          <a:lstStyle/>
          <a:p>
            <a:fld id="{17A9BC17-BD38-45BB-8650-78C70C026369}"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75"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1048676"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77" name="Date Placeholder 3"/>
          <p:cNvSpPr>
            <a:spLocks noGrp="1"/>
          </p:cNvSpPr>
          <p:nvPr>
            <p:ph type="dt" sz="half" idx="10"/>
          </p:nvPr>
        </p:nvSpPr>
        <p:spPr/>
        <p:txBody>
          <a:bodyPr/>
          <a:lstStyle/>
          <a:p>
            <a:endParaRPr lang="en-IN"/>
          </a:p>
        </p:txBody>
      </p:sp>
      <p:sp>
        <p:nvSpPr>
          <p:cNvPr id="1048678" name="Footer Placeholder 4"/>
          <p:cNvSpPr>
            <a:spLocks noGrp="1"/>
          </p:cNvSpPr>
          <p:nvPr>
            <p:ph type="ftr" sz="quarter" idx="11"/>
          </p:nvPr>
        </p:nvSpPr>
        <p:spPr/>
        <p:txBody>
          <a:bodyPr/>
          <a:lstStyle/>
          <a:p>
            <a:endParaRPr lang="en-IN"/>
          </a:p>
        </p:txBody>
      </p:sp>
      <p:sp>
        <p:nvSpPr>
          <p:cNvPr id="1048679" name="Slide Number Placeholder 5"/>
          <p:cNvSpPr>
            <a:spLocks noGrp="1"/>
          </p:cNvSpPr>
          <p:nvPr>
            <p:ph type="sldNum" sz="quarter" idx="12"/>
          </p:nvPr>
        </p:nvSpPr>
        <p:spPr/>
        <p:txBody>
          <a:bodyPr/>
          <a:lstStyle/>
          <a:p>
            <a:fld id="{17A9BC17-BD38-45BB-8650-78C70C026369}"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69" name="Title 1"/>
          <p:cNvSpPr>
            <a:spLocks noGrp="1"/>
          </p:cNvSpPr>
          <p:nvPr>
            <p:ph type="title"/>
          </p:nvPr>
        </p:nvSpPr>
        <p:spPr/>
        <p:txBody>
          <a:bodyPr/>
          <a:lstStyle/>
          <a:p>
            <a:r>
              <a:rPr lang="en-US"/>
              <a:t>Click to edit Master title style</a:t>
            </a:r>
            <a:endParaRPr lang="en-IN"/>
          </a:p>
        </p:txBody>
      </p:sp>
      <p:sp>
        <p:nvSpPr>
          <p:cNvPr id="1048670"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1"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Date Placeholder 4"/>
          <p:cNvSpPr>
            <a:spLocks noGrp="1"/>
          </p:cNvSpPr>
          <p:nvPr>
            <p:ph type="dt" sz="half" idx="10"/>
          </p:nvPr>
        </p:nvSpPr>
        <p:spPr/>
        <p:txBody>
          <a:bodyPr/>
          <a:lstStyle/>
          <a:p>
            <a:endParaRPr lang="en-IN"/>
          </a:p>
        </p:txBody>
      </p:sp>
      <p:sp>
        <p:nvSpPr>
          <p:cNvPr id="1048673" name="Footer Placeholder 5"/>
          <p:cNvSpPr>
            <a:spLocks noGrp="1"/>
          </p:cNvSpPr>
          <p:nvPr>
            <p:ph type="ftr" sz="quarter" idx="11"/>
          </p:nvPr>
        </p:nvSpPr>
        <p:spPr/>
        <p:txBody>
          <a:bodyPr/>
          <a:lstStyle/>
          <a:p>
            <a:endParaRPr lang="en-IN"/>
          </a:p>
        </p:txBody>
      </p:sp>
      <p:sp>
        <p:nvSpPr>
          <p:cNvPr id="1048674" name="Slide Number Placeholder 6"/>
          <p:cNvSpPr>
            <a:spLocks noGrp="1"/>
          </p:cNvSpPr>
          <p:nvPr>
            <p:ph type="sldNum" sz="quarter" idx="12"/>
          </p:nvPr>
        </p:nvSpPr>
        <p:spPr/>
        <p:txBody>
          <a:bodyPr/>
          <a:lstStyle/>
          <a:p>
            <a:fld id="{17A9BC17-BD38-45BB-8650-78C70C026369}"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90" name="Title 1"/>
          <p:cNvSpPr>
            <a:spLocks noGrp="1"/>
          </p:cNvSpPr>
          <p:nvPr>
            <p:ph type="title"/>
          </p:nvPr>
        </p:nvSpPr>
        <p:spPr/>
        <p:txBody>
          <a:bodyPr/>
          <a:lstStyle/>
          <a:p>
            <a:r>
              <a:rPr lang="en-US"/>
              <a:t>Click to edit Master title style</a:t>
            </a:r>
            <a:endParaRPr lang="en-IN"/>
          </a:p>
        </p:txBody>
      </p:sp>
      <p:sp>
        <p:nvSpPr>
          <p:cNvPr id="1048691"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2"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3"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4"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5" name="Date Placeholder 6"/>
          <p:cNvSpPr>
            <a:spLocks noGrp="1"/>
          </p:cNvSpPr>
          <p:nvPr>
            <p:ph type="dt" sz="half" idx="10"/>
          </p:nvPr>
        </p:nvSpPr>
        <p:spPr/>
        <p:txBody>
          <a:bodyPr/>
          <a:lstStyle/>
          <a:p>
            <a:endParaRPr lang="en-IN"/>
          </a:p>
        </p:txBody>
      </p:sp>
      <p:sp>
        <p:nvSpPr>
          <p:cNvPr id="1048696" name="Footer Placeholder 7"/>
          <p:cNvSpPr>
            <a:spLocks noGrp="1"/>
          </p:cNvSpPr>
          <p:nvPr>
            <p:ph type="ftr" sz="quarter" idx="11"/>
          </p:nvPr>
        </p:nvSpPr>
        <p:spPr/>
        <p:txBody>
          <a:bodyPr/>
          <a:lstStyle/>
          <a:p>
            <a:endParaRPr lang="en-IN"/>
          </a:p>
        </p:txBody>
      </p:sp>
      <p:sp>
        <p:nvSpPr>
          <p:cNvPr id="1048697" name="Slide Number Placeholder 8"/>
          <p:cNvSpPr>
            <a:spLocks noGrp="1"/>
          </p:cNvSpPr>
          <p:nvPr>
            <p:ph type="sldNum" sz="quarter" idx="12"/>
          </p:nvPr>
        </p:nvSpPr>
        <p:spPr/>
        <p:txBody>
          <a:bodyPr/>
          <a:lstStyle/>
          <a:p>
            <a:fld id="{17A9BC17-BD38-45BB-8650-78C70C026369}"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86" name="Title 1"/>
          <p:cNvSpPr>
            <a:spLocks noGrp="1"/>
          </p:cNvSpPr>
          <p:nvPr>
            <p:ph type="title"/>
          </p:nvPr>
        </p:nvSpPr>
        <p:spPr/>
        <p:txBody>
          <a:bodyPr/>
          <a:lstStyle/>
          <a:p>
            <a:r>
              <a:rPr lang="en-US"/>
              <a:t>Click to edit Master title style</a:t>
            </a:r>
            <a:endParaRPr lang="en-IN"/>
          </a:p>
        </p:txBody>
      </p:sp>
      <p:sp>
        <p:nvSpPr>
          <p:cNvPr id="1048687" name="Date Placeholder 2"/>
          <p:cNvSpPr>
            <a:spLocks noGrp="1"/>
          </p:cNvSpPr>
          <p:nvPr>
            <p:ph type="dt" sz="half" idx="10"/>
          </p:nvPr>
        </p:nvSpPr>
        <p:spPr/>
        <p:txBody>
          <a:bodyPr/>
          <a:lstStyle/>
          <a:p>
            <a:endParaRPr lang="en-IN"/>
          </a:p>
        </p:txBody>
      </p:sp>
      <p:sp>
        <p:nvSpPr>
          <p:cNvPr id="1048688" name="Footer Placeholder 3"/>
          <p:cNvSpPr>
            <a:spLocks noGrp="1"/>
          </p:cNvSpPr>
          <p:nvPr>
            <p:ph type="ftr" sz="quarter" idx="11"/>
          </p:nvPr>
        </p:nvSpPr>
        <p:spPr/>
        <p:txBody>
          <a:bodyPr/>
          <a:lstStyle/>
          <a:p>
            <a:endParaRPr lang="en-IN"/>
          </a:p>
        </p:txBody>
      </p:sp>
      <p:sp>
        <p:nvSpPr>
          <p:cNvPr id="1048689" name="Slide Number Placeholder 4"/>
          <p:cNvSpPr>
            <a:spLocks noGrp="1"/>
          </p:cNvSpPr>
          <p:nvPr>
            <p:ph type="sldNum" sz="quarter" idx="12"/>
          </p:nvPr>
        </p:nvSpPr>
        <p:spPr/>
        <p:txBody>
          <a:bodyPr/>
          <a:lstStyle/>
          <a:p>
            <a:fld id="{17A9BC17-BD38-45BB-8650-78C70C026369}"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40" name="Date Placeholder 1"/>
          <p:cNvSpPr>
            <a:spLocks noGrp="1"/>
          </p:cNvSpPr>
          <p:nvPr>
            <p:ph type="dt" sz="half" idx="10"/>
          </p:nvPr>
        </p:nvSpPr>
        <p:spPr/>
        <p:txBody>
          <a:bodyPr/>
          <a:lstStyle/>
          <a:p>
            <a:endParaRPr lang="en-IN"/>
          </a:p>
        </p:txBody>
      </p:sp>
      <p:sp>
        <p:nvSpPr>
          <p:cNvPr id="1048641" name="Footer Placeholder 2"/>
          <p:cNvSpPr>
            <a:spLocks noGrp="1"/>
          </p:cNvSpPr>
          <p:nvPr>
            <p:ph type="ftr" sz="quarter" idx="11"/>
          </p:nvPr>
        </p:nvSpPr>
        <p:spPr/>
        <p:txBody>
          <a:bodyPr/>
          <a:lstStyle/>
          <a:p>
            <a:endParaRPr lang="en-IN"/>
          </a:p>
        </p:txBody>
      </p:sp>
      <p:sp>
        <p:nvSpPr>
          <p:cNvPr id="1048642" name="Slide Number Placeholder 3"/>
          <p:cNvSpPr>
            <a:spLocks noGrp="1"/>
          </p:cNvSpPr>
          <p:nvPr>
            <p:ph type="sldNum" sz="quarter" idx="12"/>
          </p:nvPr>
        </p:nvSpPr>
        <p:spPr/>
        <p:txBody>
          <a:bodyPr/>
          <a:lstStyle/>
          <a:p>
            <a:fld id="{17A9BC17-BD38-45BB-8650-78C70C026369}" type="slidenum">
              <a:rPr lang="en-IN" smtClean="0"/>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80"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1048681"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2"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83" name="Date Placeholder 4"/>
          <p:cNvSpPr>
            <a:spLocks noGrp="1"/>
          </p:cNvSpPr>
          <p:nvPr>
            <p:ph type="dt" sz="half" idx="10"/>
          </p:nvPr>
        </p:nvSpPr>
        <p:spPr/>
        <p:txBody>
          <a:bodyPr/>
          <a:lstStyle/>
          <a:p>
            <a:endParaRPr lang="en-IN"/>
          </a:p>
        </p:txBody>
      </p:sp>
      <p:sp>
        <p:nvSpPr>
          <p:cNvPr id="1048684" name="Footer Placeholder 5"/>
          <p:cNvSpPr>
            <a:spLocks noGrp="1"/>
          </p:cNvSpPr>
          <p:nvPr>
            <p:ph type="ftr" sz="quarter" idx="11"/>
          </p:nvPr>
        </p:nvSpPr>
        <p:spPr/>
        <p:txBody>
          <a:bodyPr/>
          <a:lstStyle/>
          <a:p>
            <a:endParaRPr lang="en-IN"/>
          </a:p>
        </p:txBody>
      </p:sp>
      <p:sp>
        <p:nvSpPr>
          <p:cNvPr id="1048685" name="Slide Number Placeholder 6"/>
          <p:cNvSpPr>
            <a:spLocks noGrp="1"/>
          </p:cNvSpPr>
          <p:nvPr>
            <p:ph type="sldNum" sz="quarter" idx="12"/>
          </p:nvPr>
        </p:nvSpPr>
        <p:spPr/>
        <p:txBody>
          <a:bodyPr/>
          <a:lstStyle/>
          <a:p>
            <a:fld id="{17A9BC17-BD38-45BB-8650-78C70C02636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30" name="Title 1"/>
          <p:cNvSpPr>
            <a:spLocks noGrp="1"/>
          </p:cNvSpPr>
          <p:nvPr>
            <p:ph type="title"/>
          </p:nvPr>
        </p:nvSpPr>
        <p:spPr/>
        <p:txBody>
          <a:bodyPr/>
          <a:lstStyle/>
          <a:p>
            <a:r>
              <a:rPr lang="en-US"/>
              <a:t>Click to edit Master title style</a:t>
            </a:r>
          </a:p>
        </p:txBody>
      </p:sp>
      <p:sp>
        <p:nvSpPr>
          <p:cNvPr id="1048631"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2" name="Footer Placeholder 4"/>
          <p:cNvSpPr>
            <a:spLocks noGrp="1"/>
          </p:cNvSpPr>
          <p:nvPr>
            <p:ph type="ftr" sz="quarter" idx="11"/>
          </p:nvPr>
        </p:nvSpPr>
        <p:spPr/>
        <p:txBody>
          <a:bodyPr/>
          <a:lstStyle/>
          <a:p>
            <a:endParaRPr lang="da-DK" dirty="0"/>
          </a:p>
        </p:txBody>
      </p:sp>
      <p:sp>
        <p:nvSpPr>
          <p:cNvPr id="1048633" name="Slide Number Placeholder 5"/>
          <p:cNvSpPr>
            <a:spLocks noGrp="1"/>
          </p:cNvSpPr>
          <p:nvPr>
            <p:ph type="sldNum" sz="quarter" idx="12"/>
          </p:nvPr>
        </p:nvSpPr>
        <p:spPr>
          <a:xfrm>
            <a:off x="7010400" y="6324600"/>
            <a:ext cx="2133600" cy="476250"/>
          </a:xfrm>
          <a:prstGeom prst="rect">
            <a:avLst/>
          </a:prstGeom>
        </p:spPr>
        <p:txBody>
          <a:bodyPr/>
          <a:lstStyle>
            <a:lvl1pPr>
              <a:defRPr sz="1200">
                <a:latin typeface="Cambria" pitchFamily="18" charset="0"/>
              </a:defRPr>
            </a:lvl1pPr>
          </a:lstStyle>
          <a:p>
            <a:fld id="{5B32720C-8110-40B4-92F6-930FFF7D79F0}" type="slidenum">
              <a:rPr lang="da-DK" smtClean="0"/>
              <a:t>‹#›</a:t>
            </a:fld>
            <a:endParaRPr lang="da-DK" dirty="0"/>
          </a:p>
        </p:txBody>
      </p:sp>
    </p:spTree>
  </p:cSld>
  <p:clrMapOvr>
    <a:masterClrMapping/>
  </p:clrMapOvr>
  <p:transition spd="med">
    <p:strips dir="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53"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1048654"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55"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56" name="Date Placeholder 4"/>
          <p:cNvSpPr>
            <a:spLocks noGrp="1"/>
          </p:cNvSpPr>
          <p:nvPr>
            <p:ph type="dt" sz="half" idx="10"/>
          </p:nvPr>
        </p:nvSpPr>
        <p:spPr/>
        <p:txBody>
          <a:bodyPr/>
          <a:lstStyle/>
          <a:p>
            <a:endParaRPr lang="en-IN"/>
          </a:p>
        </p:txBody>
      </p:sp>
      <p:sp>
        <p:nvSpPr>
          <p:cNvPr id="1048657" name="Footer Placeholder 5"/>
          <p:cNvSpPr>
            <a:spLocks noGrp="1"/>
          </p:cNvSpPr>
          <p:nvPr>
            <p:ph type="ftr" sz="quarter" idx="11"/>
          </p:nvPr>
        </p:nvSpPr>
        <p:spPr/>
        <p:txBody>
          <a:bodyPr/>
          <a:lstStyle/>
          <a:p>
            <a:endParaRPr lang="en-IN"/>
          </a:p>
        </p:txBody>
      </p:sp>
      <p:sp>
        <p:nvSpPr>
          <p:cNvPr id="1048658" name="Slide Number Placeholder 6"/>
          <p:cNvSpPr>
            <a:spLocks noGrp="1"/>
          </p:cNvSpPr>
          <p:nvPr>
            <p:ph type="sldNum" sz="quarter" idx="12"/>
          </p:nvPr>
        </p:nvSpPr>
        <p:spPr/>
        <p:txBody>
          <a:bodyPr/>
          <a:lstStyle/>
          <a:p>
            <a:fld id="{17A9BC17-BD38-45BB-8650-78C70C026369}" type="slidenum">
              <a:rPr lang="en-IN" smtClean="0"/>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59" name="Title 1"/>
          <p:cNvSpPr>
            <a:spLocks noGrp="1"/>
          </p:cNvSpPr>
          <p:nvPr>
            <p:ph type="title"/>
          </p:nvPr>
        </p:nvSpPr>
        <p:spPr/>
        <p:txBody>
          <a:bodyPr/>
          <a:lstStyle/>
          <a:p>
            <a:r>
              <a:rPr lang="en-US"/>
              <a:t>Click to edit Master title style</a:t>
            </a:r>
            <a:endParaRPr lang="en-IN"/>
          </a:p>
        </p:txBody>
      </p:sp>
      <p:sp>
        <p:nvSpPr>
          <p:cNvPr id="1048660"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1" name="Date Placeholder 3"/>
          <p:cNvSpPr>
            <a:spLocks noGrp="1"/>
          </p:cNvSpPr>
          <p:nvPr>
            <p:ph type="dt" sz="half" idx="10"/>
          </p:nvPr>
        </p:nvSpPr>
        <p:spPr/>
        <p:txBody>
          <a:bodyPr/>
          <a:lstStyle/>
          <a:p>
            <a:endParaRPr lang="en-IN"/>
          </a:p>
        </p:txBody>
      </p:sp>
      <p:sp>
        <p:nvSpPr>
          <p:cNvPr id="1048662" name="Footer Placeholder 4"/>
          <p:cNvSpPr>
            <a:spLocks noGrp="1"/>
          </p:cNvSpPr>
          <p:nvPr>
            <p:ph type="ftr" sz="quarter" idx="11"/>
          </p:nvPr>
        </p:nvSpPr>
        <p:spPr/>
        <p:txBody>
          <a:bodyPr/>
          <a:lstStyle/>
          <a:p>
            <a:endParaRPr lang="en-IN"/>
          </a:p>
        </p:txBody>
      </p:sp>
      <p:sp>
        <p:nvSpPr>
          <p:cNvPr id="1048663" name="Slide Number Placeholder 5"/>
          <p:cNvSpPr>
            <a:spLocks noGrp="1"/>
          </p:cNvSpPr>
          <p:nvPr>
            <p:ph type="sldNum" sz="quarter" idx="12"/>
          </p:nvPr>
        </p:nvSpPr>
        <p:spPr/>
        <p:txBody>
          <a:bodyPr/>
          <a:lstStyle/>
          <a:p>
            <a:fld id="{17A9BC17-BD38-45BB-8650-78C70C026369}"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64"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1048665"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6" name="Date Placeholder 3"/>
          <p:cNvSpPr>
            <a:spLocks noGrp="1"/>
          </p:cNvSpPr>
          <p:nvPr>
            <p:ph type="dt" sz="half" idx="10"/>
          </p:nvPr>
        </p:nvSpPr>
        <p:spPr/>
        <p:txBody>
          <a:bodyPr/>
          <a:lstStyle/>
          <a:p>
            <a:endParaRPr lang="en-IN"/>
          </a:p>
        </p:txBody>
      </p:sp>
      <p:sp>
        <p:nvSpPr>
          <p:cNvPr id="1048667" name="Footer Placeholder 4"/>
          <p:cNvSpPr>
            <a:spLocks noGrp="1"/>
          </p:cNvSpPr>
          <p:nvPr>
            <p:ph type="ftr" sz="quarter" idx="11"/>
          </p:nvPr>
        </p:nvSpPr>
        <p:spPr/>
        <p:txBody>
          <a:bodyPr/>
          <a:lstStyle/>
          <a:p>
            <a:endParaRPr lang="en-IN"/>
          </a:p>
        </p:txBody>
      </p:sp>
      <p:sp>
        <p:nvSpPr>
          <p:cNvPr id="1048668" name="Slide Number Placeholder 5"/>
          <p:cNvSpPr>
            <a:spLocks noGrp="1"/>
          </p:cNvSpPr>
          <p:nvPr>
            <p:ph type="sldNum" sz="quarter" idx="12"/>
          </p:nvPr>
        </p:nvSpPr>
        <p:spPr/>
        <p:txBody>
          <a:bodyPr/>
          <a:lstStyle/>
          <a:p>
            <a:fld id="{17A9BC17-BD38-45BB-8650-78C70C026369}" type="slidenum">
              <a:rPr lang="en-IN" smtClean="0"/>
              <a:t>‹#›</a:t>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69"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1048770"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1048771" name="Date Placeholder 3"/>
          <p:cNvSpPr>
            <a:spLocks noGrp="1"/>
          </p:cNvSpPr>
          <p:nvPr>
            <p:ph type="dt" sz="half" idx="10"/>
          </p:nvPr>
        </p:nvSpPr>
        <p:spPr/>
        <p:txBody>
          <a:bodyPr/>
          <a:lstStyle/>
          <a:p>
            <a:endParaRPr lang="en-IN"/>
          </a:p>
        </p:txBody>
      </p:sp>
      <p:sp>
        <p:nvSpPr>
          <p:cNvPr id="1048772" name="Footer Placeholder 4"/>
          <p:cNvSpPr>
            <a:spLocks noGrp="1"/>
          </p:cNvSpPr>
          <p:nvPr>
            <p:ph type="ftr" sz="quarter" idx="11"/>
          </p:nvPr>
        </p:nvSpPr>
        <p:spPr/>
        <p:txBody>
          <a:bodyPr/>
          <a:lstStyle/>
          <a:p>
            <a:endParaRPr lang="en-IN"/>
          </a:p>
        </p:txBody>
      </p:sp>
      <p:sp>
        <p:nvSpPr>
          <p:cNvPr id="1048773" name="Slide Number Placeholder 5"/>
          <p:cNvSpPr>
            <a:spLocks noGrp="1"/>
          </p:cNvSpPr>
          <p:nvPr>
            <p:ph type="sldNum" sz="quarter" idx="12"/>
          </p:nvPr>
        </p:nvSpPr>
        <p:spPr/>
        <p:txBody>
          <a:bodyPr/>
          <a:lstStyle/>
          <a:p>
            <a:fld id="{075A9B61-CE78-44A5-8CD3-3A534438DC41}" type="slidenum">
              <a:rPr lang="en-IN" smtClean="0"/>
              <a:t>‹#›</a:t>
            </a:fld>
            <a:endParaRPr lang="en-I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54" name="Title 1"/>
          <p:cNvSpPr>
            <a:spLocks noGrp="1"/>
          </p:cNvSpPr>
          <p:nvPr>
            <p:ph type="title"/>
          </p:nvPr>
        </p:nvSpPr>
        <p:spPr/>
        <p:txBody>
          <a:bodyPr/>
          <a:lstStyle/>
          <a:p>
            <a:r>
              <a:rPr lang="en-US"/>
              <a:t>Click to edit Master title style</a:t>
            </a:r>
            <a:endParaRPr lang="en-IN"/>
          </a:p>
        </p:txBody>
      </p:sp>
      <p:sp>
        <p:nvSpPr>
          <p:cNvPr id="1048755"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6" name="Date Placeholder 3"/>
          <p:cNvSpPr>
            <a:spLocks noGrp="1"/>
          </p:cNvSpPr>
          <p:nvPr>
            <p:ph type="dt" sz="half" idx="10"/>
          </p:nvPr>
        </p:nvSpPr>
        <p:spPr/>
        <p:txBody>
          <a:bodyPr/>
          <a:lstStyle/>
          <a:p>
            <a:endParaRPr lang="en-IN"/>
          </a:p>
        </p:txBody>
      </p:sp>
      <p:sp>
        <p:nvSpPr>
          <p:cNvPr id="1048757" name="Footer Placeholder 4"/>
          <p:cNvSpPr>
            <a:spLocks noGrp="1"/>
          </p:cNvSpPr>
          <p:nvPr>
            <p:ph type="ftr" sz="quarter" idx="11"/>
          </p:nvPr>
        </p:nvSpPr>
        <p:spPr/>
        <p:txBody>
          <a:bodyPr/>
          <a:lstStyle/>
          <a:p>
            <a:endParaRPr lang="en-IN"/>
          </a:p>
        </p:txBody>
      </p:sp>
      <p:sp>
        <p:nvSpPr>
          <p:cNvPr id="1048758" name="Slide Number Placeholder 5"/>
          <p:cNvSpPr>
            <a:spLocks noGrp="1"/>
          </p:cNvSpPr>
          <p:nvPr>
            <p:ph type="sldNum" sz="quarter" idx="12"/>
          </p:nvPr>
        </p:nvSpPr>
        <p:spPr/>
        <p:txBody>
          <a:bodyPr/>
          <a:lstStyle/>
          <a:p>
            <a:fld id="{075A9B61-CE78-44A5-8CD3-3A534438DC41}" type="slidenum">
              <a:rPr lang="en-IN" smtClean="0"/>
              <a:t>‹#›</a:t>
            </a:fld>
            <a:endParaRPr lang="en-I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59"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1048760"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61" name="Date Placeholder 3"/>
          <p:cNvSpPr>
            <a:spLocks noGrp="1"/>
          </p:cNvSpPr>
          <p:nvPr>
            <p:ph type="dt" sz="half" idx="10"/>
          </p:nvPr>
        </p:nvSpPr>
        <p:spPr/>
        <p:txBody>
          <a:bodyPr/>
          <a:lstStyle/>
          <a:p>
            <a:endParaRPr lang="en-IN"/>
          </a:p>
        </p:txBody>
      </p:sp>
      <p:sp>
        <p:nvSpPr>
          <p:cNvPr id="1048762" name="Footer Placeholder 4"/>
          <p:cNvSpPr>
            <a:spLocks noGrp="1"/>
          </p:cNvSpPr>
          <p:nvPr>
            <p:ph type="ftr" sz="quarter" idx="11"/>
          </p:nvPr>
        </p:nvSpPr>
        <p:spPr/>
        <p:txBody>
          <a:bodyPr/>
          <a:lstStyle/>
          <a:p>
            <a:endParaRPr lang="en-IN"/>
          </a:p>
        </p:txBody>
      </p:sp>
      <p:sp>
        <p:nvSpPr>
          <p:cNvPr id="1048763" name="Slide Number Placeholder 5"/>
          <p:cNvSpPr>
            <a:spLocks noGrp="1"/>
          </p:cNvSpPr>
          <p:nvPr>
            <p:ph type="sldNum" sz="quarter" idx="12"/>
          </p:nvPr>
        </p:nvSpPr>
        <p:spPr/>
        <p:txBody>
          <a:bodyPr/>
          <a:lstStyle/>
          <a:p>
            <a:fld id="{075A9B61-CE78-44A5-8CD3-3A534438DC41}" type="slidenum">
              <a:rPr lang="en-IN" smtClean="0"/>
              <a:t>‹#›</a:t>
            </a:fld>
            <a:endParaRPr lang="en-I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87" name="Title 1"/>
          <p:cNvSpPr>
            <a:spLocks noGrp="1"/>
          </p:cNvSpPr>
          <p:nvPr>
            <p:ph type="title"/>
          </p:nvPr>
        </p:nvSpPr>
        <p:spPr/>
        <p:txBody>
          <a:bodyPr/>
          <a:lstStyle/>
          <a:p>
            <a:r>
              <a:rPr lang="en-US"/>
              <a:t>Click to edit Master title style</a:t>
            </a:r>
            <a:endParaRPr lang="en-IN"/>
          </a:p>
        </p:txBody>
      </p:sp>
      <p:sp>
        <p:nvSpPr>
          <p:cNvPr id="1048788"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89"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90" name="Date Placeholder 4"/>
          <p:cNvSpPr>
            <a:spLocks noGrp="1"/>
          </p:cNvSpPr>
          <p:nvPr>
            <p:ph type="dt" sz="half" idx="10"/>
          </p:nvPr>
        </p:nvSpPr>
        <p:spPr/>
        <p:txBody>
          <a:bodyPr/>
          <a:lstStyle/>
          <a:p>
            <a:endParaRPr lang="en-IN"/>
          </a:p>
        </p:txBody>
      </p:sp>
      <p:sp>
        <p:nvSpPr>
          <p:cNvPr id="1048791" name="Footer Placeholder 5"/>
          <p:cNvSpPr>
            <a:spLocks noGrp="1"/>
          </p:cNvSpPr>
          <p:nvPr>
            <p:ph type="ftr" sz="quarter" idx="11"/>
          </p:nvPr>
        </p:nvSpPr>
        <p:spPr/>
        <p:txBody>
          <a:bodyPr/>
          <a:lstStyle/>
          <a:p>
            <a:endParaRPr lang="en-IN"/>
          </a:p>
        </p:txBody>
      </p:sp>
      <p:sp>
        <p:nvSpPr>
          <p:cNvPr id="1048792" name="Slide Number Placeholder 6"/>
          <p:cNvSpPr>
            <a:spLocks noGrp="1"/>
          </p:cNvSpPr>
          <p:nvPr>
            <p:ph type="sldNum" sz="quarter" idx="12"/>
          </p:nvPr>
        </p:nvSpPr>
        <p:spPr/>
        <p:txBody>
          <a:bodyPr/>
          <a:lstStyle/>
          <a:p>
            <a:fld id="{075A9B61-CE78-44A5-8CD3-3A534438DC41}" type="slidenum">
              <a:rPr lang="en-IN" smtClean="0"/>
              <a:t>‹#›</a:t>
            </a:fld>
            <a:endParaRPr lang="en-I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74" name="Title 1"/>
          <p:cNvSpPr>
            <a:spLocks noGrp="1"/>
          </p:cNvSpPr>
          <p:nvPr>
            <p:ph type="title"/>
          </p:nvPr>
        </p:nvSpPr>
        <p:spPr/>
        <p:txBody>
          <a:bodyPr/>
          <a:lstStyle/>
          <a:p>
            <a:r>
              <a:rPr lang="en-US"/>
              <a:t>Click to edit Master title style</a:t>
            </a:r>
            <a:endParaRPr lang="en-IN"/>
          </a:p>
        </p:txBody>
      </p:sp>
      <p:sp>
        <p:nvSpPr>
          <p:cNvPr id="1048775"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76"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77"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78"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79" name="Date Placeholder 6"/>
          <p:cNvSpPr>
            <a:spLocks noGrp="1"/>
          </p:cNvSpPr>
          <p:nvPr>
            <p:ph type="dt" sz="half" idx="10"/>
          </p:nvPr>
        </p:nvSpPr>
        <p:spPr/>
        <p:txBody>
          <a:bodyPr/>
          <a:lstStyle/>
          <a:p>
            <a:endParaRPr lang="en-IN"/>
          </a:p>
        </p:txBody>
      </p:sp>
      <p:sp>
        <p:nvSpPr>
          <p:cNvPr id="1048780" name="Footer Placeholder 7"/>
          <p:cNvSpPr>
            <a:spLocks noGrp="1"/>
          </p:cNvSpPr>
          <p:nvPr>
            <p:ph type="ftr" sz="quarter" idx="11"/>
          </p:nvPr>
        </p:nvSpPr>
        <p:spPr/>
        <p:txBody>
          <a:bodyPr/>
          <a:lstStyle/>
          <a:p>
            <a:endParaRPr lang="en-IN"/>
          </a:p>
        </p:txBody>
      </p:sp>
      <p:sp>
        <p:nvSpPr>
          <p:cNvPr id="1048781" name="Slide Number Placeholder 8"/>
          <p:cNvSpPr>
            <a:spLocks noGrp="1"/>
          </p:cNvSpPr>
          <p:nvPr>
            <p:ph type="sldNum" sz="quarter" idx="12"/>
          </p:nvPr>
        </p:nvSpPr>
        <p:spPr/>
        <p:txBody>
          <a:bodyPr/>
          <a:lstStyle/>
          <a:p>
            <a:fld id="{075A9B61-CE78-44A5-8CD3-3A534438DC41}" type="slidenum">
              <a:rPr lang="en-IN" smtClean="0"/>
              <a:t>‹#›</a:t>
            </a:fld>
            <a:endParaRPr lang="en-I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93" name="Title 1"/>
          <p:cNvSpPr>
            <a:spLocks noGrp="1"/>
          </p:cNvSpPr>
          <p:nvPr>
            <p:ph type="title"/>
          </p:nvPr>
        </p:nvSpPr>
        <p:spPr/>
        <p:txBody>
          <a:bodyPr/>
          <a:lstStyle/>
          <a:p>
            <a:r>
              <a:rPr lang="en-US"/>
              <a:t>Click to edit Master title style</a:t>
            </a:r>
            <a:endParaRPr lang="en-IN"/>
          </a:p>
        </p:txBody>
      </p:sp>
      <p:sp>
        <p:nvSpPr>
          <p:cNvPr id="1048794" name="Date Placeholder 2"/>
          <p:cNvSpPr>
            <a:spLocks noGrp="1"/>
          </p:cNvSpPr>
          <p:nvPr>
            <p:ph type="dt" sz="half" idx="10"/>
          </p:nvPr>
        </p:nvSpPr>
        <p:spPr/>
        <p:txBody>
          <a:bodyPr/>
          <a:lstStyle/>
          <a:p>
            <a:endParaRPr lang="en-IN"/>
          </a:p>
        </p:txBody>
      </p:sp>
      <p:sp>
        <p:nvSpPr>
          <p:cNvPr id="1048795" name="Footer Placeholder 3"/>
          <p:cNvSpPr>
            <a:spLocks noGrp="1"/>
          </p:cNvSpPr>
          <p:nvPr>
            <p:ph type="ftr" sz="quarter" idx="11"/>
          </p:nvPr>
        </p:nvSpPr>
        <p:spPr/>
        <p:txBody>
          <a:bodyPr/>
          <a:lstStyle/>
          <a:p>
            <a:endParaRPr lang="en-IN"/>
          </a:p>
        </p:txBody>
      </p:sp>
      <p:sp>
        <p:nvSpPr>
          <p:cNvPr id="1048796" name="Slide Number Placeholder 4"/>
          <p:cNvSpPr>
            <a:spLocks noGrp="1"/>
          </p:cNvSpPr>
          <p:nvPr>
            <p:ph type="sldNum" sz="quarter" idx="12"/>
          </p:nvPr>
        </p:nvSpPr>
        <p:spPr/>
        <p:txBody>
          <a:bodyPr/>
          <a:lstStyle/>
          <a:p>
            <a:fld id="{075A9B61-CE78-44A5-8CD3-3A534438DC41}" type="slidenum">
              <a:rPr lang="en-IN" smtClean="0"/>
              <a:t>‹#›</a:t>
            </a:fld>
            <a:endParaRPr lang="en-I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97" name="Date Placeholder 1"/>
          <p:cNvSpPr>
            <a:spLocks noGrp="1"/>
          </p:cNvSpPr>
          <p:nvPr>
            <p:ph type="dt" sz="half" idx="10"/>
          </p:nvPr>
        </p:nvSpPr>
        <p:spPr/>
        <p:txBody>
          <a:bodyPr/>
          <a:lstStyle/>
          <a:p>
            <a:endParaRPr lang="en-IN"/>
          </a:p>
        </p:txBody>
      </p:sp>
      <p:sp>
        <p:nvSpPr>
          <p:cNvPr id="1048798" name="Footer Placeholder 2"/>
          <p:cNvSpPr>
            <a:spLocks noGrp="1"/>
          </p:cNvSpPr>
          <p:nvPr>
            <p:ph type="ftr" sz="quarter" idx="11"/>
          </p:nvPr>
        </p:nvSpPr>
        <p:spPr/>
        <p:txBody>
          <a:bodyPr/>
          <a:lstStyle/>
          <a:p>
            <a:endParaRPr lang="en-IN"/>
          </a:p>
        </p:txBody>
      </p:sp>
      <p:sp>
        <p:nvSpPr>
          <p:cNvPr id="1048799" name="Slide Number Placeholder 3"/>
          <p:cNvSpPr>
            <a:spLocks noGrp="1"/>
          </p:cNvSpPr>
          <p:nvPr>
            <p:ph type="sldNum" sz="quarter" idx="12"/>
          </p:nvPr>
        </p:nvSpPr>
        <p:spPr/>
        <p:txBody>
          <a:bodyPr/>
          <a:lstStyle/>
          <a:p>
            <a:fld id="{075A9B61-CE78-44A5-8CD3-3A534438DC4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18"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719"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048720" name="Date Placeholder 3"/>
          <p:cNvSpPr>
            <a:spLocks noGrp="1"/>
          </p:cNvSpPr>
          <p:nvPr>
            <p:ph type="dt" sz="half" idx="10"/>
          </p:nvPr>
        </p:nvSpPr>
        <p:spPr>
          <a:xfrm>
            <a:off x="457200" y="6245225"/>
            <a:ext cx="2133600" cy="476250"/>
          </a:xfrm>
          <a:prstGeom prst="rect">
            <a:avLst/>
          </a:prstGeom>
        </p:spPr>
        <p:txBody>
          <a:bodyPr/>
          <a:lstStyle/>
          <a:p>
            <a:endParaRPr lang="da-DK"/>
          </a:p>
        </p:txBody>
      </p:sp>
      <p:sp>
        <p:nvSpPr>
          <p:cNvPr id="1048721" name="Footer Placeholder 4"/>
          <p:cNvSpPr>
            <a:spLocks noGrp="1"/>
          </p:cNvSpPr>
          <p:nvPr>
            <p:ph type="ftr" sz="quarter" idx="11"/>
          </p:nvPr>
        </p:nvSpPr>
        <p:spPr/>
        <p:txBody>
          <a:bodyPr/>
          <a:lstStyle/>
          <a:p>
            <a:endParaRPr lang="da-DK"/>
          </a:p>
        </p:txBody>
      </p:sp>
      <p:sp>
        <p:nvSpPr>
          <p:cNvPr id="1048722" name="Slide Number Placeholder 5"/>
          <p:cNvSpPr>
            <a:spLocks noGrp="1"/>
          </p:cNvSpPr>
          <p:nvPr>
            <p:ph type="sldNum" sz="quarter" idx="12"/>
          </p:nvPr>
        </p:nvSpPr>
        <p:spPr>
          <a:xfrm>
            <a:off x="7010400" y="6324600"/>
            <a:ext cx="2133600" cy="476250"/>
          </a:xfrm>
          <a:prstGeom prst="rect">
            <a:avLst/>
          </a:prstGeom>
        </p:spPr>
        <p:txBody>
          <a:bodyPr/>
          <a:lstStyle/>
          <a:p>
            <a:fld id="{6C10F02D-DC6C-4B00-B3A0-A4090C728999}" type="slidenum">
              <a:rPr lang="da-DK"/>
              <a:t>‹#›</a:t>
            </a:fld>
            <a:endParaRPr lang="da-DK"/>
          </a:p>
        </p:txBody>
      </p:sp>
    </p:spTree>
  </p:cSld>
  <p:clrMapOvr>
    <a:masterClrMapping/>
  </p:clrMapOvr>
  <p:transition spd="med">
    <p:strips dir="rd"/>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800"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1048801"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802"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803" name="Date Placeholder 4"/>
          <p:cNvSpPr>
            <a:spLocks noGrp="1"/>
          </p:cNvSpPr>
          <p:nvPr>
            <p:ph type="dt" sz="half" idx="10"/>
          </p:nvPr>
        </p:nvSpPr>
        <p:spPr/>
        <p:txBody>
          <a:bodyPr/>
          <a:lstStyle/>
          <a:p>
            <a:endParaRPr lang="en-IN"/>
          </a:p>
        </p:txBody>
      </p:sp>
      <p:sp>
        <p:nvSpPr>
          <p:cNvPr id="1048804" name="Footer Placeholder 5"/>
          <p:cNvSpPr>
            <a:spLocks noGrp="1"/>
          </p:cNvSpPr>
          <p:nvPr>
            <p:ph type="ftr" sz="quarter" idx="11"/>
          </p:nvPr>
        </p:nvSpPr>
        <p:spPr/>
        <p:txBody>
          <a:bodyPr/>
          <a:lstStyle/>
          <a:p>
            <a:endParaRPr lang="en-IN"/>
          </a:p>
        </p:txBody>
      </p:sp>
      <p:sp>
        <p:nvSpPr>
          <p:cNvPr id="1048805" name="Slide Number Placeholder 6"/>
          <p:cNvSpPr>
            <a:spLocks noGrp="1"/>
          </p:cNvSpPr>
          <p:nvPr>
            <p:ph type="sldNum" sz="quarter" idx="12"/>
          </p:nvPr>
        </p:nvSpPr>
        <p:spPr/>
        <p:txBody>
          <a:bodyPr/>
          <a:lstStyle/>
          <a:p>
            <a:fld id="{075A9B61-CE78-44A5-8CD3-3A534438DC41}" type="slidenum">
              <a:rPr lang="en-IN" smtClean="0"/>
              <a:t>‹#›</a:t>
            </a:fld>
            <a:endParaRPr lang="en-I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48"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1048749"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750"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51" name="Date Placeholder 4"/>
          <p:cNvSpPr>
            <a:spLocks noGrp="1"/>
          </p:cNvSpPr>
          <p:nvPr>
            <p:ph type="dt" sz="half" idx="10"/>
          </p:nvPr>
        </p:nvSpPr>
        <p:spPr/>
        <p:txBody>
          <a:bodyPr/>
          <a:lstStyle/>
          <a:p>
            <a:endParaRPr lang="en-IN"/>
          </a:p>
        </p:txBody>
      </p:sp>
      <p:sp>
        <p:nvSpPr>
          <p:cNvPr id="1048752" name="Footer Placeholder 5"/>
          <p:cNvSpPr>
            <a:spLocks noGrp="1"/>
          </p:cNvSpPr>
          <p:nvPr>
            <p:ph type="ftr" sz="quarter" idx="11"/>
          </p:nvPr>
        </p:nvSpPr>
        <p:spPr/>
        <p:txBody>
          <a:bodyPr/>
          <a:lstStyle/>
          <a:p>
            <a:endParaRPr lang="en-IN"/>
          </a:p>
        </p:txBody>
      </p:sp>
      <p:sp>
        <p:nvSpPr>
          <p:cNvPr id="1048753" name="Slide Number Placeholder 6"/>
          <p:cNvSpPr>
            <a:spLocks noGrp="1"/>
          </p:cNvSpPr>
          <p:nvPr>
            <p:ph type="sldNum" sz="quarter" idx="12"/>
          </p:nvPr>
        </p:nvSpPr>
        <p:spPr/>
        <p:txBody>
          <a:bodyPr/>
          <a:lstStyle/>
          <a:p>
            <a:fld id="{075A9B61-CE78-44A5-8CD3-3A534438DC41}" type="slidenum">
              <a:rPr lang="en-IN" smtClean="0"/>
              <a:t>‹#›</a:t>
            </a:fld>
            <a:endParaRPr lang="en-I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64" name="Title 1"/>
          <p:cNvSpPr>
            <a:spLocks noGrp="1"/>
          </p:cNvSpPr>
          <p:nvPr>
            <p:ph type="title"/>
          </p:nvPr>
        </p:nvSpPr>
        <p:spPr/>
        <p:txBody>
          <a:bodyPr/>
          <a:lstStyle/>
          <a:p>
            <a:r>
              <a:rPr lang="en-US"/>
              <a:t>Click to edit Master title style</a:t>
            </a:r>
            <a:endParaRPr lang="en-IN"/>
          </a:p>
        </p:txBody>
      </p:sp>
      <p:sp>
        <p:nvSpPr>
          <p:cNvPr id="1048765"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66" name="Date Placeholder 3"/>
          <p:cNvSpPr>
            <a:spLocks noGrp="1"/>
          </p:cNvSpPr>
          <p:nvPr>
            <p:ph type="dt" sz="half" idx="10"/>
          </p:nvPr>
        </p:nvSpPr>
        <p:spPr/>
        <p:txBody>
          <a:bodyPr/>
          <a:lstStyle/>
          <a:p>
            <a:endParaRPr lang="en-IN"/>
          </a:p>
        </p:txBody>
      </p:sp>
      <p:sp>
        <p:nvSpPr>
          <p:cNvPr id="1048767" name="Footer Placeholder 4"/>
          <p:cNvSpPr>
            <a:spLocks noGrp="1"/>
          </p:cNvSpPr>
          <p:nvPr>
            <p:ph type="ftr" sz="quarter" idx="11"/>
          </p:nvPr>
        </p:nvSpPr>
        <p:spPr/>
        <p:txBody>
          <a:bodyPr/>
          <a:lstStyle/>
          <a:p>
            <a:endParaRPr lang="en-IN"/>
          </a:p>
        </p:txBody>
      </p:sp>
      <p:sp>
        <p:nvSpPr>
          <p:cNvPr id="1048768" name="Slide Number Placeholder 5"/>
          <p:cNvSpPr>
            <a:spLocks noGrp="1"/>
          </p:cNvSpPr>
          <p:nvPr>
            <p:ph type="sldNum" sz="quarter" idx="12"/>
          </p:nvPr>
        </p:nvSpPr>
        <p:spPr/>
        <p:txBody>
          <a:bodyPr/>
          <a:lstStyle/>
          <a:p>
            <a:fld id="{075A9B61-CE78-44A5-8CD3-3A534438DC41}" type="slidenum">
              <a:rPr lang="en-IN" smtClean="0"/>
              <a:t>‹#›</a:t>
            </a:fld>
            <a:endParaRPr lang="en-I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8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104878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84" name="Date Placeholder 3"/>
          <p:cNvSpPr>
            <a:spLocks noGrp="1"/>
          </p:cNvSpPr>
          <p:nvPr>
            <p:ph type="dt" sz="half" idx="10"/>
          </p:nvPr>
        </p:nvSpPr>
        <p:spPr/>
        <p:txBody>
          <a:bodyPr/>
          <a:lstStyle/>
          <a:p>
            <a:endParaRPr lang="en-IN"/>
          </a:p>
        </p:txBody>
      </p:sp>
      <p:sp>
        <p:nvSpPr>
          <p:cNvPr id="1048785" name="Footer Placeholder 4"/>
          <p:cNvSpPr>
            <a:spLocks noGrp="1"/>
          </p:cNvSpPr>
          <p:nvPr>
            <p:ph type="ftr" sz="quarter" idx="11"/>
          </p:nvPr>
        </p:nvSpPr>
        <p:spPr/>
        <p:txBody>
          <a:bodyPr/>
          <a:lstStyle/>
          <a:p>
            <a:endParaRPr lang="en-IN"/>
          </a:p>
        </p:txBody>
      </p:sp>
      <p:sp>
        <p:nvSpPr>
          <p:cNvPr id="1048786" name="Slide Number Placeholder 5"/>
          <p:cNvSpPr>
            <a:spLocks noGrp="1"/>
          </p:cNvSpPr>
          <p:nvPr>
            <p:ph type="sldNum" sz="quarter" idx="12"/>
          </p:nvPr>
        </p:nvSpPr>
        <p:spPr/>
        <p:txBody>
          <a:bodyPr/>
          <a:lstStyle/>
          <a:p>
            <a:fld id="{075A9B61-CE78-44A5-8CD3-3A534438DC41}"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23" name="Title 1"/>
          <p:cNvSpPr>
            <a:spLocks noGrp="1"/>
          </p:cNvSpPr>
          <p:nvPr>
            <p:ph type="title"/>
          </p:nvPr>
        </p:nvSpPr>
        <p:spPr/>
        <p:txBody>
          <a:bodyPr/>
          <a:lstStyle/>
          <a:p>
            <a:r>
              <a:rPr lang="en-US"/>
              <a:t>Click to edit Master title style</a:t>
            </a:r>
          </a:p>
        </p:txBody>
      </p:sp>
      <p:sp>
        <p:nvSpPr>
          <p:cNvPr id="1048724"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5"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6" name="Date Placeholder 4"/>
          <p:cNvSpPr>
            <a:spLocks noGrp="1"/>
          </p:cNvSpPr>
          <p:nvPr>
            <p:ph type="dt" sz="half" idx="10"/>
          </p:nvPr>
        </p:nvSpPr>
        <p:spPr>
          <a:xfrm>
            <a:off x="457200" y="6245225"/>
            <a:ext cx="2133600" cy="476250"/>
          </a:xfrm>
          <a:prstGeom prst="rect">
            <a:avLst/>
          </a:prstGeom>
        </p:spPr>
        <p:txBody>
          <a:bodyPr/>
          <a:lstStyle/>
          <a:p>
            <a:endParaRPr lang="da-DK"/>
          </a:p>
        </p:txBody>
      </p:sp>
      <p:sp>
        <p:nvSpPr>
          <p:cNvPr id="1048727" name="Footer Placeholder 5"/>
          <p:cNvSpPr>
            <a:spLocks noGrp="1"/>
          </p:cNvSpPr>
          <p:nvPr>
            <p:ph type="ftr" sz="quarter" idx="11"/>
          </p:nvPr>
        </p:nvSpPr>
        <p:spPr/>
        <p:txBody>
          <a:bodyPr/>
          <a:lstStyle/>
          <a:p>
            <a:endParaRPr lang="da-DK"/>
          </a:p>
        </p:txBody>
      </p:sp>
      <p:sp>
        <p:nvSpPr>
          <p:cNvPr id="1048728" name="Slide Number Placeholder 6"/>
          <p:cNvSpPr>
            <a:spLocks noGrp="1"/>
          </p:cNvSpPr>
          <p:nvPr>
            <p:ph type="sldNum" sz="quarter" idx="12"/>
          </p:nvPr>
        </p:nvSpPr>
        <p:spPr>
          <a:xfrm>
            <a:off x="7010400" y="6324600"/>
            <a:ext cx="2133600" cy="476250"/>
          </a:xfrm>
          <a:prstGeom prst="rect">
            <a:avLst/>
          </a:prstGeom>
        </p:spPr>
        <p:txBody>
          <a:bodyPr/>
          <a:lstStyle/>
          <a:p>
            <a:fld id="{BF4285A1-7F2F-4D81-ADFF-BDF3BCF74C3B}" type="slidenum">
              <a:rPr lang="da-DK"/>
              <a:t>‹#›</a:t>
            </a:fld>
            <a:endParaRPr lang="da-DK"/>
          </a:p>
        </p:txBody>
      </p:sp>
    </p:spTree>
  </p:cSld>
  <p:clrMapOvr>
    <a:masterClrMapping/>
  </p:clrMapOvr>
  <p:transition spd="med">
    <p:strips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29" name="Title 1"/>
          <p:cNvSpPr>
            <a:spLocks noGrp="1"/>
          </p:cNvSpPr>
          <p:nvPr>
            <p:ph type="title"/>
          </p:nvPr>
        </p:nvSpPr>
        <p:spPr/>
        <p:txBody>
          <a:bodyPr/>
          <a:lstStyle/>
          <a:p>
            <a:r>
              <a:rPr lang="en-US"/>
              <a:t>Click to edit Master title style</a:t>
            </a:r>
          </a:p>
        </p:txBody>
      </p:sp>
      <p:sp>
        <p:nvSpPr>
          <p:cNvPr id="1048730"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31"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2"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33"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4" name="Date Placeholder 6"/>
          <p:cNvSpPr>
            <a:spLocks noGrp="1"/>
          </p:cNvSpPr>
          <p:nvPr>
            <p:ph type="dt" sz="half" idx="10"/>
          </p:nvPr>
        </p:nvSpPr>
        <p:spPr>
          <a:xfrm>
            <a:off x="457200" y="6245225"/>
            <a:ext cx="2133600" cy="476250"/>
          </a:xfrm>
          <a:prstGeom prst="rect">
            <a:avLst/>
          </a:prstGeom>
        </p:spPr>
        <p:txBody>
          <a:bodyPr/>
          <a:lstStyle/>
          <a:p>
            <a:endParaRPr lang="da-DK"/>
          </a:p>
        </p:txBody>
      </p:sp>
      <p:sp>
        <p:nvSpPr>
          <p:cNvPr id="1048735" name="Footer Placeholder 7"/>
          <p:cNvSpPr>
            <a:spLocks noGrp="1"/>
          </p:cNvSpPr>
          <p:nvPr>
            <p:ph type="ftr" sz="quarter" idx="11"/>
          </p:nvPr>
        </p:nvSpPr>
        <p:spPr/>
        <p:txBody>
          <a:bodyPr/>
          <a:lstStyle/>
          <a:p>
            <a:endParaRPr lang="da-DK"/>
          </a:p>
        </p:txBody>
      </p:sp>
      <p:sp>
        <p:nvSpPr>
          <p:cNvPr id="1048736" name="Slide Number Placeholder 8"/>
          <p:cNvSpPr>
            <a:spLocks noGrp="1"/>
          </p:cNvSpPr>
          <p:nvPr>
            <p:ph type="sldNum" sz="quarter" idx="12"/>
          </p:nvPr>
        </p:nvSpPr>
        <p:spPr>
          <a:xfrm>
            <a:off x="7010400" y="6324600"/>
            <a:ext cx="2133600" cy="476250"/>
          </a:xfrm>
          <a:prstGeom prst="rect">
            <a:avLst/>
          </a:prstGeom>
        </p:spPr>
        <p:txBody>
          <a:bodyPr/>
          <a:lstStyle/>
          <a:p>
            <a:fld id="{0E1B8EE1-3654-4E6E-816B-29E23AA3C88F}" type="slidenum">
              <a:rPr lang="da-DK"/>
              <a:t>‹#›</a:t>
            </a:fld>
            <a:endParaRPr lang="da-DK"/>
          </a:p>
        </p:txBody>
      </p:sp>
    </p:spTree>
  </p:cSld>
  <p:clrMapOvr>
    <a:masterClrMapping/>
  </p:clrMapOvr>
  <p:transition spd="med">
    <p:strips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98" name="Title 1"/>
          <p:cNvSpPr>
            <a:spLocks noGrp="1"/>
          </p:cNvSpPr>
          <p:nvPr>
            <p:ph type="title"/>
          </p:nvPr>
        </p:nvSpPr>
        <p:spPr/>
        <p:txBody>
          <a:bodyPr/>
          <a:lstStyle/>
          <a:p>
            <a:r>
              <a:rPr lang="en-US"/>
              <a:t>Click to edit Master title style</a:t>
            </a:r>
          </a:p>
        </p:txBody>
      </p:sp>
      <p:sp>
        <p:nvSpPr>
          <p:cNvPr id="1048699" name="Date Placeholder 2"/>
          <p:cNvSpPr>
            <a:spLocks noGrp="1"/>
          </p:cNvSpPr>
          <p:nvPr>
            <p:ph type="dt" sz="half" idx="10"/>
          </p:nvPr>
        </p:nvSpPr>
        <p:spPr>
          <a:xfrm>
            <a:off x="457200" y="6245225"/>
            <a:ext cx="2133600" cy="476250"/>
          </a:xfrm>
          <a:prstGeom prst="rect">
            <a:avLst/>
          </a:prstGeom>
        </p:spPr>
        <p:txBody>
          <a:bodyPr/>
          <a:lstStyle/>
          <a:p>
            <a:endParaRPr lang="da-DK"/>
          </a:p>
        </p:txBody>
      </p:sp>
      <p:sp>
        <p:nvSpPr>
          <p:cNvPr id="1048700" name="Footer Placeholder 3"/>
          <p:cNvSpPr>
            <a:spLocks noGrp="1"/>
          </p:cNvSpPr>
          <p:nvPr>
            <p:ph type="ftr" sz="quarter" idx="11"/>
          </p:nvPr>
        </p:nvSpPr>
        <p:spPr/>
        <p:txBody>
          <a:bodyPr/>
          <a:lstStyle/>
          <a:p>
            <a:endParaRPr lang="da-DK"/>
          </a:p>
        </p:txBody>
      </p:sp>
      <p:sp>
        <p:nvSpPr>
          <p:cNvPr id="1048701" name="Slide Number Placeholder 4"/>
          <p:cNvSpPr>
            <a:spLocks noGrp="1"/>
          </p:cNvSpPr>
          <p:nvPr>
            <p:ph type="sldNum" sz="quarter" idx="12"/>
          </p:nvPr>
        </p:nvSpPr>
        <p:spPr>
          <a:xfrm>
            <a:off x="7010400" y="6324600"/>
            <a:ext cx="2133600" cy="476250"/>
          </a:xfrm>
          <a:prstGeom prst="rect">
            <a:avLst/>
          </a:prstGeom>
        </p:spPr>
        <p:txBody>
          <a:bodyPr/>
          <a:lstStyle/>
          <a:p>
            <a:fld id="{2B925BB8-7D34-4181-9055-7BC82DF72B7F}" type="slidenum">
              <a:rPr lang="da-DK"/>
              <a:t>‹#›</a:t>
            </a:fld>
            <a:endParaRPr lang="da-DK"/>
          </a:p>
        </p:txBody>
      </p:sp>
    </p:spTree>
  </p:cSld>
  <p:clrMapOvr>
    <a:masterClrMapping/>
  </p:clrMapOvr>
  <p:transition spd="med">
    <p:strips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90" name="Date Placeholder 1"/>
          <p:cNvSpPr>
            <a:spLocks noGrp="1"/>
          </p:cNvSpPr>
          <p:nvPr>
            <p:ph type="dt" sz="half" idx="10"/>
          </p:nvPr>
        </p:nvSpPr>
        <p:spPr>
          <a:xfrm>
            <a:off x="457200" y="6245225"/>
            <a:ext cx="2133600" cy="476250"/>
          </a:xfrm>
          <a:prstGeom prst="rect">
            <a:avLst/>
          </a:prstGeom>
        </p:spPr>
        <p:txBody>
          <a:bodyPr/>
          <a:lstStyle/>
          <a:p>
            <a:endParaRPr lang="da-DK"/>
          </a:p>
        </p:txBody>
      </p:sp>
      <p:sp>
        <p:nvSpPr>
          <p:cNvPr id="1048591" name="Footer Placeholder 2"/>
          <p:cNvSpPr>
            <a:spLocks noGrp="1"/>
          </p:cNvSpPr>
          <p:nvPr>
            <p:ph type="ftr" sz="quarter" idx="11"/>
          </p:nvPr>
        </p:nvSpPr>
        <p:spPr/>
        <p:txBody>
          <a:bodyPr/>
          <a:lstStyle/>
          <a:p>
            <a:endParaRPr lang="da-DK"/>
          </a:p>
        </p:txBody>
      </p:sp>
      <p:sp>
        <p:nvSpPr>
          <p:cNvPr id="1048592" name="Slide Number Placeholder 3"/>
          <p:cNvSpPr>
            <a:spLocks noGrp="1"/>
          </p:cNvSpPr>
          <p:nvPr>
            <p:ph type="sldNum" sz="quarter" idx="12"/>
          </p:nvPr>
        </p:nvSpPr>
        <p:spPr>
          <a:xfrm>
            <a:off x="7010400" y="6324600"/>
            <a:ext cx="2133600" cy="476250"/>
          </a:xfrm>
          <a:prstGeom prst="rect">
            <a:avLst/>
          </a:prstGeom>
        </p:spPr>
        <p:txBody>
          <a:bodyPr/>
          <a:lstStyle/>
          <a:p>
            <a:fld id="{523D5736-D4EB-4751-9D02-71DC81679F8A}" type="slidenum">
              <a:rPr lang="da-DK"/>
              <a:t>‹#›</a:t>
            </a:fld>
            <a:endParaRPr lang="da-DK"/>
          </a:p>
        </p:txBody>
      </p:sp>
    </p:spTree>
  </p:cSld>
  <p:clrMapOvr>
    <a:masterClrMapping/>
  </p:clrMapOvr>
  <p:transition spd="med">
    <p:strips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37"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738"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9"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40" name="Date Placeholder 4"/>
          <p:cNvSpPr>
            <a:spLocks noGrp="1"/>
          </p:cNvSpPr>
          <p:nvPr>
            <p:ph type="dt" sz="half" idx="10"/>
          </p:nvPr>
        </p:nvSpPr>
        <p:spPr>
          <a:xfrm>
            <a:off x="457200" y="6245225"/>
            <a:ext cx="2133600" cy="476250"/>
          </a:xfrm>
          <a:prstGeom prst="rect">
            <a:avLst/>
          </a:prstGeom>
        </p:spPr>
        <p:txBody>
          <a:bodyPr/>
          <a:lstStyle/>
          <a:p>
            <a:endParaRPr lang="da-DK"/>
          </a:p>
        </p:txBody>
      </p:sp>
      <p:sp>
        <p:nvSpPr>
          <p:cNvPr id="1048741" name="Footer Placeholder 5"/>
          <p:cNvSpPr>
            <a:spLocks noGrp="1"/>
          </p:cNvSpPr>
          <p:nvPr>
            <p:ph type="ftr" sz="quarter" idx="11"/>
          </p:nvPr>
        </p:nvSpPr>
        <p:spPr/>
        <p:txBody>
          <a:bodyPr/>
          <a:lstStyle/>
          <a:p>
            <a:endParaRPr lang="da-DK"/>
          </a:p>
        </p:txBody>
      </p:sp>
      <p:sp>
        <p:nvSpPr>
          <p:cNvPr id="1048742" name="Slide Number Placeholder 6"/>
          <p:cNvSpPr>
            <a:spLocks noGrp="1"/>
          </p:cNvSpPr>
          <p:nvPr>
            <p:ph type="sldNum" sz="quarter" idx="12"/>
          </p:nvPr>
        </p:nvSpPr>
        <p:spPr>
          <a:xfrm>
            <a:off x="7010400" y="6324600"/>
            <a:ext cx="2133600" cy="476250"/>
          </a:xfrm>
          <a:prstGeom prst="rect">
            <a:avLst/>
          </a:prstGeom>
        </p:spPr>
        <p:txBody>
          <a:bodyPr/>
          <a:lstStyle/>
          <a:p>
            <a:fld id="{F48EEA63-1374-466D-9BF7-25FCCF0772BA}" type="slidenum">
              <a:rPr lang="da-DK"/>
              <a:t>‹#›</a:t>
            </a:fld>
            <a:endParaRPr lang="da-DK"/>
          </a:p>
        </p:txBody>
      </p:sp>
    </p:spTree>
  </p:cSld>
  <p:clrMapOvr>
    <a:masterClrMapping/>
  </p:clrMapOvr>
  <p:transition spd="med">
    <p:strips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07"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708"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709"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10" name="Date Placeholder 4"/>
          <p:cNvSpPr>
            <a:spLocks noGrp="1"/>
          </p:cNvSpPr>
          <p:nvPr>
            <p:ph type="dt" sz="half" idx="10"/>
          </p:nvPr>
        </p:nvSpPr>
        <p:spPr>
          <a:xfrm>
            <a:off x="457200" y="6245225"/>
            <a:ext cx="2133600" cy="476250"/>
          </a:xfrm>
          <a:prstGeom prst="rect">
            <a:avLst/>
          </a:prstGeom>
        </p:spPr>
        <p:txBody>
          <a:bodyPr/>
          <a:lstStyle/>
          <a:p>
            <a:endParaRPr lang="da-DK"/>
          </a:p>
        </p:txBody>
      </p:sp>
      <p:sp>
        <p:nvSpPr>
          <p:cNvPr id="1048711" name="Footer Placeholder 5"/>
          <p:cNvSpPr>
            <a:spLocks noGrp="1"/>
          </p:cNvSpPr>
          <p:nvPr>
            <p:ph type="ftr" sz="quarter" idx="11"/>
          </p:nvPr>
        </p:nvSpPr>
        <p:spPr/>
        <p:txBody>
          <a:bodyPr/>
          <a:lstStyle/>
          <a:p>
            <a:endParaRPr lang="da-DK"/>
          </a:p>
        </p:txBody>
      </p:sp>
      <p:sp>
        <p:nvSpPr>
          <p:cNvPr id="1048712" name="Slide Number Placeholder 6"/>
          <p:cNvSpPr>
            <a:spLocks noGrp="1"/>
          </p:cNvSpPr>
          <p:nvPr>
            <p:ph type="sldNum" sz="quarter" idx="12"/>
          </p:nvPr>
        </p:nvSpPr>
        <p:spPr>
          <a:xfrm>
            <a:off x="7010400" y="6324600"/>
            <a:ext cx="2133600" cy="476250"/>
          </a:xfrm>
          <a:prstGeom prst="rect">
            <a:avLst/>
          </a:prstGeom>
        </p:spPr>
        <p:txBody>
          <a:bodyPr/>
          <a:lstStyle/>
          <a:p>
            <a:fld id="{BD3C22FE-9561-4983-B2EE-C9C6E72689BA}" type="slidenum">
              <a:rPr lang="da-DK"/>
              <a:t>‹#›</a:t>
            </a:fld>
            <a:endParaRPr lang="da-DK"/>
          </a:p>
        </p:txBody>
      </p:sp>
    </p:spTree>
  </p:cSld>
  <p:clrMapOvr>
    <a:masterClrMapping/>
  </p:clrMapOvr>
  <p:transition spd="med">
    <p:strips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mailto:np@es.aau.dk"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da-DK" dirty="0"/>
              <a:t>Click to edit Master title style</a:t>
            </a:r>
          </a:p>
        </p:txBody>
      </p:sp>
      <p:sp>
        <p:nvSpPr>
          <p:cNvPr id="104857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a-DK" dirty="0"/>
              <a:t>Click to edit Master text styles</a:t>
            </a:r>
          </a:p>
          <a:p>
            <a:pPr lvl="1"/>
            <a:r>
              <a:rPr lang="da-DK" dirty="0"/>
              <a:t>Second level</a:t>
            </a:r>
          </a:p>
          <a:p>
            <a:pPr lvl="2"/>
            <a:r>
              <a:rPr lang="da-DK" dirty="0"/>
              <a:t>Third level</a:t>
            </a:r>
          </a:p>
          <a:p>
            <a:pPr lvl="3"/>
            <a:r>
              <a:rPr lang="da-DK" dirty="0"/>
              <a:t>Fourth level</a:t>
            </a:r>
          </a:p>
          <a:p>
            <a:pPr lvl="4"/>
            <a:r>
              <a:rPr lang="da-DK" dirty="0"/>
              <a:t>Fifth level</a:t>
            </a:r>
          </a:p>
        </p:txBody>
      </p:sp>
      <p:sp>
        <p:nvSpPr>
          <p:cNvPr id="1048578"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da-DK" dirty="0"/>
          </a:p>
        </p:txBody>
      </p:sp>
      <p:sp>
        <p:nvSpPr>
          <p:cNvPr id="1048579" name="Rectangle 9"/>
          <p:cNvSpPr>
            <a:spLocks noChangeArrowheads="1"/>
          </p:cNvSpPr>
          <p:nvPr/>
        </p:nvSpPr>
        <p:spPr bwMode="auto">
          <a:xfrm>
            <a:off x="0" y="6769101"/>
            <a:ext cx="9144000" cy="115888"/>
          </a:xfrm>
          <a:prstGeom prst="rect">
            <a:avLst/>
          </a:prstGeom>
          <a:solidFill>
            <a:srgbClr val="F4350F"/>
          </a:solidFill>
          <a:ln w="6350">
            <a:noFill/>
            <a:miter lim="800000"/>
            <a:headEnd/>
            <a:tailEnd/>
          </a:ln>
          <a:effectLst/>
        </p:spPr>
        <p:txBody>
          <a:bodyPr wrap="none" anchor="ctr"/>
          <a:lstStyle/>
          <a:p>
            <a:endParaRPr lang="en-US"/>
          </a:p>
        </p:txBody>
      </p:sp>
      <p:pic>
        <p:nvPicPr>
          <p:cNvPr id="2097152" name="Picture 9" descr="D:\201415_SEM_I\download1415\Logo.jpg"/>
          <p:cNvPicPr>
            <a:picLocks noChangeAspect="1" noChangeArrowheads="1"/>
          </p:cNvPicPr>
          <p:nvPr/>
        </p:nvPicPr>
        <p:blipFill>
          <a:blip r:embed="rId13" cstate="print"/>
          <a:srcRect/>
          <a:stretch>
            <a:fillRect/>
          </a:stretch>
        </p:blipFill>
        <p:spPr bwMode="auto">
          <a:xfrm>
            <a:off x="7620000" y="76200"/>
            <a:ext cx="1479839" cy="914400"/>
          </a:xfrm>
          <a:prstGeom prst="rect">
            <a:avLst/>
          </a:prstGeom>
          <a:noFill/>
          <a:ln w="9525">
            <a:noFill/>
            <a:miter lim="800000"/>
            <a:headEnd/>
            <a:tailEnd/>
          </a:ln>
        </p:spPr>
      </p:pic>
      <p:sp>
        <p:nvSpPr>
          <p:cNvPr id="1048580" name="TextBox 10"/>
          <p:cNvSpPr txBox="1"/>
          <p:nvPr/>
        </p:nvSpPr>
        <p:spPr>
          <a:xfrm>
            <a:off x="304800" y="6553200"/>
            <a:ext cx="8534400" cy="215444"/>
          </a:xfrm>
          <a:prstGeom prst="rect">
            <a:avLst/>
          </a:prstGeom>
          <a:noFill/>
        </p:spPr>
        <p:txBody>
          <a:bodyPr wrap="square" rtlCol="0">
            <a:spAutoFit/>
          </a:bodyPr>
          <a:lstStyle/>
          <a:p>
            <a:pPr marL="0" marR="0" indent="0" algn="ctr" defTabSz="914400" rtl="0" eaLnBrk="1" fontAlgn="base" latinLnBrk="0" hangingPunct="1">
              <a:lnSpc>
                <a:spcPct val="80000"/>
              </a:lnSpc>
              <a:spcBef>
                <a:spcPct val="0"/>
              </a:spcBef>
              <a:spcAft>
                <a:spcPct val="0"/>
              </a:spcAft>
              <a:buClrTx/>
              <a:buSzTx/>
              <a:buFontTx/>
              <a:buNone/>
            </a:pPr>
            <a:r>
              <a:rPr lang="en-US" sz="1000" b="1" u="sng" kern="1200" dirty="0">
                <a:solidFill>
                  <a:srgbClr val="3333FF"/>
                </a:solidFill>
                <a:latin typeface="Century Schoolbook" pitchFamily="18" charset="0"/>
                <a:ea typeface="+mn-ea"/>
                <a:cs typeface="+mn-cs"/>
                <a:hlinkClick r:id="rId14"/>
              </a:rPr>
              <a:t>Sinhgad Technical Education Society's ,Sinhgad Institute of Technology, Lonavala</a:t>
            </a:r>
            <a:endParaRPr lang="en-IN" sz="1000" b="1" u="sng" kern="1200" dirty="0">
              <a:solidFill>
                <a:srgbClr val="3333FF"/>
              </a:solidFill>
              <a:latin typeface="Century Schoolbook" pitchFamily="18" charset="0"/>
              <a:ea typeface="+mn-ea"/>
              <a:cs typeface="+mn-cs"/>
              <a:hlinkClick r:id="rId14"/>
            </a:endParaRPr>
          </a:p>
        </p:txBody>
      </p:sp>
      <p:sp>
        <p:nvSpPr>
          <p:cNvPr id="1048581" name="AutoShape 4" descr="Image result for SPPU"/>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48582" name="AutoShape 6" descr="Image result for SPPU"/>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97153" name="Picture 8" descr="Image result for SPPU"/>
          <p:cNvPicPr>
            <a:picLocks noChangeAspect="1" noChangeArrowheads="1"/>
          </p:cNvPicPr>
          <p:nvPr/>
        </p:nvPicPr>
        <p:blipFill>
          <a:blip r:embed="rId15" cstate="print"/>
          <a:srcRect/>
          <a:stretch>
            <a:fillRect/>
          </a:stretch>
        </p:blipFill>
        <p:spPr bwMode="auto">
          <a:xfrm>
            <a:off x="1" y="0"/>
            <a:ext cx="1447800" cy="1052945"/>
          </a:xfrm>
          <a:prstGeom prst="rect">
            <a:avLst/>
          </a:prstGeom>
          <a:noFill/>
        </p:spPr>
      </p:pic>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ransition spd="med">
    <p:strips dir="rd"/>
  </p:transition>
  <p:hf hdr="0" dt="0"/>
  <p:txStyles>
    <p:titleStyle>
      <a:lvl1pPr algn="ctr" rtl="0" fontAlgn="base">
        <a:spcBef>
          <a:spcPct val="0"/>
        </a:spcBef>
        <a:spcAft>
          <a:spcPct val="0"/>
        </a:spcAft>
        <a:defRPr sz="4400">
          <a:solidFill>
            <a:schemeClr val="tx2"/>
          </a:solidFill>
          <a:latin typeface="Arial"/>
          <a:ea typeface="Arial"/>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Arial"/>
          <a:ea typeface="Arial"/>
          <a:cs typeface="+mn-cs"/>
        </a:defRPr>
      </a:lvl1pPr>
      <a:lvl2pPr marL="742950" indent="-285750" algn="l" rtl="0" fontAlgn="base">
        <a:spcBef>
          <a:spcPct val="20000"/>
        </a:spcBef>
        <a:spcAft>
          <a:spcPct val="0"/>
        </a:spcAft>
        <a:buChar char="–"/>
        <a:defRPr sz="2800">
          <a:solidFill>
            <a:schemeClr val="tx1"/>
          </a:solidFill>
          <a:latin typeface="Arial"/>
        </a:defRPr>
      </a:lvl2pPr>
      <a:lvl3pPr marL="1143000" indent="-228600" algn="l" rtl="0" fontAlgn="base">
        <a:spcBef>
          <a:spcPct val="20000"/>
        </a:spcBef>
        <a:spcAft>
          <a:spcPct val="0"/>
        </a:spcAft>
        <a:buChar char="•"/>
        <a:defRPr sz="2400">
          <a:solidFill>
            <a:schemeClr val="tx1"/>
          </a:solidFill>
          <a:latin typeface="Arial"/>
        </a:defRPr>
      </a:lvl3pPr>
      <a:lvl4pPr marL="1600200" indent="-228600" algn="l" rtl="0" fontAlgn="base">
        <a:spcBef>
          <a:spcPct val="20000"/>
        </a:spcBef>
        <a:spcAft>
          <a:spcPct val="0"/>
        </a:spcAft>
        <a:buChar char="–"/>
        <a:defRPr sz="2000">
          <a:solidFill>
            <a:schemeClr val="tx1"/>
          </a:solidFill>
          <a:latin typeface="Arial"/>
        </a:defRPr>
      </a:lvl4pPr>
      <a:lvl5pPr marL="2057400" indent="-228600" algn="l" rtl="0" fontAlgn="base">
        <a:spcBef>
          <a:spcPct val="20000"/>
        </a:spcBef>
        <a:spcAft>
          <a:spcPct val="0"/>
        </a:spcAft>
        <a:buChar char="»"/>
        <a:defRPr sz="2000">
          <a:solidFill>
            <a:schemeClr val="tx1"/>
          </a:solidFill>
          <a:latin typeface="Arial"/>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Arial"/>
          <a:ea typeface="Arial"/>
          <a:cs typeface="+mn-cs"/>
        </a:defRPr>
      </a:lvl1pPr>
      <a:lvl2pPr marL="457200" algn="l" defTabSz="914400" rtl="0" eaLnBrk="1" latinLnBrk="0" hangingPunct="1">
        <a:defRPr sz="1800" kern="1200">
          <a:solidFill>
            <a:schemeClr val="tx1"/>
          </a:solidFill>
          <a:latin typeface="Arial"/>
          <a:ea typeface="Arial"/>
          <a:cs typeface="+mn-cs"/>
        </a:defRPr>
      </a:lvl2pPr>
      <a:lvl3pPr marL="914400" algn="l" defTabSz="914400" rtl="0" eaLnBrk="1" latinLnBrk="0" hangingPunct="1">
        <a:defRPr sz="1800" kern="1200">
          <a:solidFill>
            <a:schemeClr val="tx1"/>
          </a:solidFill>
          <a:latin typeface="Arial"/>
          <a:ea typeface="Arial"/>
          <a:cs typeface="+mn-cs"/>
        </a:defRPr>
      </a:lvl3pPr>
      <a:lvl4pPr marL="1371600" algn="l" defTabSz="914400" rtl="0" eaLnBrk="1" latinLnBrk="0" hangingPunct="1">
        <a:defRPr sz="1800" kern="1200">
          <a:solidFill>
            <a:schemeClr val="tx1"/>
          </a:solidFill>
          <a:latin typeface="Arial"/>
          <a:ea typeface="Arial"/>
          <a:cs typeface="+mn-cs"/>
        </a:defRPr>
      </a:lvl4pPr>
      <a:lvl5pPr marL="1828800" algn="l" defTabSz="914400" rtl="0" eaLnBrk="1" latinLnBrk="0" hangingPunct="1">
        <a:defRPr sz="1800" kern="1200">
          <a:solidFill>
            <a:schemeClr val="tx1"/>
          </a:solidFill>
          <a:latin typeface="Arial"/>
          <a:ea typeface="Arial"/>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48635"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636"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104863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1048639"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A9BC17-BD38-45BB-8650-78C70C02636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dt="0"/>
  <p:txStyles>
    <p:titleStyle>
      <a:lvl1pPr algn="ctr" defTabSz="914400" rtl="0" eaLnBrk="1" latinLnBrk="0" hangingPunct="1">
        <a:spcBef>
          <a:spcPct val="0"/>
        </a:spcBef>
        <a:buNone/>
        <a:defRPr sz="4400" kern="1200">
          <a:solidFill>
            <a:schemeClr val="tx1"/>
          </a:solidFill>
          <a:latin typeface="Calibri"/>
          <a:ea typeface="Calibri"/>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Calibri"/>
          <a:ea typeface="Calibri"/>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libri"/>
          <a:ea typeface="Calibri"/>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libri"/>
          <a:ea typeface="Calibri"/>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libri"/>
          <a:ea typeface="Calibri"/>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libri"/>
          <a:ea typeface="Calibri"/>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Calibri"/>
          <a:ea typeface="Calibri"/>
          <a:cs typeface="+mn-cs"/>
        </a:defRPr>
      </a:lvl1pPr>
      <a:lvl2pPr marL="457200" algn="l" defTabSz="914400" rtl="0" eaLnBrk="1" latinLnBrk="0" hangingPunct="1">
        <a:defRPr sz="1800" kern="1200">
          <a:solidFill>
            <a:schemeClr val="tx1"/>
          </a:solidFill>
          <a:latin typeface="Calibri"/>
          <a:ea typeface="Calibri"/>
          <a:cs typeface="+mn-cs"/>
        </a:defRPr>
      </a:lvl2pPr>
      <a:lvl3pPr marL="914400" algn="l" defTabSz="914400" rtl="0" eaLnBrk="1" latinLnBrk="0" hangingPunct="1">
        <a:defRPr sz="1800" kern="1200">
          <a:solidFill>
            <a:schemeClr val="tx1"/>
          </a:solidFill>
          <a:latin typeface="Calibri"/>
          <a:ea typeface="Calibri"/>
          <a:cs typeface="+mn-cs"/>
        </a:defRPr>
      </a:lvl3pPr>
      <a:lvl4pPr marL="1371600" algn="l" defTabSz="914400" rtl="0" eaLnBrk="1" latinLnBrk="0" hangingPunct="1">
        <a:defRPr sz="1800" kern="1200">
          <a:solidFill>
            <a:schemeClr val="tx1"/>
          </a:solidFill>
          <a:latin typeface="Calibri"/>
          <a:ea typeface="Calibri"/>
          <a:cs typeface="+mn-cs"/>
        </a:defRPr>
      </a:lvl4pPr>
      <a:lvl5pPr marL="1828800" algn="l" defTabSz="914400" rtl="0" eaLnBrk="1" latinLnBrk="0" hangingPunct="1">
        <a:defRPr sz="1800" kern="1200">
          <a:solidFill>
            <a:schemeClr val="tx1"/>
          </a:solidFill>
          <a:latin typeface="Calibri"/>
          <a:ea typeface="Calibri"/>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48743"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744"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5"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1048746"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1048747"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5A9B61-CE78-44A5-8CD3-3A534438DC4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dt="0"/>
  <p:txStyles>
    <p:titleStyle>
      <a:lvl1pPr algn="ctr" defTabSz="914400" rtl="0" eaLnBrk="1" latinLnBrk="0" hangingPunct="1">
        <a:spcBef>
          <a:spcPct val="0"/>
        </a:spcBef>
        <a:buNone/>
        <a:defRPr sz="4400" kern="1200">
          <a:solidFill>
            <a:schemeClr val="tx1"/>
          </a:solidFill>
          <a:latin typeface="Calibri"/>
          <a:ea typeface="Calibri"/>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Calibri"/>
          <a:ea typeface="Calibri"/>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libri"/>
          <a:ea typeface="Calibri"/>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libri"/>
          <a:ea typeface="Calibri"/>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libri"/>
          <a:ea typeface="Calibri"/>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libri"/>
          <a:ea typeface="Calibri"/>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Calibri"/>
          <a:ea typeface="Calibri"/>
          <a:cs typeface="+mn-cs"/>
        </a:defRPr>
      </a:lvl1pPr>
      <a:lvl2pPr marL="457200" algn="l" defTabSz="914400" rtl="0" eaLnBrk="1" latinLnBrk="0" hangingPunct="1">
        <a:defRPr sz="1800" kern="1200">
          <a:solidFill>
            <a:schemeClr val="tx1"/>
          </a:solidFill>
          <a:latin typeface="Calibri"/>
          <a:ea typeface="Calibri"/>
          <a:cs typeface="+mn-cs"/>
        </a:defRPr>
      </a:lvl2pPr>
      <a:lvl3pPr marL="914400" algn="l" defTabSz="914400" rtl="0" eaLnBrk="1" latinLnBrk="0" hangingPunct="1">
        <a:defRPr sz="1800" kern="1200">
          <a:solidFill>
            <a:schemeClr val="tx1"/>
          </a:solidFill>
          <a:latin typeface="Calibri"/>
          <a:ea typeface="Calibri"/>
          <a:cs typeface="+mn-cs"/>
        </a:defRPr>
      </a:lvl3pPr>
      <a:lvl4pPr marL="1371600" algn="l" defTabSz="914400" rtl="0" eaLnBrk="1" latinLnBrk="0" hangingPunct="1">
        <a:defRPr sz="1800" kern="1200">
          <a:solidFill>
            <a:schemeClr val="tx1"/>
          </a:solidFill>
          <a:latin typeface="Calibri"/>
          <a:ea typeface="Calibri"/>
          <a:cs typeface="+mn-cs"/>
        </a:defRPr>
      </a:lvl4pPr>
      <a:lvl5pPr marL="1828800" algn="l" defTabSz="914400" rtl="0" eaLnBrk="1" latinLnBrk="0" hangingPunct="1">
        <a:defRPr sz="1800" kern="1200">
          <a:solidFill>
            <a:schemeClr val="tx1"/>
          </a:solidFill>
          <a:latin typeface="Calibri"/>
          <a:ea typeface="Calibri"/>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Subtitle 1"/>
          <p:cNvSpPr>
            <a:spLocks noGrp="1"/>
          </p:cNvSpPr>
          <p:nvPr>
            <p:ph type="subTitle" idx="1"/>
          </p:nvPr>
        </p:nvSpPr>
        <p:spPr>
          <a:xfrm>
            <a:off x="-914400" y="3657600"/>
            <a:ext cx="6400800" cy="1752600"/>
          </a:xfrm>
        </p:spPr>
        <p:txBody>
          <a:bodyPr/>
          <a:lstStyle/>
          <a:p>
            <a:pPr>
              <a:lnSpc>
                <a:spcPct val="80000"/>
              </a:lnSpc>
              <a:spcBef>
                <a:spcPts val="600"/>
              </a:spcBef>
              <a:spcAft>
                <a:spcPts val="600"/>
              </a:spcAft>
            </a:pPr>
            <a:endParaRPr lang="en-IN" sz="2000" kern="1200" dirty="0" smtClean="0">
              <a:solidFill>
                <a:srgbClr val="154B1F"/>
              </a:solidFill>
              <a:latin typeface="Century Schoolbook" pitchFamily="18" charset="0"/>
            </a:endParaRPr>
          </a:p>
          <a:p>
            <a:pPr>
              <a:lnSpc>
                <a:spcPct val="80000"/>
              </a:lnSpc>
              <a:spcBef>
                <a:spcPts val="600"/>
              </a:spcBef>
              <a:spcAft>
                <a:spcPts val="600"/>
              </a:spcAft>
            </a:pPr>
            <a:r>
              <a:rPr lang="en-IN" sz="2000" kern="1200" dirty="0" smtClean="0">
                <a:latin typeface="Century Schoolbook" pitchFamily="18" charset="0"/>
              </a:rPr>
              <a:t>Mr</a:t>
            </a:r>
            <a:r>
              <a:rPr lang="en-IN" sz="2000" kern="1200" dirty="0">
                <a:latin typeface="Century Schoolbook" pitchFamily="18" charset="0"/>
              </a:rPr>
              <a:t>. </a:t>
            </a:r>
            <a:r>
              <a:rPr lang="en-IN" sz="2000" kern="1200" dirty="0" smtClean="0">
                <a:latin typeface="Century Schoolbook" pitchFamily="18" charset="0"/>
              </a:rPr>
              <a:t> </a:t>
            </a:r>
            <a:r>
              <a:rPr lang="en-IN" sz="2000" kern="1200" dirty="0">
                <a:latin typeface="Century Schoolbook" pitchFamily="18" charset="0"/>
              </a:rPr>
              <a:t>Shrikant Balkrushna </a:t>
            </a:r>
            <a:r>
              <a:rPr lang="en-IN" sz="2000" kern="1200" dirty="0" smtClean="0">
                <a:latin typeface="Century Schoolbook" pitchFamily="18" charset="0"/>
              </a:rPr>
              <a:t>Sarode</a:t>
            </a:r>
            <a:endParaRPr lang="en-IN" sz="2000" kern="1200" dirty="0">
              <a:latin typeface="Century Schoolbook" pitchFamily="18" charset="0"/>
            </a:endParaRPr>
          </a:p>
          <a:p>
            <a:pPr>
              <a:lnSpc>
                <a:spcPct val="80000"/>
              </a:lnSpc>
              <a:spcBef>
                <a:spcPts val="600"/>
              </a:spcBef>
              <a:spcAft>
                <a:spcPts val="600"/>
              </a:spcAft>
            </a:pPr>
            <a:r>
              <a:rPr lang="en-IN" sz="2000" kern="1200" dirty="0" smtClean="0">
                <a:latin typeface="Century Schoolbook" pitchFamily="18" charset="0"/>
              </a:rPr>
              <a:t>Miss. Divya Vinayak Shinde.</a:t>
            </a:r>
          </a:p>
          <a:p>
            <a:pPr>
              <a:lnSpc>
                <a:spcPct val="80000"/>
              </a:lnSpc>
              <a:spcBef>
                <a:spcPts val="600"/>
              </a:spcBef>
              <a:spcAft>
                <a:spcPts val="600"/>
              </a:spcAft>
            </a:pPr>
            <a:r>
              <a:rPr lang="en-IN" sz="2000" kern="1200" dirty="0" smtClean="0">
                <a:latin typeface="Century Schoolbook" pitchFamily="18" charset="0"/>
              </a:rPr>
              <a:t>Miss. Dipti Durgadas Behare.</a:t>
            </a:r>
          </a:p>
          <a:p>
            <a:pPr>
              <a:lnSpc>
                <a:spcPct val="80000"/>
              </a:lnSpc>
              <a:spcBef>
                <a:spcPts val="600"/>
              </a:spcBef>
              <a:spcAft>
                <a:spcPts val="600"/>
              </a:spcAft>
            </a:pPr>
            <a:r>
              <a:rPr lang="en-IN" sz="2000" kern="1200" dirty="0">
                <a:latin typeface="Century Schoolbook" pitchFamily="18" charset="0"/>
              </a:rPr>
              <a:t>Mr.  </a:t>
            </a:r>
            <a:r>
              <a:rPr lang="en-IN" sz="2000" kern="1200" dirty="0" smtClean="0">
                <a:latin typeface="Century Schoolbook" pitchFamily="18" charset="0"/>
              </a:rPr>
              <a:t>Pryatyank Niraj Sonawane</a:t>
            </a:r>
          </a:p>
          <a:p>
            <a:pPr>
              <a:lnSpc>
                <a:spcPct val="80000"/>
              </a:lnSpc>
              <a:spcBef>
                <a:spcPts val="600"/>
              </a:spcBef>
              <a:spcAft>
                <a:spcPts val="600"/>
              </a:spcAft>
            </a:pPr>
            <a:endParaRPr lang="en-IN" sz="2000" kern="1200" dirty="0" smtClean="0">
              <a:solidFill>
                <a:srgbClr val="154B1F"/>
              </a:solidFill>
              <a:latin typeface="Century Schoolbook" pitchFamily="18" charset="0"/>
            </a:endParaRPr>
          </a:p>
        </p:txBody>
      </p:sp>
      <p:sp>
        <p:nvSpPr>
          <p:cNvPr id="1048588" name="Title 2"/>
          <p:cNvSpPr>
            <a:spLocks noGrp="1"/>
          </p:cNvSpPr>
          <p:nvPr>
            <p:ph type="title"/>
          </p:nvPr>
        </p:nvSpPr>
        <p:spPr>
          <a:xfrm>
            <a:off x="609600" y="1875609"/>
            <a:ext cx="8305800" cy="1143000"/>
          </a:xfrm>
        </p:spPr>
        <p:txBody>
          <a:bodyPr/>
          <a:lstStyle/>
          <a:p>
            <a:r>
              <a:rPr lang="en-US" sz="3600" b="1" dirty="0" smtClean="0">
                <a:solidFill>
                  <a:srgbClr val="333399"/>
                </a:solidFill>
                <a:latin typeface="Times New Roman" pitchFamily="18" charset="0"/>
                <a:cs typeface="Times New Roman" pitchFamily="18" charset="0"/>
              </a:rPr>
              <a:t>Detection of Disease in Tea Leaves Using Convolution Neural Network</a:t>
            </a:r>
            <a:r>
              <a:rPr lang="en-US" sz="3600" dirty="0"/>
              <a:t/>
            </a:r>
            <a:br>
              <a:rPr lang="en-US" sz="3600" dirty="0"/>
            </a:br>
            <a:endParaRPr lang="en-US" sz="3600" b="1" dirty="0">
              <a:solidFill>
                <a:srgbClr val="FF0000"/>
              </a:solidFill>
              <a:latin typeface="Century Schoolbook" pitchFamily="18" charset="0"/>
              <a:ea typeface="+mn-ea"/>
              <a:cs typeface="+mn-cs"/>
            </a:endParaRPr>
          </a:p>
        </p:txBody>
      </p:sp>
      <p:sp>
        <p:nvSpPr>
          <p:cNvPr id="1048589" name="TextBox 4"/>
          <p:cNvSpPr txBox="1"/>
          <p:nvPr/>
        </p:nvSpPr>
        <p:spPr>
          <a:xfrm>
            <a:off x="2552700" y="533400"/>
            <a:ext cx="4800600" cy="1234440"/>
          </a:xfrm>
          <a:prstGeom prst="rect">
            <a:avLst/>
          </a:prstGeom>
          <a:noFill/>
        </p:spPr>
        <p:txBody>
          <a:bodyPr wrap="square" rtlCol="0">
            <a:spAutoFit/>
          </a:bodyPr>
          <a:lstStyle/>
          <a:p>
            <a:pPr>
              <a:lnSpc>
                <a:spcPct val="80000"/>
              </a:lnSpc>
              <a:spcBef>
                <a:spcPts val="600"/>
              </a:spcBef>
              <a:spcAft>
                <a:spcPts val="600"/>
              </a:spcAft>
            </a:pPr>
            <a:r>
              <a:rPr lang="en-IN" sz="1800" b="1" dirty="0">
                <a:solidFill>
                  <a:srgbClr val="154B1F"/>
                </a:solidFill>
                <a:latin typeface="Century Schoolbook" pitchFamily="18" charset="0"/>
              </a:rPr>
              <a:t>B.E. Computer Engineering</a:t>
            </a:r>
          </a:p>
          <a:p>
            <a:pPr>
              <a:lnSpc>
                <a:spcPct val="80000"/>
              </a:lnSpc>
              <a:spcBef>
                <a:spcPts val="600"/>
              </a:spcBef>
              <a:spcAft>
                <a:spcPts val="600"/>
              </a:spcAft>
            </a:pPr>
            <a:r>
              <a:rPr lang="en-IN" sz="1800" b="1" dirty="0">
                <a:solidFill>
                  <a:srgbClr val="154B1F"/>
                </a:solidFill>
                <a:latin typeface="Century Schoolbook" pitchFamily="18" charset="0"/>
              </a:rPr>
              <a:t>Academic Year 2022-23</a:t>
            </a:r>
          </a:p>
          <a:p>
            <a:endParaRPr lang="en-US" dirty="0"/>
          </a:p>
        </p:txBody>
      </p:sp>
    </p:spTree>
  </p:cSld>
  <p:clrMapOvr>
    <a:masterClrMapping/>
  </p:clrMapOvr>
  <p:transition spd="med">
    <p:strips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Footer Placeholder 1"/>
          <p:cNvSpPr>
            <a:spLocks noGrp="1"/>
          </p:cNvSpPr>
          <p:nvPr>
            <p:ph type="ftr" sz="quarter" idx="11"/>
          </p:nvPr>
        </p:nvSpPr>
        <p:spPr/>
        <p:txBody>
          <a:bodyPr/>
          <a:lstStyle/>
          <a:p>
            <a:endParaRPr lang="da-DK"/>
          </a:p>
        </p:txBody>
      </p:sp>
      <p:sp>
        <p:nvSpPr>
          <p:cNvPr id="1048620" name="Slide Number Placeholder 2"/>
          <p:cNvSpPr>
            <a:spLocks noGrp="1"/>
          </p:cNvSpPr>
          <p:nvPr>
            <p:ph type="sldNum" sz="quarter" idx="12"/>
          </p:nvPr>
        </p:nvSpPr>
        <p:spPr/>
        <p:txBody>
          <a:bodyPr/>
          <a:lstStyle/>
          <a:p>
            <a:fld id="{523D5736-D4EB-4751-9D02-71DC81679F8A}" type="slidenum">
              <a:rPr lang="da-DK" smtClean="0"/>
              <a:t>10</a:t>
            </a:fld>
            <a:endParaRPr lang="da-DK"/>
          </a:p>
        </p:txBody>
      </p:sp>
      <p:sp>
        <p:nvSpPr>
          <p:cNvPr id="1048621" name="TextBox 3"/>
          <p:cNvSpPr txBox="1"/>
          <p:nvPr/>
        </p:nvSpPr>
        <p:spPr>
          <a:xfrm>
            <a:off x="0" y="457200"/>
            <a:ext cx="8915400" cy="1412240"/>
          </a:xfrm>
          <a:prstGeom prst="rect">
            <a:avLst/>
          </a:prstGeom>
          <a:noFill/>
        </p:spPr>
        <p:txBody>
          <a:bodyPr wrap="square" rtlCol="0">
            <a:spAutoFit/>
          </a:bodyPr>
          <a:lstStyle/>
          <a:p>
            <a:pPr algn="ctr"/>
            <a:r>
              <a:rPr lang="en-IN" sz="4400" b="1" dirty="0" smtClean="0">
                <a:solidFill>
                  <a:srgbClr val="333399"/>
                </a:solidFill>
                <a:latin typeface="Times New Roman" panose="02020603050405020304" pitchFamily="18" charset="0"/>
                <a:cs typeface="Times New Roman" panose="02020603050405020304" pitchFamily="18" charset="0"/>
              </a:rPr>
              <a:t>Hardware Requirements</a:t>
            </a:r>
            <a:br>
              <a:rPr lang="en-IN" sz="4400" b="1" dirty="0" smtClean="0">
                <a:solidFill>
                  <a:srgbClr val="333399"/>
                </a:solidFill>
                <a:latin typeface="Times New Roman" panose="02020603050405020304" pitchFamily="18" charset="0"/>
                <a:cs typeface="Times New Roman" panose="02020603050405020304" pitchFamily="18" charset="0"/>
              </a:rPr>
            </a:br>
            <a:endParaRPr lang="en-US" sz="4400" dirty="0">
              <a:solidFill>
                <a:srgbClr val="333399"/>
              </a:solidFill>
              <a:latin typeface="Times New Roman" panose="02020603050405020304" pitchFamily="18" charset="0"/>
              <a:cs typeface="Times New Roman" panose="02020603050405020304" pitchFamily="18" charset="0"/>
            </a:endParaRPr>
          </a:p>
        </p:txBody>
      </p:sp>
      <p:sp>
        <p:nvSpPr>
          <p:cNvPr id="1048622" name="TextBox 4"/>
          <p:cNvSpPr txBox="1"/>
          <p:nvPr/>
        </p:nvSpPr>
        <p:spPr>
          <a:xfrm>
            <a:off x="381000" y="1903750"/>
            <a:ext cx="8153400" cy="3046988"/>
          </a:xfrm>
          <a:prstGeom prst="rect">
            <a:avLst/>
          </a:prstGeom>
          <a:noFill/>
        </p:spPr>
        <p:txBody>
          <a:bodyPr wrap="square" rtlCol="0">
            <a:spAutoFit/>
          </a:bodyPr>
          <a:lstStyle/>
          <a:p>
            <a:pPr marL="0" indent="0">
              <a:buNone/>
            </a:pPr>
            <a:r>
              <a:rPr lang="en-US" sz="2400" b="1" u="sng" dirty="0" smtClean="0">
                <a:latin typeface="Times New Roman" pitchFamily="18" charset="0"/>
                <a:cs typeface="Times New Roman" pitchFamily="18" charset="0"/>
              </a:rPr>
              <a:t>HARDWARE REQUIREMENTS:</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a:t>
            </a:r>
          </a:p>
          <a:p>
            <a:pPr marL="0" indent="0">
              <a:buNone/>
            </a:pP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Processor		:     Intel</a:t>
            </a:r>
            <a:endParaRPr lang="en-IN" sz="2400" b="1"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Speed		            :     2.3 </a:t>
            </a:r>
            <a:r>
              <a:rPr lang="en-US" sz="2400" dirty="0" err="1" smtClean="0">
                <a:latin typeface="Times New Roman" pitchFamily="18" charset="0"/>
                <a:cs typeface="Times New Roman" pitchFamily="18" charset="0"/>
              </a:rPr>
              <a:t>Ghz</a:t>
            </a:r>
            <a:endParaRPr lang="en-IN"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RAM		            :     8GB</a:t>
            </a:r>
            <a:endParaRPr lang="en-IN"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Hard Disk	            :     1TB</a:t>
            </a:r>
            <a:endParaRPr lang="en-IN" sz="2400" dirty="0" smtClean="0">
              <a:latin typeface="Times New Roman" pitchFamily="18" charset="0"/>
              <a:cs typeface="Times New Roman"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transition spd="med">
    <p:strips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Footer Placeholder 1"/>
          <p:cNvSpPr>
            <a:spLocks noGrp="1"/>
          </p:cNvSpPr>
          <p:nvPr>
            <p:ph type="ftr" sz="quarter" idx="11"/>
          </p:nvPr>
        </p:nvSpPr>
        <p:spPr/>
        <p:txBody>
          <a:bodyPr/>
          <a:lstStyle/>
          <a:p>
            <a:endParaRPr lang="da-DK"/>
          </a:p>
        </p:txBody>
      </p:sp>
      <p:sp>
        <p:nvSpPr>
          <p:cNvPr id="1048624" name="Slide Number Placeholder 2"/>
          <p:cNvSpPr>
            <a:spLocks noGrp="1"/>
          </p:cNvSpPr>
          <p:nvPr>
            <p:ph type="sldNum" sz="quarter" idx="12"/>
          </p:nvPr>
        </p:nvSpPr>
        <p:spPr/>
        <p:txBody>
          <a:bodyPr/>
          <a:lstStyle/>
          <a:p>
            <a:fld id="{523D5736-D4EB-4751-9D02-71DC81679F8A}" type="slidenum">
              <a:rPr lang="da-DK" smtClean="0"/>
              <a:t>11</a:t>
            </a:fld>
            <a:endParaRPr lang="da-DK"/>
          </a:p>
        </p:txBody>
      </p:sp>
      <p:sp>
        <p:nvSpPr>
          <p:cNvPr id="1048625" name="TextBox 3"/>
          <p:cNvSpPr txBox="1"/>
          <p:nvPr/>
        </p:nvSpPr>
        <p:spPr>
          <a:xfrm>
            <a:off x="0" y="1219200"/>
            <a:ext cx="9144000" cy="1018540"/>
          </a:xfrm>
          <a:prstGeom prst="rect">
            <a:avLst/>
          </a:prstGeom>
          <a:noFill/>
        </p:spPr>
        <p:txBody>
          <a:bodyPr wrap="square" rtlCol="0">
            <a:spAutoFit/>
          </a:bodyPr>
          <a:lstStyle/>
          <a:p>
            <a:pPr algn="ctr"/>
            <a:r>
              <a:rPr lang="en-US" sz="4400" b="1" dirty="0">
                <a:solidFill>
                  <a:srgbClr val="333399"/>
                </a:solidFill>
                <a:latin typeface="Times New Roman" panose="02020603050405020304" pitchFamily="18" charset="0"/>
                <a:cs typeface="Times New Roman" panose="02020603050405020304" pitchFamily="18" charset="0"/>
              </a:rPr>
              <a:t>Conclusion</a:t>
            </a:r>
            <a:r>
              <a:rPr lang="en-IN" sz="1800" b="1" dirty="0">
                <a:latin typeface="Arial" panose="020B0604020202020204" pitchFamily="34" charset="0"/>
                <a:cs typeface="Arial" panose="020B0604020202020204" pitchFamily="34" charset="0"/>
              </a:rPr>
              <a:t/>
            </a:r>
            <a:br>
              <a:rPr lang="en-IN" sz="1800" b="1" dirty="0">
                <a:latin typeface="Arial" panose="020B0604020202020204" pitchFamily="34" charset="0"/>
                <a:cs typeface="Arial" panose="020B0604020202020204" pitchFamily="34" charset="0"/>
              </a:rPr>
            </a:br>
            <a:endParaRPr lang="en-US" sz="1800" dirty="0"/>
          </a:p>
        </p:txBody>
      </p:sp>
      <p:sp>
        <p:nvSpPr>
          <p:cNvPr id="1048626" name="TextBox 5"/>
          <p:cNvSpPr txBox="1"/>
          <p:nvPr/>
        </p:nvSpPr>
        <p:spPr>
          <a:xfrm>
            <a:off x="457200" y="2514600"/>
            <a:ext cx="8229600" cy="3749040"/>
          </a:xfrm>
          <a:prstGeom prst="rect">
            <a:avLst/>
          </a:prstGeom>
          <a:noFill/>
        </p:spPr>
        <p:txBody>
          <a:bodyPr wrap="square" rtlCol="0">
            <a:spAutoFit/>
          </a:bodyPr>
          <a:lstStyle/>
          <a:p>
            <a:pPr algn="just">
              <a:lnSpc>
                <a:spcPct val="150000"/>
              </a:lnSpc>
            </a:pPr>
            <a:r>
              <a:rPr lang="en-US" sz="1800" dirty="0" smtClean="0">
                <a:latin typeface="Times New Roman" pitchFamily="18" charset="0"/>
                <a:cs typeface="Times New Roman" pitchFamily="18" charset="0"/>
              </a:rPr>
              <a:t>Generating and training of CNN model from onset is a very monotonous process when compared to existing deep learning methods to gain maximum accuracy. Our result shows that Trained  model of epoch cycle gives the highest accuracy using tensor flow. In this Project only 2 types of tea leaf disease images including one healthy leaf disease have been classified using 3 layer CNN model, but in future we can increase the number of classes and modify the architecture accordingly to gain better accuracy. We can also use an efficient model than this existing architecture on real time data for mobile based </a:t>
            </a:r>
            <a:r>
              <a:rPr lang="en-US" sz="1800" dirty="0" err="1" smtClean="0">
                <a:latin typeface="Times New Roman" pitchFamily="18" charset="0"/>
                <a:cs typeface="Times New Roman" pitchFamily="18" charset="0"/>
              </a:rPr>
              <a:t>IoT</a:t>
            </a:r>
            <a:r>
              <a:rPr lang="en-US" sz="1800" dirty="0" smtClean="0">
                <a:latin typeface="Times New Roman" pitchFamily="18" charset="0"/>
                <a:cs typeface="Times New Roman" pitchFamily="18" charset="0"/>
              </a:rPr>
              <a:t> application.</a:t>
            </a:r>
            <a:endParaRPr lang="en-US" sz="1800" dirty="0">
              <a:latin typeface="Times New Roman" pitchFamily="18" charset="0"/>
              <a:cs typeface="Times New Roman" pitchFamily="18" charset="0"/>
            </a:endParaRPr>
          </a:p>
        </p:txBody>
      </p:sp>
    </p:spTree>
  </p:cSld>
  <p:clrMapOvr>
    <a:masterClrMapping/>
  </p:clrMapOvr>
  <p:transition spd="med">
    <p:strips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Slide Number Placeholder 2"/>
          <p:cNvSpPr>
            <a:spLocks noGrp="1"/>
          </p:cNvSpPr>
          <p:nvPr>
            <p:ph type="sldNum" sz="quarter" idx="12"/>
          </p:nvPr>
        </p:nvSpPr>
        <p:spPr/>
        <p:txBody>
          <a:bodyPr/>
          <a:lstStyle/>
          <a:p>
            <a:fld id="{523D5736-D4EB-4751-9D02-71DC81679F8A}" type="slidenum">
              <a:rPr lang="da-DK" smtClean="0"/>
              <a:t>12</a:t>
            </a:fld>
            <a:endParaRPr lang="da-DK"/>
          </a:p>
        </p:txBody>
      </p:sp>
      <p:sp>
        <p:nvSpPr>
          <p:cNvPr id="1048628" name="TextBox 3"/>
          <p:cNvSpPr txBox="1"/>
          <p:nvPr/>
        </p:nvSpPr>
        <p:spPr>
          <a:xfrm>
            <a:off x="838198" y="152400"/>
            <a:ext cx="7467600" cy="1285240"/>
          </a:xfrm>
          <a:prstGeom prst="rect">
            <a:avLst/>
          </a:prstGeom>
          <a:noFill/>
        </p:spPr>
        <p:txBody>
          <a:bodyPr wrap="square" rtlCol="0">
            <a:spAutoFit/>
          </a:bodyPr>
          <a:lstStyle/>
          <a:p>
            <a:pPr marL="342900" indent="-342900">
              <a:buFont typeface="+mj-lt"/>
              <a:buAutoNum type="arabicPeriod"/>
            </a:pPr>
            <a:endParaRPr lang="en-US" sz="1800" dirty="0">
              <a:latin typeface="Times New Roman" panose="02020603050405020304" pitchFamily="18" charset="0"/>
              <a:cs typeface="Times New Roman" panose="02020603050405020304" pitchFamily="18" charset="0"/>
            </a:endParaRPr>
          </a:p>
          <a:p>
            <a:pPr algn="ctr"/>
            <a:r>
              <a:rPr lang="en-US" sz="4400" b="1" dirty="0" smtClean="0">
                <a:solidFill>
                  <a:srgbClr val="333399"/>
                </a:solidFill>
                <a:latin typeface="Times New Roman" panose="02020603050405020304" pitchFamily="18" charset="0"/>
                <a:cs typeface="Times New Roman" panose="02020603050405020304" pitchFamily="18" charset="0"/>
              </a:rPr>
              <a:t>Reference</a:t>
            </a:r>
            <a:r>
              <a:rPr lang="en-IN" sz="1800" b="1" dirty="0">
                <a:latin typeface="Times New Roman" panose="02020603050405020304" pitchFamily="18" charset="0"/>
                <a:cs typeface="Times New Roman" panose="02020603050405020304" pitchFamily="18" charset="0"/>
              </a:rPr>
              <a:t/>
            </a:r>
            <a:br>
              <a:rPr lang="en-IN" sz="1800" b="1"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1048629" name="TextBox 4"/>
          <p:cNvSpPr txBox="1"/>
          <p:nvPr/>
        </p:nvSpPr>
        <p:spPr>
          <a:xfrm flipH="1">
            <a:off x="-1" y="1295401"/>
            <a:ext cx="9143999" cy="3366563"/>
          </a:xfrm>
          <a:prstGeom prst="rect">
            <a:avLst/>
          </a:prstGeom>
          <a:noFill/>
        </p:spPr>
        <p:txBody>
          <a:bodyPr wrap="square" rtlCol="0">
            <a:spAutoFit/>
          </a:bodyPr>
          <a:lstStyle/>
          <a:p>
            <a:pPr algn="just">
              <a:lnSpc>
                <a:spcPct val="150000"/>
              </a:lnSpc>
            </a:pPr>
            <a:r>
              <a:rPr lang="en-US" sz="1800" dirty="0" smtClean="0">
                <a:latin typeface="Times New Roman" pitchFamily="18" charset="0"/>
                <a:cs typeface="Times New Roman" pitchFamily="18" charset="0"/>
              </a:rPr>
              <a:t>An Individual Grape Leaf Disease Identification Using Leaf Skeletons and KNN Classification (2017) N.KRITHIKA, DR.A.GRACE SELVARANI. </a:t>
            </a:r>
          </a:p>
          <a:p>
            <a:pPr algn="just">
              <a:lnSpc>
                <a:spcPct val="150000"/>
              </a:lnSpc>
            </a:pPr>
            <a:r>
              <a:rPr lang="en-US" sz="1800" dirty="0" smtClean="0">
                <a:latin typeface="Times New Roman" pitchFamily="18" charset="0"/>
                <a:cs typeface="Times New Roman" pitchFamily="18" charset="0"/>
              </a:rPr>
              <a:t>Hierarchical Learning of Tree Classifiers for Large-Scale Plant Species Identification.(2015) </a:t>
            </a:r>
            <a:r>
              <a:rPr lang="en-US" sz="1800" dirty="0" err="1" smtClean="0">
                <a:latin typeface="Times New Roman" pitchFamily="18" charset="0"/>
                <a:cs typeface="Times New Roman" pitchFamily="18" charset="0"/>
              </a:rPr>
              <a:t>Jianping</a:t>
            </a:r>
            <a:r>
              <a:rPr lang="en-US" sz="1800" dirty="0" smtClean="0">
                <a:latin typeface="Times New Roman" pitchFamily="18" charset="0"/>
                <a:cs typeface="Times New Roman" pitchFamily="18" charset="0"/>
              </a:rPr>
              <a:t> Fan, </a:t>
            </a:r>
            <a:r>
              <a:rPr lang="en-US" sz="1800" dirty="0" err="1" smtClean="0">
                <a:latin typeface="Times New Roman" pitchFamily="18" charset="0"/>
                <a:cs typeface="Times New Roman" pitchFamily="18" charset="0"/>
              </a:rPr>
              <a:t>Ning</a:t>
            </a:r>
            <a:r>
              <a:rPr lang="en-US" sz="1800" dirty="0" smtClean="0">
                <a:latin typeface="Times New Roman" pitchFamily="18" charset="0"/>
                <a:cs typeface="Times New Roman" pitchFamily="18" charset="0"/>
              </a:rPr>
              <a:t> Zhou, </a:t>
            </a:r>
            <a:r>
              <a:rPr lang="en-US" sz="1800" dirty="0" err="1" smtClean="0">
                <a:latin typeface="Times New Roman" pitchFamily="18" charset="0"/>
                <a:cs typeface="Times New Roman" pitchFamily="18" charset="0"/>
              </a:rPr>
              <a:t>Jinye</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Peng</a:t>
            </a:r>
            <a:r>
              <a:rPr lang="en-US" sz="1800" dirty="0" smtClean="0">
                <a:latin typeface="Times New Roman" pitchFamily="18" charset="0"/>
                <a:cs typeface="Times New Roman" pitchFamily="18" charset="0"/>
              </a:rPr>
              <a:t>, Ling </a:t>
            </a:r>
            <a:r>
              <a:rPr lang="en-US" sz="1800" dirty="0" err="1" smtClean="0">
                <a:latin typeface="Times New Roman" pitchFamily="18" charset="0"/>
                <a:cs typeface="Times New Roman" pitchFamily="18" charset="0"/>
              </a:rPr>
              <a:t>Gao</a:t>
            </a:r>
            <a:r>
              <a:rPr lang="en-US" sz="1800" dirty="0" smtClean="0">
                <a:latin typeface="Times New Roman" pitchFamily="18" charset="0"/>
                <a:cs typeface="Times New Roman" pitchFamily="18" charset="0"/>
              </a:rPr>
              <a:t>.</a:t>
            </a:r>
          </a:p>
          <a:p>
            <a:pPr algn="just">
              <a:lnSpc>
                <a:spcPct val="150000"/>
              </a:lnSpc>
            </a:pPr>
            <a:r>
              <a:rPr lang="en-US" sz="1800" dirty="0" smtClean="0">
                <a:latin typeface="Times New Roman" pitchFamily="18" charset="0"/>
                <a:cs typeface="Times New Roman" pitchFamily="18" charset="0"/>
              </a:rPr>
              <a:t>Plant Disease Detection Using Leaf Pattern: A Review(2015) Vishnu S, A. </a:t>
            </a:r>
            <a:r>
              <a:rPr lang="en-US" sz="1800" dirty="0" err="1" smtClean="0">
                <a:latin typeface="Times New Roman" pitchFamily="18" charset="0"/>
                <a:cs typeface="Times New Roman" pitchFamily="18" charset="0"/>
              </a:rPr>
              <a:t>Ranjith</a:t>
            </a:r>
            <a:r>
              <a:rPr lang="en-US" sz="1800" dirty="0" smtClean="0">
                <a:latin typeface="Times New Roman" pitchFamily="18" charset="0"/>
                <a:cs typeface="Times New Roman" pitchFamily="18" charset="0"/>
              </a:rPr>
              <a:t> Ram.</a:t>
            </a:r>
          </a:p>
          <a:p>
            <a:pPr algn="just">
              <a:lnSpc>
                <a:spcPct val="150000"/>
              </a:lnSpc>
            </a:pPr>
            <a:r>
              <a:rPr lang="en-US" sz="1800" dirty="0" smtClean="0">
                <a:latin typeface="Times New Roman" pitchFamily="18" charset="0"/>
                <a:cs typeface="Times New Roman" pitchFamily="18" charset="0"/>
              </a:rPr>
              <a:t>Detection of Diseases on Cotton Leaves Using K Mean Clustering Method(2015) </a:t>
            </a:r>
            <a:r>
              <a:rPr lang="en-US" sz="1800" dirty="0" err="1" smtClean="0">
                <a:latin typeface="Times New Roman" pitchFamily="18" charset="0"/>
                <a:cs typeface="Times New Roman" pitchFamily="18" charset="0"/>
              </a:rPr>
              <a:t>Pawan</a:t>
            </a:r>
            <a:r>
              <a:rPr lang="en-US" sz="1800" dirty="0" smtClean="0">
                <a:latin typeface="Times New Roman" pitchFamily="18" charset="0"/>
                <a:cs typeface="Times New Roman" pitchFamily="18" charset="0"/>
              </a:rPr>
              <a:t> P. Warne, Dr. S. R. </a:t>
            </a:r>
            <a:r>
              <a:rPr lang="en-US" sz="1800" dirty="0" err="1" smtClean="0">
                <a:latin typeface="Times New Roman" pitchFamily="18" charset="0"/>
                <a:cs typeface="Times New Roman" pitchFamily="18" charset="0"/>
              </a:rPr>
              <a:t>Ganorkar</a:t>
            </a:r>
            <a:r>
              <a:rPr lang="en-US" sz="1800" dirty="0" smtClean="0">
                <a:latin typeface="Times New Roman" pitchFamily="18" charset="0"/>
                <a:cs typeface="Times New Roman" pitchFamily="18" charset="0"/>
              </a:rPr>
              <a:t>.</a:t>
            </a:r>
          </a:p>
          <a:p>
            <a:pPr algn="just">
              <a:lnSpc>
                <a:spcPct val="150000"/>
              </a:lnSpc>
            </a:pPr>
            <a:endParaRPr lang="en-US" sz="1800" dirty="0">
              <a:latin typeface="Times New Roman" pitchFamily="18" charset="0"/>
              <a:cs typeface="Times New Roman" pitchFamily="18" charset="0"/>
            </a:endParaRPr>
          </a:p>
        </p:txBody>
      </p:sp>
    </p:spTree>
  </p:cSld>
  <p:clrMapOvr>
    <a:masterClrMapping/>
  </p:clrMapOvr>
  <p:transition spd="med">
    <p:strips dir="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Title 1"/>
          <p:cNvSpPr>
            <a:spLocks noGrp="1"/>
          </p:cNvSpPr>
          <p:nvPr>
            <p:ph type="title"/>
          </p:nvPr>
        </p:nvSpPr>
        <p:spPr>
          <a:xfrm>
            <a:off x="533400" y="2819400"/>
            <a:ext cx="8229600" cy="868362"/>
          </a:xfrm>
        </p:spPr>
        <p:txBody>
          <a:bodyPr/>
          <a:lstStyle/>
          <a:p>
            <a:r>
              <a:rPr lang="en-IN" sz="4000" b="1" dirty="0">
                <a:solidFill>
                  <a:srgbClr val="333399"/>
                </a:solidFill>
                <a:latin typeface="Century Schoolbook" pitchFamily="18" charset="0"/>
                <a:ea typeface="+mn-ea"/>
                <a:cs typeface="+mn-cs"/>
              </a:rPr>
              <a:t>Thank You</a:t>
            </a:r>
            <a:br>
              <a:rPr lang="en-IN" sz="4000" b="1" dirty="0">
                <a:solidFill>
                  <a:srgbClr val="333399"/>
                </a:solidFill>
                <a:latin typeface="Century Schoolbook" pitchFamily="18" charset="0"/>
                <a:ea typeface="+mn-ea"/>
                <a:cs typeface="+mn-cs"/>
              </a:rPr>
            </a:br>
            <a:r>
              <a:rPr lang="en-IN" sz="4000" b="1" dirty="0">
                <a:solidFill>
                  <a:srgbClr val="333399"/>
                </a:solidFill>
                <a:latin typeface="Century Schoolbook" pitchFamily="18" charset="0"/>
                <a:ea typeface="+mn-ea"/>
                <a:cs typeface="+mn-cs"/>
              </a:rPr>
              <a:t/>
            </a:r>
            <a:br>
              <a:rPr lang="en-IN" sz="4000" b="1" dirty="0">
                <a:solidFill>
                  <a:srgbClr val="333399"/>
                </a:solidFill>
                <a:latin typeface="Century Schoolbook" pitchFamily="18" charset="0"/>
                <a:ea typeface="+mn-ea"/>
                <a:cs typeface="+mn-cs"/>
              </a:rPr>
            </a:br>
            <a:endParaRPr lang="en-US" sz="4000" b="1" dirty="0">
              <a:solidFill>
                <a:srgbClr val="333399"/>
              </a:solidFill>
              <a:latin typeface="Century Schoolbook" pitchFamily="18" charset="0"/>
              <a:ea typeface="+mn-ea"/>
              <a:cs typeface="+mn-cs"/>
            </a:endParaRPr>
          </a:p>
        </p:txBody>
      </p:sp>
    </p:spTree>
  </p:cSld>
  <p:clrMapOvr>
    <a:masterClrMapping/>
  </p:clrMapOvr>
  <p:transition spd="med">
    <p:strips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extShape 1"/>
          <p:cNvSpPr txBox="1"/>
          <p:nvPr/>
        </p:nvSpPr>
        <p:spPr>
          <a:xfrm>
            <a:off x="1600200" y="228600"/>
            <a:ext cx="5791200" cy="563701"/>
          </a:xfrm>
          <a:prstGeom prst="rect">
            <a:avLst/>
          </a:prstGeom>
        </p:spPr>
        <p:txBody>
          <a:bodyPr lIns="0" tIns="13320" rIns="0" bIns="0"/>
          <a:lstStyle/>
          <a:p>
            <a:pPr algn="ctr">
              <a:lnSpc>
                <a:spcPct val="100000"/>
              </a:lnSpc>
            </a:pPr>
            <a:r>
              <a:rPr lang="en-US" sz="4000" b="1" dirty="0">
                <a:solidFill>
                  <a:srgbClr val="333399"/>
                </a:solidFill>
                <a:latin typeface="Century Schoolbook" pitchFamily="18" charset="0"/>
              </a:rPr>
              <a:t>Contents</a:t>
            </a:r>
            <a:endParaRPr lang="en-IN" sz="4000" b="1" dirty="0">
              <a:solidFill>
                <a:srgbClr val="333399"/>
              </a:solidFill>
              <a:latin typeface="Century Schoolbook" pitchFamily="18" charset="0"/>
            </a:endParaRPr>
          </a:p>
        </p:txBody>
      </p:sp>
      <p:sp>
        <p:nvSpPr>
          <p:cNvPr id="1048594" name="CustomShape 2"/>
          <p:cNvSpPr/>
          <p:nvPr/>
        </p:nvSpPr>
        <p:spPr>
          <a:xfrm>
            <a:off x="1219200" y="838200"/>
            <a:ext cx="5422490" cy="3305745"/>
          </a:xfrm>
          <a:prstGeom prst="rect">
            <a:avLst/>
          </a:prstGeom>
          <a:noFill/>
          <a:ln>
            <a:noFill/>
          </a:ln>
        </p:spPr>
        <p:txBody>
          <a:bodyPr lIns="0" tIns="12600" rIns="0" bIns="0"/>
          <a:lstStyle/>
          <a:p>
            <a:pPr algn="just">
              <a:lnSpc>
                <a:spcPct val="150000"/>
              </a:lnSpc>
              <a:buSzPct val="95000"/>
              <a:buFont typeface="Wingdings" panose="05000000000000000000" pitchFamily="2" charset="2"/>
              <a:buChar char=""/>
            </a:pPr>
            <a:r>
              <a:rPr lang="en-US" sz="2800" dirty="0">
                <a:solidFill>
                  <a:srgbClr val="154B1F"/>
                </a:solidFill>
                <a:latin typeface="Century Schoolbook" pitchFamily="18" charset="0"/>
              </a:rPr>
              <a:t>Introduction </a:t>
            </a:r>
          </a:p>
          <a:p>
            <a:pPr algn="just">
              <a:lnSpc>
                <a:spcPct val="150000"/>
              </a:lnSpc>
              <a:buSzPct val="95000"/>
              <a:buFont typeface="Wingdings" panose="05000000000000000000" pitchFamily="2" charset="2"/>
              <a:buChar char=""/>
            </a:pPr>
            <a:r>
              <a:rPr lang="en-US" sz="2800" dirty="0">
                <a:solidFill>
                  <a:srgbClr val="154B1F"/>
                </a:solidFill>
                <a:latin typeface="Century Schoolbook" pitchFamily="18" charset="0"/>
              </a:rPr>
              <a:t>Problem Statement</a:t>
            </a:r>
          </a:p>
          <a:p>
            <a:pPr algn="just">
              <a:lnSpc>
                <a:spcPct val="150000"/>
              </a:lnSpc>
              <a:buSzPct val="95000"/>
              <a:buFont typeface="Wingdings" panose="05000000000000000000" pitchFamily="2" charset="2"/>
              <a:buChar char=""/>
            </a:pPr>
            <a:r>
              <a:rPr lang="en-US" sz="2800" dirty="0">
                <a:solidFill>
                  <a:srgbClr val="154B1F"/>
                </a:solidFill>
                <a:latin typeface="Century Schoolbook" pitchFamily="18" charset="0"/>
              </a:rPr>
              <a:t>Project </a:t>
            </a:r>
            <a:r>
              <a:rPr lang="en-US" sz="2800" dirty="0" smtClean="0">
                <a:solidFill>
                  <a:srgbClr val="154B1F"/>
                </a:solidFill>
                <a:latin typeface="Century Schoolbook" pitchFamily="18" charset="0"/>
              </a:rPr>
              <a:t>Objective</a:t>
            </a:r>
          </a:p>
          <a:p>
            <a:pPr algn="just">
              <a:lnSpc>
                <a:spcPct val="150000"/>
              </a:lnSpc>
              <a:buSzPct val="95000"/>
              <a:buFont typeface="Wingdings" panose="05000000000000000000" pitchFamily="2" charset="2"/>
              <a:buChar char=""/>
            </a:pPr>
            <a:r>
              <a:rPr lang="en-US" sz="2800" dirty="0" smtClean="0">
                <a:solidFill>
                  <a:srgbClr val="154B1F"/>
                </a:solidFill>
                <a:latin typeface="Century Schoolbook" pitchFamily="18" charset="0"/>
              </a:rPr>
              <a:t>Methodology</a:t>
            </a:r>
            <a:endParaRPr lang="en-US" sz="2800" dirty="0">
              <a:solidFill>
                <a:srgbClr val="154B1F"/>
              </a:solidFill>
              <a:latin typeface="Century Schoolbook" pitchFamily="18" charset="0"/>
            </a:endParaRPr>
          </a:p>
          <a:p>
            <a:pPr>
              <a:lnSpc>
                <a:spcPct val="150000"/>
              </a:lnSpc>
              <a:buSzPct val="95000"/>
              <a:buFont typeface="Wingdings" panose="05000000000000000000" pitchFamily="2" charset="2"/>
              <a:buChar char=""/>
            </a:pPr>
            <a:r>
              <a:rPr lang="en-US" sz="2800" dirty="0" smtClean="0">
                <a:solidFill>
                  <a:srgbClr val="154B1F"/>
                </a:solidFill>
                <a:latin typeface="Century Schoolbook" pitchFamily="18" charset="0"/>
              </a:rPr>
              <a:t>Literature Survey</a:t>
            </a:r>
          </a:p>
          <a:p>
            <a:pPr algn="just">
              <a:lnSpc>
                <a:spcPct val="150000"/>
              </a:lnSpc>
              <a:buSzPct val="95000"/>
              <a:buFont typeface="Wingdings" panose="05000000000000000000" pitchFamily="2" charset="2"/>
              <a:buChar char=""/>
            </a:pPr>
            <a:r>
              <a:rPr lang="en-US" sz="2800" dirty="0" smtClean="0">
                <a:solidFill>
                  <a:srgbClr val="154B1F"/>
                </a:solidFill>
                <a:latin typeface="Century Schoolbook" pitchFamily="18" charset="0"/>
              </a:rPr>
              <a:t>System Architecture</a:t>
            </a:r>
          </a:p>
          <a:p>
            <a:pPr algn="just">
              <a:lnSpc>
                <a:spcPct val="150000"/>
              </a:lnSpc>
              <a:buSzPct val="95000"/>
              <a:buFont typeface="Wingdings" panose="05000000000000000000" pitchFamily="2" charset="2"/>
              <a:buChar char=""/>
            </a:pPr>
            <a:r>
              <a:rPr lang="en-US" sz="2800" dirty="0" smtClean="0">
                <a:solidFill>
                  <a:srgbClr val="154B1F"/>
                </a:solidFill>
                <a:latin typeface="Century Schoolbook" pitchFamily="18" charset="0"/>
              </a:rPr>
              <a:t>System Requirements</a:t>
            </a:r>
            <a:endParaRPr lang="en-US" sz="2800" dirty="0">
              <a:solidFill>
                <a:srgbClr val="154B1F"/>
              </a:solidFill>
              <a:latin typeface="Century Schoolbook" pitchFamily="18" charset="0"/>
            </a:endParaRPr>
          </a:p>
          <a:p>
            <a:pPr algn="just">
              <a:lnSpc>
                <a:spcPct val="150000"/>
              </a:lnSpc>
              <a:buSzPct val="95000"/>
              <a:buFont typeface="Wingdings" panose="05000000000000000000" pitchFamily="2" charset="2"/>
              <a:buChar char=""/>
            </a:pPr>
            <a:r>
              <a:rPr lang="en-US" sz="2800" dirty="0" smtClean="0">
                <a:solidFill>
                  <a:srgbClr val="154B1F"/>
                </a:solidFill>
                <a:latin typeface="Century Schoolbook" pitchFamily="18" charset="0"/>
              </a:rPr>
              <a:t>Conclusion</a:t>
            </a:r>
          </a:p>
          <a:p>
            <a:pPr algn="just">
              <a:lnSpc>
                <a:spcPct val="150000"/>
              </a:lnSpc>
              <a:buSzPct val="95000"/>
              <a:buFont typeface="Wingdings" panose="05000000000000000000" pitchFamily="2" charset="2"/>
              <a:buChar char=""/>
            </a:pPr>
            <a:r>
              <a:rPr lang="en-US" sz="2800" dirty="0" smtClean="0">
                <a:solidFill>
                  <a:srgbClr val="154B1F"/>
                </a:solidFill>
                <a:latin typeface="Century Schoolbook" pitchFamily="18" charset="0"/>
              </a:rPr>
              <a:t>Reference</a:t>
            </a:r>
            <a:endParaRPr lang="en-US" sz="2800" dirty="0">
              <a:solidFill>
                <a:srgbClr val="154B1F"/>
              </a:solidFill>
              <a:latin typeface="Century Schoolbook" pitchFamily="18" charset="0"/>
            </a:endParaRPr>
          </a:p>
          <a:p>
            <a:pPr algn="just">
              <a:lnSpc>
                <a:spcPct val="150000"/>
              </a:lnSpc>
              <a:buSzPct val="95000"/>
              <a:buFont typeface="Wingdings" panose="05000000000000000000" pitchFamily="2" charset="2"/>
              <a:buChar char=""/>
            </a:pPr>
            <a:endParaRPr lang="en-US" sz="2400" dirty="0">
              <a:solidFill>
                <a:srgbClr val="000000"/>
              </a:solidFill>
              <a:latin typeface="Calibri" panose="020F0502020204030204"/>
            </a:endParaRPr>
          </a:p>
          <a:p>
            <a:pPr algn="just">
              <a:lnSpc>
                <a:spcPct val="150000"/>
              </a:lnSpc>
              <a:buSzPct val="95000"/>
              <a:buFont typeface="Wingdings" panose="05000000000000000000" pitchFamily="2" charset="2"/>
              <a:buChar char=""/>
            </a:pPr>
            <a:endParaRPr lang="en-US" sz="2400" dirty="0">
              <a:solidFill>
                <a:srgbClr val="000000"/>
              </a:solidFill>
              <a:latin typeface="Calibri" panose="020F0502020204030204"/>
            </a:endParaRPr>
          </a:p>
          <a:p>
            <a:pPr algn="just">
              <a:lnSpc>
                <a:spcPct val="150000"/>
              </a:lnSpc>
              <a:buSzPct val="95000"/>
              <a:buFont typeface="Wingdings" panose="05000000000000000000" pitchFamily="2" charset="2"/>
              <a:buChar char=""/>
            </a:pPr>
            <a:endParaRPr lang="en-US" sz="2400" dirty="0">
              <a:solidFill>
                <a:srgbClr val="000000"/>
              </a:solidFill>
              <a:latin typeface="Calibri" panose="020F0502020204030204"/>
            </a:endParaRPr>
          </a:p>
          <a:p>
            <a:pPr algn="just">
              <a:lnSpc>
                <a:spcPct val="150000"/>
              </a:lnSpc>
              <a:buSzPct val="95000"/>
              <a:buFont typeface="Wingdings" panose="05000000000000000000" pitchFamily="2" charset="2"/>
              <a:buChar char=""/>
            </a:pPr>
            <a:endParaRPr lang="en-US" sz="2400" dirty="0">
              <a:solidFill>
                <a:srgbClr val="000000"/>
              </a:solidFill>
              <a:latin typeface="Calibri" panose="020F0502020204030204"/>
            </a:endParaRPr>
          </a:p>
          <a:p>
            <a:pPr algn="just">
              <a:lnSpc>
                <a:spcPct val="150000"/>
              </a:lnSpc>
              <a:buSzPct val="95000"/>
              <a:buFont typeface="Wingdings" panose="05000000000000000000" pitchFamily="2" charset="2"/>
              <a:buChar char=""/>
            </a:pPr>
            <a:endParaRPr lang="en-US" sz="2400" dirty="0">
              <a:solidFill>
                <a:srgbClr val="000000"/>
              </a:solidFill>
              <a:latin typeface="Calibri" panose="020F0502020204030204"/>
            </a:endParaRPr>
          </a:p>
          <a:p>
            <a:pPr algn="just">
              <a:lnSpc>
                <a:spcPct val="150000"/>
              </a:lnSpc>
              <a:buSzPct val="95000"/>
              <a:buFont typeface="Wingdings" panose="05000000000000000000" pitchFamily="2" charset="2"/>
              <a:buChar char=""/>
            </a:pPr>
            <a:endParaRPr lang="en-US" sz="2400" dirty="0">
              <a:solidFill>
                <a:srgbClr val="000000"/>
              </a:solidFill>
              <a:latin typeface="Calibri" panose="020F0502020204030204"/>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Slide Number Placeholder 2"/>
          <p:cNvSpPr>
            <a:spLocks noGrp="1"/>
          </p:cNvSpPr>
          <p:nvPr>
            <p:ph type="sldNum" sz="quarter" idx="12"/>
          </p:nvPr>
        </p:nvSpPr>
        <p:spPr/>
        <p:txBody>
          <a:bodyPr/>
          <a:lstStyle/>
          <a:p>
            <a:fld id="{523D5736-D4EB-4751-9D02-71DC81679F8A}" type="slidenum">
              <a:rPr lang="da-DK" smtClean="0"/>
              <a:t>3</a:t>
            </a:fld>
            <a:endParaRPr lang="da-DK"/>
          </a:p>
        </p:txBody>
      </p:sp>
      <p:pic>
        <p:nvPicPr>
          <p:cNvPr id="2097154" name="Picture 4"/>
          <p:cNvPicPr>
            <a:picLocks noChangeAspect="1"/>
          </p:cNvPicPr>
          <p:nvPr/>
        </p:nvPicPr>
        <p:blipFill>
          <a:blip r:embed="rId2"/>
          <a:stretch>
            <a:fillRect/>
          </a:stretch>
        </p:blipFill>
        <p:spPr>
          <a:xfrm>
            <a:off x="2285802" y="1735255"/>
            <a:ext cx="4572396" cy="3429297"/>
          </a:xfrm>
          <a:prstGeom prst="rect">
            <a:avLst/>
          </a:prstGeom>
        </p:spPr>
      </p:pic>
      <p:sp>
        <p:nvSpPr>
          <p:cNvPr id="1048596" name="TextBox 6"/>
          <p:cNvSpPr txBox="1"/>
          <p:nvPr/>
        </p:nvSpPr>
        <p:spPr>
          <a:xfrm>
            <a:off x="0" y="895529"/>
            <a:ext cx="9144000" cy="769441"/>
          </a:xfrm>
          <a:prstGeom prst="rect">
            <a:avLst/>
          </a:prstGeom>
          <a:noFill/>
        </p:spPr>
        <p:txBody>
          <a:bodyPr wrap="square" rtlCol="0">
            <a:spAutoFit/>
          </a:bodyPr>
          <a:lstStyle/>
          <a:p>
            <a:pPr algn="ctr"/>
            <a:r>
              <a:rPr lang="en-US" sz="4400" b="1" dirty="0">
                <a:solidFill>
                  <a:srgbClr val="333399"/>
                </a:solidFill>
                <a:latin typeface="Times New Roman" panose="02020603050405020304" pitchFamily="18" charset="0"/>
                <a:cs typeface="Times New Roman" panose="02020603050405020304" pitchFamily="18" charset="0"/>
              </a:rPr>
              <a:t>INTRODUCTION</a:t>
            </a:r>
          </a:p>
        </p:txBody>
      </p:sp>
      <p:sp>
        <p:nvSpPr>
          <p:cNvPr id="1048597" name="TextBox 3"/>
          <p:cNvSpPr txBox="1"/>
          <p:nvPr/>
        </p:nvSpPr>
        <p:spPr>
          <a:xfrm>
            <a:off x="152400" y="1732863"/>
            <a:ext cx="8839200" cy="4785926"/>
          </a:xfrm>
          <a:prstGeom prst="rect">
            <a:avLst/>
          </a:prstGeom>
          <a:noFill/>
        </p:spPr>
        <p:txBody>
          <a:bodyPr wrap="square" rtlCol="0">
            <a:spAutoFit/>
          </a:bodyPr>
          <a:lstStyle/>
          <a:p>
            <a:r>
              <a:rPr lang="en-US" sz="1800" dirty="0"/>
              <a:t>Agriculture is an important source in the economic development of </a:t>
            </a:r>
            <a:r>
              <a:rPr lang="en-US" sz="1800" dirty="0" err="1"/>
              <a:t>india</a:t>
            </a:r>
            <a:r>
              <a:rPr lang="en-US" sz="1800" dirty="0"/>
              <a:t>.</a:t>
            </a:r>
          </a:p>
          <a:p>
            <a:r>
              <a:rPr lang="en-US" sz="1800" dirty="0"/>
              <a:t>About 70% of Indian economy relies on agriculture.</a:t>
            </a:r>
          </a:p>
          <a:p>
            <a:r>
              <a:rPr lang="en-US" sz="1800" dirty="0"/>
              <a:t>The crop needs to be monitored against diseases , the method used to monitor the plants from diseases was traditional naked eye observation that is time consuming technique which requires experts to manually monitor the crop fields  </a:t>
            </a:r>
          </a:p>
          <a:p>
            <a:r>
              <a:rPr lang="en-US" sz="1800" dirty="0"/>
              <a:t>In our project we will use conventional neural network to identify Tea Leaves diseases .</a:t>
            </a:r>
          </a:p>
          <a:p>
            <a:r>
              <a:rPr lang="en-US" sz="1800" dirty="0"/>
              <a:t>We will classify the Tea Leaves diseases in seven classes . The classes are </a:t>
            </a:r>
          </a:p>
          <a:p>
            <a:pPr marL="1257300" lvl="2" indent="-342900" algn="just">
              <a:spcBef>
                <a:spcPts val="600"/>
              </a:spcBef>
              <a:buFont typeface="Arial" panose="020B0604020202020204" pitchFamily="34" charset="0"/>
              <a:buChar char="•"/>
            </a:pPr>
            <a:r>
              <a:rPr lang="en-US" sz="1800" dirty="0">
                <a:latin typeface="Times New Roman" pitchFamily="18" charset="0"/>
                <a:ea typeface="+mn-lt"/>
                <a:cs typeface="Times New Roman" pitchFamily="18" charset="0"/>
              </a:rPr>
              <a:t>Red leaf spot</a:t>
            </a:r>
          </a:p>
          <a:p>
            <a:pPr marL="1257300" lvl="2" indent="-342900" algn="just">
              <a:spcBef>
                <a:spcPts val="600"/>
              </a:spcBef>
              <a:buFont typeface="Arial" panose="020B0604020202020204" pitchFamily="34" charset="0"/>
              <a:buChar char="•"/>
            </a:pPr>
            <a:r>
              <a:rPr lang="en-US" sz="1800" dirty="0">
                <a:latin typeface="Times New Roman" pitchFamily="18" charset="0"/>
                <a:ea typeface="+mn-lt"/>
                <a:cs typeface="Times New Roman" pitchFamily="18" charset="0"/>
              </a:rPr>
              <a:t>Gray blight </a:t>
            </a:r>
          </a:p>
          <a:p>
            <a:pPr marL="1257300" lvl="2" indent="-342900" algn="just">
              <a:spcBef>
                <a:spcPts val="600"/>
              </a:spcBef>
              <a:buFont typeface="Arial" panose="020B0604020202020204" pitchFamily="34" charset="0"/>
              <a:buChar char="•"/>
            </a:pPr>
            <a:r>
              <a:rPr lang="en-US" sz="1800" dirty="0">
                <a:latin typeface="Times New Roman" pitchFamily="18" charset="0"/>
                <a:ea typeface="+mn-lt"/>
                <a:cs typeface="Times New Roman" pitchFamily="18" charset="0"/>
              </a:rPr>
              <a:t>White Spot</a:t>
            </a:r>
          </a:p>
          <a:p>
            <a:pPr marL="1257300" lvl="2" indent="-342900" algn="just">
              <a:spcBef>
                <a:spcPts val="600"/>
              </a:spcBef>
              <a:buFont typeface="Arial" panose="020B0604020202020204" pitchFamily="34" charset="0"/>
              <a:buChar char="•"/>
            </a:pPr>
            <a:r>
              <a:rPr lang="en-US" sz="1800" dirty="0">
                <a:latin typeface="Times New Roman" pitchFamily="18" charset="0"/>
                <a:ea typeface="+mn-lt"/>
                <a:cs typeface="Times New Roman" pitchFamily="18" charset="0"/>
              </a:rPr>
              <a:t>Brown blight</a:t>
            </a:r>
          </a:p>
          <a:p>
            <a:pPr marL="1257300" lvl="2" indent="-342900" algn="just">
              <a:spcBef>
                <a:spcPts val="600"/>
              </a:spcBef>
              <a:buFont typeface="Arial" panose="020B0604020202020204" pitchFamily="34" charset="0"/>
              <a:buChar char="•"/>
            </a:pPr>
            <a:r>
              <a:rPr lang="en-US" sz="1800" dirty="0">
                <a:latin typeface="Times New Roman" pitchFamily="18" charset="0"/>
                <a:ea typeface="+mn-lt"/>
                <a:cs typeface="Times New Roman" pitchFamily="18" charset="0"/>
              </a:rPr>
              <a:t>Algal leaf spot</a:t>
            </a:r>
          </a:p>
          <a:p>
            <a:pPr marL="1257300" lvl="2" indent="-342900" algn="just">
              <a:spcBef>
                <a:spcPts val="600"/>
              </a:spcBef>
              <a:buFont typeface="Arial" panose="020B0604020202020204" pitchFamily="34" charset="0"/>
              <a:buChar char="•"/>
            </a:pPr>
            <a:r>
              <a:rPr lang="en-US" sz="1800" dirty="0">
                <a:latin typeface="Times New Roman" pitchFamily="18" charset="0"/>
                <a:ea typeface="+mn-lt"/>
                <a:cs typeface="Times New Roman" pitchFamily="18" charset="0"/>
              </a:rPr>
              <a:t>Anthracnose</a:t>
            </a:r>
          </a:p>
          <a:p>
            <a:pPr marL="1257300" lvl="2" indent="-342900" algn="just">
              <a:spcBef>
                <a:spcPts val="600"/>
              </a:spcBef>
              <a:buFont typeface="Arial" panose="020B0604020202020204" pitchFamily="34" charset="0"/>
              <a:buChar char="•"/>
            </a:pPr>
            <a:r>
              <a:rPr lang="en-US" sz="1800" dirty="0">
                <a:latin typeface="Times New Roman" pitchFamily="18" charset="0"/>
                <a:ea typeface="+mn-lt"/>
                <a:cs typeface="Times New Roman" pitchFamily="18" charset="0"/>
              </a:rPr>
              <a:t>Bird’s eyespot</a:t>
            </a:r>
            <a:endParaRPr lang="en-US" sz="1800" dirty="0" smtClean="0">
              <a:latin typeface="Times New Roman" pitchFamily="18" charset="0"/>
              <a:cs typeface="Times New Roman" pitchFamily="18" charset="0"/>
            </a:endParaRPr>
          </a:p>
        </p:txBody>
      </p:sp>
    </p:spTree>
  </p:cSld>
  <p:clrMapOvr>
    <a:masterClrMapping/>
  </p:clrMapOvr>
  <p:transition spd="med">
    <p:strips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Footer Placeholder 1"/>
          <p:cNvSpPr>
            <a:spLocks noGrp="1"/>
          </p:cNvSpPr>
          <p:nvPr>
            <p:ph type="ftr" sz="quarter" idx="11"/>
          </p:nvPr>
        </p:nvSpPr>
        <p:spPr/>
        <p:txBody>
          <a:bodyPr/>
          <a:lstStyle/>
          <a:p>
            <a:endParaRPr lang="da-DK"/>
          </a:p>
        </p:txBody>
      </p:sp>
      <p:sp>
        <p:nvSpPr>
          <p:cNvPr id="1048599" name="Slide Number Placeholder 2"/>
          <p:cNvSpPr>
            <a:spLocks noGrp="1"/>
          </p:cNvSpPr>
          <p:nvPr>
            <p:ph type="sldNum" sz="quarter" idx="12"/>
          </p:nvPr>
        </p:nvSpPr>
        <p:spPr/>
        <p:txBody>
          <a:bodyPr/>
          <a:lstStyle/>
          <a:p>
            <a:fld id="{523D5736-D4EB-4751-9D02-71DC81679F8A}" type="slidenum">
              <a:rPr lang="da-DK" smtClean="0"/>
              <a:t>4</a:t>
            </a:fld>
            <a:endParaRPr lang="da-DK"/>
          </a:p>
        </p:txBody>
      </p:sp>
      <p:sp>
        <p:nvSpPr>
          <p:cNvPr id="1048600" name="TextBox 3"/>
          <p:cNvSpPr txBox="1"/>
          <p:nvPr/>
        </p:nvSpPr>
        <p:spPr>
          <a:xfrm>
            <a:off x="0" y="2133600"/>
            <a:ext cx="9144000" cy="2795958"/>
          </a:xfrm>
          <a:prstGeom prst="rect">
            <a:avLst/>
          </a:prstGeom>
          <a:noFill/>
        </p:spPr>
        <p:txBody>
          <a:bodyPr wrap="square" rtlCol="0">
            <a:spAutoFit/>
          </a:bodyPr>
          <a:lstStyle/>
          <a:p>
            <a:pPr algn="just">
              <a:lnSpc>
                <a:spcPct val="150000"/>
              </a:lnSpc>
              <a:buNone/>
            </a:pPr>
            <a:r>
              <a:rPr lang="en-US" sz="2400" dirty="0">
                <a:latin typeface="Times New Roman" pitchFamily="18" charset="0"/>
                <a:cs typeface="Times New Roman" pitchFamily="18" charset="0"/>
              </a:rPr>
              <a:t>To detect Tea leaves diseases using leaf images manually it is very time consuming and slow process hence, </a:t>
            </a:r>
          </a:p>
          <a:p>
            <a:pPr algn="just">
              <a:lnSpc>
                <a:spcPct val="150000"/>
              </a:lnSpc>
              <a:buNone/>
            </a:pPr>
            <a:r>
              <a:rPr lang="en-US" sz="2400" dirty="0">
                <a:latin typeface="Times New Roman" pitchFamily="18" charset="0"/>
                <a:cs typeface="Times New Roman" pitchFamily="18" charset="0"/>
              </a:rPr>
              <a:t>It required computational method which will make the process of diseases detection and classification using leaf images automatic .</a:t>
            </a:r>
          </a:p>
          <a:p>
            <a:pPr algn="just">
              <a:lnSpc>
                <a:spcPct val="150000"/>
              </a:lnSpc>
              <a:buNone/>
            </a:pPr>
            <a:endParaRPr lang="en-US" sz="2400" dirty="0">
              <a:latin typeface="Times New Roman" pitchFamily="18" charset="0"/>
              <a:cs typeface="Times New Roman" pitchFamily="18" charset="0"/>
            </a:endParaRPr>
          </a:p>
        </p:txBody>
      </p:sp>
      <p:sp>
        <p:nvSpPr>
          <p:cNvPr id="1048601" name="TextBox 4"/>
          <p:cNvSpPr txBox="1"/>
          <p:nvPr/>
        </p:nvSpPr>
        <p:spPr>
          <a:xfrm>
            <a:off x="2209800" y="990600"/>
            <a:ext cx="5638800" cy="1412240"/>
          </a:xfrm>
          <a:prstGeom prst="rect">
            <a:avLst/>
          </a:prstGeom>
          <a:noFill/>
        </p:spPr>
        <p:txBody>
          <a:bodyPr wrap="square" rtlCol="0">
            <a:spAutoFit/>
          </a:bodyPr>
          <a:lstStyle/>
          <a:p>
            <a:pPr algn="ctr"/>
            <a:r>
              <a:rPr lang="en-US" sz="4400" b="1" dirty="0">
                <a:solidFill>
                  <a:srgbClr val="333399"/>
                </a:solidFill>
                <a:latin typeface="Times New Roman" panose="02020603050405020304" pitchFamily="18" charset="0"/>
                <a:cs typeface="Times New Roman" panose="02020603050405020304" pitchFamily="18" charset="0"/>
              </a:rPr>
              <a:t>Problem Statement</a:t>
            </a:r>
            <a:r>
              <a:rPr lang="en-IN" sz="4400" b="1" dirty="0">
                <a:solidFill>
                  <a:srgbClr val="333399"/>
                </a:solidFill>
                <a:latin typeface="Times New Roman" panose="02020603050405020304" pitchFamily="18" charset="0"/>
                <a:cs typeface="Times New Roman" panose="02020603050405020304" pitchFamily="18" charset="0"/>
              </a:rPr>
              <a:t/>
            </a:r>
            <a:br>
              <a:rPr lang="en-IN" sz="4400" b="1" dirty="0">
                <a:solidFill>
                  <a:srgbClr val="333399"/>
                </a:solidFill>
                <a:latin typeface="Times New Roman" panose="02020603050405020304" pitchFamily="18" charset="0"/>
                <a:cs typeface="Times New Roman" panose="02020603050405020304" pitchFamily="18" charset="0"/>
              </a:rPr>
            </a:br>
            <a:endParaRPr lang="en-US" sz="4400" dirty="0">
              <a:solidFill>
                <a:srgbClr val="333399"/>
              </a:solidFill>
              <a:latin typeface="Times New Roman" panose="02020603050405020304" pitchFamily="18" charset="0"/>
              <a:cs typeface="Times New Roman" panose="02020603050405020304" pitchFamily="18" charset="0"/>
            </a:endParaRPr>
          </a:p>
        </p:txBody>
      </p:sp>
    </p:spTree>
  </p:cSld>
  <p:clrMapOvr>
    <a:masterClrMapping/>
  </p:clrMapOvr>
  <p:transition spd="med">
    <p:strips dir="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Slide Number Placeholder 2"/>
          <p:cNvSpPr>
            <a:spLocks noGrp="1"/>
          </p:cNvSpPr>
          <p:nvPr>
            <p:ph type="sldNum" sz="quarter" idx="12"/>
          </p:nvPr>
        </p:nvSpPr>
        <p:spPr/>
        <p:txBody>
          <a:bodyPr/>
          <a:lstStyle/>
          <a:p>
            <a:fld id="{523D5736-D4EB-4751-9D02-71DC81679F8A}" type="slidenum">
              <a:rPr lang="da-DK" smtClean="0"/>
              <a:t>5</a:t>
            </a:fld>
            <a:endParaRPr lang="da-DK"/>
          </a:p>
        </p:txBody>
      </p:sp>
      <p:sp>
        <p:nvSpPr>
          <p:cNvPr id="1048603" name="TextBox 3"/>
          <p:cNvSpPr txBox="1"/>
          <p:nvPr/>
        </p:nvSpPr>
        <p:spPr>
          <a:xfrm>
            <a:off x="0" y="1295400"/>
            <a:ext cx="9144000" cy="646331"/>
          </a:xfrm>
          <a:prstGeom prst="rect">
            <a:avLst/>
          </a:prstGeom>
          <a:noFill/>
        </p:spPr>
        <p:txBody>
          <a:bodyPr wrap="square" rtlCol="0">
            <a:spAutoFit/>
          </a:bodyPr>
          <a:lstStyle/>
          <a:p>
            <a:r>
              <a:rPr lang="en-US" sz="1800" dirty="0" smtClean="0"/>
              <a:t> </a:t>
            </a:r>
            <a:endParaRPr lang="en-US" sz="1800" dirty="0"/>
          </a:p>
          <a:p>
            <a:r>
              <a:rPr lang="en-US" sz="1800" dirty="0"/>
              <a:t> </a:t>
            </a:r>
          </a:p>
        </p:txBody>
      </p:sp>
      <p:sp>
        <p:nvSpPr>
          <p:cNvPr id="1048604" name="TextBox 4"/>
          <p:cNvSpPr txBox="1"/>
          <p:nvPr/>
        </p:nvSpPr>
        <p:spPr>
          <a:xfrm>
            <a:off x="1524000" y="914400"/>
            <a:ext cx="5943600" cy="1412240"/>
          </a:xfrm>
          <a:prstGeom prst="rect">
            <a:avLst/>
          </a:prstGeom>
          <a:noFill/>
        </p:spPr>
        <p:txBody>
          <a:bodyPr wrap="square" rtlCol="0">
            <a:spAutoFit/>
          </a:bodyPr>
          <a:lstStyle/>
          <a:p>
            <a:pPr algn="ctr"/>
            <a:r>
              <a:rPr lang="en-US" sz="4400" b="1" dirty="0">
                <a:solidFill>
                  <a:srgbClr val="333399"/>
                </a:solidFill>
                <a:latin typeface="Times New Roman" panose="02020603050405020304" pitchFamily="18" charset="0"/>
                <a:cs typeface="Times New Roman" panose="02020603050405020304" pitchFamily="18" charset="0"/>
              </a:rPr>
              <a:t>Objective</a:t>
            </a:r>
            <a:r>
              <a:rPr lang="en-IN" sz="4400" b="1" dirty="0">
                <a:solidFill>
                  <a:srgbClr val="333399"/>
                </a:solidFill>
                <a:latin typeface="Times New Roman" panose="02020603050405020304" pitchFamily="18" charset="0"/>
                <a:cs typeface="Times New Roman" panose="02020603050405020304" pitchFamily="18" charset="0"/>
              </a:rPr>
              <a:t/>
            </a:r>
            <a:br>
              <a:rPr lang="en-IN" sz="4400" b="1" dirty="0">
                <a:solidFill>
                  <a:srgbClr val="333399"/>
                </a:solidFill>
                <a:latin typeface="Times New Roman" panose="02020603050405020304" pitchFamily="18" charset="0"/>
                <a:cs typeface="Times New Roman" panose="02020603050405020304" pitchFamily="18" charset="0"/>
              </a:rPr>
            </a:br>
            <a:endParaRPr lang="en-US" sz="4400" dirty="0">
              <a:solidFill>
                <a:srgbClr val="333399"/>
              </a:solidFill>
              <a:latin typeface="Times New Roman" panose="02020603050405020304" pitchFamily="18" charset="0"/>
              <a:cs typeface="Times New Roman" panose="02020603050405020304" pitchFamily="18" charset="0"/>
            </a:endParaRPr>
          </a:p>
        </p:txBody>
      </p:sp>
      <p:sp>
        <p:nvSpPr>
          <p:cNvPr id="1048605" name="TextBox 5"/>
          <p:cNvSpPr txBox="1"/>
          <p:nvPr/>
        </p:nvSpPr>
        <p:spPr>
          <a:xfrm>
            <a:off x="342899" y="1783078"/>
            <a:ext cx="8305800" cy="5847242"/>
          </a:xfrm>
          <a:prstGeom prst="rect">
            <a:avLst/>
          </a:prstGeom>
          <a:noFill/>
        </p:spPr>
        <p:txBody>
          <a:bodyPr wrap="square" rtlCol="0">
            <a:spAutoFit/>
          </a:bodyPr>
          <a:lstStyle/>
          <a:p>
            <a:pPr marL="0" indent="0" algn="just">
              <a:lnSpc>
                <a:spcPct val="150000"/>
              </a:lnSpc>
              <a:spcBef>
                <a:spcPts val="600"/>
              </a:spcBef>
              <a:buNone/>
            </a:pPr>
            <a:r>
              <a:rPr lang="en-US" sz="2000" dirty="0">
                <a:latin typeface="Times New Roman" pitchFamily="18" charset="0"/>
                <a:cs typeface="Times New Roman" pitchFamily="18" charset="0"/>
              </a:rPr>
              <a:t> </a:t>
            </a:r>
          </a:p>
          <a:p>
            <a:pPr marL="457200" indent="-457200" algn="just">
              <a:spcBef>
                <a:spcPts val="600"/>
              </a:spcBef>
              <a:buFont typeface="+mj-lt"/>
              <a:buAutoNum type="arabicPeriod"/>
            </a:pPr>
            <a:r>
              <a:rPr lang="en-US" sz="1800" dirty="0">
                <a:latin typeface="Times New Roman" pitchFamily="18" charset="0"/>
                <a:ea typeface="+mn-lt"/>
                <a:cs typeface="Times New Roman" pitchFamily="18" charset="0"/>
              </a:rPr>
              <a:t>To classify the </a:t>
            </a:r>
            <a:r>
              <a:rPr lang="en-US" sz="1800" dirty="0" err="1">
                <a:latin typeface="Times New Roman" pitchFamily="18" charset="0"/>
                <a:ea typeface="+mn-lt"/>
                <a:cs typeface="Times New Roman" pitchFamily="18" charset="0"/>
              </a:rPr>
              <a:t>Alexnet</a:t>
            </a:r>
            <a:r>
              <a:rPr lang="en-US" sz="1800" dirty="0">
                <a:latin typeface="Times New Roman" pitchFamily="18" charset="0"/>
                <a:ea typeface="+mn-lt"/>
                <a:cs typeface="Times New Roman" pitchFamily="18" charset="0"/>
              </a:rPr>
              <a:t> by using Tea Leaves Dataset</a:t>
            </a:r>
          </a:p>
          <a:p>
            <a:pPr marL="457200" indent="-457200" algn="just">
              <a:spcBef>
                <a:spcPts val="600"/>
              </a:spcBef>
              <a:buFont typeface="+mj-lt"/>
              <a:buAutoNum type="arabicPeriod"/>
            </a:pPr>
            <a:r>
              <a:rPr lang="en-US" sz="1800" dirty="0">
                <a:latin typeface="Times New Roman" pitchFamily="18" charset="0"/>
                <a:ea typeface="+mn-lt"/>
                <a:cs typeface="Times New Roman" pitchFamily="18" charset="0"/>
              </a:rPr>
              <a:t>To classify the </a:t>
            </a:r>
            <a:r>
              <a:rPr lang="en-US" sz="1800" dirty="0" err="1">
                <a:latin typeface="Times New Roman" pitchFamily="18" charset="0"/>
                <a:ea typeface="+mn-lt"/>
                <a:cs typeface="Times New Roman" pitchFamily="18" charset="0"/>
              </a:rPr>
              <a:t>GoogleNet</a:t>
            </a:r>
            <a:r>
              <a:rPr lang="en-US" sz="1800" dirty="0">
                <a:latin typeface="Times New Roman" pitchFamily="18" charset="0"/>
                <a:ea typeface="+mn-lt"/>
                <a:cs typeface="Times New Roman" pitchFamily="18" charset="0"/>
              </a:rPr>
              <a:t> using Tea Leaves Dataset</a:t>
            </a:r>
          </a:p>
          <a:p>
            <a:pPr marL="457200" indent="-457200" algn="just">
              <a:spcBef>
                <a:spcPts val="600"/>
              </a:spcBef>
              <a:buFont typeface="+mj-lt"/>
              <a:buAutoNum type="arabicPeriod"/>
            </a:pPr>
            <a:r>
              <a:rPr lang="en-US" sz="1800" dirty="0">
                <a:latin typeface="Times New Roman" pitchFamily="18" charset="0"/>
                <a:cs typeface="Times New Roman" pitchFamily="18" charset="0"/>
              </a:rPr>
              <a:t>To identify Tea Leaves diseases using Conventional Neural Network </a:t>
            </a:r>
          </a:p>
          <a:p>
            <a:pPr marL="457200" indent="-457200" algn="just">
              <a:spcBef>
                <a:spcPts val="600"/>
              </a:spcBef>
              <a:buFont typeface="+mj-lt"/>
              <a:buAutoNum type="arabicPeriod"/>
            </a:pPr>
            <a:r>
              <a:rPr lang="en-US" sz="1800" dirty="0">
                <a:latin typeface="Times New Roman" pitchFamily="18" charset="0"/>
                <a:ea typeface="+mn-lt"/>
                <a:cs typeface="Times New Roman" pitchFamily="18" charset="0"/>
              </a:rPr>
              <a:t>To classify Tea Leaves diseases using seven classes.</a:t>
            </a:r>
          </a:p>
          <a:p>
            <a:pPr marL="1257300" lvl="2" indent="-342900" algn="just">
              <a:spcBef>
                <a:spcPts val="600"/>
              </a:spcBef>
              <a:buFont typeface="Arial" panose="020B0604020202020204" pitchFamily="34" charset="0"/>
              <a:buChar char="•"/>
            </a:pPr>
            <a:r>
              <a:rPr lang="en-US" sz="1800" dirty="0">
                <a:latin typeface="Times New Roman" pitchFamily="18" charset="0"/>
                <a:ea typeface="+mn-lt"/>
                <a:cs typeface="Times New Roman" pitchFamily="18" charset="0"/>
              </a:rPr>
              <a:t>Red leaf spot</a:t>
            </a:r>
          </a:p>
          <a:p>
            <a:pPr marL="1257300" lvl="2" indent="-342900" algn="just">
              <a:spcBef>
                <a:spcPts val="600"/>
              </a:spcBef>
              <a:buFont typeface="Arial" panose="020B0604020202020204" pitchFamily="34" charset="0"/>
              <a:buChar char="•"/>
            </a:pPr>
            <a:r>
              <a:rPr lang="en-US" sz="1800" dirty="0">
                <a:latin typeface="Times New Roman" pitchFamily="18" charset="0"/>
                <a:ea typeface="+mn-lt"/>
                <a:cs typeface="Times New Roman" pitchFamily="18" charset="0"/>
              </a:rPr>
              <a:t>Gray blight </a:t>
            </a:r>
          </a:p>
          <a:p>
            <a:pPr marL="1257300" lvl="2" indent="-342900" algn="just">
              <a:spcBef>
                <a:spcPts val="600"/>
              </a:spcBef>
              <a:buFont typeface="Arial" panose="020B0604020202020204" pitchFamily="34" charset="0"/>
              <a:buChar char="•"/>
            </a:pPr>
            <a:r>
              <a:rPr lang="en-US" sz="1800" dirty="0">
                <a:latin typeface="Times New Roman" pitchFamily="18" charset="0"/>
                <a:ea typeface="+mn-lt"/>
                <a:cs typeface="Times New Roman" pitchFamily="18" charset="0"/>
              </a:rPr>
              <a:t>White Spot</a:t>
            </a:r>
          </a:p>
          <a:p>
            <a:pPr marL="1257300" lvl="2" indent="-342900" algn="just">
              <a:spcBef>
                <a:spcPts val="600"/>
              </a:spcBef>
              <a:buFont typeface="Arial" panose="020B0604020202020204" pitchFamily="34" charset="0"/>
              <a:buChar char="•"/>
            </a:pPr>
            <a:r>
              <a:rPr lang="en-US" sz="1800" dirty="0">
                <a:latin typeface="Times New Roman" pitchFamily="18" charset="0"/>
                <a:ea typeface="+mn-lt"/>
                <a:cs typeface="Times New Roman" pitchFamily="18" charset="0"/>
              </a:rPr>
              <a:t>Brown blight</a:t>
            </a:r>
          </a:p>
          <a:p>
            <a:pPr marL="1257300" lvl="2" indent="-342900" algn="just">
              <a:spcBef>
                <a:spcPts val="600"/>
              </a:spcBef>
              <a:buFont typeface="Arial" panose="020B0604020202020204" pitchFamily="34" charset="0"/>
              <a:buChar char="•"/>
            </a:pPr>
            <a:r>
              <a:rPr lang="en-US" sz="1800" dirty="0">
                <a:latin typeface="Times New Roman" pitchFamily="18" charset="0"/>
                <a:ea typeface="+mn-lt"/>
                <a:cs typeface="Times New Roman" pitchFamily="18" charset="0"/>
              </a:rPr>
              <a:t>Algal leaf spot</a:t>
            </a:r>
          </a:p>
          <a:p>
            <a:pPr marL="1257300" lvl="2" indent="-342900" algn="just">
              <a:spcBef>
                <a:spcPts val="600"/>
              </a:spcBef>
              <a:buFont typeface="Arial" panose="020B0604020202020204" pitchFamily="34" charset="0"/>
              <a:buChar char="•"/>
            </a:pPr>
            <a:r>
              <a:rPr lang="en-US" sz="1800" dirty="0">
                <a:latin typeface="Times New Roman" pitchFamily="18" charset="0"/>
                <a:ea typeface="+mn-lt"/>
                <a:cs typeface="Times New Roman" pitchFamily="18" charset="0"/>
              </a:rPr>
              <a:t>Anthracnose</a:t>
            </a:r>
          </a:p>
          <a:p>
            <a:pPr marL="1257300" lvl="2" indent="-342900" algn="just">
              <a:spcBef>
                <a:spcPts val="600"/>
              </a:spcBef>
              <a:buFont typeface="Arial" panose="020B0604020202020204" pitchFamily="34" charset="0"/>
              <a:buChar char="•"/>
            </a:pPr>
            <a:r>
              <a:rPr lang="en-US" sz="1800" dirty="0">
                <a:latin typeface="Times New Roman" pitchFamily="18" charset="0"/>
                <a:ea typeface="+mn-lt"/>
                <a:cs typeface="Times New Roman" pitchFamily="18" charset="0"/>
              </a:rPr>
              <a:t>Bird’s eyespot</a:t>
            </a:r>
            <a:r>
              <a:rPr lang="en-US" sz="2000" dirty="0">
                <a:latin typeface="Times New Roman" pitchFamily="18" charset="0"/>
                <a:cs typeface="Times New Roman" pitchFamily="18" charset="0"/>
              </a:rPr>
              <a:t> </a:t>
            </a:r>
            <a:endParaRPr lang="en-US" sz="2000" dirty="0">
              <a:latin typeface="Times New Roman" pitchFamily="18" charset="0"/>
              <a:ea typeface="+mn-lt"/>
              <a:cs typeface="Times New Roman" pitchFamily="18" charset="0"/>
            </a:endParaRPr>
          </a:p>
          <a:p>
            <a:pPr marL="457200" indent="-457200" algn="just">
              <a:lnSpc>
                <a:spcPct val="150000"/>
              </a:lnSpc>
              <a:spcBef>
                <a:spcPts val="600"/>
              </a:spcBef>
              <a:buFont typeface="+mj-lt"/>
              <a:buAutoNum type="arabicPeriod"/>
            </a:pPr>
            <a:endParaRPr lang="en-US" sz="2800" dirty="0">
              <a:latin typeface="Times New Roman" pitchFamily="18" charset="0"/>
              <a:cs typeface="Times New Roman" pitchFamily="18" charset="0"/>
            </a:endParaRPr>
          </a:p>
          <a:p>
            <a:pPr marL="0" indent="0" algn="just">
              <a:lnSpc>
                <a:spcPct val="150000"/>
              </a:lnSpc>
              <a:spcBef>
                <a:spcPts val="600"/>
              </a:spcBef>
              <a:buNone/>
            </a:pPr>
            <a:endParaRPr lang="en-US" sz="2800" dirty="0">
              <a:latin typeface="Times New Roman" pitchFamily="18" charset="0"/>
              <a:cs typeface="Times New Roman" pitchFamily="18" charset="0"/>
            </a:endParaRPr>
          </a:p>
        </p:txBody>
      </p:sp>
    </p:spTree>
  </p:cSld>
  <p:clrMapOvr>
    <a:masterClrMapping/>
  </p:clrMapOvr>
  <p:transition spd="med">
    <p:strips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Slide Number Placeholder 2"/>
          <p:cNvSpPr>
            <a:spLocks noGrp="1"/>
          </p:cNvSpPr>
          <p:nvPr>
            <p:ph type="sldNum" sz="quarter" idx="12"/>
          </p:nvPr>
        </p:nvSpPr>
        <p:spPr/>
        <p:txBody>
          <a:bodyPr/>
          <a:lstStyle/>
          <a:p>
            <a:fld id="{523D5736-D4EB-4751-9D02-71DC81679F8A}" type="slidenum">
              <a:rPr lang="da-DK" smtClean="0"/>
              <a:t>6</a:t>
            </a:fld>
            <a:endParaRPr lang="da-DK"/>
          </a:p>
        </p:txBody>
      </p:sp>
      <p:sp>
        <p:nvSpPr>
          <p:cNvPr id="1048607" name="TextBox 3"/>
          <p:cNvSpPr txBox="1"/>
          <p:nvPr/>
        </p:nvSpPr>
        <p:spPr>
          <a:xfrm>
            <a:off x="0" y="1295400"/>
            <a:ext cx="9144000" cy="646331"/>
          </a:xfrm>
          <a:prstGeom prst="rect">
            <a:avLst/>
          </a:prstGeom>
          <a:noFill/>
        </p:spPr>
        <p:txBody>
          <a:bodyPr wrap="square" rtlCol="0">
            <a:spAutoFit/>
          </a:bodyPr>
          <a:lstStyle/>
          <a:p>
            <a:r>
              <a:rPr lang="en-US" sz="1800" dirty="0" smtClean="0"/>
              <a:t> </a:t>
            </a:r>
            <a:endParaRPr lang="en-US" sz="1800" dirty="0"/>
          </a:p>
          <a:p>
            <a:r>
              <a:rPr lang="en-US" sz="1800" dirty="0"/>
              <a:t> </a:t>
            </a:r>
          </a:p>
        </p:txBody>
      </p:sp>
      <p:sp>
        <p:nvSpPr>
          <p:cNvPr id="1048608" name="TextBox 4"/>
          <p:cNvSpPr txBox="1"/>
          <p:nvPr/>
        </p:nvSpPr>
        <p:spPr>
          <a:xfrm>
            <a:off x="1524000" y="914400"/>
            <a:ext cx="5943600" cy="1412240"/>
          </a:xfrm>
          <a:prstGeom prst="rect">
            <a:avLst/>
          </a:prstGeom>
          <a:noFill/>
        </p:spPr>
        <p:txBody>
          <a:bodyPr wrap="square" rtlCol="0">
            <a:spAutoFit/>
          </a:bodyPr>
          <a:lstStyle/>
          <a:p>
            <a:pPr algn="ctr"/>
            <a:r>
              <a:rPr lang="en-US" sz="4400" b="1" dirty="0" smtClean="0">
                <a:solidFill>
                  <a:srgbClr val="333399"/>
                </a:solidFill>
                <a:latin typeface="Times New Roman" panose="02020603050405020304" pitchFamily="18" charset="0"/>
                <a:cs typeface="Times New Roman" panose="02020603050405020304" pitchFamily="18" charset="0"/>
              </a:rPr>
              <a:t>Methodology</a:t>
            </a:r>
            <a:r>
              <a:rPr lang="en-IN" sz="4400" b="1" dirty="0">
                <a:solidFill>
                  <a:srgbClr val="333399"/>
                </a:solidFill>
                <a:latin typeface="Times New Roman" panose="02020603050405020304" pitchFamily="18" charset="0"/>
                <a:cs typeface="Times New Roman" panose="02020603050405020304" pitchFamily="18" charset="0"/>
              </a:rPr>
              <a:t/>
            </a:r>
            <a:br>
              <a:rPr lang="en-IN" sz="4400" b="1" dirty="0">
                <a:solidFill>
                  <a:srgbClr val="333399"/>
                </a:solidFill>
                <a:latin typeface="Times New Roman" panose="02020603050405020304" pitchFamily="18" charset="0"/>
                <a:cs typeface="Times New Roman" panose="02020603050405020304" pitchFamily="18" charset="0"/>
              </a:rPr>
            </a:br>
            <a:endParaRPr lang="en-US" sz="4400" dirty="0">
              <a:solidFill>
                <a:srgbClr val="333399"/>
              </a:solidFill>
              <a:latin typeface="Times New Roman" panose="02020603050405020304" pitchFamily="18" charset="0"/>
              <a:cs typeface="Times New Roman" panose="02020603050405020304" pitchFamily="18" charset="0"/>
            </a:endParaRPr>
          </a:p>
        </p:txBody>
      </p:sp>
      <p:sp>
        <p:nvSpPr>
          <p:cNvPr id="1048609" name="TextBox 5"/>
          <p:cNvSpPr txBox="1"/>
          <p:nvPr/>
        </p:nvSpPr>
        <p:spPr>
          <a:xfrm>
            <a:off x="381000" y="2360950"/>
            <a:ext cx="8305800" cy="3616375"/>
          </a:xfrm>
          <a:prstGeom prst="rect">
            <a:avLst/>
          </a:prstGeom>
          <a:noFill/>
        </p:spPr>
        <p:txBody>
          <a:bodyPr wrap="square" rtlCol="0">
            <a:spAutoFit/>
          </a:bodyPr>
          <a:lstStyle/>
          <a:p>
            <a:pPr marL="457200" indent="-457200">
              <a:spcBef>
                <a:spcPts val="600"/>
              </a:spcBef>
              <a:buFont typeface="Arial" pitchFamily="34" charset="0"/>
              <a:buChar char="•"/>
            </a:pPr>
            <a:r>
              <a:rPr lang="en-US" sz="2400" dirty="0" smtClean="0">
                <a:latin typeface="Times New Roman" pitchFamily="18" charset="0"/>
                <a:cs typeface="Times New Roman" pitchFamily="18" charset="0"/>
              </a:rPr>
              <a:t>We are using </a:t>
            </a:r>
            <a:r>
              <a:rPr lang="en-US" sz="2400" dirty="0">
                <a:latin typeface="Times New Roman" pitchFamily="18" charset="0"/>
                <a:cs typeface="Times New Roman" pitchFamily="18" charset="0"/>
              </a:rPr>
              <a:t>Identifying Disease in Tea </a:t>
            </a:r>
            <a:r>
              <a:rPr lang="en-US" sz="2400" dirty="0" smtClean="0">
                <a:latin typeface="Times New Roman" pitchFamily="18" charset="0"/>
                <a:cs typeface="Times New Roman" pitchFamily="18" charset="0"/>
              </a:rPr>
              <a:t>leaves dataset.</a:t>
            </a:r>
          </a:p>
          <a:p>
            <a:pPr marL="457200" indent="-457200">
              <a:spcBef>
                <a:spcPts val="600"/>
              </a:spcBef>
              <a:buFont typeface="Arial" pitchFamily="34" charset="0"/>
              <a:buChar char="•"/>
            </a:pPr>
            <a:r>
              <a:rPr lang="en-US" sz="2400" dirty="0" smtClean="0">
                <a:latin typeface="Times New Roman" pitchFamily="18" charset="0"/>
                <a:cs typeface="Times New Roman" pitchFamily="18" charset="0"/>
              </a:rPr>
              <a:t>We are implementing this dataset using image </a:t>
            </a:r>
            <a:r>
              <a:rPr lang="en-US" sz="2400" dirty="0" err="1" smtClean="0">
                <a:latin typeface="Times New Roman" pitchFamily="18" charset="0"/>
                <a:cs typeface="Times New Roman" pitchFamily="18" charset="0"/>
              </a:rPr>
              <a:t>data,computer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vision,deep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learning,multiclass</a:t>
            </a:r>
            <a:r>
              <a:rPr lang="en-US" sz="2400" dirty="0" smtClean="0">
                <a:latin typeface="Times New Roman" pitchFamily="18" charset="0"/>
                <a:cs typeface="Times New Roman" pitchFamily="18" charset="0"/>
              </a:rPr>
              <a:t> classification.</a:t>
            </a:r>
          </a:p>
          <a:p>
            <a:pPr marL="457200" indent="-457200">
              <a:spcBef>
                <a:spcPts val="600"/>
              </a:spcBef>
              <a:buFont typeface="Arial" pitchFamily="34" charset="0"/>
              <a:buChar char="•"/>
            </a:pPr>
            <a:r>
              <a:rPr lang="en-US" sz="2400" dirty="0" smtClean="0">
                <a:latin typeface="Times New Roman" pitchFamily="18" charset="0"/>
                <a:cs typeface="Times New Roman" pitchFamily="18" charset="0"/>
              </a:rPr>
              <a:t>We are comparing </a:t>
            </a:r>
            <a:r>
              <a:rPr lang="en-US" sz="2400" dirty="0" err="1" smtClean="0">
                <a:latin typeface="Times New Roman" pitchFamily="18" charset="0"/>
                <a:cs typeface="Times New Roman" pitchFamily="18" charset="0"/>
              </a:rPr>
              <a:t>alexnet</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google</a:t>
            </a:r>
            <a:r>
              <a:rPr lang="en-US" sz="2400" dirty="0" smtClean="0">
                <a:latin typeface="Times New Roman" pitchFamily="18" charset="0"/>
                <a:cs typeface="Times New Roman" pitchFamily="18" charset="0"/>
              </a:rPr>
              <a:t> net </a:t>
            </a:r>
            <a:r>
              <a:rPr lang="en-US" sz="2400" dirty="0" err="1" smtClean="0">
                <a:latin typeface="Times New Roman" pitchFamily="18" charset="0"/>
                <a:cs typeface="Times New Roman" pitchFamily="18" charset="0"/>
              </a:rPr>
              <a:t>accurancy</a:t>
            </a:r>
            <a:r>
              <a:rPr lang="en-US" sz="2400" dirty="0" smtClean="0">
                <a:latin typeface="Times New Roman" pitchFamily="18" charset="0"/>
                <a:cs typeface="Times New Roman" pitchFamily="18" charset="0"/>
              </a:rPr>
              <a:t> by our model and comparing there </a:t>
            </a:r>
            <a:r>
              <a:rPr lang="en-US" sz="2400" dirty="0" err="1" smtClean="0">
                <a:latin typeface="Times New Roman" pitchFamily="18" charset="0"/>
                <a:cs typeface="Times New Roman" pitchFamily="18" charset="0"/>
              </a:rPr>
              <a:t>accurancy</a:t>
            </a:r>
            <a:r>
              <a:rPr lang="en-US" sz="2400" dirty="0" smtClean="0">
                <a:latin typeface="Times New Roman" pitchFamily="18" charset="0"/>
                <a:cs typeface="Times New Roman" pitchFamily="18" charset="0"/>
              </a:rPr>
              <a:t>.</a:t>
            </a:r>
          </a:p>
          <a:p>
            <a:pPr marL="457200" indent="-457200">
              <a:spcBef>
                <a:spcPts val="600"/>
              </a:spcBef>
              <a:buFont typeface="Arial" pitchFamily="34" charset="0"/>
              <a:buChar char="•"/>
            </a:pPr>
            <a:endParaRPr lang="en-US" sz="2800" dirty="0" smtClean="0">
              <a:latin typeface="Times New Roman" pitchFamily="18" charset="0"/>
              <a:cs typeface="Times New Roman" pitchFamily="18" charset="0"/>
            </a:endParaRPr>
          </a:p>
          <a:p>
            <a:pPr marL="457200" indent="-457200">
              <a:spcBef>
                <a:spcPts val="600"/>
              </a:spcBef>
              <a:buFont typeface="Arial" pitchFamily="34" charset="0"/>
              <a:buChar char="•"/>
            </a:pPr>
            <a:endParaRPr lang="en-US" sz="2800" dirty="0">
              <a:latin typeface="Times New Roman" pitchFamily="18" charset="0"/>
              <a:cs typeface="Times New Roman" pitchFamily="18" charset="0"/>
            </a:endParaRPr>
          </a:p>
          <a:p>
            <a:pPr marL="274320" indent="-274320">
              <a:spcBef>
                <a:spcPts val="600"/>
              </a:spcBef>
              <a:buNone/>
            </a:pP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Tree>
  </p:cSld>
  <p:clrMapOvr>
    <a:masterClrMapping/>
  </p:clrMapOvr>
  <p:transition spd="med">
    <p:strips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Slide Number Placeholder 2"/>
          <p:cNvSpPr>
            <a:spLocks noGrp="1"/>
          </p:cNvSpPr>
          <p:nvPr>
            <p:ph type="sldNum" sz="quarter" idx="12"/>
          </p:nvPr>
        </p:nvSpPr>
        <p:spPr/>
        <p:txBody>
          <a:bodyPr/>
          <a:lstStyle/>
          <a:p>
            <a:fld id="{523D5736-D4EB-4751-9D02-71DC81679F8A}" type="slidenum">
              <a:rPr lang="da-DK" smtClean="0"/>
              <a:t>7</a:t>
            </a:fld>
            <a:endParaRPr lang="da-DK"/>
          </a:p>
        </p:txBody>
      </p:sp>
      <p:sp>
        <p:nvSpPr>
          <p:cNvPr id="1048611" name="TextBox 3"/>
          <p:cNvSpPr txBox="1"/>
          <p:nvPr/>
        </p:nvSpPr>
        <p:spPr>
          <a:xfrm>
            <a:off x="0" y="-152400"/>
            <a:ext cx="9067800" cy="1678941"/>
          </a:xfrm>
          <a:prstGeom prst="rect">
            <a:avLst/>
          </a:prstGeom>
          <a:noFill/>
        </p:spPr>
        <p:txBody>
          <a:bodyPr wrap="square" rtlCol="0">
            <a:spAutoFit/>
          </a:bodyPr>
          <a:lstStyle/>
          <a:p>
            <a:endParaRPr lang="en-US" sz="1800" dirty="0"/>
          </a:p>
          <a:p>
            <a:pPr algn="ctr"/>
            <a:r>
              <a:rPr lang="en-US" sz="4400" b="1" dirty="0">
                <a:solidFill>
                  <a:srgbClr val="333399"/>
                </a:solidFill>
                <a:latin typeface="Times New Roman" panose="02020603050405020304" pitchFamily="18" charset="0"/>
                <a:cs typeface="Times New Roman" panose="02020603050405020304" pitchFamily="18" charset="0"/>
              </a:rPr>
              <a:t>Literature Survey</a:t>
            </a:r>
            <a:r>
              <a:rPr lang="en-IN" sz="4400" b="1" dirty="0">
                <a:solidFill>
                  <a:srgbClr val="333399"/>
                </a:solidFill>
                <a:latin typeface="Times New Roman" panose="02020603050405020304" pitchFamily="18" charset="0"/>
                <a:cs typeface="Times New Roman" panose="02020603050405020304" pitchFamily="18" charset="0"/>
              </a:rPr>
              <a:t/>
            </a:r>
            <a:br>
              <a:rPr lang="en-IN" sz="4400" b="1" dirty="0">
                <a:solidFill>
                  <a:srgbClr val="333399"/>
                </a:solidFill>
                <a:latin typeface="Times New Roman" panose="02020603050405020304" pitchFamily="18" charset="0"/>
                <a:cs typeface="Times New Roman" panose="02020603050405020304" pitchFamily="18" charset="0"/>
              </a:rPr>
            </a:br>
            <a:endParaRPr lang="en-US" sz="4400" dirty="0">
              <a:solidFill>
                <a:srgbClr val="333399"/>
              </a:solidFill>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871254989"/>
              </p:ext>
            </p:extLst>
          </p:nvPr>
        </p:nvGraphicFramePr>
        <p:xfrm>
          <a:off x="1524000" y="1397000"/>
          <a:ext cx="6096000" cy="5130800"/>
        </p:xfrm>
        <a:graphic>
          <a:graphicData uri="http://schemas.openxmlformats.org/drawingml/2006/table">
            <a:tbl>
              <a:tblPr firstRow="1" bandRow="1">
                <a:tableStyleId>{5C22544A-7EE6-4342-B048-85BDC9FD1C3A}</a:tableStyleId>
              </a:tblPr>
              <a:tblGrid>
                <a:gridCol w="609600"/>
                <a:gridCol w="1422400"/>
                <a:gridCol w="1016000"/>
                <a:gridCol w="1016000"/>
                <a:gridCol w="1016000"/>
                <a:gridCol w="10160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err="1" smtClean="0"/>
                        <a:t>Sr.No</a:t>
                      </a:r>
                      <a:endParaRPr lang="en-IN" sz="1100" dirty="0" smtClean="0"/>
                    </a:p>
                    <a:p>
                      <a:endParaRPr lang="en-IN" sz="1100" dirty="0"/>
                    </a:p>
                  </a:txBody>
                  <a:tcPr>
                    <a:solidFill>
                      <a:schemeClr val="accent1">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Year Of Publication</a:t>
                      </a:r>
                      <a:endParaRPr lang="en-IN" sz="1100" dirty="0" smtClean="0"/>
                    </a:p>
                    <a:p>
                      <a:endParaRPr lang="en-IN" sz="1100" dirty="0"/>
                    </a:p>
                  </a:txBody>
                  <a:tcPr>
                    <a:solidFill>
                      <a:schemeClr val="accent1">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Paper Name</a:t>
                      </a:r>
                      <a:endParaRPr lang="en-IN" sz="1100" dirty="0" smtClean="0"/>
                    </a:p>
                    <a:p>
                      <a:endParaRPr lang="en-IN" sz="1100" dirty="0"/>
                    </a:p>
                  </a:txBody>
                  <a:tcPr>
                    <a:solidFill>
                      <a:schemeClr val="accent1">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Authors Name</a:t>
                      </a:r>
                      <a:endParaRPr lang="en-IN" sz="1100" dirty="0" smtClean="0"/>
                    </a:p>
                    <a:p>
                      <a:endParaRPr lang="en-IN" sz="1100" dirty="0"/>
                    </a:p>
                  </a:txBody>
                  <a:tcPr>
                    <a:solidFill>
                      <a:schemeClr val="accent1">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Description</a:t>
                      </a:r>
                      <a:endParaRPr lang="en-IN" sz="1100" dirty="0" smtClean="0"/>
                    </a:p>
                    <a:p>
                      <a:endParaRPr lang="en-IN" sz="1100" dirty="0"/>
                    </a:p>
                  </a:txBody>
                  <a:tcPr>
                    <a:solidFill>
                      <a:schemeClr val="accent1">
                        <a:lumMod val="50000"/>
                      </a:schemeClr>
                    </a:solidFill>
                  </a:tcPr>
                </a:tc>
                <a:tc>
                  <a:txBody>
                    <a:bodyPr/>
                    <a:lstStyle/>
                    <a:p>
                      <a:r>
                        <a:rPr lang="en-US" sz="1100" dirty="0" smtClean="0"/>
                        <a:t>Demerits</a:t>
                      </a:r>
                      <a:endParaRPr lang="en-IN" sz="1100" dirty="0"/>
                    </a:p>
                  </a:txBody>
                  <a:tcPr>
                    <a:solidFill>
                      <a:schemeClr val="accent1">
                        <a:lumMod val="50000"/>
                      </a:schemeClr>
                    </a:solidFill>
                  </a:tcPr>
                </a:tc>
              </a:tr>
              <a:tr h="370840">
                <a:tc>
                  <a:txBody>
                    <a:bodyPr/>
                    <a:lstStyle/>
                    <a:p>
                      <a:r>
                        <a:rPr lang="en-IN" sz="1100" dirty="0" smtClean="0"/>
                        <a:t>1</a:t>
                      </a:r>
                      <a:endParaRPr lang="en-IN" sz="1100" dirty="0"/>
                    </a:p>
                  </a:txBody>
                  <a:tcPr/>
                </a:tc>
                <a:tc>
                  <a:txBody>
                    <a:bodyPr/>
                    <a:lstStyle/>
                    <a:p>
                      <a:r>
                        <a:rPr lang="en-IN" sz="1100" dirty="0" smtClean="0"/>
                        <a:t>2020</a:t>
                      </a:r>
                      <a:endParaRPr lang="en-IN"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Classification Techniques for plant disease.</a:t>
                      </a:r>
                      <a:endParaRPr lang="en-IN" sz="1100" dirty="0" smtClean="0"/>
                    </a:p>
                    <a:p>
                      <a:endParaRPr lang="en-IN"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err="1" smtClean="0"/>
                        <a:t>Vagisha</a:t>
                      </a:r>
                      <a:r>
                        <a:rPr lang="en-US" sz="1100" dirty="0" smtClean="0"/>
                        <a:t> Sharma, </a:t>
                      </a:r>
                      <a:r>
                        <a:rPr lang="en-US" sz="1100" dirty="0" err="1" smtClean="0"/>
                        <a:t>Amandeep</a:t>
                      </a:r>
                      <a:r>
                        <a:rPr lang="en-US" sz="1100" dirty="0" smtClean="0"/>
                        <a:t> </a:t>
                      </a:r>
                      <a:r>
                        <a:rPr lang="en-US" sz="1100" dirty="0" err="1" smtClean="0"/>
                        <a:t>Verma</a:t>
                      </a:r>
                      <a:r>
                        <a:rPr lang="en-US" sz="1100" dirty="0" smtClean="0"/>
                        <a:t>, </a:t>
                      </a:r>
                      <a:r>
                        <a:rPr lang="en-US" sz="1100" dirty="0" err="1" smtClean="0"/>
                        <a:t>Neeelam</a:t>
                      </a:r>
                      <a:r>
                        <a:rPr lang="en-US" sz="1100" dirty="0" smtClean="0"/>
                        <a:t> Goal</a:t>
                      </a:r>
                      <a:endParaRPr lang="en-IN" sz="1100" dirty="0" smtClean="0"/>
                    </a:p>
                    <a:p>
                      <a:endParaRPr lang="en-IN"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Different techniques which are used to classify plant disease</a:t>
                      </a:r>
                      <a:endParaRPr lang="en-IN" sz="1100" dirty="0" smtClean="0"/>
                    </a:p>
                    <a:p>
                      <a:endParaRPr lang="en-IN" sz="1100" dirty="0"/>
                    </a:p>
                  </a:txBody>
                  <a:tcPr/>
                </a:tc>
                <a:tc>
                  <a:txBody>
                    <a:bodyPr/>
                    <a:lstStyle/>
                    <a:p>
                      <a:endParaRPr lang="en-IN"/>
                    </a:p>
                  </a:txBody>
                  <a:tcPr/>
                </a:tc>
              </a:tr>
              <a:tr h="370840">
                <a:tc>
                  <a:txBody>
                    <a:bodyPr/>
                    <a:lstStyle/>
                    <a:p>
                      <a:r>
                        <a:rPr lang="en-IN" sz="1100" dirty="0" smtClean="0"/>
                        <a:t>2</a:t>
                      </a:r>
                      <a:endParaRPr lang="en-IN" sz="1100" dirty="0"/>
                    </a:p>
                  </a:txBody>
                  <a:tcPr/>
                </a:tc>
                <a:tc>
                  <a:txBody>
                    <a:bodyPr/>
                    <a:lstStyle/>
                    <a:p>
                      <a:r>
                        <a:rPr lang="en-IN" sz="1100" dirty="0" smtClean="0"/>
                        <a:t>2020</a:t>
                      </a:r>
                      <a:endParaRPr lang="en-IN" sz="1100" dirty="0"/>
                    </a:p>
                  </a:txBody>
                  <a:tcPr/>
                </a:tc>
                <a:tc>
                  <a:txBody>
                    <a:bodyPr/>
                    <a:lstStyle/>
                    <a:p>
                      <a:r>
                        <a:rPr lang="en-US" sz="1100" dirty="0"/>
                        <a:t>Automatic recognition of tea diseases based on deep learning</a:t>
                      </a:r>
                      <a:endParaRPr lang="en-IN" sz="1100" dirty="0"/>
                    </a:p>
                  </a:txBody>
                  <a:tcPr/>
                </a:tc>
                <a:tc>
                  <a:txBody>
                    <a:bodyPr/>
                    <a:lstStyle/>
                    <a:p>
                      <a:r>
                        <a:rPr lang="en-US" sz="1100" dirty="0"/>
                        <a:t>Jing Chena, </a:t>
                      </a:r>
                      <a:r>
                        <a:rPr lang="en-US" sz="1100" dirty="0" err="1"/>
                        <a:t>Junying</a:t>
                      </a:r>
                      <a:r>
                        <a:rPr lang="en-US" sz="1100" dirty="0"/>
                        <a:t> jia </a:t>
                      </a:r>
                      <a:endParaRPr lang="en-IN" sz="1100" dirty="0"/>
                    </a:p>
                  </a:txBody>
                  <a:tcPr/>
                </a:tc>
                <a:tc>
                  <a:txBody>
                    <a:bodyPr/>
                    <a:lstStyle/>
                    <a:p>
                      <a:r>
                        <a:rPr lang="en-US" sz="1100" dirty="0"/>
                        <a:t>Tea leaf Identification on </a:t>
                      </a:r>
                      <a:r>
                        <a:rPr lang="en-US" sz="1100" dirty="0" err="1"/>
                        <a:t>bovw</a:t>
                      </a:r>
                      <a:r>
                        <a:rPr lang="en-US" sz="1100" dirty="0"/>
                        <a:t>.</a:t>
                      </a:r>
                      <a:endParaRPr lang="en-IN" sz="1100" dirty="0"/>
                    </a:p>
                  </a:txBody>
                  <a:tcPr/>
                </a:tc>
                <a:tc>
                  <a:txBody>
                    <a:bodyPr/>
                    <a:lstStyle/>
                    <a:p>
                      <a:endParaRPr lang="en-IN" sz="1200" dirty="0"/>
                    </a:p>
                  </a:txBody>
                  <a:tcPr/>
                </a:tc>
              </a:tr>
              <a:tr h="370840">
                <a:tc>
                  <a:txBody>
                    <a:bodyPr/>
                    <a:lstStyle/>
                    <a:p>
                      <a:r>
                        <a:rPr lang="en-US" sz="1100" dirty="0"/>
                        <a:t>3.</a:t>
                      </a:r>
                      <a:endParaRPr lang="en-IN" sz="1100" dirty="0"/>
                    </a:p>
                  </a:txBody>
                  <a:tcPr/>
                </a:tc>
                <a:tc>
                  <a:txBody>
                    <a:bodyPr/>
                    <a:lstStyle/>
                    <a:p>
                      <a:r>
                        <a:rPr lang="en-US" sz="1100" dirty="0"/>
                        <a:t>2021</a:t>
                      </a:r>
                      <a:endParaRPr lang="en-IN" sz="1100" dirty="0"/>
                    </a:p>
                  </a:txBody>
                  <a:tcPr/>
                </a:tc>
                <a:tc>
                  <a:txBody>
                    <a:bodyPr/>
                    <a:lstStyle/>
                    <a:p>
                      <a:r>
                        <a:rPr lang="en-US" sz="1100" dirty="0"/>
                        <a:t>Plant Diseases and Pest detection based on deep learning</a:t>
                      </a:r>
                      <a:endParaRPr lang="en-IN" sz="1100" dirty="0"/>
                    </a:p>
                  </a:txBody>
                  <a:tcPr/>
                </a:tc>
                <a:tc>
                  <a:txBody>
                    <a:bodyPr/>
                    <a:lstStyle/>
                    <a:p>
                      <a:r>
                        <a:rPr lang="en-US" sz="1100" dirty="0"/>
                        <a:t>Jun </a:t>
                      </a:r>
                      <a:r>
                        <a:rPr lang="en-US" sz="1100" dirty="0" err="1"/>
                        <a:t>liu</a:t>
                      </a:r>
                      <a:r>
                        <a:rPr lang="en-US" sz="1100" dirty="0"/>
                        <a:t>, </a:t>
                      </a:r>
                      <a:r>
                        <a:rPr lang="en-US" sz="1100" dirty="0" err="1"/>
                        <a:t>Xvewel</a:t>
                      </a:r>
                      <a:r>
                        <a:rPr lang="en-US" sz="1100" dirty="0"/>
                        <a:t> Wong</a:t>
                      </a:r>
                      <a:endParaRPr lang="en-IN" sz="1100" dirty="0"/>
                    </a:p>
                  </a:txBody>
                  <a:tcPr/>
                </a:tc>
                <a:tc>
                  <a:txBody>
                    <a:bodyPr/>
                    <a:lstStyle/>
                    <a:p>
                      <a:r>
                        <a:rPr lang="en-US" sz="1100" dirty="0"/>
                        <a:t>Identify diseases and pest classification</a:t>
                      </a:r>
                      <a:endParaRPr lang="en-IN" sz="1100" dirty="0"/>
                    </a:p>
                  </a:txBody>
                  <a:tcPr/>
                </a:tc>
                <a:tc>
                  <a:txBody>
                    <a:bodyPr/>
                    <a:lstStyle/>
                    <a:p>
                      <a:endParaRPr lang="en-IN" sz="1100" dirty="0"/>
                    </a:p>
                  </a:txBody>
                  <a:tcPr/>
                </a:tc>
              </a:tr>
              <a:tr h="370840">
                <a:tc>
                  <a:txBody>
                    <a:bodyPr/>
                    <a:lstStyle/>
                    <a:p>
                      <a:r>
                        <a:rPr lang="en-IN" sz="1100" dirty="0" smtClean="0"/>
                        <a:t>4</a:t>
                      </a:r>
                      <a:endParaRPr lang="en-IN" sz="1100" dirty="0"/>
                    </a:p>
                  </a:txBody>
                  <a:tcPr/>
                </a:tc>
                <a:tc>
                  <a:txBody>
                    <a:bodyPr/>
                    <a:lstStyle/>
                    <a:p>
                      <a:endParaRPr lang="en-IN" sz="1100"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370840">
                <a:tc>
                  <a:txBody>
                    <a:bodyPr/>
                    <a:lstStyle/>
                    <a:p>
                      <a:r>
                        <a:rPr lang="en-IN" sz="1100" dirty="0" smtClean="0"/>
                        <a:t>5</a:t>
                      </a:r>
                      <a:endParaRPr lang="en-IN" sz="1100" dirty="0"/>
                    </a:p>
                  </a:txBody>
                  <a:tcPr/>
                </a:tc>
                <a:tc>
                  <a:txBody>
                    <a:bodyPr/>
                    <a:lstStyle/>
                    <a:p>
                      <a:endParaRPr lang="en-IN" sz="1100"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r>
            </a:tbl>
          </a:graphicData>
        </a:graphic>
      </p:graphicFrame>
    </p:spTree>
  </p:cSld>
  <p:clrMapOvr>
    <a:masterClrMapping/>
  </p:clrMapOvr>
  <p:transition spd="med">
    <p:strips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Footer Placeholder 1"/>
          <p:cNvSpPr>
            <a:spLocks noGrp="1"/>
          </p:cNvSpPr>
          <p:nvPr>
            <p:ph type="ftr" sz="quarter" idx="11"/>
          </p:nvPr>
        </p:nvSpPr>
        <p:spPr/>
        <p:txBody>
          <a:bodyPr/>
          <a:lstStyle/>
          <a:p>
            <a:endParaRPr lang="da-DK" dirty="0"/>
          </a:p>
        </p:txBody>
      </p:sp>
      <p:sp>
        <p:nvSpPr>
          <p:cNvPr id="1048613" name="Slide Number Placeholder 2"/>
          <p:cNvSpPr>
            <a:spLocks noGrp="1"/>
          </p:cNvSpPr>
          <p:nvPr>
            <p:ph type="sldNum" sz="quarter" idx="12"/>
          </p:nvPr>
        </p:nvSpPr>
        <p:spPr/>
        <p:txBody>
          <a:bodyPr/>
          <a:lstStyle/>
          <a:p>
            <a:fld id="{523D5736-D4EB-4751-9D02-71DC81679F8A}" type="slidenum">
              <a:rPr lang="da-DK" smtClean="0"/>
              <a:t>8</a:t>
            </a:fld>
            <a:endParaRPr lang="da-DK"/>
          </a:p>
        </p:txBody>
      </p:sp>
      <p:sp>
        <p:nvSpPr>
          <p:cNvPr id="1048614" name="TextBox 3"/>
          <p:cNvSpPr txBox="1"/>
          <p:nvPr/>
        </p:nvSpPr>
        <p:spPr>
          <a:xfrm>
            <a:off x="0" y="306050"/>
            <a:ext cx="8991600" cy="1412240"/>
          </a:xfrm>
          <a:prstGeom prst="rect">
            <a:avLst/>
          </a:prstGeom>
          <a:noFill/>
        </p:spPr>
        <p:txBody>
          <a:bodyPr wrap="square" rtlCol="0">
            <a:spAutoFit/>
          </a:bodyPr>
          <a:lstStyle/>
          <a:p>
            <a:pPr algn="ctr"/>
            <a:r>
              <a:rPr lang="en-US" dirty="0"/>
              <a:t> </a:t>
            </a:r>
            <a:r>
              <a:rPr lang="en-US" sz="4400" b="1" dirty="0">
                <a:solidFill>
                  <a:srgbClr val="333399"/>
                </a:solidFill>
                <a:latin typeface="Times New Roman" panose="02020603050405020304" pitchFamily="18" charset="0"/>
                <a:cs typeface="Times New Roman" panose="02020603050405020304" pitchFamily="18" charset="0"/>
              </a:rPr>
              <a:t>System Architecture</a:t>
            </a:r>
            <a:r>
              <a:rPr lang="en-IN" sz="4400" b="1" dirty="0">
                <a:solidFill>
                  <a:srgbClr val="333399"/>
                </a:solidFill>
                <a:latin typeface="Times New Roman" panose="02020603050405020304" pitchFamily="18" charset="0"/>
                <a:cs typeface="Times New Roman" panose="02020603050405020304" pitchFamily="18" charset="0"/>
              </a:rPr>
              <a:t/>
            </a:r>
            <a:br>
              <a:rPr lang="en-IN" sz="4400" b="1" dirty="0">
                <a:solidFill>
                  <a:srgbClr val="333399"/>
                </a:solidFill>
                <a:latin typeface="Times New Roman" panose="02020603050405020304" pitchFamily="18" charset="0"/>
                <a:cs typeface="Times New Roman" panose="02020603050405020304" pitchFamily="18" charset="0"/>
              </a:rPr>
            </a:br>
            <a:endParaRPr lang="en-US" sz="4400" dirty="0">
              <a:solidFill>
                <a:srgbClr val="333399"/>
              </a:solidFill>
              <a:latin typeface="Times New Roman" panose="02020603050405020304" pitchFamily="18" charset="0"/>
              <a:cs typeface="Times New Roman" panose="02020603050405020304" pitchFamily="18" charset="0"/>
            </a:endParaRPr>
          </a:p>
        </p:txBody>
      </p:sp>
      <p:sp>
        <p:nvSpPr>
          <p:cNvPr id="3" name="Rectangle 2"/>
          <p:cNvSpPr/>
          <p:nvPr/>
        </p:nvSpPr>
        <p:spPr bwMode="auto">
          <a:xfrm>
            <a:off x="3048000" y="1532626"/>
            <a:ext cx="3505200" cy="457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r>
              <a:rPr kumimoji="0" lang="en-IN" sz="1200" b="0" i="0" u="none" strike="noStrike" cap="none" normalizeH="0" baseline="0" dirty="0" smtClean="0">
                <a:ln>
                  <a:noFill/>
                </a:ln>
                <a:solidFill>
                  <a:schemeClr val="tx1"/>
                </a:solidFill>
                <a:effectLst/>
                <a:latin typeface="Arial" charset="0"/>
              </a:rPr>
              <a:t>Collect</a:t>
            </a:r>
            <a:r>
              <a:rPr kumimoji="0" lang="en-IN" sz="1200" b="0" i="0" u="none" strike="noStrike" cap="none" normalizeH="0" dirty="0" smtClean="0">
                <a:ln>
                  <a:noFill/>
                </a:ln>
                <a:solidFill>
                  <a:schemeClr val="tx1"/>
                </a:solidFill>
                <a:effectLst/>
                <a:latin typeface="Arial" charset="0"/>
              </a:rPr>
              <a:t> the dataset</a:t>
            </a:r>
            <a:endParaRPr kumimoji="0" lang="en-IN" sz="1200" b="0" i="0" u="none" strike="noStrike" cap="none" normalizeH="0" baseline="0" dirty="0" smtClean="0">
              <a:ln>
                <a:noFill/>
              </a:ln>
              <a:solidFill>
                <a:schemeClr val="tx1"/>
              </a:solidFill>
              <a:effectLst/>
              <a:latin typeface="Arial" charset="0"/>
            </a:endParaRPr>
          </a:p>
        </p:txBody>
      </p:sp>
      <p:sp>
        <p:nvSpPr>
          <p:cNvPr id="7" name="Rectangle 6"/>
          <p:cNvSpPr/>
          <p:nvPr/>
        </p:nvSpPr>
        <p:spPr bwMode="auto">
          <a:xfrm>
            <a:off x="3046562" y="2286000"/>
            <a:ext cx="3505200" cy="457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r>
              <a:rPr kumimoji="0" lang="en-IN" sz="1200" b="0" i="0" u="none" strike="noStrike" cap="none" normalizeH="0" baseline="0" dirty="0" smtClean="0">
                <a:ln>
                  <a:noFill/>
                </a:ln>
                <a:solidFill>
                  <a:schemeClr val="tx1"/>
                </a:solidFill>
                <a:effectLst/>
                <a:latin typeface="Arial" charset="0"/>
              </a:rPr>
              <a:t>Collect the information</a:t>
            </a:r>
            <a:endParaRPr kumimoji="0" lang="en-IN" sz="1200" b="0" i="0" u="none" strike="noStrike" cap="none" normalizeH="0" baseline="0" dirty="0" smtClean="0">
              <a:ln>
                <a:noFill/>
              </a:ln>
              <a:solidFill>
                <a:schemeClr val="tx1"/>
              </a:solidFill>
              <a:effectLst/>
              <a:latin typeface="Arial" charset="0"/>
            </a:endParaRPr>
          </a:p>
        </p:txBody>
      </p:sp>
      <p:sp>
        <p:nvSpPr>
          <p:cNvPr id="8" name="Rectangle 7"/>
          <p:cNvSpPr/>
          <p:nvPr/>
        </p:nvSpPr>
        <p:spPr bwMode="auto">
          <a:xfrm>
            <a:off x="3046562" y="3124200"/>
            <a:ext cx="3505200" cy="457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r>
              <a:rPr kumimoji="0" lang="en-IN" sz="1200" b="0" i="0" u="none" strike="noStrike" cap="none" normalizeH="0" baseline="0" dirty="0" smtClean="0">
                <a:ln>
                  <a:noFill/>
                </a:ln>
                <a:solidFill>
                  <a:schemeClr val="tx1"/>
                </a:solidFill>
                <a:effectLst/>
                <a:latin typeface="Arial" charset="0"/>
              </a:rPr>
              <a:t>Learn </a:t>
            </a:r>
            <a:r>
              <a:rPr kumimoji="0" lang="en-IN" sz="1200" b="0" i="0" u="none" strike="noStrike" cap="none" normalizeH="0" baseline="0" dirty="0" err="1" smtClean="0">
                <a:ln>
                  <a:noFill/>
                </a:ln>
                <a:solidFill>
                  <a:schemeClr val="tx1"/>
                </a:solidFill>
                <a:effectLst/>
                <a:latin typeface="Arial" charset="0"/>
              </a:rPr>
              <a:t>alexnet</a:t>
            </a:r>
            <a:r>
              <a:rPr kumimoji="0" lang="en-IN" sz="1200" b="0" i="0" u="none" strike="noStrike" cap="none" normalizeH="0" baseline="0" dirty="0" smtClean="0">
                <a:ln>
                  <a:noFill/>
                </a:ln>
                <a:solidFill>
                  <a:schemeClr val="tx1"/>
                </a:solidFill>
                <a:effectLst/>
                <a:latin typeface="Arial" charset="0"/>
              </a:rPr>
              <a:t> and </a:t>
            </a:r>
            <a:r>
              <a:rPr kumimoji="0" lang="en-IN" sz="1200" b="0" i="0" u="none" strike="noStrike" cap="none" normalizeH="0" baseline="0" dirty="0" err="1" smtClean="0">
                <a:ln>
                  <a:noFill/>
                </a:ln>
                <a:solidFill>
                  <a:schemeClr val="tx1"/>
                </a:solidFill>
                <a:effectLst/>
                <a:latin typeface="Arial" charset="0"/>
              </a:rPr>
              <a:t>Googlenet</a:t>
            </a:r>
            <a:endParaRPr kumimoji="0" lang="en-IN" sz="1200" b="0" i="0" u="none" strike="noStrike" cap="none" normalizeH="0" baseline="0" dirty="0" smtClean="0">
              <a:ln>
                <a:noFill/>
              </a:ln>
              <a:solidFill>
                <a:schemeClr val="tx1"/>
              </a:solidFill>
              <a:effectLst/>
              <a:latin typeface="Arial" charset="0"/>
            </a:endParaRPr>
          </a:p>
        </p:txBody>
      </p:sp>
      <p:sp>
        <p:nvSpPr>
          <p:cNvPr id="9" name="Rectangle 8"/>
          <p:cNvSpPr/>
          <p:nvPr/>
        </p:nvSpPr>
        <p:spPr bwMode="auto">
          <a:xfrm>
            <a:off x="3046562" y="3886200"/>
            <a:ext cx="3505200" cy="457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r>
              <a:rPr kumimoji="0" lang="en-IN" sz="1200" b="0" i="0" u="none" strike="noStrike" cap="none" normalizeH="0" baseline="0" dirty="0" smtClean="0">
                <a:ln>
                  <a:noFill/>
                </a:ln>
                <a:solidFill>
                  <a:schemeClr val="tx1"/>
                </a:solidFill>
                <a:effectLst/>
                <a:latin typeface="Arial" charset="0"/>
              </a:rPr>
              <a:t>Define training parameter</a:t>
            </a:r>
            <a:endParaRPr kumimoji="0" lang="en-IN" sz="1200" b="0" i="0" u="none" strike="noStrike" cap="none" normalizeH="0" baseline="0" dirty="0" smtClean="0">
              <a:ln>
                <a:noFill/>
              </a:ln>
              <a:solidFill>
                <a:schemeClr val="tx1"/>
              </a:solidFill>
              <a:effectLst/>
              <a:latin typeface="Arial" charset="0"/>
            </a:endParaRPr>
          </a:p>
        </p:txBody>
      </p:sp>
      <p:sp>
        <p:nvSpPr>
          <p:cNvPr id="10" name="Rectangle 9"/>
          <p:cNvSpPr/>
          <p:nvPr/>
        </p:nvSpPr>
        <p:spPr bwMode="auto">
          <a:xfrm>
            <a:off x="3048000" y="5867400"/>
            <a:ext cx="3505200" cy="457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r>
              <a:rPr kumimoji="0" lang="en-IN" sz="1200" b="0" i="0" u="none" strike="noStrike" cap="none" normalizeH="0" baseline="0" dirty="0" smtClean="0">
                <a:ln>
                  <a:noFill/>
                </a:ln>
                <a:solidFill>
                  <a:schemeClr val="tx1"/>
                </a:solidFill>
                <a:effectLst/>
                <a:latin typeface="Arial" charset="0"/>
              </a:rPr>
              <a:t>Result</a:t>
            </a:r>
            <a:endParaRPr kumimoji="0" lang="en-IN" sz="1200" b="0" i="0" u="none" strike="noStrike" cap="none" normalizeH="0" baseline="0" dirty="0" smtClean="0">
              <a:ln>
                <a:noFill/>
              </a:ln>
              <a:solidFill>
                <a:schemeClr val="tx1"/>
              </a:solidFill>
              <a:effectLst/>
              <a:latin typeface="Arial" charset="0"/>
            </a:endParaRPr>
          </a:p>
        </p:txBody>
      </p:sp>
      <p:cxnSp>
        <p:nvCxnSpPr>
          <p:cNvPr id="5" name="Straight Arrow Connector 4"/>
          <p:cNvCxnSpPr/>
          <p:nvPr/>
        </p:nvCxnSpPr>
        <p:spPr bwMode="auto">
          <a:xfrm>
            <a:off x="4343400" y="4343400"/>
            <a:ext cx="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 name="Straight Connector 10"/>
          <p:cNvCxnSpPr/>
          <p:nvPr/>
        </p:nvCxnSpPr>
        <p:spPr bwMode="auto">
          <a:xfrm>
            <a:off x="4343400" y="4495800"/>
            <a:ext cx="304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a:off x="4359215" y="4648200"/>
            <a:ext cx="304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2" name="TextBox 11"/>
          <p:cNvSpPr txBox="1"/>
          <p:nvPr/>
        </p:nvSpPr>
        <p:spPr>
          <a:xfrm>
            <a:off x="4664015" y="4343400"/>
            <a:ext cx="601447" cy="461665"/>
          </a:xfrm>
          <a:prstGeom prst="rect">
            <a:avLst/>
          </a:prstGeom>
          <a:noFill/>
        </p:spPr>
        <p:txBody>
          <a:bodyPr wrap="none" rtlCol="0">
            <a:spAutoFit/>
          </a:bodyPr>
          <a:lstStyle/>
          <a:p>
            <a:r>
              <a:rPr lang="en-IN" sz="1200" dirty="0" smtClean="0"/>
              <a:t>Data</a:t>
            </a:r>
          </a:p>
          <a:p>
            <a:r>
              <a:rPr lang="en-IN" sz="1200" dirty="0" smtClean="0"/>
              <a:t>Model</a:t>
            </a:r>
            <a:endParaRPr lang="en-IN" sz="1200" dirty="0"/>
          </a:p>
        </p:txBody>
      </p:sp>
      <p:sp>
        <p:nvSpPr>
          <p:cNvPr id="17" name="Rectangle 16"/>
          <p:cNvSpPr/>
          <p:nvPr/>
        </p:nvSpPr>
        <p:spPr bwMode="auto">
          <a:xfrm>
            <a:off x="3046562" y="4876800"/>
            <a:ext cx="3505200" cy="457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r>
              <a:rPr kumimoji="0" lang="en-IN" sz="1200" b="0" i="0" u="none" strike="noStrike" cap="none" normalizeH="0" baseline="0" dirty="0" smtClean="0">
                <a:ln>
                  <a:noFill/>
                </a:ln>
                <a:solidFill>
                  <a:schemeClr val="tx1"/>
                </a:solidFill>
                <a:effectLst/>
              </a:rPr>
              <a:t>Testing</a:t>
            </a:r>
            <a:r>
              <a:rPr kumimoji="0" lang="en-IN" sz="1200" b="0" i="0" u="none" strike="noStrike" cap="none" normalizeH="0" dirty="0" smtClean="0">
                <a:ln>
                  <a:noFill/>
                </a:ln>
                <a:solidFill>
                  <a:schemeClr val="tx1"/>
                </a:solidFill>
                <a:effectLst/>
              </a:rPr>
              <a:t> data </a:t>
            </a:r>
            <a:r>
              <a:rPr lang="en-IN" sz="1200" dirty="0" smtClean="0"/>
              <a:t>&amp; Training data</a:t>
            </a:r>
            <a:endParaRPr kumimoji="0" lang="en-IN" sz="1200" b="0" i="0" u="none" strike="noStrike" cap="none" normalizeH="0" dirty="0" smtClean="0">
              <a:ln>
                <a:noFill/>
              </a:ln>
              <a:solidFill>
                <a:schemeClr val="tx1"/>
              </a:solidFill>
              <a:effectLst/>
            </a:endParaRPr>
          </a:p>
        </p:txBody>
      </p:sp>
      <p:cxnSp>
        <p:nvCxnSpPr>
          <p:cNvPr id="14" name="Straight Arrow Connector 13"/>
          <p:cNvCxnSpPr/>
          <p:nvPr/>
        </p:nvCxnSpPr>
        <p:spPr bwMode="auto">
          <a:xfrm>
            <a:off x="4343400" y="1989826"/>
            <a:ext cx="0" cy="29617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 name="Straight Arrow Connector 19"/>
          <p:cNvCxnSpPr/>
          <p:nvPr/>
        </p:nvCxnSpPr>
        <p:spPr bwMode="auto">
          <a:xfrm>
            <a:off x="4366404" y="2743200"/>
            <a:ext cx="0" cy="381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2" name="Straight Arrow Connector 21"/>
          <p:cNvCxnSpPr/>
          <p:nvPr/>
        </p:nvCxnSpPr>
        <p:spPr bwMode="auto">
          <a:xfrm>
            <a:off x="4366404" y="3590026"/>
            <a:ext cx="0" cy="29617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3" name="Straight Arrow Connector 22"/>
          <p:cNvCxnSpPr/>
          <p:nvPr/>
        </p:nvCxnSpPr>
        <p:spPr bwMode="auto">
          <a:xfrm>
            <a:off x="4336211" y="5334000"/>
            <a:ext cx="7189" cy="533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ransition spd="med">
    <p:strips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Footer Placeholder 1"/>
          <p:cNvSpPr>
            <a:spLocks noGrp="1"/>
          </p:cNvSpPr>
          <p:nvPr>
            <p:ph type="ftr" sz="quarter" idx="11"/>
          </p:nvPr>
        </p:nvSpPr>
        <p:spPr/>
        <p:txBody>
          <a:bodyPr/>
          <a:lstStyle/>
          <a:p>
            <a:endParaRPr lang="da-DK"/>
          </a:p>
        </p:txBody>
      </p:sp>
      <p:sp>
        <p:nvSpPr>
          <p:cNvPr id="1048616" name="Slide Number Placeholder 2"/>
          <p:cNvSpPr>
            <a:spLocks noGrp="1"/>
          </p:cNvSpPr>
          <p:nvPr>
            <p:ph type="sldNum" sz="quarter" idx="12"/>
          </p:nvPr>
        </p:nvSpPr>
        <p:spPr/>
        <p:txBody>
          <a:bodyPr/>
          <a:lstStyle/>
          <a:p>
            <a:fld id="{523D5736-D4EB-4751-9D02-71DC81679F8A}" type="slidenum">
              <a:rPr lang="da-DK" smtClean="0"/>
              <a:t>9</a:t>
            </a:fld>
            <a:endParaRPr lang="da-DK"/>
          </a:p>
        </p:txBody>
      </p:sp>
      <p:sp>
        <p:nvSpPr>
          <p:cNvPr id="1048617" name="TextBox 3"/>
          <p:cNvSpPr txBox="1"/>
          <p:nvPr/>
        </p:nvSpPr>
        <p:spPr>
          <a:xfrm>
            <a:off x="0" y="457200"/>
            <a:ext cx="8915400" cy="1412240"/>
          </a:xfrm>
          <a:prstGeom prst="rect">
            <a:avLst/>
          </a:prstGeom>
          <a:noFill/>
        </p:spPr>
        <p:txBody>
          <a:bodyPr wrap="square" rtlCol="0">
            <a:spAutoFit/>
          </a:bodyPr>
          <a:lstStyle/>
          <a:p>
            <a:pPr algn="ctr"/>
            <a:r>
              <a:rPr lang="en-IN" sz="4400" b="1" dirty="0" smtClean="0">
                <a:solidFill>
                  <a:srgbClr val="333399"/>
                </a:solidFill>
                <a:latin typeface="Times New Roman" panose="02020603050405020304" pitchFamily="18" charset="0"/>
                <a:cs typeface="Times New Roman" panose="02020603050405020304" pitchFamily="18" charset="0"/>
              </a:rPr>
              <a:t>Software Requirements</a:t>
            </a:r>
            <a:br>
              <a:rPr lang="en-IN" sz="4400" b="1" dirty="0" smtClean="0">
                <a:solidFill>
                  <a:srgbClr val="333399"/>
                </a:solidFill>
                <a:latin typeface="Times New Roman" panose="02020603050405020304" pitchFamily="18" charset="0"/>
                <a:cs typeface="Times New Roman" panose="02020603050405020304" pitchFamily="18" charset="0"/>
              </a:rPr>
            </a:br>
            <a:endParaRPr lang="en-US" sz="4400" dirty="0">
              <a:solidFill>
                <a:srgbClr val="333399"/>
              </a:solidFill>
              <a:latin typeface="Times New Roman" panose="02020603050405020304" pitchFamily="18" charset="0"/>
              <a:cs typeface="Times New Roman" panose="02020603050405020304" pitchFamily="18" charset="0"/>
            </a:endParaRPr>
          </a:p>
        </p:txBody>
      </p:sp>
      <p:sp>
        <p:nvSpPr>
          <p:cNvPr id="1048618" name="TextBox 4"/>
          <p:cNvSpPr txBox="1"/>
          <p:nvPr/>
        </p:nvSpPr>
        <p:spPr>
          <a:xfrm>
            <a:off x="381000" y="1903750"/>
            <a:ext cx="8153400" cy="2677656"/>
          </a:xfrm>
          <a:prstGeom prst="rect">
            <a:avLst/>
          </a:prstGeom>
          <a:noFill/>
        </p:spPr>
        <p:txBody>
          <a:bodyPr wrap="square" rtlCol="0">
            <a:spAutoFit/>
          </a:bodyPr>
          <a:lstStyle/>
          <a:p>
            <a:pPr marL="0" indent="0">
              <a:buNone/>
            </a:pPr>
            <a:r>
              <a:rPr lang="en-US" sz="2400" b="1" dirty="0" smtClean="0">
                <a:latin typeface="Times New Roman" pitchFamily="18" charset="0"/>
                <a:cs typeface="Times New Roman" pitchFamily="18" charset="0"/>
              </a:rPr>
              <a:t>SOFTWARE REQUIREMENTS:</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lvl="0"/>
            <a:r>
              <a:rPr lang="en-US" sz="2400" dirty="0" smtClean="0">
                <a:latin typeface="Times New Roman" pitchFamily="18" charset="0"/>
                <a:cs typeface="Times New Roman" pitchFamily="18" charset="0"/>
              </a:rPr>
              <a:t>Operating system 	:Window 10</a:t>
            </a:r>
          </a:p>
          <a:p>
            <a:pPr lvl="0"/>
            <a:r>
              <a:rPr lang="en-US" sz="2400" dirty="0" smtClean="0">
                <a:latin typeface="Times New Roman" pitchFamily="18" charset="0"/>
                <a:cs typeface="Times New Roman" pitchFamily="18" charset="0"/>
              </a:rPr>
              <a:t>Coding Language	: Python</a:t>
            </a:r>
          </a:p>
          <a:p>
            <a:pPr lvl="0"/>
            <a:r>
              <a:rPr lang="en-US" sz="2400" dirty="0" smtClean="0">
                <a:latin typeface="Times New Roman" pitchFamily="18" charset="0"/>
                <a:cs typeface="Times New Roman" pitchFamily="18" charset="0"/>
              </a:rPr>
              <a:t>Design constraints      : </a:t>
            </a:r>
            <a:r>
              <a:rPr lang="en-US" sz="2400" dirty="0" err="1" smtClean="0">
                <a:latin typeface="Times New Roman" pitchFamily="18" charset="0"/>
                <a:cs typeface="Times New Roman" pitchFamily="18" charset="0"/>
              </a:rPr>
              <a:t>JNotebook</a:t>
            </a:r>
            <a:endParaRPr lang="en-US" sz="2400" dirty="0" smtClean="0">
              <a:latin typeface="Times New Roman" pitchFamily="18" charset="0"/>
              <a:cs typeface="Times New Roman" pitchFamily="18" charset="0"/>
            </a:endParaRPr>
          </a:p>
          <a:p>
            <a:pPr>
              <a:buNone/>
            </a:pPr>
            <a:r>
              <a:rPr lang="en-GB"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endParaRPr lang="en-US" sz="2400" dirty="0"/>
          </a:p>
        </p:txBody>
      </p:sp>
    </p:spTree>
  </p:cSld>
  <p:clrMapOvr>
    <a:masterClrMapping/>
  </p:clrMapOvr>
  <p:transition spd="med">
    <p:strips dir="rd"/>
  </p:transition>
</p:sld>
</file>

<file path=ppt/theme/theme1.xml><?xml version="1.0" encoding="utf-8"?>
<a:theme xmlns:a="http://schemas.openxmlformats.org/drawingml/2006/main" name="test">
  <a:themeElements>
    <a:clrScheme name="tes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s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defRPr kumimoji="0" lang="en-US" sz="3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defRPr kumimoji="0" lang="en-US" sz="3200" b="0" i="0" u="none" strike="noStrike" cap="none" normalizeH="0" baseline="0" smtClean="0">
            <a:ln>
              <a:noFill/>
            </a:ln>
            <a:solidFill>
              <a:schemeClr val="tx1"/>
            </a:solidFill>
            <a:effectLst/>
            <a:latin typeface="Arial" charset="0"/>
          </a:defRPr>
        </a:defPPr>
      </a:lstStyle>
    </a:lnDef>
  </a:objectDefaults>
  <a:extraClrSchemeLst>
    <a:extraClrScheme>
      <a:clrScheme name="tes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s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s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s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s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s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s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s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s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s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s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s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623</Words>
  <Application>Microsoft Office PowerPoint</Application>
  <PresentationFormat>On-screen Show (4:3)</PresentationFormat>
  <Paragraphs>130</Paragraphs>
  <Slides>13</Slides>
  <Notes>0</Notes>
  <HiddenSlides>0</HiddenSlides>
  <MMClips>0</MMClips>
  <ScaleCrop>false</ScaleCrop>
  <HeadingPairs>
    <vt:vector size="4" baseType="variant">
      <vt:variant>
        <vt:lpstr>Theme</vt:lpstr>
      </vt:variant>
      <vt:variant>
        <vt:i4>3</vt:i4>
      </vt:variant>
      <vt:variant>
        <vt:lpstr>Slide Titles</vt:lpstr>
      </vt:variant>
      <vt:variant>
        <vt:i4>13</vt:i4>
      </vt:variant>
    </vt:vector>
  </HeadingPairs>
  <TitlesOfParts>
    <vt:vector size="16" baseType="lpstr">
      <vt:lpstr>test</vt:lpstr>
      <vt:lpstr>Custom Design</vt:lpstr>
      <vt:lpstr>1_Custom Design</vt:lpstr>
      <vt:lpstr>Detection of Disease in Tea Leaves Using Convolution Neural Network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CTIF</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Communications and Security</dc:title>
  <dc:creator>Neeli R. Prasad</dc:creator>
  <cp:lastModifiedBy>ACER</cp:lastModifiedBy>
  <cp:revision>16</cp:revision>
  <dcterms:created xsi:type="dcterms:W3CDTF">2003-08-24T14:17:16Z</dcterms:created>
  <dcterms:modified xsi:type="dcterms:W3CDTF">2022-11-05T06:51:16Z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f3514b3474c04431852acb6269a1224a</vt:lpwstr>
  </property>
</Properties>
</file>