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40" r:id="rId4"/>
    <p:sldMasterId id="2147483741" r:id="rId5"/>
    <p:sldMasterId id="2147483742" r:id="rId6"/>
    <p:sldMasterId id="2147483743" r:id="rId7"/>
    <p:sldMasterId id="2147483744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</p:sldIdLst>
  <p:sldSz cy="5143500" cx="9144000"/>
  <p:notesSz cx="6858000" cy="9144000"/>
  <p:embeddedFontLst>
    <p:embeddedFont>
      <p:font typeface="Open Sans SemiBold"/>
      <p:regular r:id="rId28"/>
      <p:bold r:id="rId29"/>
      <p:italic r:id="rId30"/>
      <p:boldItalic r:id="rId31"/>
    </p:embeddedFont>
    <p:embeddedFont>
      <p:font typeface="Helvetica Neue"/>
      <p:regular r:id="rId32"/>
      <p:bold r:id="rId33"/>
      <p:italic r:id="rId34"/>
      <p:boldItalic r:id="rId35"/>
    </p:embeddedFont>
    <p:embeddedFont>
      <p:font typeface="Open Sans Light"/>
      <p:regular r:id="rId36"/>
      <p:bold r:id="rId37"/>
      <p:italic r:id="rId38"/>
      <p:boldItalic r:id="rId39"/>
    </p:embeddedFont>
    <p:embeddedFont>
      <p:font typeface="Open Sans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regular.fntdata"/><Relationship Id="rId20" Type="http://schemas.openxmlformats.org/officeDocument/2006/relationships/slide" Target="slides/slide11.xml"/><Relationship Id="rId42" Type="http://schemas.openxmlformats.org/officeDocument/2006/relationships/font" Target="fonts/OpenSans-italic.fntdata"/><Relationship Id="rId41" Type="http://schemas.openxmlformats.org/officeDocument/2006/relationships/font" Target="fonts/OpenSans-bold.fntdata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43" Type="http://schemas.openxmlformats.org/officeDocument/2006/relationships/font" Target="fonts/OpenSans-boldItalic.fntdata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1" Type="http://schemas.openxmlformats.org/officeDocument/2006/relationships/theme" Target="theme/theme5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font" Target="fonts/OpenSansSemiBold-regular.fntdata"/><Relationship Id="rId27" Type="http://schemas.openxmlformats.org/officeDocument/2006/relationships/slide" Target="slides/slide18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OpenSansSemiBold-bold.fntdata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font" Target="fonts/OpenSansSemiBold-boldItalic.fntdata"/><Relationship Id="rId30" Type="http://schemas.openxmlformats.org/officeDocument/2006/relationships/font" Target="fonts/OpenSansSemiBold-italic.fntdata"/><Relationship Id="rId11" Type="http://schemas.openxmlformats.org/officeDocument/2006/relationships/slide" Target="slides/slide2.xml"/><Relationship Id="rId33" Type="http://schemas.openxmlformats.org/officeDocument/2006/relationships/font" Target="fonts/HelveticaNeue-bold.fntdata"/><Relationship Id="rId10" Type="http://schemas.openxmlformats.org/officeDocument/2006/relationships/slide" Target="slides/slide1.xml"/><Relationship Id="rId32" Type="http://schemas.openxmlformats.org/officeDocument/2006/relationships/font" Target="fonts/HelveticaNeue-regular.fntdata"/><Relationship Id="rId13" Type="http://schemas.openxmlformats.org/officeDocument/2006/relationships/slide" Target="slides/slide4.xml"/><Relationship Id="rId35" Type="http://schemas.openxmlformats.org/officeDocument/2006/relationships/font" Target="fonts/HelveticaNeue-boldItalic.fntdata"/><Relationship Id="rId12" Type="http://schemas.openxmlformats.org/officeDocument/2006/relationships/slide" Target="slides/slide3.xml"/><Relationship Id="rId34" Type="http://schemas.openxmlformats.org/officeDocument/2006/relationships/font" Target="fonts/HelveticaNeue-italic.fntdata"/><Relationship Id="rId15" Type="http://schemas.openxmlformats.org/officeDocument/2006/relationships/slide" Target="slides/slide6.xml"/><Relationship Id="rId37" Type="http://schemas.openxmlformats.org/officeDocument/2006/relationships/font" Target="fonts/OpenSansLight-bold.fntdata"/><Relationship Id="rId14" Type="http://schemas.openxmlformats.org/officeDocument/2006/relationships/slide" Target="slides/slide5.xml"/><Relationship Id="rId36" Type="http://schemas.openxmlformats.org/officeDocument/2006/relationships/font" Target="fonts/OpenSansLight-regular.fntdata"/><Relationship Id="rId17" Type="http://schemas.openxmlformats.org/officeDocument/2006/relationships/slide" Target="slides/slide8.xml"/><Relationship Id="rId39" Type="http://schemas.openxmlformats.org/officeDocument/2006/relationships/font" Target="fonts/OpenSansLight-boldItalic.fntdata"/><Relationship Id="rId16" Type="http://schemas.openxmlformats.org/officeDocument/2006/relationships/slide" Target="slides/slide7.xml"/><Relationship Id="rId38" Type="http://schemas.openxmlformats.org/officeDocument/2006/relationships/font" Target="fonts/OpenSansLight-italic.fntdata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1" name="Shape 2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2" name="Google Shape;2122;g757dfaa777_0_0:notes"/>
          <p:cNvSpPr/>
          <p:nvPr>
            <p:ph idx="2" type="sldImg"/>
          </p:nvPr>
        </p:nvSpPr>
        <p:spPr>
          <a:xfrm>
            <a:off x="381363" y="685800"/>
            <a:ext cx="6095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3" name="Google Shape;2123;g757dfaa7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4" name="Google Shape;2124;g757dfaa777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6" name="Shape 2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7" name="Google Shape;2257;g5bb91aa3b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8" name="Google Shape;2258;g5bb91aa3b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3" name="Shape 2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4" name="Google Shape;2274;g4d23ec1c57_0_8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5" name="Google Shape;2275;g4d23ec1c57_0_8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3" name="Shape 2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4" name="Google Shape;2284;g4d23ec1c57_0_7249:notes"/>
          <p:cNvSpPr/>
          <p:nvPr>
            <p:ph idx="2" type="sldImg"/>
          </p:nvPr>
        </p:nvSpPr>
        <p:spPr>
          <a:xfrm>
            <a:off x="381363" y="685800"/>
            <a:ext cx="6095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5" name="Google Shape;2285;g4d23ec1c57_0_7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6" name="Google Shape;2286;g4d23ec1c57_0_724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1" name="Shape 2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2" name="Google Shape;2292;g5d1c1dd85d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3" name="Google Shape;2293;g5d1c1dd85d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3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54cef7ffb9_0_5:notes"/>
          <p:cNvSpPr/>
          <p:nvPr>
            <p:ph idx="2" type="sldImg"/>
          </p:nvPr>
        </p:nvSpPr>
        <p:spPr>
          <a:xfrm>
            <a:off x="381363" y="685800"/>
            <a:ext cx="6095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5" name="Google Shape;2305;g54cef7ffb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6" name="Google Shape;2306;g54cef7ffb9_0_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0" name="Shape 2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1" name="Google Shape;2311;g4d23ec1c57_0_7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2" name="Google Shape;2312;g4d23ec1c57_0_7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6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7" name="Google Shape;2317;g5d1c1dd85d_0_1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8" name="Google Shape;2318;g5d1c1dd85d_0_1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1" name="Shape 2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2" name="Google Shape;2322;g5d1c1dd85d_0_1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3" name="Google Shape;2323;g5d1c1dd85d_0_1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7" name="Shape 2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8" name="Google Shape;2328;g757dfaa777_0_1090:notes"/>
          <p:cNvSpPr/>
          <p:nvPr>
            <p:ph idx="2" type="sldImg"/>
          </p:nvPr>
        </p:nvSpPr>
        <p:spPr>
          <a:xfrm>
            <a:off x="381363" y="685800"/>
            <a:ext cx="6095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9" name="Google Shape;2329;g757dfaa777_0_10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0" name="Google Shape;2330;g757dfaa777_0_109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1" name="Shape 2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2" name="Google Shape;2132;g4d23ec1c57_0_10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3" name="Google Shape;2133;g4d23ec1c57_0_1020:notes"/>
          <p:cNvSpPr/>
          <p:nvPr>
            <p:ph idx="2" type="sldImg"/>
          </p:nvPr>
        </p:nvSpPr>
        <p:spPr>
          <a:xfrm>
            <a:off x="381363" y="685800"/>
            <a:ext cx="6095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6" name="Shape 2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7" name="Google Shape;2137;g4d23ec1c57_0_20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8" name="Google Shape;2138;g4d23ec1c57_0_2034:notes"/>
          <p:cNvSpPr/>
          <p:nvPr>
            <p:ph idx="2" type="sldImg"/>
          </p:nvPr>
        </p:nvSpPr>
        <p:spPr>
          <a:xfrm>
            <a:off x="381363" y="685800"/>
            <a:ext cx="6095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2" name="Shape 2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3" name="Google Shape;2173;g4d23ec1c57_0_3080:notes"/>
          <p:cNvSpPr/>
          <p:nvPr>
            <p:ph idx="2" type="sldImg"/>
          </p:nvPr>
        </p:nvSpPr>
        <p:spPr>
          <a:xfrm>
            <a:off x="381363" y="685800"/>
            <a:ext cx="6095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4" name="Google Shape;2174;g4d23ec1c57_0_30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5" name="Google Shape;2175;g4d23ec1c57_0_308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5" name="Shape 2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6" name="Google Shape;2196;g4d23ec1c57_0_4118:notes"/>
          <p:cNvSpPr/>
          <p:nvPr>
            <p:ph idx="2" type="sldImg"/>
          </p:nvPr>
        </p:nvSpPr>
        <p:spPr>
          <a:xfrm>
            <a:off x="381363" y="685800"/>
            <a:ext cx="6095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7" name="Google Shape;2197;g4d23ec1c57_0_4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8" name="Google Shape;2198;g4d23ec1c57_0_41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4" name="Shape 2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5" name="Google Shape;2215;g4d23ec1c57_0_5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6" name="Google Shape;2216;g4d23ec1c57_0_5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8" name="Shape 2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9" name="Google Shape;2229;g757dfaa777_0_10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0" name="Google Shape;2230;g757dfaa777_0_10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9" name="Shape 2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Google Shape;2240;g757dfaa777_0_10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1" name="Google Shape;2241;g757dfaa777_0_10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0" name="Shape 2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1" name="Google Shape;2251;g4d23ec1c57_0_5171:notes"/>
          <p:cNvSpPr/>
          <p:nvPr>
            <p:ph idx="2" type="sldImg"/>
          </p:nvPr>
        </p:nvSpPr>
        <p:spPr>
          <a:xfrm>
            <a:off x="381363" y="685800"/>
            <a:ext cx="6095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2" name="Google Shape;2252;g4d23ec1c57_0_5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3" name="Google Shape;2253;g4d23ec1c57_0_517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8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png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11.png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">
  <p:cSld name="Bulle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title"/>
          </p:nvPr>
        </p:nvSpPr>
        <p:spPr>
          <a:xfrm>
            <a:off x="343932" y="91441"/>
            <a:ext cx="79620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b="1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343932" y="1219203"/>
            <a:ext cx="79620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‒"/>
              <a:defRPr sz="14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Calibri"/>
              <a:buChar char="‒"/>
              <a:defRPr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Calibri"/>
              <a:buChar char="‒"/>
              <a:defRPr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2" type="body"/>
          </p:nvPr>
        </p:nvSpPr>
        <p:spPr>
          <a:xfrm>
            <a:off x="343932" y="830983"/>
            <a:ext cx="79620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None/>
              <a:defRPr sz="18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with subtitle">
  <p:cSld name="Title with sub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343932" y="91441"/>
            <a:ext cx="79620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b="1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343932" y="830983"/>
            <a:ext cx="79620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None/>
              <a:defRPr sz="18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Title">
    <p:bg>
      <p:bgPr>
        <a:solidFill>
          <a:srgbClr val="1F2C33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1760" cy="51434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6"/>
          <p:cNvCxnSpPr/>
          <p:nvPr/>
        </p:nvCxnSpPr>
        <p:spPr>
          <a:xfrm>
            <a:off x="694943" y="3218696"/>
            <a:ext cx="372000" cy="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5" name="Google Shape;6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4850" y="672027"/>
            <a:ext cx="1318931" cy="45344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6"/>
          <p:cNvSpPr/>
          <p:nvPr/>
        </p:nvSpPr>
        <p:spPr>
          <a:xfrm>
            <a:off x="152400" y="4779517"/>
            <a:ext cx="685800" cy="304500"/>
          </a:xfrm>
          <a:prstGeom prst="rect">
            <a:avLst/>
          </a:prstGeom>
          <a:solidFill>
            <a:srgbClr val="1F2C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586714" y="3409182"/>
            <a:ext cx="4564500" cy="9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idx="2" type="body"/>
          </p:nvPr>
        </p:nvSpPr>
        <p:spPr>
          <a:xfrm>
            <a:off x="578803" y="1412301"/>
            <a:ext cx="5258100" cy="15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‒"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‒"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‒"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bg>
      <p:bgPr>
        <a:solidFill>
          <a:schemeClr val="accen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71" name="Google Shape;71;p17"/>
          <p:cNvGrpSpPr/>
          <p:nvPr/>
        </p:nvGrpSpPr>
        <p:grpSpPr>
          <a:xfrm>
            <a:off x="4240796" y="550313"/>
            <a:ext cx="662948" cy="577222"/>
            <a:chOff x="688975" y="1885950"/>
            <a:chExt cx="484505" cy="421853"/>
          </a:xfrm>
        </p:grpSpPr>
        <p:sp>
          <p:nvSpPr>
            <p:cNvPr id="72" name="Google Shape;72;p17"/>
            <p:cNvSpPr/>
            <p:nvPr/>
          </p:nvSpPr>
          <p:spPr>
            <a:xfrm>
              <a:off x="688975" y="1885950"/>
              <a:ext cx="225425" cy="421853"/>
            </a:xfrm>
            <a:custGeom>
              <a:rect b="b" l="l" r="r" t="t"/>
              <a:pathLst>
                <a:path extrusionOk="0" h="191" w="102">
                  <a:moveTo>
                    <a:pt x="65" y="64"/>
                  </a:moveTo>
                  <a:cubicBezTo>
                    <a:pt x="79" y="47"/>
                    <a:pt x="102" y="38"/>
                    <a:pt x="102" y="38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0"/>
                    <a:pt x="51" y="6"/>
                    <a:pt x="24" y="34"/>
                  </a:cubicBezTo>
                  <a:cubicBezTo>
                    <a:pt x="0" y="59"/>
                    <a:pt x="0" y="95"/>
                    <a:pt x="0" y="95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102" y="191"/>
                    <a:pt x="102" y="191"/>
                    <a:pt x="102" y="191"/>
                  </a:cubicBezTo>
                  <a:cubicBezTo>
                    <a:pt x="102" y="95"/>
                    <a:pt x="102" y="95"/>
                    <a:pt x="102" y="95"/>
                  </a:cubicBezTo>
                  <a:cubicBezTo>
                    <a:pt x="54" y="95"/>
                    <a:pt x="54" y="95"/>
                    <a:pt x="54" y="95"/>
                  </a:cubicBezTo>
                  <a:cubicBezTo>
                    <a:pt x="54" y="95"/>
                    <a:pt x="54" y="77"/>
                    <a:pt x="65" y="64"/>
                  </a:cubicBezTo>
                  <a:close/>
                </a:path>
              </a:pathLst>
            </a:custGeom>
            <a:solidFill>
              <a:srgbClr val="47B2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3" name="Google Shape;73;p17"/>
            <p:cNvSpPr/>
            <p:nvPr/>
          </p:nvSpPr>
          <p:spPr>
            <a:xfrm>
              <a:off x="948055" y="1885950"/>
              <a:ext cx="225425" cy="421853"/>
            </a:xfrm>
            <a:custGeom>
              <a:rect b="b" l="l" r="r" t="t"/>
              <a:pathLst>
                <a:path extrusionOk="0" h="191" w="102">
                  <a:moveTo>
                    <a:pt x="65" y="64"/>
                  </a:moveTo>
                  <a:cubicBezTo>
                    <a:pt x="79" y="47"/>
                    <a:pt x="102" y="38"/>
                    <a:pt x="102" y="38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0"/>
                    <a:pt x="51" y="6"/>
                    <a:pt x="24" y="34"/>
                  </a:cubicBezTo>
                  <a:cubicBezTo>
                    <a:pt x="0" y="59"/>
                    <a:pt x="0" y="95"/>
                    <a:pt x="0" y="95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102" y="191"/>
                    <a:pt x="102" y="191"/>
                    <a:pt x="102" y="191"/>
                  </a:cubicBezTo>
                  <a:cubicBezTo>
                    <a:pt x="102" y="95"/>
                    <a:pt x="102" y="95"/>
                    <a:pt x="102" y="95"/>
                  </a:cubicBezTo>
                  <a:cubicBezTo>
                    <a:pt x="54" y="95"/>
                    <a:pt x="54" y="95"/>
                    <a:pt x="54" y="95"/>
                  </a:cubicBezTo>
                  <a:cubicBezTo>
                    <a:pt x="54" y="95"/>
                    <a:pt x="54" y="77"/>
                    <a:pt x="65" y="64"/>
                  </a:cubicBezTo>
                  <a:close/>
                </a:path>
              </a:pathLst>
            </a:custGeom>
            <a:solidFill>
              <a:srgbClr val="47B2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1082929" y="1475489"/>
            <a:ext cx="6978600" cy="25653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0" spcFirstLastPara="1" rIns="0" wrap="square" tIns="4570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0" i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2" type="body"/>
          </p:nvPr>
        </p:nvSpPr>
        <p:spPr>
          <a:xfrm>
            <a:off x="1079500" y="4291594"/>
            <a:ext cx="69855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b="1" i="0" sz="1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Idea">
  <p:cSld name="Big Idea">
    <p:bg>
      <p:bgPr>
        <a:solidFill>
          <a:srgbClr val="008F86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8F8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" name="Google Shape;78;p18"/>
          <p:cNvSpPr txBox="1"/>
          <p:nvPr>
            <p:ph idx="1" type="body"/>
          </p:nvPr>
        </p:nvSpPr>
        <p:spPr>
          <a:xfrm>
            <a:off x="952500" y="1185867"/>
            <a:ext cx="7239000" cy="27717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0" spcFirstLastPara="1" rIns="0" wrap="square" tIns="4570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4000"/>
              <a:buNone/>
              <a:defRPr b="0" sz="40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8"/>
          <p:cNvSpPr txBox="1"/>
          <p:nvPr/>
        </p:nvSpPr>
        <p:spPr>
          <a:xfrm>
            <a:off x="100093" y="4855648"/>
            <a:ext cx="100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0" name="Google Shape;80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58150" y="4725336"/>
            <a:ext cx="675875" cy="232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hart">
  <p:cSld name="Char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>
            <p:ph type="title"/>
          </p:nvPr>
        </p:nvSpPr>
        <p:spPr>
          <a:xfrm>
            <a:off x="343932" y="59476"/>
            <a:ext cx="79620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" type="body"/>
          </p:nvPr>
        </p:nvSpPr>
        <p:spPr>
          <a:xfrm>
            <a:off x="343932" y="830983"/>
            <a:ext cx="796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None/>
              <a:defRPr sz="18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9"/>
          <p:cNvSpPr/>
          <p:nvPr>
            <p:ph idx="2" type="chart"/>
          </p:nvPr>
        </p:nvSpPr>
        <p:spPr>
          <a:xfrm>
            <a:off x="1066800" y="1429811"/>
            <a:ext cx="7010400" cy="3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ansition">
  <p:cSld name="Transition">
    <p:bg>
      <p:bgPr>
        <a:solidFill>
          <a:srgbClr val="008F86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8F8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" name="Google Shape;87;p20"/>
          <p:cNvSpPr txBox="1"/>
          <p:nvPr>
            <p:ph idx="1" type="body"/>
          </p:nvPr>
        </p:nvSpPr>
        <p:spPr>
          <a:xfrm>
            <a:off x="718820" y="739141"/>
            <a:ext cx="6972300" cy="23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b="1" sz="4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b="0">
                <a:solidFill>
                  <a:schemeClr val="dk1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b="0">
                <a:solidFill>
                  <a:schemeClr val="dk1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b="0">
                <a:solidFill>
                  <a:schemeClr val="dk1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0">
                <a:solidFill>
                  <a:schemeClr val="dk1"/>
                </a:solidFill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20"/>
          <p:cNvSpPr txBox="1"/>
          <p:nvPr>
            <p:ph idx="2" type="body"/>
          </p:nvPr>
        </p:nvSpPr>
        <p:spPr>
          <a:xfrm>
            <a:off x="718820" y="3174404"/>
            <a:ext cx="51867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None/>
              <a:defRPr b="0" sz="2400">
                <a:solidFill>
                  <a:srgbClr val="7FFFF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89" name="Google Shape;8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58150" y="4725336"/>
            <a:ext cx="675875" cy="232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ansition map">
  <p:cSld name="Transition map">
    <p:bg>
      <p:bgPr>
        <a:solidFill>
          <a:srgbClr val="008F86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B6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92" name="Google Shape;92;p21"/>
          <p:cNvGrpSpPr/>
          <p:nvPr/>
        </p:nvGrpSpPr>
        <p:grpSpPr>
          <a:xfrm>
            <a:off x="196851" y="254000"/>
            <a:ext cx="8782050" cy="4621223"/>
            <a:chOff x="124" y="160"/>
            <a:chExt cx="5532" cy="2911"/>
          </a:xfrm>
        </p:grpSpPr>
        <p:grpSp>
          <p:nvGrpSpPr>
            <p:cNvPr id="93" name="Google Shape;93;p21"/>
            <p:cNvGrpSpPr/>
            <p:nvPr/>
          </p:nvGrpSpPr>
          <p:grpSpPr>
            <a:xfrm>
              <a:off x="124" y="160"/>
              <a:ext cx="2575" cy="2302"/>
              <a:chOff x="124" y="160"/>
              <a:chExt cx="2575" cy="2302"/>
            </a:xfrm>
          </p:grpSpPr>
          <p:sp>
            <p:nvSpPr>
              <p:cNvPr id="94" name="Google Shape;94;p21"/>
              <p:cNvSpPr/>
              <p:nvPr/>
            </p:nvSpPr>
            <p:spPr>
              <a:xfrm>
                <a:off x="1033" y="156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5" name="Google Shape;95;p21"/>
              <p:cNvSpPr/>
              <p:nvPr/>
            </p:nvSpPr>
            <p:spPr>
              <a:xfrm>
                <a:off x="1033" y="1476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6" name="Google Shape;96;p21"/>
              <p:cNvSpPr/>
              <p:nvPr/>
            </p:nvSpPr>
            <p:spPr>
              <a:xfrm>
                <a:off x="1033" y="164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7" name="Google Shape;97;p21"/>
              <p:cNvSpPr/>
              <p:nvPr/>
            </p:nvSpPr>
            <p:spPr>
              <a:xfrm>
                <a:off x="1033" y="138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8" name="Google Shape;98;p21"/>
              <p:cNvSpPr/>
              <p:nvPr/>
            </p:nvSpPr>
            <p:spPr>
              <a:xfrm>
                <a:off x="957" y="160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9" name="Google Shape;99;p21"/>
              <p:cNvSpPr/>
              <p:nvPr/>
            </p:nvSpPr>
            <p:spPr>
              <a:xfrm>
                <a:off x="1033" y="103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0" name="Google Shape;100;p21"/>
              <p:cNvSpPr/>
              <p:nvPr/>
            </p:nvSpPr>
            <p:spPr>
              <a:xfrm>
                <a:off x="1033" y="952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1" y="0"/>
                    </a:moveTo>
                    <a:lnTo>
                      <a:pt x="0" y="31"/>
                    </a:lnTo>
                    <a:lnTo>
                      <a:pt x="21" y="61"/>
                    </a:lnTo>
                    <a:lnTo>
                      <a:pt x="56" y="61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1" name="Google Shape;101;p21"/>
              <p:cNvSpPr/>
              <p:nvPr/>
            </p:nvSpPr>
            <p:spPr>
              <a:xfrm>
                <a:off x="1033" y="129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2" name="Google Shape;102;p21"/>
              <p:cNvSpPr/>
              <p:nvPr/>
            </p:nvSpPr>
            <p:spPr>
              <a:xfrm>
                <a:off x="1033" y="112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3" name="Google Shape;103;p21"/>
              <p:cNvSpPr/>
              <p:nvPr/>
            </p:nvSpPr>
            <p:spPr>
              <a:xfrm>
                <a:off x="1033" y="86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4" name="Google Shape;104;p21"/>
              <p:cNvSpPr/>
              <p:nvPr/>
            </p:nvSpPr>
            <p:spPr>
              <a:xfrm>
                <a:off x="1033" y="121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5" name="Google Shape;105;p21"/>
              <p:cNvSpPr/>
              <p:nvPr/>
            </p:nvSpPr>
            <p:spPr>
              <a:xfrm>
                <a:off x="1033" y="77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6" name="Google Shape;106;p21"/>
              <p:cNvSpPr/>
              <p:nvPr/>
            </p:nvSpPr>
            <p:spPr>
              <a:xfrm>
                <a:off x="1033" y="68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7" name="Google Shape;107;p21"/>
              <p:cNvSpPr/>
              <p:nvPr/>
            </p:nvSpPr>
            <p:spPr>
              <a:xfrm>
                <a:off x="1109" y="1781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8" name="Google Shape;108;p21"/>
              <p:cNvSpPr/>
              <p:nvPr/>
            </p:nvSpPr>
            <p:spPr>
              <a:xfrm>
                <a:off x="1109" y="993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6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9" name="Google Shape;109;p21"/>
              <p:cNvSpPr/>
              <p:nvPr/>
            </p:nvSpPr>
            <p:spPr>
              <a:xfrm>
                <a:off x="1109" y="1171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0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0" name="Google Shape;110;p21"/>
              <p:cNvSpPr/>
              <p:nvPr/>
            </p:nvSpPr>
            <p:spPr>
              <a:xfrm>
                <a:off x="1109" y="729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1" name="Google Shape;111;p21"/>
              <p:cNvSpPr/>
              <p:nvPr/>
            </p:nvSpPr>
            <p:spPr>
              <a:xfrm>
                <a:off x="1109" y="820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2" name="Google Shape;112;p21"/>
              <p:cNvSpPr/>
              <p:nvPr/>
            </p:nvSpPr>
            <p:spPr>
              <a:xfrm>
                <a:off x="1109" y="1080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3" name="Google Shape;113;p21"/>
              <p:cNvSpPr/>
              <p:nvPr/>
            </p:nvSpPr>
            <p:spPr>
              <a:xfrm>
                <a:off x="1109" y="383"/>
                <a:ext cx="77" cy="61"/>
              </a:xfrm>
              <a:custGeom>
                <a:rect b="b" l="l" r="r" t="t"/>
                <a:pathLst>
                  <a:path extrusionOk="0" h="61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1"/>
                    </a:lnTo>
                    <a:lnTo>
                      <a:pt x="56" y="61"/>
                    </a:lnTo>
                    <a:lnTo>
                      <a:pt x="77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4" name="Google Shape;114;p21"/>
              <p:cNvSpPr/>
              <p:nvPr/>
            </p:nvSpPr>
            <p:spPr>
              <a:xfrm>
                <a:off x="1109" y="643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5" name="Google Shape;115;p21"/>
              <p:cNvSpPr/>
              <p:nvPr/>
            </p:nvSpPr>
            <p:spPr>
              <a:xfrm>
                <a:off x="1109" y="907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0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6" name="Google Shape;116;p21"/>
              <p:cNvSpPr/>
              <p:nvPr/>
            </p:nvSpPr>
            <p:spPr>
              <a:xfrm>
                <a:off x="1033" y="174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7" name="Google Shape;117;p21"/>
              <p:cNvSpPr/>
              <p:nvPr/>
            </p:nvSpPr>
            <p:spPr>
              <a:xfrm>
                <a:off x="1109" y="1608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0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8" name="Google Shape;118;p21"/>
              <p:cNvSpPr/>
              <p:nvPr/>
            </p:nvSpPr>
            <p:spPr>
              <a:xfrm>
                <a:off x="1109" y="1430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6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9" name="Google Shape;119;p21"/>
              <p:cNvSpPr/>
              <p:nvPr/>
            </p:nvSpPr>
            <p:spPr>
              <a:xfrm>
                <a:off x="1109" y="1344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0" name="Google Shape;120;p21"/>
              <p:cNvSpPr/>
              <p:nvPr/>
            </p:nvSpPr>
            <p:spPr>
              <a:xfrm>
                <a:off x="1109" y="1522"/>
                <a:ext cx="77" cy="61"/>
              </a:xfrm>
              <a:custGeom>
                <a:rect b="b" l="l" r="r" t="t"/>
                <a:pathLst>
                  <a:path extrusionOk="0" h="61" w="77">
                    <a:moveTo>
                      <a:pt x="21" y="0"/>
                    </a:moveTo>
                    <a:lnTo>
                      <a:pt x="0" y="30"/>
                    </a:lnTo>
                    <a:lnTo>
                      <a:pt x="21" y="61"/>
                    </a:lnTo>
                    <a:lnTo>
                      <a:pt x="56" y="61"/>
                    </a:lnTo>
                    <a:lnTo>
                      <a:pt x="77" y="30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1" name="Google Shape;121;p21"/>
              <p:cNvSpPr/>
              <p:nvPr/>
            </p:nvSpPr>
            <p:spPr>
              <a:xfrm>
                <a:off x="1109" y="1694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2" name="Google Shape;122;p21"/>
              <p:cNvSpPr/>
              <p:nvPr/>
            </p:nvSpPr>
            <p:spPr>
              <a:xfrm>
                <a:off x="1109" y="1257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3" name="Google Shape;123;p21"/>
              <p:cNvSpPr/>
              <p:nvPr/>
            </p:nvSpPr>
            <p:spPr>
              <a:xfrm>
                <a:off x="881" y="86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4" name="Google Shape;124;p21"/>
              <p:cNvSpPr/>
              <p:nvPr/>
            </p:nvSpPr>
            <p:spPr>
              <a:xfrm>
                <a:off x="881" y="952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1"/>
                    </a:lnTo>
                    <a:lnTo>
                      <a:pt x="56" y="61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5" name="Google Shape;125;p21"/>
              <p:cNvSpPr/>
              <p:nvPr/>
            </p:nvSpPr>
            <p:spPr>
              <a:xfrm>
                <a:off x="1186" y="156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6" name="Google Shape;126;p21"/>
              <p:cNvSpPr/>
              <p:nvPr/>
            </p:nvSpPr>
            <p:spPr>
              <a:xfrm>
                <a:off x="881" y="51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56" y="66"/>
                    </a:move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7" name="Google Shape;127;p21"/>
              <p:cNvSpPr/>
              <p:nvPr/>
            </p:nvSpPr>
            <p:spPr>
              <a:xfrm>
                <a:off x="881" y="129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8" name="Google Shape;128;p21"/>
              <p:cNvSpPr/>
              <p:nvPr/>
            </p:nvSpPr>
            <p:spPr>
              <a:xfrm>
                <a:off x="881" y="138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9" name="Google Shape;129;p21"/>
              <p:cNvSpPr/>
              <p:nvPr/>
            </p:nvSpPr>
            <p:spPr>
              <a:xfrm>
                <a:off x="881" y="1476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0" name="Google Shape;130;p21"/>
              <p:cNvSpPr/>
              <p:nvPr/>
            </p:nvSpPr>
            <p:spPr>
              <a:xfrm>
                <a:off x="881" y="121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1" name="Google Shape;131;p21"/>
              <p:cNvSpPr/>
              <p:nvPr/>
            </p:nvSpPr>
            <p:spPr>
              <a:xfrm>
                <a:off x="881" y="77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56" y="66"/>
                    </a:move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2" name="Google Shape;132;p21"/>
              <p:cNvSpPr/>
              <p:nvPr/>
            </p:nvSpPr>
            <p:spPr>
              <a:xfrm>
                <a:off x="881" y="68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56" y="66"/>
                    </a:move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3" name="Google Shape;133;p21"/>
              <p:cNvSpPr/>
              <p:nvPr/>
            </p:nvSpPr>
            <p:spPr>
              <a:xfrm>
                <a:off x="881" y="112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4" name="Google Shape;134;p21"/>
              <p:cNvSpPr/>
              <p:nvPr/>
            </p:nvSpPr>
            <p:spPr>
              <a:xfrm>
                <a:off x="881" y="103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5" name="Google Shape;135;p21"/>
              <p:cNvSpPr/>
              <p:nvPr/>
            </p:nvSpPr>
            <p:spPr>
              <a:xfrm>
                <a:off x="805" y="143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6" name="Google Shape;136;p21"/>
              <p:cNvSpPr/>
              <p:nvPr/>
            </p:nvSpPr>
            <p:spPr>
              <a:xfrm>
                <a:off x="957" y="383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1"/>
                    </a:lnTo>
                    <a:lnTo>
                      <a:pt x="56" y="61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7" name="Google Shape;137;p21"/>
              <p:cNvSpPr/>
              <p:nvPr/>
            </p:nvSpPr>
            <p:spPr>
              <a:xfrm>
                <a:off x="957" y="72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8" name="Google Shape;138;p21"/>
              <p:cNvSpPr/>
              <p:nvPr/>
            </p:nvSpPr>
            <p:spPr>
              <a:xfrm>
                <a:off x="957" y="556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9" name="Google Shape;139;p21"/>
              <p:cNvSpPr/>
              <p:nvPr/>
            </p:nvSpPr>
            <p:spPr>
              <a:xfrm>
                <a:off x="957" y="1344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0" name="Google Shape;140;p21"/>
              <p:cNvSpPr/>
              <p:nvPr/>
            </p:nvSpPr>
            <p:spPr>
              <a:xfrm>
                <a:off x="957" y="143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1" name="Google Shape;141;p21"/>
              <p:cNvSpPr/>
              <p:nvPr/>
            </p:nvSpPr>
            <p:spPr>
              <a:xfrm>
                <a:off x="957" y="1522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1"/>
                    </a:lnTo>
                    <a:lnTo>
                      <a:pt x="56" y="61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2" name="Google Shape;142;p21"/>
              <p:cNvSpPr/>
              <p:nvPr/>
            </p:nvSpPr>
            <p:spPr>
              <a:xfrm>
                <a:off x="957" y="125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3" name="Google Shape;143;p21"/>
              <p:cNvSpPr/>
              <p:nvPr/>
            </p:nvSpPr>
            <p:spPr>
              <a:xfrm>
                <a:off x="881" y="156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4" name="Google Shape;144;p21"/>
              <p:cNvSpPr/>
              <p:nvPr/>
            </p:nvSpPr>
            <p:spPr>
              <a:xfrm>
                <a:off x="957" y="90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5" name="Google Shape;145;p21"/>
              <p:cNvSpPr/>
              <p:nvPr/>
            </p:nvSpPr>
            <p:spPr>
              <a:xfrm>
                <a:off x="957" y="82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6" name="Google Shape;146;p21"/>
              <p:cNvSpPr/>
              <p:nvPr/>
            </p:nvSpPr>
            <p:spPr>
              <a:xfrm>
                <a:off x="957" y="117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7" name="Google Shape;147;p21"/>
              <p:cNvSpPr/>
              <p:nvPr/>
            </p:nvSpPr>
            <p:spPr>
              <a:xfrm>
                <a:off x="957" y="99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8" name="Google Shape;148;p21"/>
              <p:cNvSpPr/>
              <p:nvPr/>
            </p:nvSpPr>
            <p:spPr>
              <a:xfrm>
                <a:off x="957" y="108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9" name="Google Shape;149;p21"/>
              <p:cNvSpPr/>
              <p:nvPr/>
            </p:nvSpPr>
            <p:spPr>
              <a:xfrm>
                <a:off x="1490" y="1913"/>
                <a:ext cx="72" cy="66"/>
              </a:xfrm>
              <a:custGeom>
                <a:rect b="b" l="l" r="r" t="t"/>
                <a:pathLst>
                  <a:path extrusionOk="0" h="66" w="72">
                    <a:moveTo>
                      <a:pt x="16" y="0"/>
                    </a:moveTo>
                    <a:lnTo>
                      <a:pt x="0" y="35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2" y="35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0" name="Google Shape;150;p21"/>
              <p:cNvSpPr/>
              <p:nvPr/>
            </p:nvSpPr>
            <p:spPr>
              <a:xfrm>
                <a:off x="1490" y="1740"/>
                <a:ext cx="72" cy="66"/>
              </a:xfrm>
              <a:custGeom>
                <a:rect b="b" l="l" r="r" t="t"/>
                <a:pathLst>
                  <a:path extrusionOk="0" h="66" w="72">
                    <a:moveTo>
                      <a:pt x="56" y="66"/>
                    </a:moveTo>
                    <a:lnTo>
                      <a:pt x="72" y="31"/>
                    </a:lnTo>
                    <a:lnTo>
                      <a:pt x="56" y="0"/>
                    </a:lnTo>
                    <a:lnTo>
                      <a:pt x="16" y="0"/>
                    </a:lnTo>
                    <a:lnTo>
                      <a:pt x="0" y="31"/>
                    </a:lnTo>
                    <a:lnTo>
                      <a:pt x="16" y="66"/>
                    </a:lnTo>
                    <a:lnTo>
                      <a:pt x="56" y="66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1" name="Google Shape;151;p21"/>
              <p:cNvSpPr/>
              <p:nvPr/>
            </p:nvSpPr>
            <p:spPr>
              <a:xfrm>
                <a:off x="1490" y="2091"/>
                <a:ext cx="72" cy="61"/>
              </a:xfrm>
              <a:custGeom>
                <a:rect b="b" l="l" r="r" t="t"/>
                <a:pathLst>
                  <a:path extrusionOk="0" h="61" w="72">
                    <a:moveTo>
                      <a:pt x="16" y="0"/>
                    </a:moveTo>
                    <a:lnTo>
                      <a:pt x="0" y="30"/>
                    </a:lnTo>
                    <a:lnTo>
                      <a:pt x="16" y="61"/>
                    </a:lnTo>
                    <a:lnTo>
                      <a:pt x="56" y="61"/>
                    </a:lnTo>
                    <a:lnTo>
                      <a:pt x="72" y="30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2" name="Google Shape;152;p21"/>
              <p:cNvSpPr/>
              <p:nvPr/>
            </p:nvSpPr>
            <p:spPr>
              <a:xfrm>
                <a:off x="1490" y="1389"/>
                <a:ext cx="72" cy="66"/>
              </a:xfrm>
              <a:custGeom>
                <a:rect b="b" l="l" r="r" t="t"/>
                <a:pathLst>
                  <a:path extrusionOk="0" h="66" w="72">
                    <a:moveTo>
                      <a:pt x="16" y="0"/>
                    </a:moveTo>
                    <a:lnTo>
                      <a:pt x="0" y="31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2" y="31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3" name="Google Shape;153;p21"/>
              <p:cNvSpPr/>
              <p:nvPr/>
            </p:nvSpPr>
            <p:spPr>
              <a:xfrm>
                <a:off x="1338" y="191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5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4" name="Google Shape;154;p21"/>
              <p:cNvSpPr/>
              <p:nvPr/>
            </p:nvSpPr>
            <p:spPr>
              <a:xfrm>
                <a:off x="1490" y="1999"/>
                <a:ext cx="72" cy="66"/>
              </a:xfrm>
              <a:custGeom>
                <a:rect b="b" l="l" r="r" t="t"/>
                <a:pathLst>
                  <a:path extrusionOk="0" h="66" w="72">
                    <a:moveTo>
                      <a:pt x="16" y="0"/>
                    </a:moveTo>
                    <a:lnTo>
                      <a:pt x="0" y="36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2" y="36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5" name="Google Shape;155;p21"/>
              <p:cNvSpPr/>
              <p:nvPr/>
            </p:nvSpPr>
            <p:spPr>
              <a:xfrm>
                <a:off x="1490" y="1125"/>
                <a:ext cx="72" cy="66"/>
              </a:xfrm>
              <a:custGeom>
                <a:rect b="b" l="l" r="r" t="t"/>
                <a:pathLst>
                  <a:path extrusionOk="0" h="66" w="72">
                    <a:moveTo>
                      <a:pt x="16" y="0"/>
                    </a:moveTo>
                    <a:lnTo>
                      <a:pt x="0" y="31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2" y="31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6" name="Google Shape;156;p21"/>
              <p:cNvSpPr/>
              <p:nvPr/>
            </p:nvSpPr>
            <p:spPr>
              <a:xfrm>
                <a:off x="1490" y="1039"/>
                <a:ext cx="72" cy="66"/>
              </a:xfrm>
              <a:custGeom>
                <a:rect b="b" l="l" r="r" t="t"/>
                <a:pathLst>
                  <a:path extrusionOk="0" h="66" w="72">
                    <a:moveTo>
                      <a:pt x="16" y="0"/>
                    </a:moveTo>
                    <a:lnTo>
                      <a:pt x="0" y="30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2" y="30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7" name="Google Shape;157;p21"/>
              <p:cNvSpPr/>
              <p:nvPr/>
            </p:nvSpPr>
            <p:spPr>
              <a:xfrm>
                <a:off x="1490" y="2177"/>
                <a:ext cx="72" cy="66"/>
              </a:xfrm>
              <a:custGeom>
                <a:rect b="b" l="l" r="r" t="t"/>
                <a:pathLst>
                  <a:path extrusionOk="0" h="66" w="72">
                    <a:moveTo>
                      <a:pt x="16" y="0"/>
                    </a:moveTo>
                    <a:lnTo>
                      <a:pt x="0" y="30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2" y="30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8" name="Google Shape;158;p21"/>
              <p:cNvSpPr/>
              <p:nvPr/>
            </p:nvSpPr>
            <p:spPr>
              <a:xfrm>
                <a:off x="1490" y="1298"/>
                <a:ext cx="72" cy="66"/>
              </a:xfrm>
              <a:custGeom>
                <a:rect b="b" l="l" r="r" t="t"/>
                <a:pathLst>
                  <a:path extrusionOk="0" h="66" w="72">
                    <a:moveTo>
                      <a:pt x="16" y="0"/>
                    </a:moveTo>
                    <a:lnTo>
                      <a:pt x="0" y="36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2" y="36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9" name="Google Shape;159;p21"/>
              <p:cNvSpPr/>
              <p:nvPr/>
            </p:nvSpPr>
            <p:spPr>
              <a:xfrm>
                <a:off x="1490" y="1212"/>
                <a:ext cx="72" cy="66"/>
              </a:xfrm>
              <a:custGeom>
                <a:rect b="b" l="l" r="r" t="t"/>
                <a:pathLst>
                  <a:path extrusionOk="0" h="66" w="72">
                    <a:moveTo>
                      <a:pt x="16" y="0"/>
                    </a:moveTo>
                    <a:lnTo>
                      <a:pt x="0" y="35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2" y="35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0" name="Google Shape;160;p21"/>
              <p:cNvSpPr/>
              <p:nvPr/>
            </p:nvSpPr>
            <p:spPr>
              <a:xfrm>
                <a:off x="1490" y="952"/>
                <a:ext cx="72" cy="61"/>
              </a:xfrm>
              <a:custGeom>
                <a:rect b="b" l="l" r="r" t="t"/>
                <a:pathLst>
                  <a:path extrusionOk="0" h="61" w="72">
                    <a:moveTo>
                      <a:pt x="16" y="0"/>
                    </a:moveTo>
                    <a:lnTo>
                      <a:pt x="0" y="31"/>
                    </a:lnTo>
                    <a:lnTo>
                      <a:pt x="16" y="61"/>
                    </a:lnTo>
                    <a:lnTo>
                      <a:pt x="56" y="61"/>
                    </a:lnTo>
                    <a:lnTo>
                      <a:pt x="72" y="31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1" name="Google Shape;161;p21"/>
              <p:cNvSpPr/>
              <p:nvPr/>
            </p:nvSpPr>
            <p:spPr>
              <a:xfrm>
                <a:off x="1490" y="251"/>
                <a:ext cx="72" cy="66"/>
              </a:xfrm>
              <a:custGeom>
                <a:rect b="b" l="l" r="r" t="t"/>
                <a:pathLst>
                  <a:path extrusionOk="0" h="66" w="72">
                    <a:moveTo>
                      <a:pt x="16" y="0"/>
                    </a:moveTo>
                    <a:lnTo>
                      <a:pt x="0" y="31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2" y="31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2" name="Google Shape;162;p21"/>
              <p:cNvSpPr/>
              <p:nvPr/>
            </p:nvSpPr>
            <p:spPr>
              <a:xfrm>
                <a:off x="1490" y="160"/>
                <a:ext cx="72" cy="66"/>
              </a:xfrm>
              <a:custGeom>
                <a:rect b="b" l="l" r="r" t="t"/>
                <a:pathLst>
                  <a:path extrusionOk="0" h="66" w="72">
                    <a:moveTo>
                      <a:pt x="16" y="0"/>
                    </a:moveTo>
                    <a:lnTo>
                      <a:pt x="0" y="35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2" y="35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3" name="Google Shape;163;p21"/>
              <p:cNvSpPr/>
              <p:nvPr/>
            </p:nvSpPr>
            <p:spPr>
              <a:xfrm>
                <a:off x="1490" y="602"/>
                <a:ext cx="72" cy="66"/>
              </a:xfrm>
              <a:custGeom>
                <a:rect b="b" l="l" r="r" t="t"/>
                <a:pathLst>
                  <a:path extrusionOk="0" h="66" w="72">
                    <a:moveTo>
                      <a:pt x="16" y="0"/>
                    </a:moveTo>
                    <a:lnTo>
                      <a:pt x="0" y="30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2" y="30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4" name="Google Shape;164;p21"/>
              <p:cNvSpPr/>
              <p:nvPr/>
            </p:nvSpPr>
            <p:spPr>
              <a:xfrm>
                <a:off x="1186" y="1476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5" name="Google Shape;165;p21"/>
              <p:cNvSpPr/>
              <p:nvPr/>
            </p:nvSpPr>
            <p:spPr>
              <a:xfrm>
                <a:off x="1490" y="861"/>
                <a:ext cx="72" cy="66"/>
              </a:xfrm>
              <a:custGeom>
                <a:rect b="b" l="l" r="r" t="t"/>
                <a:pathLst>
                  <a:path extrusionOk="0" h="66" w="72">
                    <a:moveTo>
                      <a:pt x="16" y="0"/>
                    </a:moveTo>
                    <a:lnTo>
                      <a:pt x="0" y="36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2" y="36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6" name="Google Shape;166;p21"/>
              <p:cNvSpPr/>
              <p:nvPr/>
            </p:nvSpPr>
            <p:spPr>
              <a:xfrm>
                <a:off x="1262" y="1522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1"/>
                    </a:lnTo>
                    <a:lnTo>
                      <a:pt x="56" y="61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7" name="Google Shape;167;p21"/>
              <p:cNvSpPr/>
              <p:nvPr/>
            </p:nvSpPr>
            <p:spPr>
              <a:xfrm>
                <a:off x="1186" y="1826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8" name="Google Shape;168;p21"/>
              <p:cNvSpPr/>
              <p:nvPr/>
            </p:nvSpPr>
            <p:spPr>
              <a:xfrm>
                <a:off x="1262" y="143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9" name="Google Shape;169;p21"/>
              <p:cNvSpPr/>
              <p:nvPr/>
            </p:nvSpPr>
            <p:spPr>
              <a:xfrm>
                <a:off x="1262" y="108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0" name="Google Shape;170;p21"/>
              <p:cNvSpPr/>
              <p:nvPr/>
            </p:nvSpPr>
            <p:spPr>
              <a:xfrm>
                <a:off x="1262" y="72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1" name="Google Shape;171;p21"/>
              <p:cNvSpPr/>
              <p:nvPr/>
            </p:nvSpPr>
            <p:spPr>
              <a:xfrm>
                <a:off x="1262" y="125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2" name="Google Shape;172;p21"/>
              <p:cNvSpPr/>
              <p:nvPr/>
            </p:nvSpPr>
            <p:spPr>
              <a:xfrm>
                <a:off x="1262" y="1344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3" name="Google Shape;173;p21"/>
              <p:cNvSpPr/>
              <p:nvPr/>
            </p:nvSpPr>
            <p:spPr>
              <a:xfrm>
                <a:off x="1262" y="117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4" name="Google Shape;174;p21"/>
              <p:cNvSpPr/>
              <p:nvPr/>
            </p:nvSpPr>
            <p:spPr>
              <a:xfrm>
                <a:off x="1262" y="99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5" name="Google Shape;175;p21"/>
              <p:cNvSpPr/>
              <p:nvPr/>
            </p:nvSpPr>
            <p:spPr>
              <a:xfrm>
                <a:off x="1186" y="424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6" name="Google Shape;176;p21"/>
              <p:cNvSpPr/>
              <p:nvPr/>
            </p:nvSpPr>
            <p:spPr>
              <a:xfrm>
                <a:off x="1186" y="25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7" name="Google Shape;177;p21"/>
              <p:cNvSpPr/>
              <p:nvPr/>
            </p:nvSpPr>
            <p:spPr>
              <a:xfrm>
                <a:off x="1186" y="121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8" name="Google Shape;178;p21"/>
              <p:cNvSpPr/>
              <p:nvPr/>
            </p:nvSpPr>
            <p:spPr>
              <a:xfrm>
                <a:off x="1186" y="112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9" name="Google Shape;179;p21"/>
              <p:cNvSpPr/>
              <p:nvPr/>
            </p:nvSpPr>
            <p:spPr>
              <a:xfrm>
                <a:off x="1186" y="138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0" name="Google Shape;180;p21"/>
              <p:cNvSpPr/>
              <p:nvPr/>
            </p:nvSpPr>
            <p:spPr>
              <a:xfrm>
                <a:off x="1186" y="129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1" name="Google Shape;181;p21"/>
              <p:cNvSpPr/>
              <p:nvPr/>
            </p:nvSpPr>
            <p:spPr>
              <a:xfrm>
                <a:off x="1186" y="103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2" name="Google Shape;182;p21"/>
              <p:cNvSpPr/>
              <p:nvPr/>
            </p:nvSpPr>
            <p:spPr>
              <a:xfrm>
                <a:off x="1186" y="952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1"/>
                    </a:lnTo>
                    <a:lnTo>
                      <a:pt x="56" y="61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3" name="Google Shape;183;p21"/>
              <p:cNvSpPr/>
              <p:nvPr/>
            </p:nvSpPr>
            <p:spPr>
              <a:xfrm>
                <a:off x="1186" y="77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4" name="Google Shape;184;p21"/>
              <p:cNvSpPr/>
              <p:nvPr/>
            </p:nvSpPr>
            <p:spPr>
              <a:xfrm>
                <a:off x="1186" y="86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5" name="Google Shape;185;p21"/>
              <p:cNvSpPr/>
              <p:nvPr/>
            </p:nvSpPr>
            <p:spPr>
              <a:xfrm>
                <a:off x="1186" y="68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6" name="Google Shape;186;p21"/>
              <p:cNvSpPr/>
              <p:nvPr/>
            </p:nvSpPr>
            <p:spPr>
              <a:xfrm>
                <a:off x="1338" y="33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0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7" name="Google Shape;187;p21"/>
              <p:cNvSpPr/>
              <p:nvPr/>
            </p:nvSpPr>
            <p:spPr>
              <a:xfrm>
                <a:off x="1338" y="16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5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8" name="Google Shape;188;p21"/>
              <p:cNvSpPr/>
              <p:nvPr/>
            </p:nvSpPr>
            <p:spPr>
              <a:xfrm>
                <a:off x="1338" y="138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1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9" name="Google Shape;189;p21"/>
              <p:cNvSpPr/>
              <p:nvPr/>
            </p:nvSpPr>
            <p:spPr>
              <a:xfrm>
                <a:off x="1338" y="156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6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0" name="Google Shape;190;p21"/>
              <p:cNvSpPr/>
              <p:nvPr/>
            </p:nvSpPr>
            <p:spPr>
              <a:xfrm>
                <a:off x="1338" y="1826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1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1" name="Google Shape;191;p21"/>
              <p:cNvSpPr/>
              <p:nvPr/>
            </p:nvSpPr>
            <p:spPr>
              <a:xfrm>
                <a:off x="1338" y="1476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0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2" name="Google Shape;192;p21"/>
              <p:cNvSpPr/>
              <p:nvPr/>
            </p:nvSpPr>
            <p:spPr>
              <a:xfrm>
                <a:off x="1262" y="178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3" name="Google Shape;193;p21"/>
              <p:cNvSpPr/>
              <p:nvPr/>
            </p:nvSpPr>
            <p:spPr>
              <a:xfrm>
                <a:off x="1338" y="121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5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4" name="Google Shape;194;p21"/>
              <p:cNvSpPr/>
              <p:nvPr/>
            </p:nvSpPr>
            <p:spPr>
              <a:xfrm>
                <a:off x="1338" y="77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5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5" name="Google Shape;195;p21"/>
              <p:cNvSpPr/>
              <p:nvPr/>
            </p:nvSpPr>
            <p:spPr>
              <a:xfrm>
                <a:off x="1338" y="103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0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6" name="Google Shape;196;p21"/>
              <p:cNvSpPr/>
              <p:nvPr/>
            </p:nvSpPr>
            <p:spPr>
              <a:xfrm>
                <a:off x="1338" y="424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6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7" name="Google Shape;197;p21"/>
              <p:cNvSpPr/>
              <p:nvPr/>
            </p:nvSpPr>
            <p:spPr>
              <a:xfrm>
                <a:off x="1338" y="112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1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8" name="Google Shape;198;p21"/>
              <p:cNvSpPr/>
              <p:nvPr/>
            </p:nvSpPr>
            <p:spPr>
              <a:xfrm>
                <a:off x="1262" y="64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9" name="Google Shape;199;p21"/>
              <p:cNvSpPr/>
              <p:nvPr/>
            </p:nvSpPr>
            <p:spPr>
              <a:xfrm>
                <a:off x="200" y="82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00" name="Google Shape;200;p21"/>
              <p:cNvSpPr/>
              <p:nvPr/>
            </p:nvSpPr>
            <p:spPr>
              <a:xfrm>
                <a:off x="200" y="72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01" name="Google Shape;201;p21"/>
              <p:cNvSpPr/>
              <p:nvPr/>
            </p:nvSpPr>
            <p:spPr>
              <a:xfrm>
                <a:off x="200" y="64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02" name="Google Shape;202;p21"/>
              <p:cNvSpPr/>
              <p:nvPr/>
            </p:nvSpPr>
            <p:spPr>
              <a:xfrm>
                <a:off x="200" y="90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03" name="Google Shape;203;p21"/>
              <p:cNvSpPr/>
              <p:nvPr/>
            </p:nvSpPr>
            <p:spPr>
              <a:xfrm>
                <a:off x="353" y="64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5"/>
                    </a:lnTo>
                    <a:lnTo>
                      <a:pt x="15" y="66"/>
                    </a:lnTo>
                    <a:lnTo>
                      <a:pt x="55" y="66"/>
                    </a:lnTo>
                    <a:lnTo>
                      <a:pt x="76" y="35"/>
                    </a:lnTo>
                    <a:lnTo>
                      <a:pt x="55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04" name="Google Shape;204;p21"/>
              <p:cNvSpPr/>
              <p:nvPr/>
            </p:nvSpPr>
            <p:spPr>
              <a:xfrm>
                <a:off x="353" y="72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5"/>
                    </a:lnTo>
                    <a:lnTo>
                      <a:pt x="15" y="66"/>
                    </a:lnTo>
                    <a:lnTo>
                      <a:pt x="55" y="66"/>
                    </a:lnTo>
                    <a:lnTo>
                      <a:pt x="76" y="35"/>
                    </a:lnTo>
                    <a:lnTo>
                      <a:pt x="55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05" name="Google Shape;205;p21"/>
              <p:cNvSpPr/>
              <p:nvPr/>
            </p:nvSpPr>
            <p:spPr>
              <a:xfrm>
                <a:off x="276" y="775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06" name="Google Shape;206;p21"/>
              <p:cNvSpPr/>
              <p:nvPr/>
            </p:nvSpPr>
            <p:spPr>
              <a:xfrm>
                <a:off x="276" y="688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07" name="Google Shape;207;p21"/>
              <p:cNvSpPr/>
              <p:nvPr/>
            </p:nvSpPr>
            <p:spPr>
              <a:xfrm>
                <a:off x="276" y="602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0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08" name="Google Shape;208;p21"/>
              <p:cNvSpPr/>
              <p:nvPr/>
            </p:nvSpPr>
            <p:spPr>
              <a:xfrm>
                <a:off x="124" y="86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09" name="Google Shape;209;p21"/>
              <p:cNvSpPr/>
              <p:nvPr/>
            </p:nvSpPr>
            <p:spPr>
              <a:xfrm>
                <a:off x="728" y="510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61" y="66"/>
                    </a:moveTo>
                    <a:lnTo>
                      <a:pt x="77" y="36"/>
                    </a:lnTo>
                    <a:lnTo>
                      <a:pt x="61" y="0"/>
                    </a:lnTo>
                    <a:lnTo>
                      <a:pt x="21" y="0"/>
                    </a:lnTo>
                    <a:lnTo>
                      <a:pt x="0" y="36"/>
                    </a:lnTo>
                    <a:lnTo>
                      <a:pt x="21" y="66"/>
                    </a:lnTo>
                    <a:lnTo>
                      <a:pt x="61" y="66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10" name="Google Shape;210;p21"/>
              <p:cNvSpPr/>
              <p:nvPr/>
            </p:nvSpPr>
            <p:spPr>
              <a:xfrm>
                <a:off x="728" y="1212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5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11" name="Google Shape;211;p21"/>
              <p:cNvSpPr/>
              <p:nvPr/>
            </p:nvSpPr>
            <p:spPr>
              <a:xfrm>
                <a:off x="728" y="1298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6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12" name="Google Shape;212;p21"/>
              <p:cNvSpPr/>
              <p:nvPr/>
            </p:nvSpPr>
            <p:spPr>
              <a:xfrm>
                <a:off x="728" y="775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5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13" name="Google Shape;213;p21"/>
              <p:cNvSpPr/>
              <p:nvPr/>
            </p:nvSpPr>
            <p:spPr>
              <a:xfrm>
                <a:off x="728" y="688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1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14" name="Google Shape;214;p21"/>
              <p:cNvSpPr/>
              <p:nvPr/>
            </p:nvSpPr>
            <p:spPr>
              <a:xfrm>
                <a:off x="728" y="1039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0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15" name="Google Shape;215;p21"/>
              <p:cNvSpPr/>
              <p:nvPr/>
            </p:nvSpPr>
            <p:spPr>
              <a:xfrm>
                <a:off x="728" y="952"/>
                <a:ext cx="77" cy="61"/>
              </a:xfrm>
              <a:custGeom>
                <a:rect b="b" l="l" r="r" t="t"/>
                <a:pathLst>
                  <a:path extrusionOk="0" h="61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1"/>
                    </a:lnTo>
                    <a:lnTo>
                      <a:pt x="61" y="61"/>
                    </a:lnTo>
                    <a:lnTo>
                      <a:pt x="77" y="31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16" name="Google Shape;216;p21"/>
              <p:cNvSpPr/>
              <p:nvPr/>
            </p:nvSpPr>
            <p:spPr>
              <a:xfrm>
                <a:off x="728" y="1125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1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17" name="Google Shape;217;p21"/>
              <p:cNvSpPr/>
              <p:nvPr/>
            </p:nvSpPr>
            <p:spPr>
              <a:xfrm>
                <a:off x="728" y="861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6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18" name="Google Shape;218;p21"/>
              <p:cNvSpPr/>
              <p:nvPr/>
            </p:nvSpPr>
            <p:spPr>
              <a:xfrm>
                <a:off x="805" y="125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19" name="Google Shape;219;p21"/>
              <p:cNvSpPr/>
              <p:nvPr/>
            </p:nvSpPr>
            <p:spPr>
              <a:xfrm>
                <a:off x="805" y="117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20" name="Google Shape;220;p21"/>
              <p:cNvSpPr/>
              <p:nvPr/>
            </p:nvSpPr>
            <p:spPr>
              <a:xfrm>
                <a:off x="805" y="108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21" name="Google Shape;221;p21"/>
              <p:cNvSpPr/>
              <p:nvPr/>
            </p:nvSpPr>
            <p:spPr>
              <a:xfrm>
                <a:off x="805" y="1344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22" name="Google Shape;222;p21"/>
              <p:cNvSpPr/>
              <p:nvPr/>
            </p:nvSpPr>
            <p:spPr>
              <a:xfrm>
                <a:off x="728" y="1389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1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23" name="Google Shape;223;p21"/>
              <p:cNvSpPr/>
              <p:nvPr/>
            </p:nvSpPr>
            <p:spPr>
              <a:xfrm>
                <a:off x="805" y="72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24" name="Google Shape;224;p21"/>
              <p:cNvSpPr/>
              <p:nvPr/>
            </p:nvSpPr>
            <p:spPr>
              <a:xfrm>
                <a:off x="805" y="47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25" name="Google Shape;225;p21"/>
              <p:cNvSpPr/>
              <p:nvPr/>
            </p:nvSpPr>
            <p:spPr>
              <a:xfrm>
                <a:off x="805" y="64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26" name="Google Shape;226;p21"/>
              <p:cNvSpPr/>
              <p:nvPr/>
            </p:nvSpPr>
            <p:spPr>
              <a:xfrm>
                <a:off x="805" y="90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27" name="Google Shape;227;p21"/>
              <p:cNvSpPr/>
              <p:nvPr/>
            </p:nvSpPr>
            <p:spPr>
              <a:xfrm>
                <a:off x="805" y="99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28" name="Google Shape;228;p21"/>
              <p:cNvSpPr/>
              <p:nvPr/>
            </p:nvSpPr>
            <p:spPr>
              <a:xfrm>
                <a:off x="805" y="82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29" name="Google Shape;229;p21"/>
              <p:cNvSpPr/>
              <p:nvPr/>
            </p:nvSpPr>
            <p:spPr>
              <a:xfrm>
                <a:off x="652" y="108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6" y="35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30" name="Google Shape;230;p21"/>
              <p:cNvSpPr/>
              <p:nvPr/>
            </p:nvSpPr>
            <p:spPr>
              <a:xfrm>
                <a:off x="429" y="86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6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31" name="Google Shape;231;p21"/>
              <p:cNvSpPr/>
              <p:nvPr/>
            </p:nvSpPr>
            <p:spPr>
              <a:xfrm>
                <a:off x="124" y="103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32" name="Google Shape;232;p21"/>
              <p:cNvSpPr/>
              <p:nvPr/>
            </p:nvSpPr>
            <p:spPr>
              <a:xfrm>
                <a:off x="576" y="952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1"/>
                    </a:lnTo>
                    <a:lnTo>
                      <a:pt x="61" y="61"/>
                    </a:lnTo>
                    <a:lnTo>
                      <a:pt x="76" y="31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33" name="Google Shape;233;p21"/>
              <p:cNvSpPr/>
              <p:nvPr/>
            </p:nvSpPr>
            <p:spPr>
              <a:xfrm>
                <a:off x="200" y="99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34" name="Google Shape;234;p21"/>
              <p:cNvSpPr/>
              <p:nvPr/>
            </p:nvSpPr>
            <p:spPr>
              <a:xfrm>
                <a:off x="276" y="861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6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35" name="Google Shape;235;p21"/>
              <p:cNvSpPr/>
              <p:nvPr/>
            </p:nvSpPr>
            <p:spPr>
              <a:xfrm>
                <a:off x="353" y="82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1"/>
                    </a:lnTo>
                    <a:lnTo>
                      <a:pt x="15" y="66"/>
                    </a:lnTo>
                    <a:lnTo>
                      <a:pt x="55" y="66"/>
                    </a:lnTo>
                    <a:lnTo>
                      <a:pt x="76" y="31"/>
                    </a:lnTo>
                    <a:lnTo>
                      <a:pt x="55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36" name="Google Shape;236;p21"/>
              <p:cNvSpPr/>
              <p:nvPr/>
            </p:nvSpPr>
            <p:spPr>
              <a:xfrm>
                <a:off x="505" y="907"/>
                <a:ext cx="71" cy="66"/>
              </a:xfrm>
              <a:custGeom>
                <a:rect b="b" l="l" r="r" t="t"/>
                <a:pathLst>
                  <a:path extrusionOk="0" h="66" w="71">
                    <a:moveTo>
                      <a:pt x="15" y="0"/>
                    </a:moveTo>
                    <a:lnTo>
                      <a:pt x="0" y="30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1" y="30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37" name="Google Shape;237;p21"/>
              <p:cNvSpPr/>
              <p:nvPr/>
            </p:nvSpPr>
            <p:spPr>
              <a:xfrm>
                <a:off x="505" y="820"/>
                <a:ext cx="71" cy="66"/>
              </a:xfrm>
              <a:custGeom>
                <a:rect b="b" l="l" r="r" t="t"/>
                <a:pathLst>
                  <a:path extrusionOk="0" h="66" w="71">
                    <a:moveTo>
                      <a:pt x="15" y="0"/>
                    </a:moveTo>
                    <a:lnTo>
                      <a:pt x="0" y="31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1" y="31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38" name="Google Shape;238;p21"/>
              <p:cNvSpPr/>
              <p:nvPr/>
            </p:nvSpPr>
            <p:spPr>
              <a:xfrm>
                <a:off x="429" y="68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1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39" name="Google Shape;239;p21"/>
              <p:cNvSpPr/>
              <p:nvPr/>
            </p:nvSpPr>
            <p:spPr>
              <a:xfrm>
                <a:off x="505" y="729"/>
                <a:ext cx="71" cy="66"/>
              </a:xfrm>
              <a:custGeom>
                <a:rect b="b" l="l" r="r" t="t"/>
                <a:pathLst>
                  <a:path extrusionOk="0" h="66" w="71">
                    <a:moveTo>
                      <a:pt x="15" y="0"/>
                    </a:moveTo>
                    <a:lnTo>
                      <a:pt x="0" y="35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1" y="35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40" name="Google Shape;240;p21"/>
              <p:cNvSpPr/>
              <p:nvPr/>
            </p:nvSpPr>
            <p:spPr>
              <a:xfrm>
                <a:off x="429" y="77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5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41" name="Google Shape;241;p21"/>
              <p:cNvSpPr/>
              <p:nvPr/>
            </p:nvSpPr>
            <p:spPr>
              <a:xfrm>
                <a:off x="505" y="643"/>
                <a:ext cx="71" cy="66"/>
              </a:xfrm>
              <a:custGeom>
                <a:rect b="b" l="l" r="r" t="t"/>
                <a:pathLst>
                  <a:path extrusionOk="0" h="66" w="71">
                    <a:moveTo>
                      <a:pt x="15" y="0"/>
                    </a:moveTo>
                    <a:lnTo>
                      <a:pt x="0" y="35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1" y="35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42" name="Google Shape;242;p21"/>
              <p:cNvSpPr/>
              <p:nvPr/>
            </p:nvSpPr>
            <p:spPr>
              <a:xfrm>
                <a:off x="429" y="60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0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43" name="Google Shape;243;p21"/>
              <p:cNvSpPr/>
              <p:nvPr/>
            </p:nvSpPr>
            <p:spPr>
              <a:xfrm>
                <a:off x="652" y="99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6" y="36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44" name="Google Shape;244;p21"/>
              <p:cNvSpPr/>
              <p:nvPr/>
            </p:nvSpPr>
            <p:spPr>
              <a:xfrm>
                <a:off x="652" y="82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6" y="31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45" name="Google Shape;245;p21"/>
              <p:cNvSpPr/>
              <p:nvPr/>
            </p:nvSpPr>
            <p:spPr>
              <a:xfrm>
                <a:off x="652" y="90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6" y="30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46" name="Google Shape;246;p21"/>
              <p:cNvSpPr/>
              <p:nvPr/>
            </p:nvSpPr>
            <p:spPr>
              <a:xfrm>
                <a:off x="652" y="72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6" y="35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47" name="Google Shape;247;p21"/>
              <p:cNvSpPr/>
              <p:nvPr/>
            </p:nvSpPr>
            <p:spPr>
              <a:xfrm>
                <a:off x="652" y="64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6" y="35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48" name="Google Shape;248;p21"/>
              <p:cNvSpPr/>
              <p:nvPr/>
            </p:nvSpPr>
            <p:spPr>
              <a:xfrm>
                <a:off x="576" y="77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5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49" name="Google Shape;249;p21"/>
              <p:cNvSpPr/>
              <p:nvPr/>
            </p:nvSpPr>
            <p:spPr>
              <a:xfrm>
                <a:off x="576" y="86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6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50" name="Google Shape;250;p21"/>
              <p:cNvSpPr/>
              <p:nvPr/>
            </p:nvSpPr>
            <p:spPr>
              <a:xfrm>
                <a:off x="576" y="68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1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51" name="Google Shape;251;p21"/>
              <p:cNvSpPr/>
              <p:nvPr/>
            </p:nvSpPr>
            <p:spPr>
              <a:xfrm>
                <a:off x="576" y="60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0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52" name="Google Shape;252;p21"/>
              <p:cNvSpPr/>
              <p:nvPr/>
            </p:nvSpPr>
            <p:spPr>
              <a:xfrm>
                <a:off x="2247" y="510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6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53" name="Google Shape;253;p21"/>
              <p:cNvSpPr/>
              <p:nvPr/>
            </p:nvSpPr>
            <p:spPr>
              <a:xfrm>
                <a:off x="2324" y="29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6"/>
                    </a:lnTo>
                    <a:lnTo>
                      <a:pt x="15" y="66"/>
                    </a:lnTo>
                    <a:lnTo>
                      <a:pt x="55" y="66"/>
                    </a:lnTo>
                    <a:lnTo>
                      <a:pt x="76" y="36"/>
                    </a:lnTo>
                    <a:lnTo>
                      <a:pt x="55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54" name="Google Shape;254;p21"/>
              <p:cNvSpPr/>
              <p:nvPr/>
            </p:nvSpPr>
            <p:spPr>
              <a:xfrm>
                <a:off x="2324" y="383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15" y="0"/>
                    </a:moveTo>
                    <a:lnTo>
                      <a:pt x="0" y="31"/>
                    </a:lnTo>
                    <a:lnTo>
                      <a:pt x="15" y="61"/>
                    </a:lnTo>
                    <a:lnTo>
                      <a:pt x="55" y="61"/>
                    </a:lnTo>
                    <a:lnTo>
                      <a:pt x="76" y="31"/>
                    </a:lnTo>
                    <a:lnTo>
                      <a:pt x="55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55" name="Google Shape;255;p21"/>
              <p:cNvSpPr/>
              <p:nvPr/>
            </p:nvSpPr>
            <p:spPr>
              <a:xfrm>
                <a:off x="2324" y="47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0"/>
                    </a:lnTo>
                    <a:lnTo>
                      <a:pt x="15" y="66"/>
                    </a:lnTo>
                    <a:lnTo>
                      <a:pt x="55" y="66"/>
                    </a:lnTo>
                    <a:lnTo>
                      <a:pt x="76" y="30"/>
                    </a:lnTo>
                    <a:lnTo>
                      <a:pt x="55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56" name="Google Shape;256;p21"/>
              <p:cNvSpPr/>
              <p:nvPr/>
            </p:nvSpPr>
            <p:spPr>
              <a:xfrm>
                <a:off x="2095" y="217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57" name="Google Shape;257;p21"/>
              <p:cNvSpPr/>
              <p:nvPr/>
            </p:nvSpPr>
            <p:spPr>
              <a:xfrm>
                <a:off x="2247" y="160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58" name="Google Shape;258;p21"/>
              <p:cNvSpPr/>
              <p:nvPr/>
            </p:nvSpPr>
            <p:spPr>
              <a:xfrm>
                <a:off x="2171" y="64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59" name="Google Shape;259;p21"/>
              <p:cNvSpPr/>
              <p:nvPr/>
            </p:nvSpPr>
            <p:spPr>
              <a:xfrm>
                <a:off x="2247" y="251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60" name="Google Shape;260;p21"/>
              <p:cNvSpPr/>
              <p:nvPr/>
            </p:nvSpPr>
            <p:spPr>
              <a:xfrm>
                <a:off x="2247" y="338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0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61" name="Google Shape;261;p21"/>
              <p:cNvSpPr/>
              <p:nvPr/>
            </p:nvSpPr>
            <p:spPr>
              <a:xfrm>
                <a:off x="2247" y="424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6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62" name="Google Shape;262;p21"/>
              <p:cNvSpPr/>
              <p:nvPr/>
            </p:nvSpPr>
            <p:spPr>
              <a:xfrm>
                <a:off x="2171" y="556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63" name="Google Shape;263;p21"/>
              <p:cNvSpPr/>
              <p:nvPr/>
            </p:nvSpPr>
            <p:spPr>
              <a:xfrm>
                <a:off x="2171" y="47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64" name="Google Shape;264;p21"/>
              <p:cNvSpPr/>
              <p:nvPr/>
            </p:nvSpPr>
            <p:spPr>
              <a:xfrm>
                <a:off x="2171" y="383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1"/>
                    </a:lnTo>
                    <a:lnTo>
                      <a:pt x="56" y="61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65" name="Google Shape;265;p21"/>
              <p:cNvSpPr/>
              <p:nvPr/>
            </p:nvSpPr>
            <p:spPr>
              <a:xfrm>
                <a:off x="2171" y="29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66" name="Google Shape;266;p21"/>
              <p:cNvSpPr/>
              <p:nvPr/>
            </p:nvSpPr>
            <p:spPr>
              <a:xfrm>
                <a:off x="2171" y="206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67" name="Google Shape;267;p21"/>
              <p:cNvSpPr/>
              <p:nvPr/>
            </p:nvSpPr>
            <p:spPr>
              <a:xfrm>
                <a:off x="2547" y="156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6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68" name="Google Shape;268;p21"/>
              <p:cNvSpPr/>
              <p:nvPr/>
            </p:nvSpPr>
            <p:spPr>
              <a:xfrm>
                <a:off x="2547" y="103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0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69" name="Google Shape;269;p21"/>
              <p:cNvSpPr/>
              <p:nvPr/>
            </p:nvSpPr>
            <p:spPr>
              <a:xfrm>
                <a:off x="2547" y="138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1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70" name="Google Shape;270;p21"/>
              <p:cNvSpPr/>
              <p:nvPr/>
            </p:nvSpPr>
            <p:spPr>
              <a:xfrm>
                <a:off x="2547" y="164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5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71" name="Google Shape;271;p21"/>
              <p:cNvSpPr/>
              <p:nvPr/>
            </p:nvSpPr>
            <p:spPr>
              <a:xfrm>
                <a:off x="2547" y="174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1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72" name="Google Shape;272;p21"/>
              <p:cNvSpPr/>
              <p:nvPr/>
            </p:nvSpPr>
            <p:spPr>
              <a:xfrm>
                <a:off x="2476" y="1872"/>
                <a:ext cx="71" cy="61"/>
              </a:xfrm>
              <a:custGeom>
                <a:rect b="b" l="l" r="r" t="t"/>
                <a:pathLst>
                  <a:path extrusionOk="0" h="61" w="71">
                    <a:moveTo>
                      <a:pt x="15" y="0"/>
                    </a:moveTo>
                    <a:lnTo>
                      <a:pt x="0" y="31"/>
                    </a:lnTo>
                    <a:lnTo>
                      <a:pt x="15" y="61"/>
                    </a:lnTo>
                    <a:lnTo>
                      <a:pt x="56" y="61"/>
                    </a:lnTo>
                    <a:lnTo>
                      <a:pt x="71" y="31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73" name="Google Shape;273;p21"/>
              <p:cNvSpPr/>
              <p:nvPr/>
            </p:nvSpPr>
            <p:spPr>
              <a:xfrm>
                <a:off x="2547" y="1826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1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74" name="Google Shape;274;p21"/>
              <p:cNvSpPr/>
              <p:nvPr/>
            </p:nvSpPr>
            <p:spPr>
              <a:xfrm>
                <a:off x="2547" y="191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5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75" name="Google Shape;275;p21"/>
              <p:cNvSpPr/>
              <p:nvPr/>
            </p:nvSpPr>
            <p:spPr>
              <a:xfrm>
                <a:off x="2623" y="160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6" y="30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76" name="Google Shape;276;p21"/>
              <p:cNvSpPr/>
              <p:nvPr/>
            </p:nvSpPr>
            <p:spPr>
              <a:xfrm>
                <a:off x="2623" y="1694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6" y="31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77" name="Google Shape;277;p21"/>
              <p:cNvSpPr/>
              <p:nvPr/>
            </p:nvSpPr>
            <p:spPr>
              <a:xfrm>
                <a:off x="2623" y="178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6" y="35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78" name="Google Shape;278;p21"/>
              <p:cNvSpPr/>
              <p:nvPr/>
            </p:nvSpPr>
            <p:spPr>
              <a:xfrm>
                <a:off x="2623" y="1872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1" y="0"/>
                    </a:moveTo>
                    <a:lnTo>
                      <a:pt x="0" y="31"/>
                    </a:lnTo>
                    <a:lnTo>
                      <a:pt x="21" y="61"/>
                    </a:lnTo>
                    <a:lnTo>
                      <a:pt x="61" y="61"/>
                    </a:lnTo>
                    <a:lnTo>
                      <a:pt x="76" y="31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79" name="Google Shape;279;p21"/>
              <p:cNvSpPr/>
              <p:nvPr/>
            </p:nvSpPr>
            <p:spPr>
              <a:xfrm>
                <a:off x="2623" y="1522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1" y="0"/>
                    </a:moveTo>
                    <a:lnTo>
                      <a:pt x="0" y="30"/>
                    </a:lnTo>
                    <a:lnTo>
                      <a:pt x="21" y="61"/>
                    </a:lnTo>
                    <a:lnTo>
                      <a:pt x="61" y="61"/>
                    </a:lnTo>
                    <a:lnTo>
                      <a:pt x="76" y="30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0" name="Google Shape;280;p21"/>
              <p:cNvSpPr/>
              <p:nvPr/>
            </p:nvSpPr>
            <p:spPr>
              <a:xfrm>
                <a:off x="2623" y="143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6" y="36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1" name="Google Shape;281;p21"/>
              <p:cNvSpPr/>
              <p:nvPr/>
            </p:nvSpPr>
            <p:spPr>
              <a:xfrm>
                <a:off x="2623" y="1344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6" y="35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2" name="Google Shape;282;p21"/>
              <p:cNvSpPr/>
              <p:nvPr/>
            </p:nvSpPr>
            <p:spPr>
              <a:xfrm>
                <a:off x="2623" y="108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6" y="35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3" name="Google Shape;283;p21"/>
              <p:cNvSpPr/>
              <p:nvPr/>
            </p:nvSpPr>
            <p:spPr>
              <a:xfrm>
                <a:off x="2623" y="99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6" y="36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4" name="Google Shape;284;p21"/>
              <p:cNvSpPr/>
              <p:nvPr/>
            </p:nvSpPr>
            <p:spPr>
              <a:xfrm>
                <a:off x="2324" y="72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5"/>
                    </a:lnTo>
                    <a:lnTo>
                      <a:pt x="15" y="66"/>
                    </a:lnTo>
                    <a:lnTo>
                      <a:pt x="55" y="66"/>
                    </a:lnTo>
                    <a:lnTo>
                      <a:pt x="76" y="35"/>
                    </a:lnTo>
                    <a:lnTo>
                      <a:pt x="55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5" name="Google Shape;285;p21"/>
              <p:cNvSpPr/>
              <p:nvPr/>
            </p:nvSpPr>
            <p:spPr>
              <a:xfrm>
                <a:off x="2400" y="25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1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6" name="Google Shape;286;p21"/>
              <p:cNvSpPr/>
              <p:nvPr/>
            </p:nvSpPr>
            <p:spPr>
              <a:xfrm>
                <a:off x="2476" y="1781"/>
                <a:ext cx="71" cy="66"/>
              </a:xfrm>
              <a:custGeom>
                <a:rect b="b" l="l" r="r" t="t"/>
                <a:pathLst>
                  <a:path extrusionOk="0" h="66" w="71">
                    <a:moveTo>
                      <a:pt x="15" y="0"/>
                    </a:moveTo>
                    <a:lnTo>
                      <a:pt x="0" y="35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1" y="35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7" name="Google Shape;287;p21"/>
              <p:cNvSpPr/>
              <p:nvPr/>
            </p:nvSpPr>
            <p:spPr>
              <a:xfrm>
                <a:off x="2476" y="1694"/>
                <a:ext cx="71" cy="66"/>
              </a:xfrm>
              <a:custGeom>
                <a:rect b="b" l="l" r="r" t="t"/>
                <a:pathLst>
                  <a:path extrusionOk="0" h="66" w="71">
                    <a:moveTo>
                      <a:pt x="15" y="0"/>
                    </a:moveTo>
                    <a:lnTo>
                      <a:pt x="0" y="31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1" y="31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8" name="Google Shape;288;p21"/>
              <p:cNvSpPr/>
              <p:nvPr/>
            </p:nvSpPr>
            <p:spPr>
              <a:xfrm>
                <a:off x="1714" y="213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6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9" name="Google Shape;289;p21"/>
              <p:cNvSpPr/>
              <p:nvPr/>
            </p:nvSpPr>
            <p:spPr>
              <a:xfrm>
                <a:off x="1714" y="204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0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90" name="Google Shape;290;p21"/>
              <p:cNvSpPr/>
              <p:nvPr/>
            </p:nvSpPr>
            <p:spPr>
              <a:xfrm>
                <a:off x="1714" y="230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1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91" name="Google Shape;291;p21"/>
              <p:cNvSpPr/>
              <p:nvPr/>
            </p:nvSpPr>
            <p:spPr>
              <a:xfrm>
                <a:off x="1714" y="383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61" y="61"/>
                    </a:moveTo>
                    <a:lnTo>
                      <a:pt x="76" y="31"/>
                    </a:lnTo>
                    <a:lnTo>
                      <a:pt x="61" y="0"/>
                    </a:lnTo>
                    <a:lnTo>
                      <a:pt x="20" y="0"/>
                    </a:lnTo>
                    <a:lnTo>
                      <a:pt x="0" y="31"/>
                    </a:lnTo>
                    <a:lnTo>
                      <a:pt x="20" y="61"/>
                    </a:lnTo>
                    <a:lnTo>
                      <a:pt x="61" y="61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92" name="Google Shape;292;p21"/>
              <p:cNvSpPr/>
              <p:nvPr/>
            </p:nvSpPr>
            <p:spPr>
              <a:xfrm>
                <a:off x="1714" y="221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5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93" name="Google Shape;293;p21"/>
              <p:cNvSpPr/>
              <p:nvPr/>
            </p:nvSpPr>
            <p:spPr>
              <a:xfrm>
                <a:off x="1714" y="2395"/>
                <a:ext cx="76" cy="67"/>
              </a:xfrm>
              <a:custGeom>
                <a:rect b="b" l="l" r="r" t="t"/>
                <a:pathLst>
                  <a:path extrusionOk="0" h="67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7"/>
                    </a:lnTo>
                    <a:lnTo>
                      <a:pt x="61" y="67"/>
                    </a:lnTo>
                    <a:lnTo>
                      <a:pt x="76" y="31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94" name="Google Shape;294;p21"/>
            <p:cNvGrpSpPr/>
            <p:nvPr/>
          </p:nvGrpSpPr>
          <p:grpSpPr>
            <a:xfrm>
              <a:off x="1414" y="160"/>
              <a:ext cx="4242" cy="2911"/>
              <a:chOff x="1414" y="160"/>
              <a:chExt cx="4242" cy="2911"/>
            </a:xfrm>
          </p:grpSpPr>
          <p:sp>
            <p:nvSpPr>
              <p:cNvPr id="295" name="Google Shape;295;p21"/>
              <p:cNvSpPr/>
              <p:nvPr/>
            </p:nvSpPr>
            <p:spPr>
              <a:xfrm>
                <a:off x="1714" y="108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5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96" name="Google Shape;296;p21"/>
              <p:cNvSpPr/>
              <p:nvPr/>
            </p:nvSpPr>
            <p:spPr>
              <a:xfrm>
                <a:off x="1714" y="29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61" y="66"/>
                    </a:moveTo>
                    <a:lnTo>
                      <a:pt x="76" y="36"/>
                    </a:lnTo>
                    <a:lnTo>
                      <a:pt x="61" y="0"/>
                    </a:lnTo>
                    <a:lnTo>
                      <a:pt x="20" y="0"/>
                    </a:lnTo>
                    <a:lnTo>
                      <a:pt x="0" y="36"/>
                    </a:lnTo>
                    <a:lnTo>
                      <a:pt x="20" y="66"/>
                    </a:lnTo>
                    <a:lnTo>
                      <a:pt x="61" y="66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97" name="Google Shape;297;p21"/>
              <p:cNvSpPr/>
              <p:nvPr/>
            </p:nvSpPr>
            <p:spPr>
              <a:xfrm>
                <a:off x="1714" y="248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5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98" name="Google Shape;298;p21"/>
              <p:cNvSpPr/>
              <p:nvPr/>
            </p:nvSpPr>
            <p:spPr>
              <a:xfrm>
                <a:off x="1714" y="256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6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99" name="Google Shape;299;p21"/>
              <p:cNvSpPr/>
              <p:nvPr/>
            </p:nvSpPr>
            <p:spPr>
              <a:xfrm>
                <a:off x="1638" y="278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5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00" name="Google Shape;300;p21"/>
              <p:cNvSpPr/>
              <p:nvPr/>
            </p:nvSpPr>
            <p:spPr>
              <a:xfrm>
                <a:off x="1714" y="195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0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01" name="Google Shape;301;p21"/>
              <p:cNvSpPr/>
              <p:nvPr/>
            </p:nvSpPr>
            <p:spPr>
              <a:xfrm>
                <a:off x="1790" y="51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02" name="Google Shape;302;p21"/>
              <p:cNvSpPr/>
              <p:nvPr/>
            </p:nvSpPr>
            <p:spPr>
              <a:xfrm>
                <a:off x="1790" y="2091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1"/>
                    </a:lnTo>
                    <a:lnTo>
                      <a:pt x="56" y="61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03" name="Google Shape;303;p21"/>
              <p:cNvSpPr/>
              <p:nvPr/>
            </p:nvSpPr>
            <p:spPr>
              <a:xfrm>
                <a:off x="1790" y="217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04" name="Google Shape;304;p21"/>
              <p:cNvSpPr/>
              <p:nvPr/>
            </p:nvSpPr>
            <p:spPr>
              <a:xfrm>
                <a:off x="1790" y="226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05" name="Google Shape;305;p21"/>
              <p:cNvSpPr/>
              <p:nvPr/>
            </p:nvSpPr>
            <p:spPr>
              <a:xfrm>
                <a:off x="1790" y="235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06" name="Google Shape;306;p21"/>
              <p:cNvSpPr/>
              <p:nvPr/>
            </p:nvSpPr>
            <p:spPr>
              <a:xfrm>
                <a:off x="1790" y="25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07" name="Google Shape;307;p21"/>
              <p:cNvSpPr/>
              <p:nvPr/>
            </p:nvSpPr>
            <p:spPr>
              <a:xfrm>
                <a:off x="1790" y="424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08" name="Google Shape;308;p21"/>
              <p:cNvSpPr/>
              <p:nvPr/>
            </p:nvSpPr>
            <p:spPr>
              <a:xfrm>
                <a:off x="1790" y="199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09" name="Google Shape;309;p21"/>
              <p:cNvSpPr/>
              <p:nvPr/>
            </p:nvSpPr>
            <p:spPr>
              <a:xfrm>
                <a:off x="1790" y="33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0" name="Google Shape;310;p21"/>
              <p:cNvSpPr/>
              <p:nvPr/>
            </p:nvSpPr>
            <p:spPr>
              <a:xfrm>
                <a:off x="1790" y="252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1" name="Google Shape;311;p21"/>
              <p:cNvSpPr/>
              <p:nvPr/>
            </p:nvSpPr>
            <p:spPr>
              <a:xfrm>
                <a:off x="1714" y="266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0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2" name="Google Shape;312;p21"/>
              <p:cNvSpPr/>
              <p:nvPr/>
            </p:nvSpPr>
            <p:spPr>
              <a:xfrm>
                <a:off x="1790" y="2441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1"/>
                    </a:lnTo>
                    <a:lnTo>
                      <a:pt x="56" y="61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3" name="Google Shape;313;p21"/>
              <p:cNvSpPr/>
              <p:nvPr/>
            </p:nvSpPr>
            <p:spPr>
              <a:xfrm>
                <a:off x="1790" y="121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4" name="Google Shape;314;p21"/>
              <p:cNvSpPr/>
              <p:nvPr/>
            </p:nvSpPr>
            <p:spPr>
              <a:xfrm>
                <a:off x="1562" y="90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60" y="66"/>
                    </a:moveTo>
                    <a:lnTo>
                      <a:pt x="76" y="30"/>
                    </a:lnTo>
                    <a:lnTo>
                      <a:pt x="60" y="0"/>
                    </a:lnTo>
                    <a:lnTo>
                      <a:pt x="20" y="0"/>
                    </a:lnTo>
                    <a:lnTo>
                      <a:pt x="0" y="30"/>
                    </a:lnTo>
                    <a:lnTo>
                      <a:pt x="20" y="66"/>
                    </a:lnTo>
                    <a:lnTo>
                      <a:pt x="60" y="66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5" name="Google Shape;315;p21"/>
              <p:cNvSpPr/>
              <p:nvPr/>
            </p:nvSpPr>
            <p:spPr>
              <a:xfrm>
                <a:off x="1562" y="117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60" y="66"/>
                    </a:moveTo>
                    <a:lnTo>
                      <a:pt x="76" y="30"/>
                    </a:lnTo>
                    <a:lnTo>
                      <a:pt x="60" y="0"/>
                    </a:lnTo>
                    <a:lnTo>
                      <a:pt x="20" y="0"/>
                    </a:lnTo>
                    <a:lnTo>
                      <a:pt x="0" y="30"/>
                    </a:lnTo>
                    <a:lnTo>
                      <a:pt x="20" y="66"/>
                    </a:lnTo>
                    <a:lnTo>
                      <a:pt x="60" y="66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6" name="Google Shape;316;p21"/>
              <p:cNvSpPr/>
              <p:nvPr/>
            </p:nvSpPr>
            <p:spPr>
              <a:xfrm>
                <a:off x="1562" y="206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60" y="66"/>
                    </a:moveTo>
                    <a:lnTo>
                      <a:pt x="76" y="35"/>
                    </a:lnTo>
                    <a:lnTo>
                      <a:pt x="60" y="0"/>
                    </a:lnTo>
                    <a:lnTo>
                      <a:pt x="20" y="0"/>
                    </a:lnTo>
                    <a:lnTo>
                      <a:pt x="0" y="35"/>
                    </a:lnTo>
                    <a:lnTo>
                      <a:pt x="20" y="66"/>
                    </a:lnTo>
                    <a:lnTo>
                      <a:pt x="60" y="66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7" name="Google Shape;317;p21"/>
              <p:cNvSpPr/>
              <p:nvPr/>
            </p:nvSpPr>
            <p:spPr>
              <a:xfrm>
                <a:off x="1562" y="64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60" y="66"/>
                    </a:moveTo>
                    <a:lnTo>
                      <a:pt x="76" y="35"/>
                    </a:lnTo>
                    <a:lnTo>
                      <a:pt x="60" y="0"/>
                    </a:lnTo>
                    <a:lnTo>
                      <a:pt x="20" y="0"/>
                    </a:lnTo>
                    <a:lnTo>
                      <a:pt x="0" y="35"/>
                    </a:lnTo>
                    <a:lnTo>
                      <a:pt x="20" y="66"/>
                    </a:lnTo>
                    <a:lnTo>
                      <a:pt x="60" y="66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8" name="Google Shape;318;p21"/>
              <p:cNvSpPr/>
              <p:nvPr/>
            </p:nvSpPr>
            <p:spPr>
              <a:xfrm>
                <a:off x="1562" y="99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60" y="66"/>
                    </a:moveTo>
                    <a:lnTo>
                      <a:pt x="76" y="36"/>
                    </a:lnTo>
                    <a:lnTo>
                      <a:pt x="60" y="0"/>
                    </a:lnTo>
                    <a:lnTo>
                      <a:pt x="20" y="0"/>
                    </a:lnTo>
                    <a:lnTo>
                      <a:pt x="0" y="36"/>
                    </a:lnTo>
                    <a:lnTo>
                      <a:pt x="20" y="66"/>
                    </a:lnTo>
                    <a:lnTo>
                      <a:pt x="60" y="66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9" name="Google Shape;319;p21"/>
              <p:cNvSpPr/>
              <p:nvPr/>
            </p:nvSpPr>
            <p:spPr>
              <a:xfrm>
                <a:off x="1562" y="108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60" y="66"/>
                    </a:moveTo>
                    <a:lnTo>
                      <a:pt x="76" y="35"/>
                    </a:lnTo>
                    <a:lnTo>
                      <a:pt x="60" y="0"/>
                    </a:lnTo>
                    <a:lnTo>
                      <a:pt x="20" y="0"/>
                    </a:lnTo>
                    <a:lnTo>
                      <a:pt x="0" y="35"/>
                    </a:lnTo>
                    <a:lnTo>
                      <a:pt x="20" y="66"/>
                    </a:lnTo>
                    <a:lnTo>
                      <a:pt x="60" y="66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20" name="Google Shape;320;p21"/>
              <p:cNvSpPr/>
              <p:nvPr/>
            </p:nvSpPr>
            <p:spPr>
              <a:xfrm>
                <a:off x="1562" y="72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60" y="66"/>
                    </a:moveTo>
                    <a:lnTo>
                      <a:pt x="76" y="35"/>
                    </a:lnTo>
                    <a:lnTo>
                      <a:pt x="60" y="0"/>
                    </a:lnTo>
                    <a:lnTo>
                      <a:pt x="20" y="0"/>
                    </a:lnTo>
                    <a:lnTo>
                      <a:pt x="0" y="35"/>
                    </a:lnTo>
                    <a:lnTo>
                      <a:pt x="20" y="66"/>
                    </a:lnTo>
                    <a:lnTo>
                      <a:pt x="60" y="66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21" name="Google Shape;321;p21"/>
              <p:cNvSpPr/>
              <p:nvPr/>
            </p:nvSpPr>
            <p:spPr>
              <a:xfrm>
                <a:off x="1562" y="195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60" y="66"/>
                    </a:lnTo>
                    <a:lnTo>
                      <a:pt x="76" y="30"/>
                    </a:lnTo>
                    <a:lnTo>
                      <a:pt x="60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22" name="Google Shape;322;p21"/>
              <p:cNvSpPr/>
              <p:nvPr/>
            </p:nvSpPr>
            <p:spPr>
              <a:xfrm>
                <a:off x="1562" y="178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60" y="66"/>
                    </a:lnTo>
                    <a:lnTo>
                      <a:pt x="76" y="35"/>
                    </a:lnTo>
                    <a:lnTo>
                      <a:pt x="60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23" name="Google Shape;323;p21"/>
              <p:cNvSpPr/>
              <p:nvPr/>
            </p:nvSpPr>
            <p:spPr>
              <a:xfrm>
                <a:off x="1562" y="248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60" y="66"/>
                    </a:lnTo>
                    <a:lnTo>
                      <a:pt x="76" y="35"/>
                    </a:lnTo>
                    <a:lnTo>
                      <a:pt x="60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24" name="Google Shape;324;p21"/>
              <p:cNvSpPr/>
              <p:nvPr/>
            </p:nvSpPr>
            <p:spPr>
              <a:xfrm>
                <a:off x="1562" y="256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60" y="66"/>
                    </a:lnTo>
                    <a:lnTo>
                      <a:pt x="76" y="36"/>
                    </a:lnTo>
                    <a:lnTo>
                      <a:pt x="60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25" name="Google Shape;325;p21"/>
              <p:cNvSpPr/>
              <p:nvPr/>
            </p:nvSpPr>
            <p:spPr>
              <a:xfrm>
                <a:off x="1562" y="266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60" y="66"/>
                    </a:lnTo>
                    <a:lnTo>
                      <a:pt x="76" y="30"/>
                    </a:lnTo>
                    <a:lnTo>
                      <a:pt x="60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26" name="Google Shape;326;p21"/>
              <p:cNvSpPr/>
              <p:nvPr/>
            </p:nvSpPr>
            <p:spPr>
              <a:xfrm>
                <a:off x="1562" y="2746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60" y="66"/>
                    </a:lnTo>
                    <a:lnTo>
                      <a:pt x="76" y="31"/>
                    </a:lnTo>
                    <a:lnTo>
                      <a:pt x="60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27" name="Google Shape;327;p21"/>
              <p:cNvSpPr/>
              <p:nvPr/>
            </p:nvSpPr>
            <p:spPr>
              <a:xfrm>
                <a:off x="1562" y="2395"/>
                <a:ext cx="76" cy="67"/>
              </a:xfrm>
              <a:custGeom>
                <a:rect b="b" l="l" r="r" t="t"/>
                <a:pathLst>
                  <a:path extrusionOk="0" h="67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7"/>
                    </a:lnTo>
                    <a:lnTo>
                      <a:pt x="60" y="67"/>
                    </a:lnTo>
                    <a:lnTo>
                      <a:pt x="76" y="31"/>
                    </a:lnTo>
                    <a:lnTo>
                      <a:pt x="60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28" name="Google Shape;328;p21"/>
              <p:cNvSpPr/>
              <p:nvPr/>
            </p:nvSpPr>
            <p:spPr>
              <a:xfrm>
                <a:off x="1562" y="125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60" y="66"/>
                    </a:moveTo>
                    <a:lnTo>
                      <a:pt x="76" y="31"/>
                    </a:lnTo>
                    <a:lnTo>
                      <a:pt x="60" y="0"/>
                    </a:lnTo>
                    <a:lnTo>
                      <a:pt x="20" y="0"/>
                    </a:lnTo>
                    <a:lnTo>
                      <a:pt x="0" y="31"/>
                    </a:lnTo>
                    <a:lnTo>
                      <a:pt x="20" y="66"/>
                    </a:lnTo>
                    <a:lnTo>
                      <a:pt x="60" y="66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29" name="Google Shape;329;p21"/>
              <p:cNvSpPr/>
              <p:nvPr/>
            </p:nvSpPr>
            <p:spPr>
              <a:xfrm>
                <a:off x="1562" y="204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60" y="66"/>
                    </a:lnTo>
                    <a:lnTo>
                      <a:pt x="76" y="30"/>
                    </a:lnTo>
                    <a:lnTo>
                      <a:pt x="60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30" name="Google Shape;330;p21"/>
              <p:cNvSpPr/>
              <p:nvPr/>
            </p:nvSpPr>
            <p:spPr>
              <a:xfrm>
                <a:off x="1562" y="230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60" y="66"/>
                    </a:lnTo>
                    <a:lnTo>
                      <a:pt x="76" y="31"/>
                    </a:lnTo>
                    <a:lnTo>
                      <a:pt x="60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31" name="Google Shape;331;p21"/>
              <p:cNvSpPr/>
              <p:nvPr/>
            </p:nvSpPr>
            <p:spPr>
              <a:xfrm>
                <a:off x="1562" y="221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60" y="66"/>
                    </a:lnTo>
                    <a:lnTo>
                      <a:pt x="76" y="35"/>
                    </a:lnTo>
                    <a:lnTo>
                      <a:pt x="60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32" name="Google Shape;332;p21"/>
              <p:cNvSpPr/>
              <p:nvPr/>
            </p:nvSpPr>
            <p:spPr>
              <a:xfrm>
                <a:off x="1562" y="213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60" y="66"/>
                    </a:lnTo>
                    <a:lnTo>
                      <a:pt x="76" y="36"/>
                    </a:lnTo>
                    <a:lnTo>
                      <a:pt x="60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33" name="Google Shape;333;p21"/>
              <p:cNvSpPr/>
              <p:nvPr/>
            </p:nvSpPr>
            <p:spPr>
              <a:xfrm>
                <a:off x="1562" y="283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60" y="66"/>
                    </a:lnTo>
                    <a:lnTo>
                      <a:pt x="76" y="36"/>
                    </a:lnTo>
                    <a:lnTo>
                      <a:pt x="60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34" name="Google Shape;334;p21"/>
              <p:cNvSpPr/>
              <p:nvPr/>
            </p:nvSpPr>
            <p:spPr>
              <a:xfrm>
                <a:off x="1414" y="143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56" y="66"/>
                    </a:moveTo>
                    <a:lnTo>
                      <a:pt x="76" y="36"/>
                    </a:lnTo>
                    <a:lnTo>
                      <a:pt x="56" y="0"/>
                    </a:lnTo>
                    <a:lnTo>
                      <a:pt x="15" y="0"/>
                    </a:lnTo>
                    <a:lnTo>
                      <a:pt x="0" y="36"/>
                    </a:lnTo>
                    <a:lnTo>
                      <a:pt x="15" y="66"/>
                    </a:lnTo>
                    <a:lnTo>
                      <a:pt x="56" y="66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35" name="Google Shape;335;p21"/>
              <p:cNvSpPr/>
              <p:nvPr/>
            </p:nvSpPr>
            <p:spPr>
              <a:xfrm>
                <a:off x="1414" y="383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56" y="61"/>
                    </a:moveTo>
                    <a:lnTo>
                      <a:pt x="76" y="31"/>
                    </a:lnTo>
                    <a:lnTo>
                      <a:pt x="56" y="0"/>
                    </a:lnTo>
                    <a:lnTo>
                      <a:pt x="15" y="0"/>
                    </a:lnTo>
                    <a:lnTo>
                      <a:pt x="0" y="31"/>
                    </a:lnTo>
                    <a:lnTo>
                      <a:pt x="15" y="61"/>
                    </a:lnTo>
                    <a:lnTo>
                      <a:pt x="56" y="61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36" name="Google Shape;336;p21"/>
              <p:cNvSpPr/>
              <p:nvPr/>
            </p:nvSpPr>
            <p:spPr>
              <a:xfrm>
                <a:off x="1414" y="206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56" y="66"/>
                    </a:moveTo>
                    <a:lnTo>
                      <a:pt x="76" y="35"/>
                    </a:lnTo>
                    <a:lnTo>
                      <a:pt x="56" y="0"/>
                    </a:lnTo>
                    <a:lnTo>
                      <a:pt x="15" y="0"/>
                    </a:lnTo>
                    <a:lnTo>
                      <a:pt x="0" y="35"/>
                    </a:lnTo>
                    <a:lnTo>
                      <a:pt x="15" y="66"/>
                    </a:lnTo>
                    <a:lnTo>
                      <a:pt x="56" y="66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37" name="Google Shape;337;p21"/>
              <p:cNvSpPr/>
              <p:nvPr/>
            </p:nvSpPr>
            <p:spPr>
              <a:xfrm>
                <a:off x="1414" y="64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56" y="66"/>
                    </a:moveTo>
                    <a:lnTo>
                      <a:pt x="76" y="35"/>
                    </a:lnTo>
                    <a:lnTo>
                      <a:pt x="56" y="0"/>
                    </a:lnTo>
                    <a:lnTo>
                      <a:pt x="15" y="0"/>
                    </a:lnTo>
                    <a:lnTo>
                      <a:pt x="0" y="35"/>
                    </a:lnTo>
                    <a:lnTo>
                      <a:pt x="15" y="66"/>
                    </a:lnTo>
                    <a:lnTo>
                      <a:pt x="56" y="66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38" name="Google Shape;338;p21"/>
              <p:cNvSpPr/>
              <p:nvPr/>
            </p:nvSpPr>
            <p:spPr>
              <a:xfrm>
                <a:off x="1414" y="117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56" y="66"/>
                    </a:moveTo>
                    <a:lnTo>
                      <a:pt x="76" y="30"/>
                    </a:lnTo>
                    <a:lnTo>
                      <a:pt x="56" y="0"/>
                    </a:lnTo>
                    <a:lnTo>
                      <a:pt x="15" y="0"/>
                    </a:lnTo>
                    <a:lnTo>
                      <a:pt x="0" y="30"/>
                    </a:lnTo>
                    <a:lnTo>
                      <a:pt x="15" y="66"/>
                    </a:lnTo>
                    <a:lnTo>
                      <a:pt x="56" y="66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39" name="Google Shape;339;p21"/>
              <p:cNvSpPr/>
              <p:nvPr/>
            </p:nvSpPr>
            <p:spPr>
              <a:xfrm>
                <a:off x="1414" y="556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56" y="66"/>
                    </a:moveTo>
                    <a:lnTo>
                      <a:pt x="76" y="31"/>
                    </a:lnTo>
                    <a:lnTo>
                      <a:pt x="56" y="0"/>
                    </a:lnTo>
                    <a:lnTo>
                      <a:pt x="15" y="0"/>
                    </a:lnTo>
                    <a:lnTo>
                      <a:pt x="0" y="31"/>
                    </a:lnTo>
                    <a:lnTo>
                      <a:pt x="15" y="66"/>
                    </a:lnTo>
                    <a:lnTo>
                      <a:pt x="56" y="66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40" name="Google Shape;340;p21"/>
              <p:cNvSpPr/>
              <p:nvPr/>
            </p:nvSpPr>
            <p:spPr>
              <a:xfrm>
                <a:off x="1490" y="2263"/>
                <a:ext cx="72" cy="66"/>
              </a:xfrm>
              <a:custGeom>
                <a:rect b="b" l="l" r="r" t="t"/>
                <a:pathLst>
                  <a:path extrusionOk="0" h="66" w="72">
                    <a:moveTo>
                      <a:pt x="16" y="0"/>
                    </a:moveTo>
                    <a:lnTo>
                      <a:pt x="0" y="36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2" y="36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41" name="Google Shape;341;p21"/>
              <p:cNvSpPr/>
              <p:nvPr/>
            </p:nvSpPr>
            <p:spPr>
              <a:xfrm>
                <a:off x="1414" y="195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0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42" name="Google Shape;342;p21"/>
              <p:cNvSpPr/>
              <p:nvPr/>
            </p:nvSpPr>
            <p:spPr>
              <a:xfrm>
                <a:off x="1414" y="213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6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43" name="Google Shape;343;p21"/>
              <p:cNvSpPr/>
              <p:nvPr/>
            </p:nvSpPr>
            <p:spPr>
              <a:xfrm>
                <a:off x="1414" y="204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0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44" name="Google Shape;344;p21"/>
              <p:cNvSpPr/>
              <p:nvPr/>
            </p:nvSpPr>
            <p:spPr>
              <a:xfrm>
                <a:off x="1414" y="29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56" y="66"/>
                    </a:moveTo>
                    <a:lnTo>
                      <a:pt x="76" y="36"/>
                    </a:lnTo>
                    <a:lnTo>
                      <a:pt x="56" y="0"/>
                    </a:lnTo>
                    <a:lnTo>
                      <a:pt x="15" y="0"/>
                    </a:lnTo>
                    <a:lnTo>
                      <a:pt x="0" y="36"/>
                    </a:lnTo>
                    <a:lnTo>
                      <a:pt x="15" y="66"/>
                    </a:lnTo>
                    <a:lnTo>
                      <a:pt x="56" y="66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45" name="Google Shape;345;p21"/>
              <p:cNvSpPr/>
              <p:nvPr/>
            </p:nvSpPr>
            <p:spPr>
              <a:xfrm>
                <a:off x="1414" y="125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56" y="66"/>
                    </a:moveTo>
                    <a:lnTo>
                      <a:pt x="76" y="31"/>
                    </a:lnTo>
                    <a:lnTo>
                      <a:pt x="56" y="0"/>
                    </a:lnTo>
                    <a:lnTo>
                      <a:pt x="15" y="0"/>
                    </a:lnTo>
                    <a:lnTo>
                      <a:pt x="0" y="31"/>
                    </a:lnTo>
                    <a:lnTo>
                      <a:pt x="15" y="66"/>
                    </a:lnTo>
                    <a:lnTo>
                      <a:pt x="56" y="66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46" name="Google Shape;346;p21"/>
              <p:cNvSpPr/>
              <p:nvPr/>
            </p:nvSpPr>
            <p:spPr>
              <a:xfrm>
                <a:off x="1414" y="1522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56" y="61"/>
                    </a:moveTo>
                    <a:lnTo>
                      <a:pt x="76" y="30"/>
                    </a:lnTo>
                    <a:lnTo>
                      <a:pt x="56" y="0"/>
                    </a:lnTo>
                    <a:lnTo>
                      <a:pt x="15" y="0"/>
                    </a:lnTo>
                    <a:lnTo>
                      <a:pt x="0" y="30"/>
                    </a:lnTo>
                    <a:lnTo>
                      <a:pt x="15" y="61"/>
                    </a:lnTo>
                    <a:lnTo>
                      <a:pt x="56" y="61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47" name="Google Shape;347;p21"/>
              <p:cNvSpPr/>
              <p:nvPr/>
            </p:nvSpPr>
            <p:spPr>
              <a:xfrm>
                <a:off x="1562" y="291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60" y="66"/>
                    </a:lnTo>
                    <a:lnTo>
                      <a:pt x="76" y="35"/>
                    </a:lnTo>
                    <a:lnTo>
                      <a:pt x="60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48" name="Google Shape;348;p21"/>
              <p:cNvSpPr/>
              <p:nvPr/>
            </p:nvSpPr>
            <p:spPr>
              <a:xfrm>
                <a:off x="1414" y="160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56" y="66"/>
                    </a:moveTo>
                    <a:lnTo>
                      <a:pt x="76" y="30"/>
                    </a:lnTo>
                    <a:lnTo>
                      <a:pt x="56" y="0"/>
                    </a:lnTo>
                    <a:lnTo>
                      <a:pt x="15" y="0"/>
                    </a:lnTo>
                    <a:lnTo>
                      <a:pt x="0" y="30"/>
                    </a:lnTo>
                    <a:lnTo>
                      <a:pt x="15" y="66"/>
                    </a:lnTo>
                    <a:lnTo>
                      <a:pt x="56" y="66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49" name="Google Shape;349;p21"/>
              <p:cNvSpPr/>
              <p:nvPr/>
            </p:nvSpPr>
            <p:spPr>
              <a:xfrm>
                <a:off x="1638" y="103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0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50" name="Google Shape;350;p21"/>
              <p:cNvSpPr/>
              <p:nvPr/>
            </p:nvSpPr>
            <p:spPr>
              <a:xfrm>
                <a:off x="1638" y="121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5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51" name="Google Shape;351;p21"/>
              <p:cNvSpPr/>
              <p:nvPr/>
            </p:nvSpPr>
            <p:spPr>
              <a:xfrm>
                <a:off x="1638" y="112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1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52" name="Google Shape;352;p21"/>
              <p:cNvSpPr/>
              <p:nvPr/>
            </p:nvSpPr>
            <p:spPr>
              <a:xfrm>
                <a:off x="1638" y="191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5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53" name="Google Shape;353;p21"/>
              <p:cNvSpPr/>
              <p:nvPr/>
            </p:nvSpPr>
            <p:spPr>
              <a:xfrm>
                <a:off x="1638" y="129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6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54" name="Google Shape;354;p21"/>
              <p:cNvSpPr/>
              <p:nvPr/>
            </p:nvSpPr>
            <p:spPr>
              <a:xfrm>
                <a:off x="1638" y="68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1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55" name="Google Shape;355;p21"/>
              <p:cNvSpPr/>
              <p:nvPr/>
            </p:nvSpPr>
            <p:spPr>
              <a:xfrm>
                <a:off x="1638" y="199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6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56" name="Google Shape;356;p21"/>
              <p:cNvSpPr/>
              <p:nvPr/>
            </p:nvSpPr>
            <p:spPr>
              <a:xfrm>
                <a:off x="1638" y="952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1"/>
                    </a:lnTo>
                    <a:lnTo>
                      <a:pt x="61" y="61"/>
                    </a:lnTo>
                    <a:lnTo>
                      <a:pt x="76" y="31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57" name="Google Shape;357;p21"/>
              <p:cNvSpPr/>
              <p:nvPr/>
            </p:nvSpPr>
            <p:spPr>
              <a:xfrm>
                <a:off x="1638" y="16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5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58" name="Google Shape;358;p21"/>
              <p:cNvSpPr/>
              <p:nvPr/>
            </p:nvSpPr>
            <p:spPr>
              <a:xfrm>
                <a:off x="1638" y="33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0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59" name="Google Shape;359;p21"/>
              <p:cNvSpPr/>
              <p:nvPr/>
            </p:nvSpPr>
            <p:spPr>
              <a:xfrm>
                <a:off x="1638" y="77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5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60" name="Google Shape;360;p21"/>
              <p:cNvSpPr/>
              <p:nvPr/>
            </p:nvSpPr>
            <p:spPr>
              <a:xfrm>
                <a:off x="1638" y="2614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0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61" name="Google Shape;361;p21"/>
              <p:cNvSpPr/>
              <p:nvPr/>
            </p:nvSpPr>
            <p:spPr>
              <a:xfrm>
                <a:off x="1638" y="270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6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62" name="Google Shape;362;p21"/>
              <p:cNvSpPr/>
              <p:nvPr/>
            </p:nvSpPr>
            <p:spPr>
              <a:xfrm>
                <a:off x="1638" y="2441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1"/>
                    </a:lnTo>
                    <a:lnTo>
                      <a:pt x="61" y="61"/>
                    </a:lnTo>
                    <a:lnTo>
                      <a:pt x="76" y="31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63" name="Google Shape;363;p21"/>
              <p:cNvSpPr/>
              <p:nvPr/>
            </p:nvSpPr>
            <p:spPr>
              <a:xfrm>
                <a:off x="1638" y="217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0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64" name="Google Shape;364;p21"/>
              <p:cNvSpPr/>
              <p:nvPr/>
            </p:nvSpPr>
            <p:spPr>
              <a:xfrm>
                <a:off x="1638" y="226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6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65" name="Google Shape;365;p21"/>
              <p:cNvSpPr/>
              <p:nvPr/>
            </p:nvSpPr>
            <p:spPr>
              <a:xfrm>
                <a:off x="1638" y="2091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1"/>
                    </a:lnTo>
                    <a:lnTo>
                      <a:pt x="61" y="61"/>
                    </a:lnTo>
                    <a:lnTo>
                      <a:pt x="76" y="30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66" name="Google Shape;366;p21"/>
              <p:cNvSpPr/>
              <p:nvPr/>
            </p:nvSpPr>
            <p:spPr>
              <a:xfrm>
                <a:off x="1638" y="235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5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67" name="Google Shape;367;p21"/>
              <p:cNvSpPr/>
              <p:nvPr/>
            </p:nvSpPr>
            <p:spPr>
              <a:xfrm>
                <a:off x="1638" y="252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0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68" name="Google Shape;368;p21"/>
              <p:cNvSpPr/>
              <p:nvPr/>
            </p:nvSpPr>
            <p:spPr>
              <a:xfrm>
                <a:off x="1562" y="3010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1"/>
                    </a:lnTo>
                    <a:lnTo>
                      <a:pt x="60" y="61"/>
                    </a:lnTo>
                    <a:lnTo>
                      <a:pt x="76" y="31"/>
                    </a:lnTo>
                    <a:lnTo>
                      <a:pt x="60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69" name="Google Shape;369;p21"/>
              <p:cNvSpPr/>
              <p:nvPr/>
            </p:nvSpPr>
            <p:spPr>
              <a:xfrm>
                <a:off x="2019" y="230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70" name="Google Shape;370;p21"/>
              <p:cNvSpPr/>
              <p:nvPr/>
            </p:nvSpPr>
            <p:spPr>
              <a:xfrm>
                <a:off x="2019" y="221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71" name="Google Shape;371;p21"/>
              <p:cNvSpPr/>
              <p:nvPr/>
            </p:nvSpPr>
            <p:spPr>
              <a:xfrm>
                <a:off x="2019" y="72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72" name="Google Shape;372;p21"/>
              <p:cNvSpPr/>
              <p:nvPr/>
            </p:nvSpPr>
            <p:spPr>
              <a:xfrm>
                <a:off x="2019" y="556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73" name="Google Shape;373;p21"/>
              <p:cNvSpPr/>
              <p:nvPr/>
            </p:nvSpPr>
            <p:spPr>
              <a:xfrm>
                <a:off x="2019" y="82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74" name="Google Shape;374;p21"/>
              <p:cNvSpPr/>
              <p:nvPr/>
            </p:nvSpPr>
            <p:spPr>
              <a:xfrm>
                <a:off x="2019" y="213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75" name="Google Shape;375;p21"/>
              <p:cNvSpPr/>
              <p:nvPr/>
            </p:nvSpPr>
            <p:spPr>
              <a:xfrm>
                <a:off x="2019" y="206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76" name="Google Shape;376;p21"/>
              <p:cNvSpPr/>
              <p:nvPr/>
            </p:nvSpPr>
            <p:spPr>
              <a:xfrm>
                <a:off x="2019" y="383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1"/>
                    </a:lnTo>
                    <a:lnTo>
                      <a:pt x="56" y="61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77" name="Google Shape;377;p21"/>
              <p:cNvSpPr/>
              <p:nvPr/>
            </p:nvSpPr>
            <p:spPr>
              <a:xfrm>
                <a:off x="2019" y="29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78" name="Google Shape;378;p21"/>
              <p:cNvSpPr/>
              <p:nvPr/>
            </p:nvSpPr>
            <p:spPr>
              <a:xfrm>
                <a:off x="2019" y="47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79" name="Google Shape;379;p21"/>
              <p:cNvSpPr/>
              <p:nvPr/>
            </p:nvSpPr>
            <p:spPr>
              <a:xfrm>
                <a:off x="1943" y="2441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1"/>
                    </a:lnTo>
                    <a:lnTo>
                      <a:pt x="55" y="61"/>
                    </a:lnTo>
                    <a:lnTo>
                      <a:pt x="76" y="31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80" name="Google Shape;380;p21"/>
              <p:cNvSpPr/>
              <p:nvPr/>
            </p:nvSpPr>
            <p:spPr>
              <a:xfrm>
                <a:off x="2019" y="64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81" name="Google Shape;381;p21"/>
              <p:cNvSpPr/>
              <p:nvPr/>
            </p:nvSpPr>
            <p:spPr>
              <a:xfrm>
                <a:off x="2095" y="16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82" name="Google Shape;382;p21"/>
              <p:cNvSpPr/>
              <p:nvPr/>
            </p:nvSpPr>
            <p:spPr>
              <a:xfrm>
                <a:off x="2019" y="2395"/>
                <a:ext cx="76" cy="67"/>
              </a:xfrm>
              <a:custGeom>
                <a:rect b="b" l="l" r="r" t="t"/>
                <a:pathLst>
                  <a:path extrusionOk="0" h="67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7"/>
                    </a:lnTo>
                    <a:lnTo>
                      <a:pt x="56" y="67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83" name="Google Shape;383;p21"/>
              <p:cNvSpPr/>
              <p:nvPr/>
            </p:nvSpPr>
            <p:spPr>
              <a:xfrm>
                <a:off x="2095" y="25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84" name="Google Shape;384;p21"/>
              <p:cNvSpPr/>
              <p:nvPr/>
            </p:nvSpPr>
            <p:spPr>
              <a:xfrm>
                <a:off x="2095" y="68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85" name="Google Shape;385;p21"/>
              <p:cNvSpPr/>
              <p:nvPr/>
            </p:nvSpPr>
            <p:spPr>
              <a:xfrm>
                <a:off x="2095" y="424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86" name="Google Shape;386;p21"/>
              <p:cNvSpPr/>
              <p:nvPr/>
            </p:nvSpPr>
            <p:spPr>
              <a:xfrm>
                <a:off x="2095" y="33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87" name="Google Shape;387;p21"/>
              <p:cNvSpPr/>
              <p:nvPr/>
            </p:nvSpPr>
            <p:spPr>
              <a:xfrm>
                <a:off x="2095" y="51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88" name="Google Shape;388;p21"/>
              <p:cNvSpPr/>
              <p:nvPr/>
            </p:nvSpPr>
            <p:spPr>
              <a:xfrm>
                <a:off x="2095" y="60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89" name="Google Shape;389;p21"/>
              <p:cNvSpPr/>
              <p:nvPr/>
            </p:nvSpPr>
            <p:spPr>
              <a:xfrm>
                <a:off x="1866" y="2131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6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90" name="Google Shape;390;p21"/>
              <p:cNvSpPr/>
              <p:nvPr/>
            </p:nvSpPr>
            <p:spPr>
              <a:xfrm>
                <a:off x="1866" y="2309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91" name="Google Shape;391;p21"/>
              <p:cNvSpPr/>
              <p:nvPr/>
            </p:nvSpPr>
            <p:spPr>
              <a:xfrm>
                <a:off x="1866" y="2218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92" name="Google Shape;392;p21"/>
              <p:cNvSpPr/>
              <p:nvPr/>
            </p:nvSpPr>
            <p:spPr>
              <a:xfrm>
                <a:off x="1790" y="2614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93" name="Google Shape;393;p21"/>
              <p:cNvSpPr/>
              <p:nvPr/>
            </p:nvSpPr>
            <p:spPr>
              <a:xfrm>
                <a:off x="1866" y="2395"/>
                <a:ext cx="77" cy="67"/>
              </a:xfrm>
              <a:custGeom>
                <a:rect b="b" l="l" r="r" t="t"/>
                <a:pathLst>
                  <a:path extrusionOk="0" h="67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7"/>
                    </a:lnTo>
                    <a:lnTo>
                      <a:pt x="56" y="67"/>
                    </a:lnTo>
                    <a:lnTo>
                      <a:pt x="77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94" name="Google Shape;394;p21"/>
              <p:cNvSpPr/>
              <p:nvPr/>
            </p:nvSpPr>
            <p:spPr>
              <a:xfrm>
                <a:off x="1866" y="556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95" name="Google Shape;395;p21"/>
              <p:cNvSpPr/>
              <p:nvPr/>
            </p:nvSpPr>
            <p:spPr>
              <a:xfrm>
                <a:off x="1866" y="470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0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96" name="Google Shape;396;p21"/>
              <p:cNvSpPr/>
              <p:nvPr/>
            </p:nvSpPr>
            <p:spPr>
              <a:xfrm>
                <a:off x="1866" y="383"/>
                <a:ext cx="77" cy="61"/>
              </a:xfrm>
              <a:custGeom>
                <a:rect b="b" l="l" r="r" t="t"/>
                <a:pathLst>
                  <a:path extrusionOk="0" h="61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1"/>
                    </a:lnTo>
                    <a:lnTo>
                      <a:pt x="56" y="61"/>
                    </a:lnTo>
                    <a:lnTo>
                      <a:pt x="77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97" name="Google Shape;397;p21"/>
              <p:cNvSpPr/>
              <p:nvPr/>
            </p:nvSpPr>
            <p:spPr>
              <a:xfrm>
                <a:off x="1866" y="2045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0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98" name="Google Shape;398;p21"/>
              <p:cNvSpPr/>
              <p:nvPr/>
            </p:nvSpPr>
            <p:spPr>
              <a:xfrm>
                <a:off x="1866" y="729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99" name="Google Shape;399;p21"/>
              <p:cNvSpPr/>
              <p:nvPr/>
            </p:nvSpPr>
            <p:spPr>
              <a:xfrm>
                <a:off x="1866" y="643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00" name="Google Shape;400;p21"/>
              <p:cNvSpPr/>
              <p:nvPr/>
            </p:nvSpPr>
            <p:spPr>
              <a:xfrm>
                <a:off x="1866" y="292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6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01" name="Google Shape;401;p21"/>
              <p:cNvSpPr/>
              <p:nvPr/>
            </p:nvSpPr>
            <p:spPr>
              <a:xfrm>
                <a:off x="1866" y="206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02" name="Google Shape;402;p21"/>
              <p:cNvSpPr/>
              <p:nvPr/>
            </p:nvSpPr>
            <p:spPr>
              <a:xfrm>
                <a:off x="1866" y="2482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03" name="Google Shape;403;p21"/>
              <p:cNvSpPr/>
              <p:nvPr/>
            </p:nvSpPr>
            <p:spPr>
              <a:xfrm>
                <a:off x="1943" y="77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5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04" name="Google Shape;404;p21"/>
              <p:cNvSpPr/>
              <p:nvPr/>
            </p:nvSpPr>
            <p:spPr>
              <a:xfrm>
                <a:off x="1943" y="86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6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05" name="Google Shape;405;p21"/>
              <p:cNvSpPr/>
              <p:nvPr/>
            </p:nvSpPr>
            <p:spPr>
              <a:xfrm>
                <a:off x="1943" y="2091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1"/>
                    </a:lnTo>
                    <a:lnTo>
                      <a:pt x="55" y="61"/>
                    </a:lnTo>
                    <a:lnTo>
                      <a:pt x="76" y="30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06" name="Google Shape;406;p21"/>
              <p:cNvSpPr/>
              <p:nvPr/>
            </p:nvSpPr>
            <p:spPr>
              <a:xfrm>
                <a:off x="1943" y="226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6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07" name="Google Shape;407;p21"/>
              <p:cNvSpPr/>
              <p:nvPr/>
            </p:nvSpPr>
            <p:spPr>
              <a:xfrm>
                <a:off x="1943" y="235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5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08" name="Google Shape;408;p21"/>
              <p:cNvSpPr/>
              <p:nvPr/>
            </p:nvSpPr>
            <p:spPr>
              <a:xfrm>
                <a:off x="1943" y="217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0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09" name="Google Shape;409;p21"/>
              <p:cNvSpPr/>
              <p:nvPr/>
            </p:nvSpPr>
            <p:spPr>
              <a:xfrm>
                <a:off x="1943" y="424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6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10" name="Google Shape;410;p21"/>
              <p:cNvSpPr/>
              <p:nvPr/>
            </p:nvSpPr>
            <p:spPr>
              <a:xfrm>
                <a:off x="1943" y="33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0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11" name="Google Shape;411;p21"/>
              <p:cNvSpPr/>
              <p:nvPr/>
            </p:nvSpPr>
            <p:spPr>
              <a:xfrm>
                <a:off x="1943" y="60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0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12" name="Google Shape;412;p21"/>
              <p:cNvSpPr/>
              <p:nvPr/>
            </p:nvSpPr>
            <p:spPr>
              <a:xfrm>
                <a:off x="1943" y="68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1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13" name="Google Shape;413;p21"/>
              <p:cNvSpPr/>
              <p:nvPr/>
            </p:nvSpPr>
            <p:spPr>
              <a:xfrm>
                <a:off x="1943" y="25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1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14" name="Google Shape;414;p21"/>
              <p:cNvSpPr/>
              <p:nvPr/>
            </p:nvSpPr>
            <p:spPr>
              <a:xfrm>
                <a:off x="1943" y="51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6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15" name="Google Shape;415;p21"/>
              <p:cNvSpPr/>
              <p:nvPr/>
            </p:nvSpPr>
            <p:spPr>
              <a:xfrm>
                <a:off x="1943" y="16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5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16" name="Google Shape;416;p21"/>
              <p:cNvSpPr/>
              <p:nvPr/>
            </p:nvSpPr>
            <p:spPr>
              <a:xfrm>
                <a:off x="5580" y="68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1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17" name="Google Shape;417;p21"/>
              <p:cNvSpPr/>
              <p:nvPr/>
            </p:nvSpPr>
            <p:spPr>
              <a:xfrm>
                <a:off x="5128" y="103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0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18" name="Google Shape;418;p21"/>
              <p:cNvSpPr/>
              <p:nvPr/>
            </p:nvSpPr>
            <p:spPr>
              <a:xfrm>
                <a:off x="5128" y="60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0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19" name="Google Shape;419;p21"/>
              <p:cNvSpPr/>
              <p:nvPr/>
            </p:nvSpPr>
            <p:spPr>
              <a:xfrm>
                <a:off x="5204" y="90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20" name="Google Shape;420;p21"/>
              <p:cNvSpPr/>
              <p:nvPr/>
            </p:nvSpPr>
            <p:spPr>
              <a:xfrm>
                <a:off x="5204" y="72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21" name="Google Shape;421;p21"/>
              <p:cNvSpPr/>
              <p:nvPr/>
            </p:nvSpPr>
            <p:spPr>
              <a:xfrm>
                <a:off x="5280" y="68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1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22" name="Google Shape;422;p21"/>
              <p:cNvSpPr/>
              <p:nvPr/>
            </p:nvSpPr>
            <p:spPr>
              <a:xfrm>
                <a:off x="5280" y="77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5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23" name="Google Shape;423;p21"/>
              <p:cNvSpPr/>
              <p:nvPr/>
            </p:nvSpPr>
            <p:spPr>
              <a:xfrm>
                <a:off x="5204" y="99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24" name="Google Shape;424;p21"/>
              <p:cNvSpPr/>
              <p:nvPr/>
            </p:nvSpPr>
            <p:spPr>
              <a:xfrm>
                <a:off x="5204" y="64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25" name="Google Shape;425;p21"/>
              <p:cNvSpPr/>
              <p:nvPr/>
            </p:nvSpPr>
            <p:spPr>
              <a:xfrm>
                <a:off x="5051" y="643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26" name="Google Shape;426;p21"/>
              <p:cNvSpPr/>
              <p:nvPr/>
            </p:nvSpPr>
            <p:spPr>
              <a:xfrm>
                <a:off x="5051" y="820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27" name="Google Shape;427;p21"/>
              <p:cNvSpPr/>
              <p:nvPr/>
            </p:nvSpPr>
            <p:spPr>
              <a:xfrm>
                <a:off x="4975" y="278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28" name="Google Shape;428;p21"/>
              <p:cNvSpPr/>
              <p:nvPr/>
            </p:nvSpPr>
            <p:spPr>
              <a:xfrm>
                <a:off x="5051" y="2482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29" name="Google Shape;429;p21"/>
              <p:cNvSpPr/>
              <p:nvPr/>
            </p:nvSpPr>
            <p:spPr>
              <a:xfrm>
                <a:off x="5051" y="729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30" name="Google Shape;430;p21"/>
              <p:cNvSpPr/>
              <p:nvPr/>
            </p:nvSpPr>
            <p:spPr>
              <a:xfrm>
                <a:off x="4975" y="252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56" y="66"/>
                    </a:move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31" name="Google Shape;431;p21"/>
              <p:cNvSpPr/>
              <p:nvPr/>
            </p:nvSpPr>
            <p:spPr>
              <a:xfrm>
                <a:off x="4975" y="2441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56" y="61"/>
                    </a:move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lnTo>
                      <a:pt x="0" y="31"/>
                    </a:lnTo>
                    <a:lnTo>
                      <a:pt x="20" y="61"/>
                    </a:lnTo>
                    <a:lnTo>
                      <a:pt x="56" y="61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32" name="Google Shape;432;p21"/>
              <p:cNvSpPr/>
              <p:nvPr/>
            </p:nvSpPr>
            <p:spPr>
              <a:xfrm>
                <a:off x="4975" y="2614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56" y="66"/>
                    </a:move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33" name="Google Shape;433;p21"/>
              <p:cNvSpPr/>
              <p:nvPr/>
            </p:nvSpPr>
            <p:spPr>
              <a:xfrm>
                <a:off x="4975" y="60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56" y="66"/>
                    </a:move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34" name="Google Shape;434;p21"/>
              <p:cNvSpPr/>
              <p:nvPr/>
            </p:nvSpPr>
            <p:spPr>
              <a:xfrm>
                <a:off x="4975" y="51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56" y="66"/>
                    </a:move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35" name="Google Shape;435;p21"/>
              <p:cNvSpPr/>
              <p:nvPr/>
            </p:nvSpPr>
            <p:spPr>
              <a:xfrm>
                <a:off x="4975" y="77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56" y="66"/>
                    </a:move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36" name="Google Shape;436;p21"/>
              <p:cNvSpPr/>
              <p:nvPr/>
            </p:nvSpPr>
            <p:spPr>
              <a:xfrm>
                <a:off x="4975" y="68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56" y="66"/>
                    </a:move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37" name="Google Shape;437;p21"/>
              <p:cNvSpPr/>
              <p:nvPr/>
            </p:nvSpPr>
            <p:spPr>
              <a:xfrm>
                <a:off x="4975" y="86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56" y="66"/>
                    </a:move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38" name="Google Shape;438;p21"/>
              <p:cNvSpPr/>
              <p:nvPr/>
            </p:nvSpPr>
            <p:spPr>
              <a:xfrm>
                <a:off x="5128" y="68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1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39" name="Google Shape;439;p21"/>
              <p:cNvSpPr/>
              <p:nvPr/>
            </p:nvSpPr>
            <p:spPr>
              <a:xfrm>
                <a:off x="5051" y="556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40" name="Google Shape;440;p21"/>
              <p:cNvSpPr/>
              <p:nvPr/>
            </p:nvSpPr>
            <p:spPr>
              <a:xfrm>
                <a:off x="5128" y="77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5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41" name="Google Shape;441;p21"/>
              <p:cNvSpPr/>
              <p:nvPr/>
            </p:nvSpPr>
            <p:spPr>
              <a:xfrm>
                <a:off x="5128" y="952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1"/>
                    </a:lnTo>
                    <a:lnTo>
                      <a:pt x="55" y="61"/>
                    </a:lnTo>
                    <a:lnTo>
                      <a:pt x="76" y="31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42" name="Google Shape;442;p21"/>
              <p:cNvSpPr/>
              <p:nvPr/>
            </p:nvSpPr>
            <p:spPr>
              <a:xfrm>
                <a:off x="5051" y="2568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6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43" name="Google Shape;443;p21"/>
              <p:cNvSpPr/>
              <p:nvPr/>
            </p:nvSpPr>
            <p:spPr>
              <a:xfrm>
                <a:off x="5432" y="2700"/>
                <a:ext cx="71" cy="66"/>
              </a:xfrm>
              <a:custGeom>
                <a:rect b="b" l="l" r="r" t="t"/>
                <a:pathLst>
                  <a:path extrusionOk="0" h="66" w="71">
                    <a:moveTo>
                      <a:pt x="16" y="0"/>
                    </a:moveTo>
                    <a:lnTo>
                      <a:pt x="0" y="36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1" y="36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44" name="Google Shape;444;p21"/>
              <p:cNvSpPr/>
              <p:nvPr/>
            </p:nvSpPr>
            <p:spPr>
              <a:xfrm>
                <a:off x="5432" y="602"/>
                <a:ext cx="71" cy="66"/>
              </a:xfrm>
              <a:custGeom>
                <a:rect b="b" l="l" r="r" t="t"/>
                <a:pathLst>
                  <a:path extrusionOk="0" h="66" w="71">
                    <a:moveTo>
                      <a:pt x="16" y="0"/>
                    </a:moveTo>
                    <a:lnTo>
                      <a:pt x="0" y="30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1" y="30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45" name="Google Shape;445;p21"/>
              <p:cNvSpPr/>
              <p:nvPr/>
            </p:nvSpPr>
            <p:spPr>
              <a:xfrm>
                <a:off x="5503" y="643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5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46" name="Google Shape;446;p21"/>
              <p:cNvSpPr/>
              <p:nvPr/>
            </p:nvSpPr>
            <p:spPr>
              <a:xfrm>
                <a:off x="5280" y="60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0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47" name="Google Shape;447;p21"/>
              <p:cNvSpPr/>
              <p:nvPr/>
            </p:nvSpPr>
            <p:spPr>
              <a:xfrm>
                <a:off x="5280" y="86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6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48" name="Google Shape;448;p21"/>
              <p:cNvSpPr/>
              <p:nvPr/>
            </p:nvSpPr>
            <p:spPr>
              <a:xfrm>
                <a:off x="5432" y="688"/>
                <a:ext cx="71" cy="66"/>
              </a:xfrm>
              <a:custGeom>
                <a:rect b="b" l="l" r="r" t="t"/>
                <a:pathLst>
                  <a:path extrusionOk="0" h="66" w="71">
                    <a:moveTo>
                      <a:pt x="16" y="0"/>
                    </a:moveTo>
                    <a:lnTo>
                      <a:pt x="0" y="31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1" y="31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49" name="Google Shape;449;p21"/>
              <p:cNvSpPr/>
              <p:nvPr/>
            </p:nvSpPr>
            <p:spPr>
              <a:xfrm>
                <a:off x="5356" y="64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5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50" name="Google Shape;450;p21"/>
              <p:cNvSpPr/>
              <p:nvPr/>
            </p:nvSpPr>
            <p:spPr>
              <a:xfrm>
                <a:off x="5356" y="72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5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51" name="Google Shape;451;p21"/>
              <p:cNvSpPr/>
              <p:nvPr/>
            </p:nvSpPr>
            <p:spPr>
              <a:xfrm>
                <a:off x="5356" y="82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1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52" name="Google Shape;452;p21"/>
              <p:cNvSpPr/>
              <p:nvPr/>
            </p:nvSpPr>
            <p:spPr>
              <a:xfrm>
                <a:off x="5432" y="775"/>
                <a:ext cx="71" cy="66"/>
              </a:xfrm>
              <a:custGeom>
                <a:rect b="b" l="l" r="r" t="t"/>
                <a:pathLst>
                  <a:path extrusionOk="0" h="66" w="71">
                    <a:moveTo>
                      <a:pt x="16" y="0"/>
                    </a:moveTo>
                    <a:lnTo>
                      <a:pt x="0" y="35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1" y="35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53" name="Google Shape;453;p21"/>
              <p:cNvSpPr/>
              <p:nvPr/>
            </p:nvSpPr>
            <p:spPr>
              <a:xfrm>
                <a:off x="5356" y="283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6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54" name="Google Shape;454;p21"/>
              <p:cNvSpPr/>
              <p:nvPr/>
            </p:nvSpPr>
            <p:spPr>
              <a:xfrm>
                <a:off x="5356" y="2746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1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55" name="Google Shape;455;p21"/>
              <p:cNvSpPr/>
              <p:nvPr/>
            </p:nvSpPr>
            <p:spPr>
              <a:xfrm>
                <a:off x="3309" y="77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5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56" name="Google Shape;456;p21"/>
              <p:cNvSpPr/>
              <p:nvPr/>
            </p:nvSpPr>
            <p:spPr>
              <a:xfrm>
                <a:off x="3233" y="230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57" name="Google Shape;457;p21"/>
              <p:cNvSpPr/>
              <p:nvPr/>
            </p:nvSpPr>
            <p:spPr>
              <a:xfrm>
                <a:off x="3309" y="191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5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58" name="Google Shape;458;p21"/>
              <p:cNvSpPr/>
              <p:nvPr/>
            </p:nvSpPr>
            <p:spPr>
              <a:xfrm>
                <a:off x="3309" y="1826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1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59" name="Google Shape;459;p21"/>
              <p:cNvSpPr/>
              <p:nvPr/>
            </p:nvSpPr>
            <p:spPr>
              <a:xfrm>
                <a:off x="3309" y="138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1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60" name="Google Shape;460;p21"/>
              <p:cNvSpPr/>
              <p:nvPr/>
            </p:nvSpPr>
            <p:spPr>
              <a:xfrm>
                <a:off x="3309" y="1476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0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61" name="Google Shape;461;p21"/>
              <p:cNvSpPr/>
              <p:nvPr/>
            </p:nvSpPr>
            <p:spPr>
              <a:xfrm>
                <a:off x="3309" y="164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5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62" name="Google Shape;462;p21"/>
              <p:cNvSpPr/>
              <p:nvPr/>
            </p:nvSpPr>
            <p:spPr>
              <a:xfrm>
                <a:off x="3309" y="174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1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63" name="Google Shape;463;p21"/>
              <p:cNvSpPr/>
              <p:nvPr/>
            </p:nvSpPr>
            <p:spPr>
              <a:xfrm>
                <a:off x="3309" y="156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6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64" name="Google Shape;464;p21"/>
              <p:cNvSpPr/>
              <p:nvPr/>
            </p:nvSpPr>
            <p:spPr>
              <a:xfrm>
                <a:off x="3309" y="103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0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65" name="Google Shape;465;p21"/>
              <p:cNvSpPr/>
              <p:nvPr/>
            </p:nvSpPr>
            <p:spPr>
              <a:xfrm>
                <a:off x="3309" y="129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6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66" name="Google Shape;466;p21"/>
              <p:cNvSpPr/>
              <p:nvPr/>
            </p:nvSpPr>
            <p:spPr>
              <a:xfrm>
                <a:off x="3309" y="121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5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67" name="Google Shape;467;p21"/>
              <p:cNvSpPr/>
              <p:nvPr/>
            </p:nvSpPr>
            <p:spPr>
              <a:xfrm>
                <a:off x="3309" y="86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6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68" name="Google Shape;468;p21"/>
              <p:cNvSpPr/>
              <p:nvPr/>
            </p:nvSpPr>
            <p:spPr>
              <a:xfrm>
                <a:off x="3309" y="112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1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69" name="Google Shape;469;p21"/>
              <p:cNvSpPr/>
              <p:nvPr/>
            </p:nvSpPr>
            <p:spPr>
              <a:xfrm>
                <a:off x="3309" y="952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15" y="0"/>
                    </a:moveTo>
                    <a:lnTo>
                      <a:pt x="0" y="31"/>
                    </a:lnTo>
                    <a:lnTo>
                      <a:pt x="15" y="61"/>
                    </a:lnTo>
                    <a:lnTo>
                      <a:pt x="56" y="61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70" name="Google Shape;470;p21"/>
              <p:cNvSpPr/>
              <p:nvPr/>
            </p:nvSpPr>
            <p:spPr>
              <a:xfrm>
                <a:off x="3385" y="72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5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71" name="Google Shape;471;p21"/>
              <p:cNvSpPr/>
              <p:nvPr/>
            </p:nvSpPr>
            <p:spPr>
              <a:xfrm>
                <a:off x="3385" y="82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1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72" name="Google Shape;472;p21"/>
              <p:cNvSpPr/>
              <p:nvPr/>
            </p:nvSpPr>
            <p:spPr>
              <a:xfrm>
                <a:off x="3385" y="99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6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73" name="Google Shape;473;p21"/>
              <p:cNvSpPr/>
              <p:nvPr/>
            </p:nvSpPr>
            <p:spPr>
              <a:xfrm>
                <a:off x="3385" y="108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5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74" name="Google Shape;474;p21"/>
              <p:cNvSpPr/>
              <p:nvPr/>
            </p:nvSpPr>
            <p:spPr>
              <a:xfrm>
                <a:off x="3385" y="90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0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75" name="Google Shape;475;p21"/>
              <p:cNvSpPr/>
              <p:nvPr/>
            </p:nvSpPr>
            <p:spPr>
              <a:xfrm>
                <a:off x="3385" y="230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1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76" name="Google Shape;476;p21"/>
              <p:cNvSpPr/>
              <p:nvPr/>
            </p:nvSpPr>
            <p:spPr>
              <a:xfrm>
                <a:off x="3385" y="1694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1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77" name="Google Shape;477;p21"/>
              <p:cNvSpPr/>
              <p:nvPr/>
            </p:nvSpPr>
            <p:spPr>
              <a:xfrm>
                <a:off x="3385" y="195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0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78" name="Google Shape;478;p21"/>
              <p:cNvSpPr/>
              <p:nvPr/>
            </p:nvSpPr>
            <p:spPr>
              <a:xfrm>
                <a:off x="3385" y="178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5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79" name="Google Shape;479;p21"/>
              <p:cNvSpPr/>
              <p:nvPr/>
            </p:nvSpPr>
            <p:spPr>
              <a:xfrm>
                <a:off x="3309" y="199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6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80" name="Google Shape;480;p21"/>
              <p:cNvSpPr/>
              <p:nvPr/>
            </p:nvSpPr>
            <p:spPr>
              <a:xfrm>
                <a:off x="3385" y="125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1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81" name="Google Shape;481;p21"/>
              <p:cNvSpPr/>
              <p:nvPr/>
            </p:nvSpPr>
            <p:spPr>
              <a:xfrm>
                <a:off x="3385" y="1344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5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82" name="Google Shape;482;p21"/>
              <p:cNvSpPr/>
              <p:nvPr/>
            </p:nvSpPr>
            <p:spPr>
              <a:xfrm>
                <a:off x="3385" y="117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0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83" name="Google Shape;483;p21"/>
              <p:cNvSpPr/>
              <p:nvPr/>
            </p:nvSpPr>
            <p:spPr>
              <a:xfrm>
                <a:off x="3385" y="143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6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84" name="Google Shape;484;p21"/>
              <p:cNvSpPr/>
              <p:nvPr/>
            </p:nvSpPr>
            <p:spPr>
              <a:xfrm>
                <a:off x="3385" y="1522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15" y="0"/>
                    </a:moveTo>
                    <a:lnTo>
                      <a:pt x="0" y="30"/>
                    </a:lnTo>
                    <a:lnTo>
                      <a:pt x="15" y="61"/>
                    </a:lnTo>
                    <a:lnTo>
                      <a:pt x="56" y="61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85" name="Google Shape;485;p21"/>
              <p:cNvSpPr/>
              <p:nvPr/>
            </p:nvSpPr>
            <p:spPr>
              <a:xfrm>
                <a:off x="3385" y="160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0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86" name="Google Shape;486;p21"/>
              <p:cNvSpPr/>
              <p:nvPr/>
            </p:nvSpPr>
            <p:spPr>
              <a:xfrm>
                <a:off x="3157" y="156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6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87" name="Google Shape;487;p21"/>
              <p:cNvSpPr/>
              <p:nvPr/>
            </p:nvSpPr>
            <p:spPr>
              <a:xfrm>
                <a:off x="3157" y="68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1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88" name="Google Shape;488;p21"/>
              <p:cNvSpPr/>
              <p:nvPr/>
            </p:nvSpPr>
            <p:spPr>
              <a:xfrm>
                <a:off x="3157" y="952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1"/>
                    </a:lnTo>
                    <a:lnTo>
                      <a:pt x="55" y="61"/>
                    </a:lnTo>
                    <a:lnTo>
                      <a:pt x="76" y="31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89" name="Google Shape;489;p21"/>
              <p:cNvSpPr/>
              <p:nvPr/>
            </p:nvSpPr>
            <p:spPr>
              <a:xfrm>
                <a:off x="3157" y="77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5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90" name="Google Shape;490;p21"/>
              <p:cNvSpPr/>
              <p:nvPr/>
            </p:nvSpPr>
            <p:spPr>
              <a:xfrm>
                <a:off x="3157" y="86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6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91" name="Google Shape;491;p21"/>
              <p:cNvSpPr/>
              <p:nvPr/>
            </p:nvSpPr>
            <p:spPr>
              <a:xfrm>
                <a:off x="3157" y="103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0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92" name="Google Shape;492;p21"/>
              <p:cNvSpPr/>
              <p:nvPr/>
            </p:nvSpPr>
            <p:spPr>
              <a:xfrm>
                <a:off x="3157" y="112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1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93" name="Google Shape;493;p21"/>
              <p:cNvSpPr/>
              <p:nvPr/>
            </p:nvSpPr>
            <p:spPr>
              <a:xfrm>
                <a:off x="3157" y="60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0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94" name="Google Shape;494;p21"/>
              <p:cNvSpPr/>
              <p:nvPr/>
            </p:nvSpPr>
            <p:spPr>
              <a:xfrm>
                <a:off x="3233" y="82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495" name="Google Shape;495;p21"/>
            <p:cNvGrpSpPr/>
            <p:nvPr/>
          </p:nvGrpSpPr>
          <p:grpSpPr>
            <a:xfrm>
              <a:off x="2623" y="338"/>
              <a:ext cx="2047" cy="2342"/>
              <a:chOff x="2623" y="338"/>
              <a:chExt cx="2047" cy="2342"/>
            </a:xfrm>
          </p:grpSpPr>
          <p:sp>
            <p:nvSpPr>
              <p:cNvPr id="496" name="Google Shape;496;p21"/>
              <p:cNvSpPr/>
              <p:nvPr/>
            </p:nvSpPr>
            <p:spPr>
              <a:xfrm>
                <a:off x="3233" y="90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97" name="Google Shape;497;p21"/>
              <p:cNvSpPr/>
              <p:nvPr/>
            </p:nvSpPr>
            <p:spPr>
              <a:xfrm>
                <a:off x="3233" y="99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98" name="Google Shape;498;p21"/>
              <p:cNvSpPr/>
              <p:nvPr/>
            </p:nvSpPr>
            <p:spPr>
              <a:xfrm>
                <a:off x="3233" y="108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99" name="Google Shape;499;p21"/>
              <p:cNvSpPr/>
              <p:nvPr/>
            </p:nvSpPr>
            <p:spPr>
              <a:xfrm>
                <a:off x="3233" y="117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00" name="Google Shape;500;p21"/>
              <p:cNvSpPr/>
              <p:nvPr/>
            </p:nvSpPr>
            <p:spPr>
              <a:xfrm>
                <a:off x="3233" y="143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01" name="Google Shape;501;p21"/>
              <p:cNvSpPr/>
              <p:nvPr/>
            </p:nvSpPr>
            <p:spPr>
              <a:xfrm>
                <a:off x="3233" y="1872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1"/>
                    </a:lnTo>
                    <a:lnTo>
                      <a:pt x="56" y="61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02" name="Google Shape;502;p21"/>
              <p:cNvSpPr/>
              <p:nvPr/>
            </p:nvSpPr>
            <p:spPr>
              <a:xfrm>
                <a:off x="3233" y="213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03" name="Google Shape;503;p21"/>
              <p:cNvSpPr/>
              <p:nvPr/>
            </p:nvSpPr>
            <p:spPr>
              <a:xfrm>
                <a:off x="3233" y="221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04" name="Google Shape;504;p21"/>
              <p:cNvSpPr/>
              <p:nvPr/>
            </p:nvSpPr>
            <p:spPr>
              <a:xfrm>
                <a:off x="3157" y="252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0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05" name="Google Shape;505;p21"/>
              <p:cNvSpPr/>
              <p:nvPr/>
            </p:nvSpPr>
            <p:spPr>
              <a:xfrm>
                <a:off x="3233" y="204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06" name="Google Shape;506;p21"/>
              <p:cNvSpPr/>
              <p:nvPr/>
            </p:nvSpPr>
            <p:spPr>
              <a:xfrm>
                <a:off x="3233" y="195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07" name="Google Shape;507;p21"/>
              <p:cNvSpPr/>
              <p:nvPr/>
            </p:nvSpPr>
            <p:spPr>
              <a:xfrm>
                <a:off x="3233" y="160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08" name="Google Shape;508;p21"/>
              <p:cNvSpPr/>
              <p:nvPr/>
            </p:nvSpPr>
            <p:spPr>
              <a:xfrm>
                <a:off x="3233" y="1694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09" name="Google Shape;509;p21"/>
              <p:cNvSpPr/>
              <p:nvPr/>
            </p:nvSpPr>
            <p:spPr>
              <a:xfrm>
                <a:off x="3233" y="1522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1"/>
                    </a:lnTo>
                    <a:lnTo>
                      <a:pt x="56" y="61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10" name="Google Shape;510;p21"/>
              <p:cNvSpPr/>
              <p:nvPr/>
            </p:nvSpPr>
            <p:spPr>
              <a:xfrm>
                <a:off x="3233" y="178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11" name="Google Shape;511;p21"/>
              <p:cNvSpPr/>
              <p:nvPr/>
            </p:nvSpPr>
            <p:spPr>
              <a:xfrm>
                <a:off x="3233" y="64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12" name="Google Shape;512;p21"/>
              <p:cNvSpPr/>
              <p:nvPr/>
            </p:nvSpPr>
            <p:spPr>
              <a:xfrm>
                <a:off x="3609" y="952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1"/>
                    </a:lnTo>
                    <a:lnTo>
                      <a:pt x="61" y="61"/>
                    </a:lnTo>
                    <a:lnTo>
                      <a:pt x="76" y="31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13" name="Google Shape;513;p21"/>
              <p:cNvSpPr/>
              <p:nvPr/>
            </p:nvSpPr>
            <p:spPr>
              <a:xfrm>
                <a:off x="3609" y="103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0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14" name="Google Shape;514;p21"/>
              <p:cNvSpPr/>
              <p:nvPr/>
            </p:nvSpPr>
            <p:spPr>
              <a:xfrm>
                <a:off x="3609" y="121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5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15" name="Google Shape;515;p21"/>
              <p:cNvSpPr/>
              <p:nvPr/>
            </p:nvSpPr>
            <p:spPr>
              <a:xfrm>
                <a:off x="3609" y="86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6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16" name="Google Shape;516;p21"/>
              <p:cNvSpPr/>
              <p:nvPr/>
            </p:nvSpPr>
            <p:spPr>
              <a:xfrm>
                <a:off x="3609" y="138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1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17" name="Google Shape;517;p21"/>
              <p:cNvSpPr/>
              <p:nvPr/>
            </p:nvSpPr>
            <p:spPr>
              <a:xfrm>
                <a:off x="3609" y="77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5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18" name="Google Shape;518;p21"/>
              <p:cNvSpPr/>
              <p:nvPr/>
            </p:nvSpPr>
            <p:spPr>
              <a:xfrm>
                <a:off x="3609" y="68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1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19" name="Google Shape;519;p21"/>
              <p:cNvSpPr/>
              <p:nvPr/>
            </p:nvSpPr>
            <p:spPr>
              <a:xfrm>
                <a:off x="3609" y="112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1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20" name="Google Shape;520;p21"/>
              <p:cNvSpPr/>
              <p:nvPr/>
            </p:nvSpPr>
            <p:spPr>
              <a:xfrm>
                <a:off x="3609" y="1476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0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21" name="Google Shape;521;p21"/>
              <p:cNvSpPr/>
              <p:nvPr/>
            </p:nvSpPr>
            <p:spPr>
              <a:xfrm>
                <a:off x="3532" y="1694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1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22" name="Google Shape;522;p21"/>
              <p:cNvSpPr/>
              <p:nvPr/>
            </p:nvSpPr>
            <p:spPr>
              <a:xfrm>
                <a:off x="3532" y="470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0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23" name="Google Shape;523;p21"/>
              <p:cNvSpPr/>
              <p:nvPr/>
            </p:nvSpPr>
            <p:spPr>
              <a:xfrm>
                <a:off x="3532" y="643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5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24" name="Google Shape;524;p21"/>
              <p:cNvSpPr/>
              <p:nvPr/>
            </p:nvSpPr>
            <p:spPr>
              <a:xfrm>
                <a:off x="3609" y="424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6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25" name="Google Shape;525;p21"/>
              <p:cNvSpPr/>
              <p:nvPr/>
            </p:nvSpPr>
            <p:spPr>
              <a:xfrm>
                <a:off x="3609" y="60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0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26" name="Google Shape;526;p21"/>
              <p:cNvSpPr/>
              <p:nvPr/>
            </p:nvSpPr>
            <p:spPr>
              <a:xfrm>
                <a:off x="3685" y="72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5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27" name="Google Shape;527;p21"/>
              <p:cNvSpPr/>
              <p:nvPr/>
            </p:nvSpPr>
            <p:spPr>
              <a:xfrm>
                <a:off x="3685" y="143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6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28" name="Google Shape;528;p21"/>
              <p:cNvSpPr/>
              <p:nvPr/>
            </p:nvSpPr>
            <p:spPr>
              <a:xfrm>
                <a:off x="3609" y="156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6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29" name="Google Shape;529;p21"/>
              <p:cNvSpPr/>
              <p:nvPr/>
            </p:nvSpPr>
            <p:spPr>
              <a:xfrm>
                <a:off x="3685" y="1522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1"/>
                    </a:lnTo>
                    <a:lnTo>
                      <a:pt x="61" y="61"/>
                    </a:lnTo>
                    <a:lnTo>
                      <a:pt x="76" y="30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30" name="Google Shape;530;p21"/>
              <p:cNvSpPr/>
              <p:nvPr/>
            </p:nvSpPr>
            <p:spPr>
              <a:xfrm>
                <a:off x="3685" y="125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1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31" name="Google Shape;531;p21"/>
              <p:cNvSpPr/>
              <p:nvPr/>
            </p:nvSpPr>
            <p:spPr>
              <a:xfrm>
                <a:off x="3685" y="1344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5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32" name="Google Shape;532;p21"/>
              <p:cNvSpPr/>
              <p:nvPr/>
            </p:nvSpPr>
            <p:spPr>
              <a:xfrm>
                <a:off x="3685" y="90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0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33" name="Google Shape;533;p21"/>
              <p:cNvSpPr/>
              <p:nvPr/>
            </p:nvSpPr>
            <p:spPr>
              <a:xfrm>
                <a:off x="3685" y="117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0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34" name="Google Shape;534;p21"/>
              <p:cNvSpPr/>
              <p:nvPr/>
            </p:nvSpPr>
            <p:spPr>
              <a:xfrm>
                <a:off x="3685" y="82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1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35" name="Google Shape;535;p21"/>
              <p:cNvSpPr/>
              <p:nvPr/>
            </p:nvSpPr>
            <p:spPr>
              <a:xfrm>
                <a:off x="3685" y="99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6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36" name="Google Shape;536;p21"/>
              <p:cNvSpPr/>
              <p:nvPr/>
            </p:nvSpPr>
            <p:spPr>
              <a:xfrm>
                <a:off x="3685" y="108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5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37" name="Google Shape;537;p21"/>
              <p:cNvSpPr/>
              <p:nvPr/>
            </p:nvSpPr>
            <p:spPr>
              <a:xfrm>
                <a:off x="3532" y="907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0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38" name="Google Shape;538;p21"/>
              <p:cNvSpPr/>
              <p:nvPr/>
            </p:nvSpPr>
            <p:spPr>
              <a:xfrm>
                <a:off x="3461" y="1476"/>
                <a:ext cx="71" cy="66"/>
              </a:xfrm>
              <a:custGeom>
                <a:rect b="b" l="l" r="r" t="t"/>
                <a:pathLst>
                  <a:path extrusionOk="0" h="66" w="71">
                    <a:moveTo>
                      <a:pt x="16" y="0"/>
                    </a:moveTo>
                    <a:lnTo>
                      <a:pt x="0" y="30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1" y="30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39" name="Google Shape;539;p21"/>
              <p:cNvSpPr/>
              <p:nvPr/>
            </p:nvSpPr>
            <p:spPr>
              <a:xfrm>
                <a:off x="3461" y="1125"/>
                <a:ext cx="71" cy="66"/>
              </a:xfrm>
              <a:custGeom>
                <a:rect b="b" l="l" r="r" t="t"/>
                <a:pathLst>
                  <a:path extrusionOk="0" h="66" w="71">
                    <a:moveTo>
                      <a:pt x="16" y="0"/>
                    </a:moveTo>
                    <a:lnTo>
                      <a:pt x="0" y="31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1" y="31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40" name="Google Shape;540;p21"/>
              <p:cNvSpPr/>
              <p:nvPr/>
            </p:nvSpPr>
            <p:spPr>
              <a:xfrm>
                <a:off x="3461" y="1212"/>
                <a:ext cx="71" cy="66"/>
              </a:xfrm>
              <a:custGeom>
                <a:rect b="b" l="l" r="r" t="t"/>
                <a:pathLst>
                  <a:path extrusionOk="0" h="66" w="71">
                    <a:moveTo>
                      <a:pt x="16" y="0"/>
                    </a:moveTo>
                    <a:lnTo>
                      <a:pt x="0" y="35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1" y="35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41" name="Google Shape;541;p21"/>
              <p:cNvSpPr/>
              <p:nvPr/>
            </p:nvSpPr>
            <p:spPr>
              <a:xfrm>
                <a:off x="3461" y="1649"/>
                <a:ext cx="71" cy="66"/>
              </a:xfrm>
              <a:custGeom>
                <a:rect b="b" l="l" r="r" t="t"/>
                <a:pathLst>
                  <a:path extrusionOk="0" h="66" w="71">
                    <a:moveTo>
                      <a:pt x="16" y="0"/>
                    </a:moveTo>
                    <a:lnTo>
                      <a:pt x="0" y="35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1" y="35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42" name="Google Shape;542;p21"/>
              <p:cNvSpPr/>
              <p:nvPr/>
            </p:nvSpPr>
            <p:spPr>
              <a:xfrm>
                <a:off x="3461" y="1562"/>
                <a:ext cx="71" cy="66"/>
              </a:xfrm>
              <a:custGeom>
                <a:rect b="b" l="l" r="r" t="t"/>
                <a:pathLst>
                  <a:path extrusionOk="0" h="66" w="71">
                    <a:moveTo>
                      <a:pt x="16" y="0"/>
                    </a:moveTo>
                    <a:lnTo>
                      <a:pt x="0" y="36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1" y="36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43" name="Google Shape;543;p21"/>
              <p:cNvSpPr/>
              <p:nvPr/>
            </p:nvSpPr>
            <p:spPr>
              <a:xfrm>
                <a:off x="3461" y="861"/>
                <a:ext cx="71" cy="66"/>
              </a:xfrm>
              <a:custGeom>
                <a:rect b="b" l="l" r="r" t="t"/>
                <a:pathLst>
                  <a:path extrusionOk="0" h="66" w="71">
                    <a:moveTo>
                      <a:pt x="16" y="0"/>
                    </a:moveTo>
                    <a:lnTo>
                      <a:pt x="0" y="36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1" y="36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44" name="Google Shape;544;p21"/>
              <p:cNvSpPr/>
              <p:nvPr/>
            </p:nvSpPr>
            <p:spPr>
              <a:xfrm>
                <a:off x="3461" y="1039"/>
                <a:ext cx="71" cy="66"/>
              </a:xfrm>
              <a:custGeom>
                <a:rect b="b" l="l" r="r" t="t"/>
                <a:pathLst>
                  <a:path extrusionOk="0" h="66" w="71">
                    <a:moveTo>
                      <a:pt x="16" y="0"/>
                    </a:moveTo>
                    <a:lnTo>
                      <a:pt x="0" y="30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1" y="30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45" name="Google Shape;545;p21"/>
              <p:cNvSpPr/>
              <p:nvPr/>
            </p:nvSpPr>
            <p:spPr>
              <a:xfrm>
                <a:off x="3461" y="775"/>
                <a:ext cx="71" cy="66"/>
              </a:xfrm>
              <a:custGeom>
                <a:rect b="b" l="l" r="r" t="t"/>
                <a:pathLst>
                  <a:path extrusionOk="0" h="66" w="71">
                    <a:moveTo>
                      <a:pt x="16" y="0"/>
                    </a:moveTo>
                    <a:lnTo>
                      <a:pt x="0" y="35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1" y="35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46" name="Google Shape;546;p21"/>
              <p:cNvSpPr/>
              <p:nvPr/>
            </p:nvSpPr>
            <p:spPr>
              <a:xfrm>
                <a:off x="3461" y="952"/>
                <a:ext cx="71" cy="61"/>
              </a:xfrm>
              <a:custGeom>
                <a:rect b="b" l="l" r="r" t="t"/>
                <a:pathLst>
                  <a:path extrusionOk="0" h="61" w="71">
                    <a:moveTo>
                      <a:pt x="16" y="0"/>
                    </a:moveTo>
                    <a:lnTo>
                      <a:pt x="0" y="31"/>
                    </a:lnTo>
                    <a:lnTo>
                      <a:pt x="16" y="61"/>
                    </a:lnTo>
                    <a:lnTo>
                      <a:pt x="56" y="61"/>
                    </a:lnTo>
                    <a:lnTo>
                      <a:pt x="71" y="31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47" name="Google Shape;547;p21"/>
              <p:cNvSpPr/>
              <p:nvPr/>
            </p:nvSpPr>
            <p:spPr>
              <a:xfrm>
                <a:off x="3385" y="2395"/>
                <a:ext cx="76" cy="67"/>
              </a:xfrm>
              <a:custGeom>
                <a:rect b="b" l="l" r="r" t="t"/>
                <a:pathLst>
                  <a:path extrusionOk="0" h="67" w="76">
                    <a:moveTo>
                      <a:pt x="15" y="0"/>
                    </a:moveTo>
                    <a:lnTo>
                      <a:pt x="0" y="31"/>
                    </a:lnTo>
                    <a:lnTo>
                      <a:pt x="15" y="67"/>
                    </a:lnTo>
                    <a:lnTo>
                      <a:pt x="56" y="67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48" name="Google Shape;548;p21"/>
              <p:cNvSpPr/>
              <p:nvPr/>
            </p:nvSpPr>
            <p:spPr>
              <a:xfrm>
                <a:off x="3532" y="729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5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49" name="Google Shape;549;p21"/>
              <p:cNvSpPr/>
              <p:nvPr/>
            </p:nvSpPr>
            <p:spPr>
              <a:xfrm>
                <a:off x="3532" y="820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1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50" name="Google Shape;550;p21"/>
              <p:cNvSpPr/>
              <p:nvPr/>
            </p:nvSpPr>
            <p:spPr>
              <a:xfrm>
                <a:off x="3532" y="1080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5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51" name="Google Shape;551;p21"/>
              <p:cNvSpPr/>
              <p:nvPr/>
            </p:nvSpPr>
            <p:spPr>
              <a:xfrm>
                <a:off x="3532" y="1171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0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52" name="Google Shape;552;p21"/>
              <p:cNvSpPr/>
              <p:nvPr/>
            </p:nvSpPr>
            <p:spPr>
              <a:xfrm>
                <a:off x="3532" y="1257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1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53" name="Google Shape;553;p21"/>
              <p:cNvSpPr/>
              <p:nvPr/>
            </p:nvSpPr>
            <p:spPr>
              <a:xfrm>
                <a:off x="3461" y="688"/>
                <a:ext cx="71" cy="66"/>
              </a:xfrm>
              <a:custGeom>
                <a:rect b="b" l="l" r="r" t="t"/>
                <a:pathLst>
                  <a:path extrusionOk="0" h="66" w="71">
                    <a:moveTo>
                      <a:pt x="16" y="0"/>
                    </a:moveTo>
                    <a:lnTo>
                      <a:pt x="0" y="31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1" y="31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54" name="Google Shape;554;p21"/>
              <p:cNvSpPr/>
              <p:nvPr/>
            </p:nvSpPr>
            <p:spPr>
              <a:xfrm>
                <a:off x="3532" y="1344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5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55" name="Google Shape;555;p21"/>
              <p:cNvSpPr/>
              <p:nvPr/>
            </p:nvSpPr>
            <p:spPr>
              <a:xfrm>
                <a:off x="3461" y="1740"/>
                <a:ext cx="71" cy="66"/>
              </a:xfrm>
              <a:custGeom>
                <a:rect b="b" l="l" r="r" t="t"/>
                <a:pathLst>
                  <a:path extrusionOk="0" h="66" w="71">
                    <a:moveTo>
                      <a:pt x="16" y="0"/>
                    </a:moveTo>
                    <a:lnTo>
                      <a:pt x="0" y="31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1" y="31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56" name="Google Shape;556;p21"/>
              <p:cNvSpPr/>
              <p:nvPr/>
            </p:nvSpPr>
            <p:spPr>
              <a:xfrm>
                <a:off x="3532" y="1430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6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57" name="Google Shape;557;p21"/>
              <p:cNvSpPr/>
              <p:nvPr/>
            </p:nvSpPr>
            <p:spPr>
              <a:xfrm>
                <a:off x="3532" y="1608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0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58" name="Google Shape;558;p21"/>
              <p:cNvSpPr/>
              <p:nvPr/>
            </p:nvSpPr>
            <p:spPr>
              <a:xfrm>
                <a:off x="3532" y="1522"/>
                <a:ext cx="77" cy="61"/>
              </a:xfrm>
              <a:custGeom>
                <a:rect b="b" l="l" r="r" t="t"/>
                <a:pathLst>
                  <a:path extrusionOk="0" h="61" w="77">
                    <a:moveTo>
                      <a:pt x="21" y="0"/>
                    </a:moveTo>
                    <a:lnTo>
                      <a:pt x="0" y="30"/>
                    </a:lnTo>
                    <a:lnTo>
                      <a:pt x="21" y="61"/>
                    </a:lnTo>
                    <a:lnTo>
                      <a:pt x="61" y="61"/>
                    </a:lnTo>
                    <a:lnTo>
                      <a:pt x="77" y="30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59" name="Google Shape;559;p21"/>
              <p:cNvSpPr/>
              <p:nvPr/>
            </p:nvSpPr>
            <p:spPr>
              <a:xfrm>
                <a:off x="3532" y="993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6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60" name="Google Shape;560;p21"/>
              <p:cNvSpPr/>
              <p:nvPr/>
            </p:nvSpPr>
            <p:spPr>
              <a:xfrm>
                <a:off x="2776" y="195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0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61" name="Google Shape;561;p21"/>
              <p:cNvSpPr/>
              <p:nvPr/>
            </p:nvSpPr>
            <p:spPr>
              <a:xfrm>
                <a:off x="2852" y="138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62" name="Google Shape;562;p21"/>
              <p:cNvSpPr/>
              <p:nvPr/>
            </p:nvSpPr>
            <p:spPr>
              <a:xfrm>
                <a:off x="2852" y="164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63" name="Google Shape;563;p21"/>
              <p:cNvSpPr/>
              <p:nvPr/>
            </p:nvSpPr>
            <p:spPr>
              <a:xfrm>
                <a:off x="2852" y="174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64" name="Google Shape;564;p21"/>
              <p:cNvSpPr/>
              <p:nvPr/>
            </p:nvSpPr>
            <p:spPr>
              <a:xfrm>
                <a:off x="2852" y="199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65" name="Google Shape;565;p21"/>
              <p:cNvSpPr/>
              <p:nvPr/>
            </p:nvSpPr>
            <p:spPr>
              <a:xfrm>
                <a:off x="2852" y="1826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66" name="Google Shape;566;p21"/>
              <p:cNvSpPr/>
              <p:nvPr/>
            </p:nvSpPr>
            <p:spPr>
              <a:xfrm>
                <a:off x="2852" y="191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67" name="Google Shape;567;p21"/>
              <p:cNvSpPr/>
              <p:nvPr/>
            </p:nvSpPr>
            <p:spPr>
              <a:xfrm>
                <a:off x="2852" y="156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68" name="Google Shape;568;p21"/>
              <p:cNvSpPr/>
              <p:nvPr/>
            </p:nvSpPr>
            <p:spPr>
              <a:xfrm>
                <a:off x="2852" y="952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1"/>
                    </a:lnTo>
                    <a:lnTo>
                      <a:pt x="56" y="61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69" name="Google Shape;569;p21"/>
              <p:cNvSpPr/>
              <p:nvPr/>
            </p:nvSpPr>
            <p:spPr>
              <a:xfrm>
                <a:off x="2852" y="112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70" name="Google Shape;570;p21"/>
              <p:cNvSpPr/>
              <p:nvPr/>
            </p:nvSpPr>
            <p:spPr>
              <a:xfrm>
                <a:off x="2852" y="121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71" name="Google Shape;571;p21"/>
              <p:cNvSpPr/>
              <p:nvPr/>
            </p:nvSpPr>
            <p:spPr>
              <a:xfrm>
                <a:off x="2852" y="129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72" name="Google Shape;572;p21"/>
              <p:cNvSpPr/>
              <p:nvPr/>
            </p:nvSpPr>
            <p:spPr>
              <a:xfrm>
                <a:off x="2852" y="86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73" name="Google Shape;573;p21"/>
              <p:cNvSpPr/>
              <p:nvPr/>
            </p:nvSpPr>
            <p:spPr>
              <a:xfrm>
                <a:off x="2928" y="230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74" name="Google Shape;574;p21"/>
              <p:cNvSpPr/>
              <p:nvPr/>
            </p:nvSpPr>
            <p:spPr>
              <a:xfrm>
                <a:off x="2852" y="2091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1"/>
                    </a:lnTo>
                    <a:lnTo>
                      <a:pt x="56" y="61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75" name="Google Shape;575;p21"/>
              <p:cNvSpPr/>
              <p:nvPr/>
            </p:nvSpPr>
            <p:spPr>
              <a:xfrm>
                <a:off x="2928" y="2395"/>
                <a:ext cx="76" cy="67"/>
              </a:xfrm>
              <a:custGeom>
                <a:rect b="b" l="l" r="r" t="t"/>
                <a:pathLst>
                  <a:path extrusionOk="0" h="67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7"/>
                    </a:lnTo>
                    <a:lnTo>
                      <a:pt x="56" y="67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76" name="Google Shape;576;p21"/>
              <p:cNvSpPr/>
              <p:nvPr/>
            </p:nvSpPr>
            <p:spPr>
              <a:xfrm>
                <a:off x="2852" y="77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77" name="Google Shape;577;p21"/>
              <p:cNvSpPr/>
              <p:nvPr/>
            </p:nvSpPr>
            <p:spPr>
              <a:xfrm>
                <a:off x="2699" y="1212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5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78" name="Google Shape;578;p21"/>
              <p:cNvSpPr/>
              <p:nvPr/>
            </p:nvSpPr>
            <p:spPr>
              <a:xfrm>
                <a:off x="2699" y="1740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1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79" name="Google Shape;579;p21"/>
              <p:cNvSpPr/>
              <p:nvPr/>
            </p:nvSpPr>
            <p:spPr>
              <a:xfrm>
                <a:off x="2699" y="1298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6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80" name="Google Shape;580;p21"/>
              <p:cNvSpPr/>
              <p:nvPr/>
            </p:nvSpPr>
            <p:spPr>
              <a:xfrm>
                <a:off x="2699" y="1562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6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81" name="Google Shape;581;p21"/>
              <p:cNvSpPr/>
              <p:nvPr/>
            </p:nvSpPr>
            <p:spPr>
              <a:xfrm>
                <a:off x="2699" y="1649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5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82" name="Google Shape;582;p21"/>
              <p:cNvSpPr/>
              <p:nvPr/>
            </p:nvSpPr>
            <p:spPr>
              <a:xfrm>
                <a:off x="2699" y="1476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0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83" name="Google Shape;583;p21"/>
              <p:cNvSpPr/>
              <p:nvPr/>
            </p:nvSpPr>
            <p:spPr>
              <a:xfrm>
                <a:off x="2623" y="195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6" y="30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84" name="Google Shape;584;p21"/>
              <p:cNvSpPr/>
              <p:nvPr/>
            </p:nvSpPr>
            <p:spPr>
              <a:xfrm>
                <a:off x="2699" y="1826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1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85" name="Google Shape;585;p21"/>
              <p:cNvSpPr/>
              <p:nvPr/>
            </p:nvSpPr>
            <p:spPr>
              <a:xfrm>
                <a:off x="2776" y="160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0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86" name="Google Shape;586;p21"/>
              <p:cNvSpPr/>
              <p:nvPr/>
            </p:nvSpPr>
            <p:spPr>
              <a:xfrm>
                <a:off x="2776" y="90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0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87" name="Google Shape;587;p21"/>
              <p:cNvSpPr/>
              <p:nvPr/>
            </p:nvSpPr>
            <p:spPr>
              <a:xfrm>
                <a:off x="2776" y="117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0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88" name="Google Shape;588;p21"/>
              <p:cNvSpPr/>
              <p:nvPr/>
            </p:nvSpPr>
            <p:spPr>
              <a:xfrm>
                <a:off x="2776" y="125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1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89" name="Google Shape;589;p21"/>
              <p:cNvSpPr/>
              <p:nvPr/>
            </p:nvSpPr>
            <p:spPr>
              <a:xfrm>
                <a:off x="2776" y="1522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1"/>
                    </a:lnTo>
                    <a:lnTo>
                      <a:pt x="55" y="61"/>
                    </a:lnTo>
                    <a:lnTo>
                      <a:pt x="76" y="30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90" name="Google Shape;590;p21"/>
              <p:cNvSpPr/>
              <p:nvPr/>
            </p:nvSpPr>
            <p:spPr>
              <a:xfrm>
                <a:off x="2776" y="108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5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91" name="Google Shape;591;p21"/>
              <p:cNvSpPr/>
              <p:nvPr/>
            </p:nvSpPr>
            <p:spPr>
              <a:xfrm>
                <a:off x="2776" y="82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1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92" name="Google Shape;592;p21"/>
              <p:cNvSpPr/>
              <p:nvPr/>
            </p:nvSpPr>
            <p:spPr>
              <a:xfrm>
                <a:off x="2776" y="1694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1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93" name="Google Shape;593;p21"/>
              <p:cNvSpPr/>
              <p:nvPr/>
            </p:nvSpPr>
            <p:spPr>
              <a:xfrm>
                <a:off x="2776" y="178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5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94" name="Google Shape;594;p21"/>
              <p:cNvSpPr/>
              <p:nvPr/>
            </p:nvSpPr>
            <p:spPr>
              <a:xfrm>
                <a:off x="2699" y="1913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5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95" name="Google Shape;595;p21"/>
              <p:cNvSpPr/>
              <p:nvPr/>
            </p:nvSpPr>
            <p:spPr>
              <a:xfrm>
                <a:off x="2776" y="1872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1"/>
                    </a:lnTo>
                    <a:lnTo>
                      <a:pt x="55" y="61"/>
                    </a:lnTo>
                    <a:lnTo>
                      <a:pt x="76" y="31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96" name="Google Shape;596;p21"/>
              <p:cNvSpPr/>
              <p:nvPr/>
            </p:nvSpPr>
            <p:spPr>
              <a:xfrm>
                <a:off x="3080" y="2482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97" name="Google Shape;597;p21"/>
              <p:cNvSpPr/>
              <p:nvPr/>
            </p:nvSpPr>
            <p:spPr>
              <a:xfrm>
                <a:off x="3080" y="2218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98" name="Google Shape;598;p21"/>
              <p:cNvSpPr/>
              <p:nvPr/>
            </p:nvSpPr>
            <p:spPr>
              <a:xfrm>
                <a:off x="3080" y="2309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99" name="Google Shape;599;p21"/>
              <p:cNvSpPr/>
              <p:nvPr/>
            </p:nvSpPr>
            <p:spPr>
              <a:xfrm>
                <a:off x="3004" y="2614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00" name="Google Shape;600;p21"/>
              <p:cNvSpPr/>
              <p:nvPr/>
            </p:nvSpPr>
            <p:spPr>
              <a:xfrm>
                <a:off x="3080" y="2395"/>
                <a:ext cx="77" cy="67"/>
              </a:xfrm>
              <a:custGeom>
                <a:rect b="b" l="l" r="r" t="t"/>
                <a:pathLst>
                  <a:path extrusionOk="0" h="67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7"/>
                    </a:lnTo>
                    <a:lnTo>
                      <a:pt x="56" y="67"/>
                    </a:lnTo>
                    <a:lnTo>
                      <a:pt x="77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01" name="Google Shape;601;p21"/>
              <p:cNvSpPr/>
              <p:nvPr/>
            </p:nvSpPr>
            <p:spPr>
              <a:xfrm>
                <a:off x="3080" y="1872"/>
                <a:ext cx="77" cy="61"/>
              </a:xfrm>
              <a:custGeom>
                <a:rect b="b" l="l" r="r" t="t"/>
                <a:pathLst>
                  <a:path extrusionOk="0" h="61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1"/>
                    </a:lnTo>
                    <a:lnTo>
                      <a:pt x="56" y="61"/>
                    </a:lnTo>
                    <a:lnTo>
                      <a:pt x="77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02" name="Google Shape;602;p21"/>
              <p:cNvSpPr/>
              <p:nvPr/>
            </p:nvSpPr>
            <p:spPr>
              <a:xfrm>
                <a:off x="3080" y="1781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03" name="Google Shape;603;p21"/>
              <p:cNvSpPr/>
              <p:nvPr/>
            </p:nvSpPr>
            <p:spPr>
              <a:xfrm>
                <a:off x="3080" y="2131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6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04" name="Google Shape;604;p21"/>
              <p:cNvSpPr/>
              <p:nvPr/>
            </p:nvSpPr>
            <p:spPr>
              <a:xfrm>
                <a:off x="3080" y="2045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0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05" name="Google Shape;605;p21"/>
              <p:cNvSpPr/>
              <p:nvPr/>
            </p:nvSpPr>
            <p:spPr>
              <a:xfrm>
                <a:off x="3080" y="1959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0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06" name="Google Shape;606;p21"/>
              <p:cNvSpPr/>
              <p:nvPr/>
            </p:nvSpPr>
            <p:spPr>
              <a:xfrm>
                <a:off x="3080" y="1694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07" name="Google Shape;607;p21"/>
              <p:cNvSpPr/>
              <p:nvPr/>
            </p:nvSpPr>
            <p:spPr>
              <a:xfrm>
                <a:off x="3080" y="820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08" name="Google Shape;608;p21"/>
              <p:cNvSpPr/>
              <p:nvPr/>
            </p:nvSpPr>
            <p:spPr>
              <a:xfrm>
                <a:off x="3080" y="1080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09" name="Google Shape;609;p21"/>
              <p:cNvSpPr/>
              <p:nvPr/>
            </p:nvSpPr>
            <p:spPr>
              <a:xfrm>
                <a:off x="3080" y="1171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0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10" name="Google Shape;610;p21"/>
              <p:cNvSpPr/>
              <p:nvPr/>
            </p:nvSpPr>
            <p:spPr>
              <a:xfrm>
                <a:off x="3080" y="1608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0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11" name="Google Shape;611;p21"/>
              <p:cNvSpPr/>
              <p:nvPr/>
            </p:nvSpPr>
            <p:spPr>
              <a:xfrm>
                <a:off x="3080" y="1257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12" name="Google Shape;612;p21"/>
              <p:cNvSpPr/>
              <p:nvPr/>
            </p:nvSpPr>
            <p:spPr>
              <a:xfrm>
                <a:off x="3080" y="993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6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13" name="Google Shape;613;p21"/>
              <p:cNvSpPr/>
              <p:nvPr/>
            </p:nvSpPr>
            <p:spPr>
              <a:xfrm>
                <a:off x="3080" y="1344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14" name="Google Shape;614;p21"/>
              <p:cNvSpPr/>
              <p:nvPr/>
            </p:nvSpPr>
            <p:spPr>
              <a:xfrm>
                <a:off x="3080" y="729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15" name="Google Shape;615;p21"/>
              <p:cNvSpPr/>
              <p:nvPr/>
            </p:nvSpPr>
            <p:spPr>
              <a:xfrm>
                <a:off x="3157" y="2441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1"/>
                    </a:lnTo>
                    <a:lnTo>
                      <a:pt x="55" y="61"/>
                    </a:lnTo>
                    <a:lnTo>
                      <a:pt x="76" y="31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16" name="Google Shape;616;p21"/>
              <p:cNvSpPr/>
              <p:nvPr/>
            </p:nvSpPr>
            <p:spPr>
              <a:xfrm>
                <a:off x="3157" y="217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0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17" name="Google Shape;617;p21"/>
              <p:cNvSpPr/>
              <p:nvPr/>
            </p:nvSpPr>
            <p:spPr>
              <a:xfrm>
                <a:off x="3157" y="2091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1"/>
                    </a:lnTo>
                    <a:lnTo>
                      <a:pt x="55" y="61"/>
                    </a:lnTo>
                    <a:lnTo>
                      <a:pt x="76" y="30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18" name="Google Shape;618;p21"/>
              <p:cNvSpPr/>
              <p:nvPr/>
            </p:nvSpPr>
            <p:spPr>
              <a:xfrm>
                <a:off x="3157" y="226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6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19" name="Google Shape;619;p21"/>
              <p:cNvSpPr/>
              <p:nvPr/>
            </p:nvSpPr>
            <p:spPr>
              <a:xfrm>
                <a:off x="3157" y="199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6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20" name="Google Shape;620;p21"/>
              <p:cNvSpPr/>
              <p:nvPr/>
            </p:nvSpPr>
            <p:spPr>
              <a:xfrm>
                <a:off x="3157" y="235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5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21" name="Google Shape;621;p21"/>
              <p:cNvSpPr/>
              <p:nvPr/>
            </p:nvSpPr>
            <p:spPr>
              <a:xfrm>
                <a:off x="3157" y="174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1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22" name="Google Shape;622;p21"/>
              <p:cNvSpPr/>
              <p:nvPr/>
            </p:nvSpPr>
            <p:spPr>
              <a:xfrm>
                <a:off x="3157" y="121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5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23" name="Google Shape;623;p21"/>
              <p:cNvSpPr/>
              <p:nvPr/>
            </p:nvSpPr>
            <p:spPr>
              <a:xfrm>
                <a:off x="3157" y="164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5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24" name="Google Shape;624;p21"/>
              <p:cNvSpPr/>
              <p:nvPr/>
            </p:nvSpPr>
            <p:spPr>
              <a:xfrm>
                <a:off x="3157" y="191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5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25" name="Google Shape;625;p21"/>
              <p:cNvSpPr/>
              <p:nvPr/>
            </p:nvSpPr>
            <p:spPr>
              <a:xfrm>
                <a:off x="3157" y="1826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1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26" name="Google Shape;626;p21"/>
              <p:cNvSpPr/>
              <p:nvPr/>
            </p:nvSpPr>
            <p:spPr>
              <a:xfrm>
                <a:off x="2928" y="221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27" name="Google Shape;627;p21"/>
              <p:cNvSpPr/>
              <p:nvPr/>
            </p:nvSpPr>
            <p:spPr>
              <a:xfrm>
                <a:off x="3080" y="2568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6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28" name="Google Shape;628;p21"/>
              <p:cNvSpPr/>
              <p:nvPr/>
            </p:nvSpPr>
            <p:spPr>
              <a:xfrm>
                <a:off x="3080" y="643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29" name="Google Shape;629;p21"/>
              <p:cNvSpPr/>
              <p:nvPr/>
            </p:nvSpPr>
            <p:spPr>
              <a:xfrm>
                <a:off x="2928" y="64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30" name="Google Shape;630;p21"/>
              <p:cNvSpPr/>
              <p:nvPr/>
            </p:nvSpPr>
            <p:spPr>
              <a:xfrm>
                <a:off x="2928" y="72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31" name="Google Shape;631;p21"/>
              <p:cNvSpPr/>
              <p:nvPr/>
            </p:nvSpPr>
            <p:spPr>
              <a:xfrm>
                <a:off x="2928" y="213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32" name="Google Shape;632;p21"/>
              <p:cNvSpPr/>
              <p:nvPr/>
            </p:nvSpPr>
            <p:spPr>
              <a:xfrm>
                <a:off x="2928" y="178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33" name="Google Shape;633;p21"/>
              <p:cNvSpPr/>
              <p:nvPr/>
            </p:nvSpPr>
            <p:spPr>
              <a:xfrm>
                <a:off x="2928" y="195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34" name="Google Shape;634;p21"/>
              <p:cNvSpPr/>
              <p:nvPr/>
            </p:nvSpPr>
            <p:spPr>
              <a:xfrm>
                <a:off x="2928" y="1872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1"/>
                    </a:lnTo>
                    <a:lnTo>
                      <a:pt x="56" y="61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35" name="Google Shape;635;p21"/>
              <p:cNvSpPr/>
              <p:nvPr/>
            </p:nvSpPr>
            <p:spPr>
              <a:xfrm>
                <a:off x="2928" y="204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36" name="Google Shape;636;p21"/>
              <p:cNvSpPr/>
              <p:nvPr/>
            </p:nvSpPr>
            <p:spPr>
              <a:xfrm>
                <a:off x="2928" y="117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37" name="Google Shape;637;p21"/>
              <p:cNvSpPr/>
              <p:nvPr/>
            </p:nvSpPr>
            <p:spPr>
              <a:xfrm>
                <a:off x="2928" y="108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38" name="Google Shape;638;p21"/>
              <p:cNvSpPr/>
              <p:nvPr/>
            </p:nvSpPr>
            <p:spPr>
              <a:xfrm>
                <a:off x="2928" y="82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39" name="Google Shape;639;p21"/>
              <p:cNvSpPr/>
              <p:nvPr/>
            </p:nvSpPr>
            <p:spPr>
              <a:xfrm>
                <a:off x="2928" y="125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40" name="Google Shape;640;p21"/>
              <p:cNvSpPr/>
              <p:nvPr/>
            </p:nvSpPr>
            <p:spPr>
              <a:xfrm>
                <a:off x="2928" y="1694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41" name="Google Shape;641;p21"/>
              <p:cNvSpPr/>
              <p:nvPr/>
            </p:nvSpPr>
            <p:spPr>
              <a:xfrm>
                <a:off x="2928" y="160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42" name="Google Shape;642;p21"/>
              <p:cNvSpPr/>
              <p:nvPr/>
            </p:nvSpPr>
            <p:spPr>
              <a:xfrm>
                <a:off x="3157" y="138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1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43" name="Google Shape;643;p21"/>
              <p:cNvSpPr/>
              <p:nvPr/>
            </p:nvSpPr>
            <p:spPr>
              <a:xfrm>
                <a:off x="3004" y="103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44" name="Google Shape;644;p21"/>
              <p:cNvSpPr/>
              <p:nvPr/>
            </p:nvSpPr>
            <p:spPr>
              <a:xfrm>
                <a:off x="3004" y="68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45" name="Google Shape;645;p21"/>
              <p:cNvSpPr/>
              <p:nvPr/>
            </p:nvSpPr>
            <p:spPr>
              <a:xfrm>
                <a:off x="3004" y="33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46" name="Google Shape;646;p21"/>
              <p:cNvSpPr/>
              <p:nvPr/>
            </p:nvSpPr>
            <p:spPr>
              <a:xfrm>
                <a:off x="3004" y="60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47" name="Google Shape;647;p21"/>
              <p:cNvSpPr/>
              <p:nvPr/>
            </p:nvSpPr>
            <p:spPr>
              <a:xfrm>
                <a:off x="3004" y="112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48" name="Google Shape;648;p21"/>
              <p:cNvSpPr/>
              <p:nvPr/>
            </p:nvSpPr>
            <p:spPr>
              <a:xfrm>
                <a:off x="3004" y="174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49" name="Google Shape;649;p21"/>
              <p:cNvSpPr/>
              <p:nvPr/>
            </p:nvSpPr>
            <p:spPr>
              <a:xfrm>
                <a:off x="3004" y="191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50" name="Google Shape;650;p21"/>
              <p:cNvSpPr/>
              <p:nvPr/>
            </p:nvSpPr>
            <p:spPr>
              <a:xfrm>
                <a:off x="3004" y="1826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51" name="Google Shape;651;p21"/>
              <p:cNvSpPr/>
              <p:nvPr/>
            </p:nvSpPr>
            <p:spPr>
              <a:xfrm>
                <a:off x="3004" y="199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52" name="Google Shape;652;p21"/>
              <p:cNvSpPr/>
              <p:nvPr/>
            </p:nvSpPr>
            <p:spPr>
              <a:xfrm>
                <a:off x="3004" y="2091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1" y="0"/>
                    </a:moveTo>
                    <a:lnTo>
                      <a:pt x="0" y="30"/>
                    </a:lnTo>
                    <a:lnTo>
                      <a:pt x="21" y="61"/>
                    </a:lnTo>
                    <a:lnTo>
                      <a:pt x="56" y="61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53" name="Google Shape;653;p21"/>
              <p:cNvSpPr/>
              <p:nvPr/>
            </p:nvSpPr>
            <p:spPr>
              <a:xfrm>
                <a:off x="3004" y="164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54" name="Google Shape;654;p21"/>
              <p:cNvSpPr/>
              <p:nvPr/>
            </p:nvSpPr>
            <p:spPr>
              <a:xfrm>
                <a:off x="3004" y="121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55" name="Google Shape;655;p21"/>
              <p:cNvSpPr/>
              <p:nvPr/>
            </p:nvSpPr>
            <p:spPr>
              <a:xfrm>
                <a:off x="3004" y="217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56" name="Google Shape;656;p21"/>
              <p:cNvSpPr/>
              <p:nvPr/>
            </p:nvSpPr>
            <p:spPr>
              <a:xfrm>
                <a:off x="3004" y="129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57" name="Google Shape;657;p21"/>
              <p:cNvSpPr/>
              <p:nvPr/>
            </p:nvSpPr>
            <p:spPr>
              <a:xfrm>
                <a:off x="3004" y="138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58" name="Google Shape;658;p21"/>
              <p:cNvSpPr/>
              <p:nvPr/>
            </p:nvSpPr>
            <p:spPr>
              <a:xfrm>
                <a:off x="3004" y="156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59" name="Google Shape;659;p21"/>
              <p:cNvSpPr/>
              <p:nvPr/>
            </p:nvSpPr>
            <p:spPr>
              <a:xfrm>
                <a:off x="3004" y="226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60" name="Google Shape;660;p21"/>
              <p:cNvSpPr/>
              <p:nvPr/>
            </p:nvSpPr>
            <p:spPr>
              <a:xfrm>
                <a:off x="3004" y="2441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1" y="0"/>
                    </a:moveTo>
                    <a:lnTo>
                      <a:pt x="0" y="31"/>
                    </a:lnTo>
                    <a:lnTo>
                      <a:pt x="21" y="61"/>
                    </a:lnTo>
                    <a:lnTo>
                      <a:pt x="56" y="61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61" name="Google Shape;661;p21"/>
              <p:cNvSpPr/>
              <p:nvPr/>
            </p:nvSpPr>
            <p:spPr>
              <a:xfrm>
                <a:off x="3004" y="235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62" name="Google Shape;662;p21"/>
              <p:cNvSpPr/>
              <p:nvPr/>
            </p:nvSpPr>
            <p:spPr>
              <a:xfrm>
                <a:off x="2928" y="248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63" name="Google Shape;663;p21"/>
              <p:cNvSpPr/>
              <p:nvPr/>
            </p:nvSpPr>
            <p:spPr>
              <a:xfrm>
                <a:off x="3004" y="252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64" name="Google Shape;664;p21"/>
              <p:cNvSpPr/>
              <p:nvPr/>
            </p:nvSpPr>
            <p:spPr>
              <a:xfrm>
                <a:off x="4447" y="907"/>
                <a:ext cx="71" cy="66"/>
              </a:xfrm>
              <a:custGeom>
                <a:rect b="b" l="l" r="r" t="t"/>
                <a:pathLst>
                  <a:path extrusionOk="0" h="66" w="71">
                    <a:moveTo>
                      <a:pt x="15" y="0"/>
                    </a:moveTo>
                    <a:lnTo>
                      <a:pt x="0" y="30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1" y="30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65" name="Google Shape;665;p21"/>
              <p:cNvSpPr/>
              <p:nvPr/>
            </p:nvSpPr>
            <p:spPr>
              <a:xfrm>
                <a:off x="4447" y="993"/>
                <a:ext cx="71" cy="66"/>
              </a:xfrm>
              <a:custGeom>
                <a:rect b="b" l="l" r="r" t="t"/>
                <a:pathLst>
                  <a:path extrusionOk="0" h="66" w="71">
                    <a:moveTo>
                      <a:pt x="15" y="0"/>
                    </a:moveTo>
                    <a:lnTo>
                      <a:pt x="0" y="36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1" y="36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66" name="Google Shape;666;p21"/>
              <p:cNvSpPr/>
              <p:nvPr/>
            </p:nvSpPr>
            <p:spPr>
              <a:xfrm>
                <a:off x="4447" y="820"/>
                <a:ext cx="71" cy="66"/>
              </a:xfrm>
              <a:custGeom>
                <a:rect b="b" l="l" r="r" t="t"/>
                <a:pathLst>
                  <a:path extrusionOk="0" h="66" w="71">
                    <a:moveTo>
                      <a:pt x="15" y="0"/>
                    </a:moveTo>
                    <a:lnTo>
                      <a:pt x="0" y="31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1" y="31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67" name="Google Shape;667;p21"/>
              <p:cNvSpPr/>
              <p:nvPr/>
            </p:nvSpPr>
            <p:spPr>
              <a:xfrm>
                <a:off x="4447" y="1080"/>
                <a:ext cx="71" cy="66"/>
              </a:xfrm>
              <a:custGeom>
                <a:rect b="b" l="l" r="r" t="t"/>
                <a:pathLst>
                  <a:path extrusionOk="0" h="66" w="71">
                    <a:moveTo>
                      <a:pt x="15" y="0"/>
                    </a:moveTo>
                    <a:lnTo>
                      <a:pt x="0" y="35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1" y="35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68" name="Google Shape;668;p21"/>
              <p:cNvSpPr/>
              <p:nvPr/>
            </p:nvSpPr>
            <p:spPr>
              <a:xfrm>
                <a:off x="4447" y="1171"/>
                <a:ext cx="71" cy="66"/>
              </a:xfrm>
              <a:custGeom>
                <a:rect b="b" l="l" r="r" t="t"/>
                <a:pathLst>
                  <a:path extrusionOk="0" h="66" w="71">
                    <a:moveTo>
                      <a:pt x="15" y="0"/>
                    </a:moveTo>
                    <a:lnTo>
                      <a:pt x="0" y="30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1" y="30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69" name="Google Shape;669;p21"/>
              <p:cNvSpPr/>
              <p:nvPr/>
            </p:nvSpPr>
            <p:spPr>
              <a:xfrm>
                <a:off x="4447" y="1257"/>
                <a:ext cx="71" cy="66"/>
              </a:xfrm>
              <a:custGeom>
                <a:rect b="b" l="l" r="r" t="t"/>
                <a:pathLst>
                  <a:path extrusionOk="0" h="66" w="71">
                    <a:moveTo>
                      <a:pt x="15" y="0"/>
                    </a:moveTo>
                    <a:lnTo>
                      <a:pt x="0" y="31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1" y="31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70" name="Google Shape;670;p21"/>
              <p:cNvSpPr/>
              <p:nvPr/>
            </p:nvSpPr>
            <p:spPr>
              <a:xfrm>
                <a:off x="4447" y="729"/>
                <a:ext cx="71" cy="66"/>
              </a:xfrm>
              <a:custGeom>
                <a:rect b="b" l="l" r="r" t="t"/>
                <a:pathLst>
                  <a:path extrusionOk="0" h="66" w="71">
                    <a:moveTo>
                      <a:pt x="15" y="0"/>
                    </a:moveTo>
                    <a:lnTo>
                      <a:pt x="0" y="35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1" y="35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71" name="Google Shape;671;p21"/>
              <p:cNvSpPr/>
              <p:nvPr/>
            </p:nvSpPr>
            <p:spPr>
              <a:xfrm>
                <a:off x="4447" y="643"/>
                <a:ext cx="71" cy="66"/>
              </a:xfrm>
              <a:custGeom>
                <a:rect b="b" l="l" r="r" t="t"/>
                <a:pathLst>
                  <a:path extrusionOk="0" h="66" w="71">
                    <a:moveTo>
                      <a:pt x="15" y="0"/>
                    </a:moveTo>
                    <a:lnTo>
                      <a:pt x="0" y="35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1" y="35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72" name="Google Shape;672;p21"/>
              <p:cNvSpPr/>
              <p:nvPr/>
            </p:nvSpPr>
            <p:spPr>
              <a:xfrm>
                <a:off x="4447" y="556"/>
                <a:ext cx="71" cy="66"/>
              </a:xfrm>
              <a:custGeom>
                <a:rect b="b" l="l" r="r" t="t"/>
                <a:pathLst>
                  <a:path extrusionOk="0" h="66" w="71">
                    <a:moveTo>
                      <a:pt x="15" y="0"/>
                    </a:moveTo>
                    <a:lnTo>
                      <a:pt x="0" y="31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1" y="31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73" name="Google Shape;673;p21"/>
              <p:cNvSpPr/>
              <p:nvPr/>
            </p:nvSpPr>
            <p:spPr>
              <a:xfrm>
                <a:off x="4447" y="1694"/>
                <a:ext cx="71" cy="66"/>
              </a:xfrm>
              <a:custGeom>
                <a:rect b="b" l="l" r="r" t="t"/>
                <a:pathLst>
                  <a:path extrusionOk="0" h="66" w="71">
                    <a:moveTo>
                      <a:pt x="15" y="0"/>
                    </a:moveTo>
                    <a:lnTo>
                      <a:pt x="0" y="31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1" y="31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74" name="Google Shape;674;p21"/>
              <p:cNvSpPr/>
              <p:nvPr/>
            </p:nvSpPr>
            <p:spPr>
              <a:xfrm>
                <a:off x="4447" y="1430"/>
                <a:ext cx="71" cy="66"/>
              </a:xfrm>
              <a:custGeom>
                <a:rect b="b" l="l" r="r" t="t"/>
                <a:pathLst>
                  <a:path extrusionOk="0" h="66" w="71">
                    <a:moveTo>
                      <a:pt x="15" y="0"/>
                    </a:moveTo>
                    <a:lnTo>
                      <a:pt x="0" y="36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1" y="36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75" name="Google Shape;675;p21"/>
              <p:cNvSpPr/>
              <p:nvPr/>
            </p:nvSpPr>
            <p:spPr>
              <a:xfrm>
                <a:off x="4447" y="1522"/>
                <a:ext cx="71" cy="61"/>
              </a:xfrm>
              <a:custGeom>
                <a:rect b="b" l="l" r="r" t="t"/>
                <a:pathLst>
                  <a:path extrusionOk="0" h="61" w="71">
                    <a:moveTo>
                      <a:pt x="15" y="0"/>
                    </a:moveTo>
                    <a:lnTo>
                      <a:pt x="0" y="30"/>
                    </a:lnTo>
                    <a:lnTo>
                      <a:pt x="15" y="61"/>
                    </a:lnTo>
                    <a:lnTo>
                      <a:pt x="56" y="61"/>
                    </a:lnTo>
                    <a:lnTo>
                      <a:pt x="71" y="30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76" name="Google Shape;676;p21"/>
              <p:cNvSpPr/>
              <p:nvPr/>
            </p:nvSpPr>
            <p:spPr>
              <a:xfrm>
                <a:off x="4447" y="1608"/>
                <a:ext cx="71" cy="66"/>
              </a:xfrm>
              <a:custGeom>
                <a:rect b="b" l="l" r="r" t="t"/>
                <a:pathLst>
                  <a:path extrusionOk="0" h="66" w="71">
                    <a:moveTo>
                      <a:pt x="15" y="0"/>
                    </a:moveTo>
                    <a:lnTo>
                      <a:pt x="0" y="30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1" y="30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77" name="Google Shape;677;p21"/>
              <p:cNvSpPr/>
              <p:nvPr/>
            </p:nvSpPr>
            <p:spPr>
              <a:xfrm>
                <a:off x="4447" y="1344"/>
                <a:ext cx="71" cy="66"/>
              </a:xfrm>
              <a:custGeom>
                <a:rect b="b" l="l" r="r" t="t"/>
                <a:pathLst>
                  <a:path extrusionOk="0" h="66" w="71">
                    <a:moveTo>
                      <a:pt x="15" y="0"/>
                    </a:moveTo>
                    <a:lnTo>
                      <a:pt x="0" y="35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1" y="35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78" name="Google Shape;678;p21"/>
              <p:cNvSpPr/>
              <p:nvPr/>
            </p:nvSpPr>
            <p:spPr>
              <a:xfrm>
                <a:off x="4447" y="470"/>
                <a:ext cx="71" cy="66"/>
              </a:xfrm>
              <a:custGeom>
                <a:rect b="b" l="l" r="r" t="t"/>
                <a:pathLst>
                  <a:path extrusionOk="0" h="66" w="71">
                    <a:moveTo>
                      <a:pt x="15" y="0"/>
                    </a:moveTo>
                    <a:lnTo>
                      <a:pt x="0" y="30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1" y="30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79" name="Google Shape;679;p21"/>
              <p:cNvSpPr/>
              <p:nvPr/>
            </p:nvSpPr>
            <p:spPr>
              <a:xfrm>
                <a:off x="4447" y="2045"/>
                <a:ext cx="71" cy="66"/>
              </a:xfrm>
              <a:custGeom>
                <a:rect b="b" l="l" r="r" t="t"/>
                <a:pathLst>
                  <a:path extrusionOk="0" h="66" w="71">
                    <a:moveTo>
                      <a:pt x="15" y="0"/>
                    </a:moveTo>
                    <a:lnTo>
                      <a:pt x="0" y="30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1" y="30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80" name="Google Shape;680;p21"/>
              <p:cNvSpPr/>
              <p:nvPr/>
            </p:nvSpPr>
            <p:spPr>
              <a:xfrm>
                <a:off x="4518" y="2614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0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81" name="Google Shape;681;p21"/>
              <p:cNvSpPr/>
              <p:nvPr/>
            </p:nvSpPr>
            <p:spPr>
              <a:xfrm>
                <a:off x="4594" y="1872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1"/>
                    </a:lnTo>
                    <a:lnTo>
                      <a:pt x="61" y="61"/>
                    </a:lnTo>
                    <a:lnTo>
                      <a:pt x="76" y="31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82" name="Google Shape;682;p21"/>
              <p:cNvSpPr/>
              <p:nvPr/>
            </p:nvSpPr>
            <p:spPr>
              <a:xfrm>
                <a:off x="4594" y="204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0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83" name="Google Shape;683;p21"/>
              <p:cNvSpPr/>
              <p:nvPr/>
            </p:nvSpPr>
            <p:spPr>
              <a:xfrm>
                <a:off x="4594" y="248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5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84" name="Google Shape;684;p21"/>
              <p:cNvSpPr/>
              <p:nvPr/>
            </p:nvSpPr>
            <p:spPr>
              <a:xfrm>
                <a:off x="4594" y="1344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5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85" name="Google Shape;685;p21"/>
              <p:cNvSpPr/>
              <p:nvPr/>
            </p:nvSpPr>
            <p:spPr>
              <a:xfrm>
                <a:off x="4594" y="221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5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86" name="Google Shape;686;p21"/>
              <p:cNvSpPr/>
              <p:nvPr/>
            </p:nvSpPr>
            <p:spPr>
              <a:xfrm>
                <a:off x="4594" y="556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1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87" name="Google Shape;687;p21"/>
              <p:cNvSpPr/>
              <p:nvPr/>
            </p:nvSpPr>
            <p:spPr>
              <a:xfrm>
                <a:off x="4594" y="108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5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88" name="Google Shape;688;p21"/>
              <p:cNvSpPr/>
              <p:nvPr/>
            </p:nvSpPr>
            <p:spPr>
              <a:xfrm>
                <a:off x="4594" y="90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0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89" name="Google Shape;689;p21"/>
              <p:cNvSpPr/>
              <p:nvPr/>
            </p:nvSpPr>
            <p:spPr>
              <a:xfrm>
                <a:off x="4594" y="2395"/>
                <a:ext cx="76" cy="67"/>
              </a:xfrm>
              <a:custGeom>
                <a:rect b="b" l="l" r="r" t="t"/>
                <a:pathLst>
                  <a:path extrusionOk="0" h="67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7"/>
                    </a:lnTo>
                    <a:lnTo>
                      <a:pt x="61" y="67"/>
                    </a:lnTo>
                    <a:lnTo>
                      <a:pt x="76" y="31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90" name="Google Shape;690;p21"/>
              <p:cNvSpPr/>
              <p:nvPr/>
            </p:nvSpPr>
            <p:spPr>
              <a:xfrm>
                <a:off x="4594" y="125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1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91" name="Google Shape;691;p21"/>
              <p:cNvSpPr/>
              <p:nvPr/>
            </p:nvSpPr>
            <p:spPr>
              <a:xfrm>
                <a:off x="4594" y="117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0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92" name="Google Shape;692;p21"/>
              <p:cNvSpPr/>
              <p:nvPr/>
            </p:nvSpPr>
            <p:spPr>
              <a:xfrm>
                <a:off x="4594" y="99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6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93" name="Google Shape;693;p21"/>
              <p:cNvSpPr/>
              <p:nvPr/>
            </p:nvSpPr>
            <p:spPr>
              <a:xfrm>
                <a:off x="4594" y="64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5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94" name="Google Shape;694;p21"/>
              <p:cNvSpPr/>
              <p:nvPr/>
            </p:nvSpPr>
            <p:spPr>
              <a:xfrm>
                <a:off x="4594" y="72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5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95" name="Google Shape;695;p21"/>
              <p:cNvSpPr/>
              <p:nvPr/>
            </p:nvSpPr>
            <p:spPr>
              <a:xfrm>
                <a:off x="4594" y="82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1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696" name="Google Shape;696;p21"/>
            <p:cNvGrpSpPr/>
            <p:nvPr/>
          </p:nvGrpSpPr>
          <p:grpSpPr>
            <a:xfrm>
              <a:off x="3685" y="292"/>
              <a:ext cx="1290" cy="2434"/>
              <a:chOff x="3685" y="292"/>
              <a:chExt cx="1290" cy="2434"/>
            </a:xfrm>
          </p:grpSpPr>
          <p:sp>
            <p:nvSpPr>
              <p:cNvPr id="697" name="Google Shape;697;p21"/>
              <p:cNvSpPr/>
              <p:nvPr/>
            </p:nvSpPr>
            <p:spPr>
              <a:xfrm>
                <a:off x="4371" y="952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15" y="0"/>
                    </a:moveTo>
                    <a:lnTo>
                      <a:pt x="0" y="31"/>
                    </a:lnTo>
                    <a:lnTo>
                      <a:pt x="15" y="61"/>
                    </a:lnTo>
                    <a:lnTo>
                      <a:pt x="56" y="61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98" name="Google Shape;698;p21"/>
              <p:cNvSpPr/>
              <p:nvPr/>
            </p:nvSpPr>
            <p:spPr>
              <a:xfrm>
                <a:off x="4371" y="86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6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99" name="Google Shape;699;p21"/>
              <p:cNvSpPr/>
              <p:nvPr/>
            </p:nvSpPr>
            <p:spPr>
              <a:xfrm>
                <a:off x="4371" y="103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0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00" name="Google Shape;700;p21"/>
              <p:cNvSpPr/>
              <p:nvPr/>
            </p:nvSpPr>
            <p:spPr>
              <a:xfrm>
                <a:off x="4371" y="112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1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01" name="Google Shape;701;p21"/>
              <p:cNvSpPr/>
              <p:nvPr/>
            </p:nvSpPr>
            <p:spPr>
              <a:xfrm>
                <a:off x="4371" y="129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6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02" name="Google Shape;702;p21"/>
              <p:cNvSpPr/>
              <p:nvPr/>
            </p:nvSpPr>
            <p:spPr>
              <a:xfrm>
                <a:off x="4371" y="121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5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03" name="Google Shape;703;p21"/>
              <p:cNvSpPr/>
              <p:nvPr/>
            </p:nvSpPr>
            <p:spPr>
              <a:xfrm>
                <a:off x="4371" y="77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5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04" name="Google Shape;704;p21"/>
              <p:cNvSpPr/>
              <p:nvPr/>
            </p:nvSpPr>
            <p:spPr>
              <a:xfrm>
                <a:off x="4371" y="68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1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05" name="Google Shape;705;p21"/>
              <p:cNvSpPr/>
              <p:nvPr/>
            </p:nvSpPr>
            <p:spPr>
              <a:xfrm>
                <a:off x="4371" y="60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0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06" name="Google Shape;706;p21"/>
              <p:cNvSpPr/>
              <p:nvPr/>
            </p:nvSpPr>
            <p:spPr>
              <a:xfrm>
                <a:off x="4294" y="383"/>
                <a:ext cx="77" cy="61"/>
              </a:xfrm>
              <a:custGeom>
                <a:rect b="b" l="l" r="r" t="t"/>
                <a:pathLst>
                  <a:path extrusionOk="0" h="61" w="77">
                    <a:moveTo>
                      <a:pt x="16" y="0"/>
                    </a:moveTo>
                    <a:lnTo>
                      <a:pt x="0" y="31"/>
                    </a:lnTo>
                    <a:lnTo>
                      <a:pt x="16" y="61"/>
                    </a:lnTo>
                    <a:lnTo>
                      <a:pt x="56" y="61"/>
                    </a:lnTo>
                    <a:lnTo>
                      <a:pt x="77" y="31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07" name="Google Shape;707;p21"/>
              <p:cNvSpPr/>
              <p:nvPr/>
            </p:nvSpPr>
            <p:spPr>
              <a:xfrm>
                <a:off x="4371" y="164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5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08" name="Google Shape;708;p21"/>
              <p:cNvSpPr/>
              <p:nvPr/>
            </p:nvSpPr>
            <p:spPr>
              <a:xfrm>
                <a:off x="4371" y="1476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0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09" name="Google Shape;709;p21"/>
              <p:cNvSpPr/>
              <p:nvPr/>
            </p:nvSpPr>
            <p:spPr>
              <a:xfrm>
                <a:off x="4371" y="156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6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10" name="Google Shape;710;p21"/>
              <p:cNvSpPr/>
              <p:nvPr/>
            </p:nvSpPr>
            <p:spPr>
              <a:xfrm>
                <a:off x="4371" y="138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1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11" name="Google Shape;711;p21"/>
              <p:cNvSpPr/>
              <p:nvPr/>
            </p:nvSpPr>
            <p:spPr>
              <a:xfrm>
                <a:off x="4294" y="2131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16" y="0"/>
                    </a:moveTo>
                    <a:lnTo>
                      <a:pt x="0" y="36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7" y="36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12" name="Google Shape;712;p21"/>
              <p:cNvSpPr/>
              <p:nvPr/>
            </p:nvSpPr>
            <p:spPr>
              <a:xfrm>
                <a:off x="4371" y="51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6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13" name="Google Shape;713;p21"/>
              <p:cNvSpPr/>
              <p:nvPr/>
            </p:nvSpPr>
            <p:spPr>
              <a:xfrm>
                <a:off x="4518" y="121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5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14" name="Google Shape;714;p21"/>
              <p:cNvSpPr/>
              <p:nvPr/>
            </p:nvSpPr>
            <p:spPr>
              <a:xfrm>
                <a:off x="4518" y="129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6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15" name="Google Shape;715;p21"/>
              <p:cNvSpPr/>
              <p:nvPr/>
            </p:nvSpPr>
            <p:spPr>
              <a:xfrm>
                <a:off x="4518" y="112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1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16" name="Google Shape;716;p21"/>
              <p:cNvSpPr/>
              <p:nvPr/>
            </p:nvSpPr>
            <p:spPr>
              <a:xfrm>
                <a:off x="4518" y="103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0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17" name="Google Shape;717;p21"/>
              <p:cNvSpPr/>
              <p:nvPr/>
            </p:nvSpPr>
            <p:spPr>
              <a:xfrm>
                <a:off x="4518" y="138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1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18" name="Google Shape;718;p21"/>
              <p:cNvSpPr/>
              <p:nvPr/>
            </p:nvSpPr>
            <p:spPr>
              <a:xfrm>
                <a:off x="4518" y="156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6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19" name="Google Shape;719;p21"/>
              <p:cNvSpPr/>
              <p:nvPr/>
            </p:nvSpPr>
            <p:spPr>
              <a:xfrm>
                <a:off x="4518" y="1476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0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20" name="Google Shape;720;p21"/>
              <p:cNvSpPr/>
              <p:nvPr/>
            </p:nvSpPr>
            <p:spPr>
              <a:xfrm>
                <a:off x="4518" y="252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0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21" name="Google Shape;721;p21"/>
              <p:cNvSpPr/>
              <p:nvPr/>
            </p:nvSpPr>
            <p:spPr>
              <a:xfrm>
                <a:off x="4518" y="2441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1"/>
                    </a:lnTo>
                    <a:lnTo>
                      <a:pt x="61" y="61"/>
                    </a:lnTo>
                    <a:lnTo>
                      <a:pt x="76" y="31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22" name="Google Shape;722;p21"/>
              <p:cNvSpPr/>
              <p:nvPr/>
            </p:nvSpPr>
            <p:spPr>
              <a:xfrm>
                <a:off x="4518" y="952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1"/>
                    </a:lnTo>
                    <a:lnTo>
                      <a:pt x="61" y="61"/>
                    </a:lnTo>
                    <a:lnTo>
                      <a:pt x="76" y="31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23" name="Google Shape;723;p21"/>
              <p:cNvSpPr/>
              <p:nvPr/>
            </p:nvSpPr>
            <p:spPr>
              <a:xfrm>
                <a:off x="4518" y="164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5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24" name="Google Shape;724;p21"/>
              <p:cNvSpPr/>
              <p:nvPr/>
            </p:nvSpPr>
            <p:spPr>
              <a:xfrm>
                <a:off x="4518" y="68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1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25" name="Google Shape;725;p21"/>
              <p:cNvSpPr/>
              <p:nvPr/>
            </p:nvSpPr>
            <p:spPr>
              <a:xfrm>
                <a:off x="4518" y="86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6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26" name="Google Shape;726;p21"/>
              <p:cNvSpPr/>
              <p:nvPr/>
            </p:nvSpPr>
            <p:spPr>
              <a:xfrm>
                <a:off x="4518" y="77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5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27" name="Google Shape;727;p21"/>
              <p:cNvSpPr/>
              <p:nvPr/>
            </p:nvSpPr>
            <p:spPr>
              <a:xfrm>
                <a:off x="4518" y="60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0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28" name="Google Shape;728;p21"/>
              <p:cNvSpPr/>
              <p:nvPr/>
            </p:nvSpPr>
            <p:spPr>
              <a:xfrm>
                <a:off x="4518" y="51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6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29" name="Google Shape;729;p21"/>
              <p:cNvSpPr/>
              <p:nvPr/>
            </p:nvSpPr>
            <p:spPr>
              <a:xfrm>
                <a:off x="4371" y="217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0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30" name="Google Shape;730;p21"/>
              <p:cNvSpPr/>
              <p:nvPr/>
            </p:nvSpPr>
            <p:spPr>
              <a:xfrm>
                <a:off x="4371" y="424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6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31" name="Google Shape;731;p21"/>
              <p:cNvSpPr/>
              <p:nvPr/>
            </p:nvSpPr>
            <p:spPr>
              <a:xfrm>
                <a:off x="4899" y="213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32" name="Google Shape;732;p21"/>
              <p:cNvSpPr/>
              <p:nvPr/>
            </p:nvSpPr>
            <p:spPr>
              <a:xfrm>
                <a:off x="4899" y="248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33" name="Google Shape;733;p21"/>
              <p:cNvSpPr/>
              <p:nvPr/>
            </p:nvSpPr>
            <p:spPr>
              <a:xfrm>
                <a:off x="4899" y="230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34" name="Google Shape;734;p21"/>
              <p:cNvSpPr/>
              <p:nvPr/>
            </p:nvSpPr>
            <p:spPr>
              <a:xfrm>
                <a:off x="4899" y="117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35" name="Google Shape;735;p21"/>
              <p:cNvSpPr/>
              <p:nvPr/>
            </p:nvSpPr>
            <p:spPr>
              <a:xfrm>
                <a:off x="4899" y="2395"/>
                <a:ext cx="76" cy="67"/>
              </a:xfrm>
              <a:custGeom>
                <a:rect b="b" l="l" r="r" t="t"/>
                <a:pathLst>
                  <a:path extrusionOk="0" h="67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7"/>
                    </a:lnTo>
                    <a:lnTo>
                      <a:pt x="56" y="67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36" name="Google Shape;736;p21"/>
              <p:cNvSpPr/>
              <p:nvPr/>
            </p:nvSpPr>
            <p:spPr>
              <a:xfrm>
                <a:off x="4899" y="1344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76" y="35"/>
                    </a:moveTo>
                    <a:lnTo>
                      <a:pt x="56" y="0"/>
                    </a:lnTo>
                    <a:lnTo>
                      <a:pt x="20" y="0"/>
                    </a:ln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37" name="Google Shape;737;p21"/>
              <p:cNvSpPr/>
              <p:nvPr/>
            </p:nvSpPr>
            <p:spPr>
              <a:xfrm>
                <a:off x="4899" y="90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38" name="Google Shape;738;p21"/>
              <p:cNvSpPr/>
              <p:nvPr/>
            </p:nvSpPr>
            <p:spPr>
              <a:xfrm>
                <a:off x="4899" y="72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39" name="Google Shape;739;p21"/>
              <p:cNvSpPr/>
              <p:nvPr/>
            </p:nvSpPr>
            <p:spPr>
              <a:xfrm>
                <a:off x="4899" y="64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40" name="Google Shape;740;p21"/>
              <p:cNvSpPr/>
              <p:nvPr/>
            </p:nvSpPr>
            <p:spPr>
              <a:xfrm>
                <a:off x="4899" y="108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41" name="Google Shape;741;p21"/>
              <p:cNvSpPr/>
              <p:nvPr/>
            </p:nvSpPr>
            <p:spPr>
              <a:xfrm>
                <a:off x="4899" y="82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42" name="Google Shape;742;p21"/>
              <p:cNvSpPr/>
              <p:nvPr/>
            </p:nvSpPr>
            <p:spPr>
              <a:xfrm>
                <a:off x="4823" y="2614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43" name="Google Shape;743;p21"/>
              <p:cNvSpPr/>
              <p:nvPr/>
            </p:nvSpPr>
            <p:spPr>
              <a:xfrm>
                <a:off x="4899" y="256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44" name="Google Shape;744;p21"/>
              <p:cNvSpPr/>
              <p:nvPr/>
            </p:nvSpPr>
            <p:spPr>
              <a:xfrm>
                <a:off x="4823" y="60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45" name="Google Shape;745;p21"/>
              <p:cNvSpPr/>
              <p:nvPr/>
            </p:nvSpPr>
            <p:spPr>
              <a:xfrm>
                <a:off x="4823" y="424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46" name="Google Shape;746;p21"/>
              <p:cNvSpPr/>
              <p:nvPr/>
            </p:nvSpPr>
            <p:spPr>
              <a:xfrm>
                <a:off x="4823" y="77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47" name="Google Shape;747;p21"/>
              <p:cNvSpPr/>
              <p:nvPr/>
            </p:nvSpPr>
            <p:spPr>
              <a:xfrm>
                <a:off x="4823" y="68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48" name="Google Shape;748;p21"/>
              <p:cNvSpPr/>
              <p:nvPr/>
            </p:nvSpPr>
            <p:spPr>
              <a:xfrm>
                <a:off x="4823" y="952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1"/>
                    </a:lnTo>
                    <a:lnTo>
                      <a:pt x="56" y="61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49" name="Google Shape;749;p21"/>
              <p:cNvSpPr/>
              <p:nvPr/>
            </p:nvSpPr>
            <p:spPr>
              <a:xfrm>
                <a:off x="4823" y="112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50" name="Google Shape;750;p21"/>
              <p:cNvSpPr/>
              <p:nvPr/>
            </p:nvSpPr>
            <p:spPr>
              <a:xfrm>
                <a:off x="4823" y="86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51" name="Google Shape;751;p21"/>
              <p:cNvSpPr/>
              <p:nvPr/>
            </p:nvSpPr>
            <p:spPr>
              <a:xfrm>
                <a:off x="4899" y="266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52" name="Google Shape;752;p21"/>
              <p:cNvSpPr/>
              <p:nvPr/>
            </p:nvSpPr>
            <p:spPr>
              <a:xfrm>
                <a:off x="4899" y="556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53" name="Google Shape;753;p21"/>
              <p:cNvSpPr/>
              <p:nvPr/>
            </p:nvSpPr>
            <p:spPr>
              <a:xfrm>
                <a:off x="4823" y="138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54" name="Google Shape;754;p21"/>
              <p:cNvSpPr/>
              <p:nvPr/>
            </p:nvSpPr>
            <p:spPr>
              <a:xfrm>
                <a:off x="4747" y="125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1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55" name="Google Shape;755;p21"/>
              <p:cNvSpPr/>
              <p:nvPr/>
            </p:nvSpPr>
            <p:spPr>
              <a:xfrm>
                <a:off x="4747" y="2395"/>
                <a:ext cx="76" cy="67"/>
              </a:xfrm>
              <a:custGeom>
                <a:rect b="b" l="l" r="r" t="t"/>
                <a:pathLst>
                  <a:path extrusionOk="0" h="67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7"/>
                    </a:lnTo>
                    <a:lnTo>
                      <a:pt x="55" y="67"/>
                    </a:lnTo>
                    <a:lnTo>
                      <a:pt x="76" y="31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56" name="Google Shape;756;p21"/>
              <p:cNvSpPr/>
              <p:nvPr/>
            </p:nvSpPr>
            <p:spPr>
              <a:xfrm>
                <a:off x="4747" y="248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5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57" name="Google Shape;757;p21"/>
              <p:cNvSpPr/>
              <p:nvPr/>
            </p:nvSpPr>
            <p:spPr>
              <a:xfrm>
                <a:off x="4670" y="510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6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58" name="Google Shape;758;p21"/>
              <p:cNvSpPr/>
              <p:nvPr/>
            </p:nvSpPr>
            <p:spPr>
              <a:xfrm>
                <a:off x="4670" y="2528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0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59" name="Google Shape;759;p21"/>
              <p:cNvSpPr/>
              <p:nvPr/>
            </p:nvSpPr>
            <p:spPr>
              <a:xfrm>
                <a:off x="4670" y="1039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0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60" name="Google Shape;760;p21"/>
              <p:cNvSpPr/>
              <p:nvPr/>
            </p:nvSpPr>
            <p:spPr>
              <a:xfrm>
                <a:off x="4670" y="1125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1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61" name="Google Shape;761;p21"/>
              <p:cNvSpPr/>
              <p:nvPr/>
            </p:nvSpPr>
            <p:spPr>
              <a:xfrm>
                <a:off x="4670" y="1298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6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62" name="Google Shape;762;p21"/>
              <p:cNvSpPr/>
              <p:nvPr/>
            </p:nvSpPr>
            <p:spPr>
              <a:xfrm>
                <a:off x="4670" y="1212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5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63" name="Google Shape;763;p21"/>
              <p:cNvSpPr/>
              <p:nvPr/>
            </p:nvSpPr>
            <p:spPr>
              <a:xfrm>
                <a:off x="4670" y="952"/>
                <a:ext cx="77" cy="61"/>
              </a:xfrm>
              <a:custGeom>
                <a:rect b="b" l="l" r="r" t="t"/>
                <a:pathLst>
                  <a:path extrusionOk="0" h="61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1"/>
                    </a:lnTo>
                    <a:lnTo>
                      <a:pt x="61" y="61"/>
                    </a:lnTo>
                    <a:lnTo>
                      <a:pt x="77" y="31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64" name="Google Shape;764;p21"/>
              <p:cNvSpPr/>
              <p:nvPr/>
            </p:nvSpPr>
            <p:spPr>
              <a:xfrm>
                <a:off x="4670" y="602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0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65" name="Google Shape;765;p21"/>
              <p:cNvSpPr/>
              <p:nvPr/>
            </p:nvSpPr>
            <p:spPr>
              <a:xfrm>
                <a:off x="4670" y="2350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5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66" name="Google Shape;766;p21"/>
              <p:cNvSpPr/>
              <p:nvPr/>
            </p:nvSpPr>
            <p:spPr>
              <a:xfrm>
                <a:off x="4670" y="775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5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67" name="Google Shape;767;p21"/>
              <p:cNvSpPr/>
              <p:nvPr/>
            </p:nvSpPr>
            <p:spPr>
              <a:xfrm>
                <a:off x="4670" y="861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6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68" name="Google Shape;768;p21"/>
              <p:cNvSpPr/>
              <p:nvPr/>
            </p:nvSpPr>
            <p:spPr>
              <a:xfrm>
                <a:off x="4594" y="256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6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69" name="Google Shape;769;p21"/>
              <p:cNvSpPr/>
              <p:nvPr/>
            </p:nvSpPr>
            <p:spPr>
              <a:xfrm>
                <a:off x="4670" y="1389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1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70" name="Google Shape;770;p21"/>
              <p:cNvSpPr/>
              <p:nvPr/>
            </p:nvSpPr>
            <p:spPr>
              <a:xfrm>
                <a:off x="4670" y="2441"/>
                <a:ext cx="77" cy="61"/>
              </a:xfrm>
              <a:custGeom>
                <a:rect b="b" l="l" r="r" t="t"/>
                <a:pathLst>
                  <a:path extrusionOk="0" h="61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1"/>
                    </a:lnTo>
                    <a:lnTo>
                      <a:pt x="61" y="61"/>
                    </a:lnTo>
                    <a:lnTo>
                      <a:pt x="77" y="31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71" name="Google Shape;771;p21"/>
              <p:cNvSpPr/>
              <p:nvPr/>
            </p:nvSpPr>
            <p:spPr>
              <a:xfrm>
                <a:off x="4594" y="47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0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72" name="Google Shape;772;p21"/>
              <p:cNvSpPr/>
              <p:nvPr/>
            </p:nvSpPr>
            <p:spPr>
              <a:xfrm>
                <a:off x="4670" y="688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1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73" name="Google Shape;773;p21"/>
              <p:cNvSpPr/>
              <p:nvPr/>
            </p:nvSpPr>
            <p:spPr>
              <a:xfrm>
                <a:off x="4747" y="256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6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74" name="Google Shape;774;p21"/>
              <p:cNvSpPr/>
              <p:nvPr/>
            </p:nvSpPr>
            <p:spPr>
              <a:xfrm>
                <a:off x="4823" y="252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75" name="Google Shape;775;p21"/>
              <p:cNvSpPr/>
              <p:nvPr/>
            </p:nvSpPr>
            <p:spPr>
              <a:xfrm>
                <a:off x="4747" y="556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1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76" name="Google Shape;776;p21"/>
              <p:cNvSpPr/>
              <p:nvPr/>
            </p:nvSpPr>
            <p:spPr>
              <a:xfrm>
                <a:off x="4823" y="1476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77" name="Google Shape;777;p21"/>
              <p:cNvSpPr/>
              <p:nvPr/>
            </p:nvSpPr>
            <p:spPr>
              <a:xfrm>
                <a:off x="4823" y="2091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1"/>
                    </a:lnTo>
                    <a:lnTo>
                      <a:pt x="56" y="61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78" name="Google Shape;778;p21"/>
              <p:cNvSpPr/>
              <p:nvPr/>
            </p:nvSpPr>
            <p:spPr>
              <a:xfrm>
                <a:off x="4823" y="235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79" name="Google Shape;779;p21"/>
              <p:cNvSpPr/>
              <p:nvPr/>
            </p:nvSpPr>
            <p:spPr>
              <a:xfrm>
                <a:off x="4823" y="2441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1"/>
                    </a:lnTo>
                    <a:lnTo>
                      <a:pt x="56" y="61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80" name="Google Shape;780;p21"/>
              <p:cNvSpPr/>
              <p:nvPr/>
            </p:nvSpPr>
            <p:spPr>
              <a:xfrm>
                <a:off x="4823" y="217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81" name="Google Shape;781;p21"/>
              <p:cNvSpPr/>
              <p:nvPr/>
            </p:nvSpPr>
            <p:spPr>
              <a:xfrm>
                <a:off x="4747" y="1522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1"/>
                    </a:lnTo>
                    <a:lnTo>
                      <a:pt x="55" y="61"/>
                    </a:lnTo>
                    <a:lnTo>
                      <a:pt x="76" y="30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82" name="Google Shape;782;p21"/>
              <p:cNvSpPr/>
              <p:nvPr/>
            </p:nvSpPr>
            <p:spPr>
              <a:xfrm>
                <a:off x="4747" y="90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0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83" name="Google Shape;783;p21"/>
              <p:cNvSpPr/>
              <p:nvPr/>
            </p:nvSpPr>
            <p:spPr>
              <a:xfrm>
                <a:off x="4747" y="108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5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84" name="Google Shape;784;p21"/>
              <p:cNvSpPr/>
              <p:nvPr/>
            </p:nvSpPr>
            <p:spPr>
              <a:xfrm>
                <a:off x="4747" y="117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0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85" name="Google Shape;785;p21"/>
              <p:cNvSpPr/>
              <p:nvPr/>
            </p:nvSpPr>
            <p:spPr>
              <a:xfrm>
                <a:off x="4747" y="230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1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86" name="Google Shape;786;p21"/>
              <p:cNvSpPr/>
              <p:nvPr/>
            </p:nvSpPr>
            <p:spPr>
              <a:xfrm>
                <a:off x="4747" y="99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6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87" name="Google Shape;787;p21"/>
              <p:cNvSpPr/>
              <p:nvPr/>
            </p:nvSpPr>
            <p:spPr>
              <a:xfrm>
                <a:off x="4747" y="82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1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88" name="Google Shape;788;p21"/>
              <p:cNvSpPr/>
              <p:nvPr/>
            </p:nvSpPr>
            <p:spPr>
              <a:xfrm>
                <a:off x="4747" y="64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5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89" name="Google Shape;789;p21"/>
              <p:cNvSpPr/>
              <p:nvPr/>
            </p:nvSpPr>
            <p:spPr>
              <a:xfrm>
                <a:off x="4747" y="72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5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90" name="Google Shape;790;p21"/>
              <p:cNvSpPr/>
              <p:nvPr/>
            </p:nvSpPr>
            <p:spPr>
              <a:xfrm>
                <a:off x="4823" y="121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91" name="Google Shape;791;p21"/>
              <p:cNvSpPr/>
              <p:nvPr/>
            </p:nvSpPr>
            <p:spPr>
              <a:xfrm>
                <a:off x="3837" y="160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92" name="Google Shape;792;p21"/>
              <p:cNvSpPr/>
              <p:nvPr/>
            </p:nvSpPr>
            <p:spPr>
              <a:xfrm>
                <a:off x="3837" y="556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93" name="Google Shape;793;p21"/>
              <p:cNvSpPr/>
              <p:nvPr/>
            </p:nvSpPr>
            <p:spPr>
              <a:xfrm>
                <a:off x="3837" y="1344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94" name="Google Shape;794;p21"/>
              <p:cNvSpPr/>
              <p:nvPr/>
            </p:nvSpPr>
            <p:spPr>
              <a:xfrm>
                <a:off x="3837" y="125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95" name="Google Shape;795;p21"/>
              <p:cNvSpPr/>
              <p:nvPr/>
            </p:nvSpPr>
            <p:spPr>
              <a:xfrm>
                <a:off x="3837" y="117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96" name="Google Shape;796;p21"/>
              <p:cNvSpPr/>
              <p:nvPr/>
            </p:nvSpPr>
            <p:spPr>
              <a:xfrm>
                <a:off x="3837" y="1522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1" y="0"/>
                    </a:moveTo>
                    <a:lnTo>
                      <a:pt x="0" y="30"/>
                    </a:lnTo>
                    <a:lnTo>
                      <a:pt x="21" y="61"/>
                    </a:lnTo>
                    <a:lnTo>
                      <a:pt x="56" y="61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97" name="Google Shape;797;p21"/>
              <p:cNvSpPr/>
              <p:nvPr/>
            </p:nvSpPr>
            <p:spPr>
              <a:xfrm>
                <a:off x="3837" y="72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98" name="Google Shape;798;p21"/>
              <p:cNvSpPr/>
              <p:nvPr/>
            </p:nvSpPr>
            <p:spPr>
              <a:xfrm>
                <a:off x="3837" y="108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99" name="Google Shape;799;p21"/>
              <p:cNvSpPr/>
              <p:nvPr/>
            </p:nvSpPr>
            <p:spPr>
              <a:xfrm>
                <a:off x="3837" y="82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00" name="Google Shape;800;p21"/>
              <p:cNvSpPr/>
              <p:nvPr/>
            </p:nvSpPr>
            <p:spPr>
              <a:xfrm>
                <a:off x="3837" y="64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01" name="Google Shape;801;p21"/>
              <p:cNvSpPr/>
              <p:nvPr/>
            </p:nvSpPr>
            <p:spPr>
              <a:xfrm>
                <a:off x="3837" y="90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02" name="Google Shape;802;p21"/>
              <p:cNvSpPr/>
              <p:nvPr/>
            </p:nvSpPr>
            <p:spPr>
              <a:xfrm>
                <a:off x="3837" y="99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03" name="Google Shape;803;p21"/>
              <p:cNvSpPr/>
              <p:nvPr/>
            </p:nvSpPr>
            <p:spPr>
              <a:xfrm>
                <a:off x="3990" y="1522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1"/>
                    </a:lnTo>
                    <a:lnTo>
                      <a:pt x="56" y="61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04" name="Google Shape;804;p21"/>
              <p:cNvSpPr/>
              <p:nvPr/>
            </p:nvSpPr>
            <p:spPr>
              <a:xfrm>
                <a:off x="3837" y="1872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1" y="0"/>
                    </a:moveTo>
                    <a:lnTo>
                      <a:pt x="0" y="31"/>
                    </a:lnTo>
                    <a:lnTo>
                      <a:pt x="21" y="61"/>
                    </a:lnTo>
                    <a:lnTo>
                      <a:pt x="56" y="61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05" name="Google Shape;805;p21"/>
              <p:cNvSpPr/>
              <p:nvPr/>
            </p:nvSpPr>
            <p:spPr>
              <a:xfrm>
                <a:off x="3990" y="160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06" name="Google Shape;806;p21"/>
              <p:cNvSpPr/>
              <p:nvPr/>
            </p:nvSpPr>
            <p:spPr>
              <a:xfrm>
                <a:off x="3913" y="1740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07" name="Google Shape;807;p21"/>
              <p:cNvSpPr/>
              <p:nvPr/>
            </p:nvSpPr>
            <p:spPr>
              <a:xfrm>
                <a:off x="3913" y="602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0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08" name="Google Shape;808;p21"/>
              <p:cNvSpPr/>
              <p:nvPr/>
            </p:nvSpPr>
            <p:spPr>
              <a:xfrm>
                <a:off x="3913" y="688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09" name="Google Shape;809;p21"/>
              <p:cNvSpPr/>
              <p:nvPr/>
            </p:nvSpPr>
            <p:spPr>
              <a:xfrm>
                <a:off x="3913" y="1298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6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10" name="Google Shape;810;p21"/>
              <p:cNvSpPr/>
              <p:nvPr/>
            </p:nvSpPr>
            <p:spPr>
              <a:xfrm>
                <a:off x="3913" y="1389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11" name="Google Shape;811;p21"/>
              <p:cNvSpPr/>
              <p:nvPr/>
            </p:nvSpPr>
            <p:spPr>
              <a:xfrm>
                <a:off x="3913" y="775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12" name="Google Shape;812;p21"/>
              <p:cNvSpPr/>
              <p:nvPr/>
            </p:nvSpPr>
            <p:spPr>
              <a:xfrm>
                <a:off x="3913" y="1562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6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13" name="Google Shape;813;p21"/>
              <p:cNvSpPr/>
              <p:nvPr/>
            </p:nvSpPr>
            <p:spPr>
              <a:xfrm>
                <a:off x="3913" y="1649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14" name="Google Shape;814;p21"/>
              <p:cNvSpPr/>
              <p:nvPr/>
            </p:nvSpPr>
            <p:spPr>
              <a:xfrm>
                <a:off x="3913" y="1476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0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15" name="Google Shape;815;p21"/>
              <p:cNvSpPr/>
              <p:nvPr/>
            </p:nvSpPr>
            <p:spPr>
              <a:xfrm>
                <a:off x="3913" y="952"/>
                <a:ext cx="77" cy="61"/>
              </a:xfrm>
              <a:custGeom>
                <a:rect b="b" l="l" r="r" t="t"/>
                <a:pathLst>
                  <a:path extrusionOk="0" h="61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1"/>
                    </a:lnTo>
                    <a:lnTo>
                      <a:pt x="56" y="61"/>
                    </a:lnTo>
                    <a:lnTo>
                      <a:pt x="77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16" name="Google Shape;816;p21"/>
              <p:cNvSpPr/>
              <p:nvPr/>
            </p:nvSpPr>
            <p:spPr>
              <a:xfrm>
                <a:off x="3913" y="861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6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17" name="Google Shape;817;p21"/>
              <p:cNvSpPr/>
              <p:nvPr/>
            </p:nvSpPr>
            <p:spPr>
              <a:xfrm>
                <a:off x="3913" y="1125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18" name="Google Shape;818;p21"/>
              <p:cNvSpPr/>
              <p:nvPr/>
            </p:nvSpPr>
            <p:spPr>
              <a:xfrm>
                <a:off x="3913" y="1039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0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19" name="Google Shape;819;p21"/>
              <p:cNvSpPr/>
              <p:nvPr/>
            </p:nvSpPr>
            <p:spPr>
              <a:xfrm>
                <a:off x="3913" y="1212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20" name="Google Shape;820;p21"/>
              <p:cNvSpPr/>
              <p:nvPr/>
            </p:nvSpPr>
            <p:spPr>
              <a:xfrm>
                <a:off x="3761" y="103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21" name="Google Shape;821;p21"/>
              <p:cNvSpPr/>
              <p:nvPr/>
            </p:nvSpPr>
            <p:spPr>
              <a:xfrm>
                <a:off x="3685" y="160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0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22" name="Google Shape;822;p21"/>
              <p:cNvSpPr/>
              <p:nvPr/>
            </p:nvSpPr>
            <p:spPr>
              <a:xfrm>
                <a:off x="3761" y="156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23" name="Google Shape;823;p21"/>
              <p:cNvSpPr/>
              <p:nvPr/>
            </p:nvSpPr>
            <p:spPr>
              <a:xfrm>
                <a:off x="3685" y="383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1"/>
                    </a:lnTo>
                    <a:lnTo>
                      <a:pt x="61" y="61"/>
                    </a:lnTo>
                    <a:lnTo>
                      <a:pt x="76" y="31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24" name="Google Shape;824;p21"/>
              <p:cNvSpPr/>
              <p:nvPr/>
            </p:nvSpPr>
            <p:spPr>
              <a:xfrm>
                <a:off x="3685" y="64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5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25" name="Google Shape;825;p21"/>
              <p:cNvSpPr/>
              <p:nvPr/>
            </p:nvSpPr>
            <p:spPr>
              <a:xfrm>
                <a:off x="3761" y="121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26" name="Google Shape;826;p21"/>
              <p:cNvSpPr/>
              <p:nvPr/>
            </p:nvSpPr>
            <p:spPr>
              <a:xfrm>
                <a:off x="3761" y="1476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27" name="Google Shape;827;p21"/>
              <p:cNvSpPr/>
              <p:nvPr/>
            </p:nvSpPr>
            <p:spPr>
              <a:xfrm>
                <a:off x="3761" y="112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28" name="Google Shape;828;p21"/>
              <p:cNvSpPr/>
              <p:nvPr/>
            </p:nvSpPr>
            <p:spPr>
              <a:xfrm>
                <a:off x="3761" y="129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29" name="Google Shape;829;p21"/>
              <p:cNvSpPr/>
              <p:nvPr/>
            </p:nvSpPr>
            <p:spPr>
              <a:xfrm>
                <a:off x="3761" y="138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30" name="Google Shape;830;p21"/>
              <p:cNvSpPr/>
              <p:nvPr/>
            </p:nvSpPr>
            <p:spPr>
              <a:xfrm>
                <a:off x="3761" y="952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1"/>
                    </a:lnTo>
                    <a:lnTo>
                      <a:pt x="56" y="61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31" name="Google Shape;831;p21"/>
              <p:cNvSpPr/>
              <p:nvPr/>
            </p:nvSpPr>
            <p:spPr>
              <a:xfrm>
                <a:off x="3761" y="164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32" name="Google Shape;832;p21"/>
              <p:cNvSpPr/>
              <p:nvPr/>
            </p:nvSpPr>
            <p:spPr>
              <a:xfrm>
                <a:off x="3837" y="178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33" name="Google Shape;833;p21"/>
              <p:cNvSpPr/>
              <p:nvPr/>
            </p:nvSpPr>
            <p:spPr>
              <a:xfrm>
                <a:off x="3761" y="51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34" name="Google Shape;834;p21"/>
              <p:cNvSpPr/>
              <p:nvPr/>
            </p:nvSpPr>
            <p:spPr>
              <a:xfrm>
                <a:off x="3761" y="60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35" name="Google Shape;835;p21"/>
              <p:cNvSpPr/>
              <p:nvPr/>
            </p:nvSpPr>
            <p:spPr>
              <a:xfrm>
                <a:off x="3761" y="68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36" name="Google Shape;836;p21"/>
              <p:cNvSpPr/>
              <p:nvPr/>
            </p:nvSpPr>
            <p:spPr>
              <a:xfrm>
                <a:off x="3761" y="86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37" name="Google Shape;837;p21"/>
              <p:cNvSpPr/>
              <p:nvPr/>
            </p:nvSpPr>
            <p:spPr>
              <a:xfrm>
                <a:off x="3761" y="77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38" name="Google Shape;838;p21"/>
              <p:cNvSpPr/>
              <p:nvPr/>
            </p:nvSpPr>
            <p:spPr>
              <a:xfrm>
                <a:off x="3837" y="1694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39" name="Google Shape;839;p21"/>
              <p:cNvSpPr/>
              <p:nvPr/>
            </p:nvSpPr>
            <p:spPr>
              <a:xfrm>
                <a:off x="3837" y="143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40" name="Google Shape;840;p21"/>
              <p:cNvSpPr/>
              <p:nvPr/>
            </p:nvSpPr>
            <p:spPr>
              <a:xfrm>
                <a:off x="4142" y="29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41" name="Google Shape;841;p21"/>
              <p:cNvSpPr/>
              <p:nvPr/>
            </p:nvSpPr>
            <p:spPr>
              <a:xfrm>
                <a:off x="4218" y="199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42" name="Google Shape;842;p21"/>
              <p:cNvSpPr/>
              <p:nvPr/>
            </p:nvSpPr>
            <p:spPr>
              <a:xfrm>
                <a:off x="4218" y="191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43" name="Google Shape;843;p21"/>
              <p:cNvSpPr/>
              <p:nvPr/>
            </p:nvSpPr>
            <p:spPr>
              <a:xfrm>
                <a:off x="4142" y="178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44" name="Google Shape;844;p21"/>
              <p:cNvSpPr/>
              <p:nvPr/>
            </p:nvSpPr>
            <p:spPr>
              <a:xfrm>
                <a:off x="4142" y="47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45" name="Google Shape;845;p21"/>
              <p:cNvSpPr/>
              <p:nvPr/>
            </p:nvSpPr>
            <p:spPr>
              <a:xfrm>
                <a:off x="4218" y="1826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46" name="Google Shape;846;p21"/>
              <p:cNvSpPr/>
              <p:nvPr/>
            </p:nvSpPr>
            <p:spPr>
              <a:xfrm>
                <a:off x="4218" y="164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47" name="Google Shape;847;p21"/>
              <p:cNvSpPr/>
              <p:nvPr/>
            </p:nvSpPr>
            <p:spPr>
              <a:xfrm>
                <a:off x="4218" y="60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48" name="Google Shape;848;p21"/>
              <p:cNvSpPr/>
              <p:nvPr/>
            </p:nvSpPr>
            <p:spPr>
              <a:xfrm>
                <a:off x="4218" y="51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49" name="Google Shape;849;p21"/>
              <p:cNvSpPr/>
              <p:nvPr/>
            </p:nvSpPr>
            <p:spPr>
              <a:xfrm>
                <a:off x="4218" y="68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50" name="Google Shape;850;p21"/>
              <p:cNvSpPr/>
              <p:nvPr/>
            </p:nvSpPr>
            <p:spPr>
              <a:xfrm>
                <a:off x="4218" y="174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51" name="Google Shape;851;p21"/>
              <p:cNvSpPr/>
              <p:nvPr/>
            </p:nvSpPr>
            <p:spPr>
              <a:xfrm>
                <a:off x="4218" y="129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52" name="Google Shape;852;p21"/>
              <p:cNvSpPr/>
              <p:nvPr/>
            </p:nvSpPr>
            <p:spPr>
              <a:xfrm>
                <a:off x="4218" y="1476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53" name="Google Shape;853;p21"/>
              <p:cNvSpPr/>
              <p:nvPr/>
            </p:nvSpPr>
            <p:spPr>
              <a:xfrm>
                <a:off x="4218" y="138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54" name="Google Shape;854;p21"/>
              <p:cNvSpPr/>
              <p:nvPr/>
            </p:nvSpPr>
            <p:spPr>
              <a:xfrm>
                <a:off x="4218" y="156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55" name="Google Shape;855;p21"/>
              <p:cNvSpPr/>
              <p:nvPr/>
            </p:nvSpPr>
            <p:spPr>
              <a:xfrm>
                <a:off x="4218" y="86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56" name="Google Shape;856;p21"/>
              <p:cNvSpPr/>
              <p:nvPr/>
            </p:nvSpPr>
            <p:spPr>
              <a:xfrm>
                <a:off x="4218" y="121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57" name="Google Shape;857;p21"/>
              <p:cNvSpPr/>
              <p:nvPr/>
            </p:nvSpPr>
            <p:spPr>
              <a:xfrm>
                <a:off x="4218" y="952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1" y="0"/>
                    </a:moveTo>
                    <a:lnTo>
                      <a:pt x="0" y="31"/>
                    </a:lnTo>
                    <a:lnTo>
                      <a:pt x="21" y="61"/>
                    </a:lnTo>
                    <a:lnTo>
                      <a:pt x="56" y="61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58" name="Google Shape;858;p21"/>
              <p:cNvSpPr/>
              <p:nvPr/>
            </p:nvSpPr>
            <p:spPr>
              <a:xfrm>
                <a:off x="4218" y="77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59" name="Google Shape;859;p21"/>
              <p:cNvSpPr/>
              <p:nvPr/>
            </p:nvSpPr>
            <p:spPr>
              <a:xfrm>
                <a:off x="4218" y="103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60" name="Google Shape;860;p21"/>
              <p:cNvSpPr/>
              <p:nvPr/>
            </p:nvSpPr>
            <p:spPr>
              <a:xfrm>
                <a:off x="4218" y="112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61" name="Google Shape;861;p21"/>
              <p:cNvSpPr/>
              <p:nvPr/>
            </p:nvSpPr>
            <p:spPr>
              <a:xfrm>
                <a:off x="4294" y="729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16" y="0"/>
                    </a:moveTo>
                    <a:lnTo>
                      <a:pt x="0" y="35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7" y="35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62" name="Google Shape;862;p21"/>
              <p:cNvSpPr/>
              <p:nvPr/>
            </p:nvSpPr>
            <p:spPr>
              <a:xfrm>
                <a:off x="4294" y="1344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16" y="0"/>
                    </a:moveTo>
                    <a:lnTo>
                      <a:pt x="0" y="35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7" y="35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63" name="Google Shape;863;p21"/>
              <p:cNvSpPr/>
              <p:nvPr/>
            </p:nvSpPr>
            <p:spPr>
              <a:xfrm>
                <a:off x="4294" y="1872"/>
                <a:ext cx="77" cy="61"/>
              </a:xfrm>
              <a:custGeom>
                <a:rect b="b" l="l" r="r" t="t"/>
                <a:pathLst>
                  <a:path extrusionOk="0" h="61" w="77">
                    <a:moveTo>
                      <a:pt x="16" y="0"/>
                    </a:moveTo>
                    <a:lnTo>
                      <a:pt x="0" y="31"/>
                    </a:lnTo>
                    <a:lnTo>
                      <a:pt x="16" y="61"/>
                    </a:lnTo>
                    <a:lnTo>
                      <a:pt x="56" y="61"/>
                    </a:lnTo>
                    <a:lnTo>
                      <a:pt x="77" y="31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64" name="Google Shape;864;p21"/>
              <p:cNvSpPr/>
              <p:nvPr/>
            </p:nvSpPr>
            <p:spPr>
              <a:xfrm>
                <a:off x="4218" y="424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65" name="Google Shape;865;p21"/>
              <p:cNvSpPr/>
              <p:nvPr/>
            </p:nvSpPr>
            <p:spPr>
              <a:xfrm>
                <a:off x="4294" y="1781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16" y="0"/>
                    </a:moveTo>
                    <a:lnTo>
                      <a:pt x="0" y="35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7" y="35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66" name="Google Shape;866;p21"/>
              <p:cNvSpPr/>
              <p:nvPr/>
            </p:nvSpPr>
            <p:spPr>
              <a:xfrm>
                <a:off x="4294" y="1430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16" y="0"/>
                    </a:moveTo>
                    <a:lnTo>
                      <a:pt x="0" y="36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7" y="36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67" name="Google Shape;867;p21"/>
              <p:cNvSpPr/>
              <p:nvPr/>
            </p:nvSpPr>
            <p:spPr>
              <a:xfrm>
                <a:off x="4294" y="1522"/>
                <a:ext cx="77" cy="61"/>
              </a:xfrm>
              <a:custGeom>
                <a:rect b="b" l="l" r="r" t="t"/>
                <a:pathLst>
                  <a:path extrusionOk="0" h="61" w="77">
                    <a:moveTo>
                      <a:pt x="16" y="0"/>
                    </a:moveTo>
                    <a:lnTo>
                      <a:pt x="0" y="30"/>
                    </a:lnTo>
                    <a:lnTo>
                      <a:pt x="16" y="61"/>
                    </a:lnTo>
                    <a:lnTo>
                      <a:pt x="56" y="61"/>
                    </a:lnTo>
                    <a:lnTo>
                      <a:pt x="77" y="30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68" name="Google Shape;868;p21"/>
              <p:cNvSpPr/>
              <p:nvPr/>
            </p:nvSpPr>
            <p:spPr>
              <a:xfrm>
                <a:off x="4294" y="1694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16" y="0"/>
                    </a:moveTo>
                    <a:lnTo>
                      <a:pt x="0" y="31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7" y="31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69" name="Google Shape;869;p21"/>
              <p:cNvSpPr/>
              <p:nvPr/>
            </p:nvSpPr>
            <p:spPr>
              <a:xfrm>
                <a:off x="4294" y="1608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16" y="0"/>
                    </a:moveTo>
                    <a:lnTo>
                      <a:pt x="0" y="30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7" y="30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70" name="Google Shape;870;p21"/>
              <p:cNvSpPr/>
              <p:nvPr/>
            </p:nvSpPr>
            <p:spPr>
              <a:xfrm>
                <a:off x="4218" y="2091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1" y="0"/>
                    </a:moveTo>
                    <a:lnTo>
                      <a:pt x="0" y="30"/>
                    </a:lnTo>
                    <a:lnTo>
                      <a:pt x="21" y="61"/>
                    </a:lnTo>
                    <a:lnTo>
                      <a:pt x="56" y="61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71" name="Google Shape;871;p21"/>
              <p:cNvSpPr/>
              <p:nvPr/>
            </p:nvSpPr>
            <p:spPr>
              <a:xfrm>
                <a:off x="4294" y="993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16" y="0"/>
                    </a:moveTo>
                    <a:lnTo>
                      <a:pt x="0" y="36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7" y="36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72" name="Google Shape;872;p21"/>
              <p:cNvSpPr/>
              <p:nvPr/>
            </p:nvSpPr>
            <p:spPr>
              <a:xfrm>
                <a:off x="4294" y="907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16" y="0"/>
                    </a:moveTo>
                    <a:lnTo>
                      <a:pt x="0" y="30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7" y="30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73" name="Google Shape;873;p21"/>
              <p:cNvSpPr/>
              <p:nvPr/>
            </p:nvSpPr>
            <p:spPr>
              <a:xfrm>
                <a:off x="4294" y="1080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16" y="0"/>
                    </a:moveTo>
                    <a:lnTo>
                      <a:pt x="0" y="35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7" y="35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74" name="Google Shape;874;p21"/>
              <p:cNvSpPr/>
              <p:nvPr/>
            </p:nvSpPr>
            <p:spPr>
              <a:xfrm>
                <a:off x="4294" y="1171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16" y="0"/>
                    </a:moveTo>
                    <a:lnTo>
                      <a:pt x="0" y="30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7" y="30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75" name="Google Shape;875;p21"/>
              <p:cNvSpPr/>
              <p:nvPr/>
            </p:nvSpPr>
            <p:spPr>
              <a:xfrm>
                <a:off x="4294" y="820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16" y="0"/>
                    </a:moveTo>
                    <a:lnTo>
                      <a:pt x="0" y="31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7" y="31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76" name="Google Shape;876;p21"/>
              <p:cNvSpPr/>
              <p:nvPr/>
            </p:nvSpPr>
            <p:spPr>
              <a:xfrm>
                <a:off x="4294" y="470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16" y="0"/>
                    </a:moveTo>
                    <a:lnTo>
                      <a:pt x="0" y="30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7" y="30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77" name="Google Shape;877;p21"/>
              <p:cNvSpPr/>
              <p:nvPr/>
            </p:nvSpPr>
            <p:spPr>
              <a:xfrm>
                <a:off x="4294" y="1257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16" y="0"/>
                    </a:moveTo>
                    <a:lnTo>
                      <a:pt x="0" y="31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7" y="31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78" name="Google Shape;878;p21"/>
              <p:cNvSpPr/>
              <p:nvPr/>
            </p:nvSpPr>
            <p:spPr>
              <a:xfrm>
                <a:off x="4294" y="556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16" y="0"/>
                    </a:moveTo>
                    <a:lnTo>
                      <a:pt x="0" y="31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7" y="31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79" name="Google Shape;879;p21"/>
              <p:cNvSpPr/>
              <p:nvPr/>
            </p:nvSpPr>
            <p:spPr>
              <a:xfrm>
                <a:off x="4294" y="643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16" y="0"/>
                    </a:moveTo>
                    <a:lnTo>
                      <a:pt x="0" y="35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7" y="35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80" name="Google Shape;880;p21"/>
              <p:cNvSpPr/>
              <p:nvPr/>
            </p:nvSpPr>
            <p:spPr>
              <a:xfrm>
                <a:off x="3990" y="143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81" name="Google Shape;881;p21"/>
              <p:cNvSpPr/>
              <p:nvPr/>
            </p:nvSpPr>
            <p:spPr>
              <a:xfrm>
                <a:off x="4066" y="1476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82" name="Google Shape;882;p21"/>
              <p:cNvSpPr/>
              <p:nvPr/>
            </p:nvSpPr>
            <p:spPr>
              <a:xfrm>
                <a:off x="4066" y="156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83" name="Google Shape;883;p21"/>
              <p:cNvSpPr/>
              <p:nvPr/>
            </p:nvSpPr>
            <p:spPr>
              <a:xfrm>
                <a:off x="4066" y="138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84" name="Google Shape;884;p21"/>
              <p:cNvSpPr/>
              <p:nvPr/>
            </p:nvSpPr>
            <p:spPr>
              <a:xfrm>
                <a:off x="4066" y="112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85" name="Google Shape;885;p21"/>
              <p:cNvSpPr/>
              <p:nvPr/>
            </p:nvSpPr>
            <p:spPr>
              <a:xfrm>
                <a:off x="4066" y="103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86" name="Google Shape;886;p21"/>
              <p:cNvSpPr/>
              <p:nvPr/>
            </p:nvSpPr>
            <p:spPr>
              <a:xfrm>
                <a:off x="4066" y="952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1"/>
                    </a:lnTo>
                    <a:lnTo>
                      <a:pt x="56" y="61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87" name="Google Shape;887;p21"/>
              <p:cNvSpPr/>
              <p:nvPr/>
            </p:nvSpPr>
            <p:spPr>
              <a:xfrm>
                <a:off x="4066" y="129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88" name="Google Shape;888;p21"/>
              <p:cNvSpPr/>
              <p:nvPr/>
            </p:nvSpPr>
            <p:spPr>
              <a:xfrm>
                <a:off x="4066" y="121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89" name="Google Shape;889;p21"/>
              <p:cNvSpPr/>
              <p:nvPr/>
            </p:nvSpPr>
            <p:spPr>
              <a:xfrm>
                <a:off x="3990" y="47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90" name="Google Shape;890;p21"/>
              <p:cNvSpPr/>
              <p:nvPr/>
            </p:nvSpPr>
            <p:spPr>
              <a:xfrm>
                <a:off x="3990" y="1694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91" name="Google Shape;891;p21"/>
              <p:cNvSpPr/>
              <p:nvPr/>
            </p:nvSpPr>
            <p:spPr>
              <a:xfrm>
                <a:off x="3990" y="1344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92" name="Google Shape;892;p21"/>
              <p:cNvSpPr/>
              <p:nvPr/>
            </p:nvSpPr>
            <p:spPr>
              <a:xfrm>
                <a:off x="3990" y="117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93" name="Google Shape;893;p21"/>
              <p:cNvSpPr/>
              <p:nvPr/>
            </p:nvSpPr>
            <p:spPr>
              <a:xfrm>
                <a:off x="3990" y="108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94" name="Google Shape;894;p21"/>
              <p:cNvSpPr/>
              <p:nvPr/>
            </p:nvSpPr>
            <p:spPr>
              <a:xfrm>
                <a:off x="3990" y="125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95" name="Google Shape;895;p21"/>
              <p:cNvSpPr/>
              <p:nvPr/>
            </p:nvSpPr>
            <p:spPr>
              <a:xfrm>
                <a:off x="3990" y="99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96" name="Google Shape;896;p21"/>
              <p:cNvSpPr/>
              <p:nvPr/>
            </p:nvSpPr>
            <p:spPr>
              <a:xfrm>
                <a:off x="3990" y="90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897" name="Google Shape;897;p21"/>
            <p:cNvSpPr/>
            <p:nvPr/>
          </p:nvSpPr>
          <p:spPr>
            <a:xfrm>
              <a:off x="3990" y="643"/>
              <a:ext cx="76" cy="66"/>
            </a:xfrm>
            <a:custGeom>
              <a:rect b="b" l="l" r="r" t="t"/>
              <a:pathLst>
                <a:path extrusionOk="0" h="66" w="76">
                  <a:moveTo>
                    <a:pt x="20" y="0"/>
                  </a:moveTo>
                  <a:lnTo>
                    <a:pt x="0" y="35"/>
                  </a:lnTo>
                  <a:lnTo>
                    <a:pt x="20" y="66"/>
                  </a:lnTo>
                  <a:lnTo>
                    <a:pt x="56" y="66"/>
                  </a:lnTo>
                  <a:lnTo>
                    <a:pt x="76" y="35"/>
                  </a:lnTo>
                  <a:lnTo>
                    <a:pt x="56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dk1">
                <a:alpha val="149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98" name="Google Shape;898;p21"/>
            <p:cNvSpPr/>
            <p:nvPr/>
          </p:nvSpPr>
          <p:spPr>
            <a:xfrm>
              <a:off x="3990" y="556"/>
              <a:ext cx="76" cy="66"/>
            </a:xfrm>
            <a:custGeom>
              <a:rect b="b" l="l" r="r" t="t"/>
              <a:pathLst>
                <a:path extrusionOk="0" h="66" w="76">
                  <a:moveTo>
                    <a:pt x="20" y="0"/>
                  </a:moveTo>
                  <a:lnTo>
                    <a:pt x="0" y="31"/>
                  </a:lnTo>
                  <a:lnTo>
                    <a:pt x="20" y="66"/>
                  </a:lnTo>
                  <a:lnTo>
                    <a:pt x="56" y="66"/>
                  </a:lnTo>
                  <a:lnTo>
                    <a:pt x="76" y="31"/>
                  </a:lnTo>
                  <a:lnTo>
                    <a:pt x="56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dk1">
                <a:alpha val="149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99" name="Google Shape;899;p21"/>
            <p:cNvSpPr/>
            <p:nvPr/>
          </p:nvSpPr>
          <p:spPr>
            <a:xfrm>
              <a:off x="3990" y="820"/>
              <a:ext cx="76" cy="66"/>
            </a:xfrm>
            <a:custGeom>
              <a:rect b="b" l="l" r="r" t="t"/>
              <a:pathLst>
                <a:path extrusionOk="0" h="66" w="76">
                  <a:moveTo>
                    <a:pt x="20" y="0"/>
                  </a:moveTo>
                  <a:lnTo>
                    <a:pt x="0" y="31"/>
                  </a:lnTo>
                  <a:lnTo>
                    <a:pt x="20" y="66"/>
                  </a:lnTo>
                  <a:lnTo>
                    <a:pt x="56" y="66"/>
                  </a:lnTo>
                  <a:lnTo>
                    <a:pt x="76" y="31"/>
                  </a:lnTo>
                  <a:lnTo>
                    <a:pt x="56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dk1">
                <a:alpha val="149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00" name="Google Shape;900;p21"/>
            <p:cNvSpPr/>
            <p:nvPr/>
          </p:nvSpPr>
          <p:spPr>
            <a:xfrm>
              <a:off x="3990" y="729"/>
              <a:ext cx="76" cy="66"/>
            </a:xfrm>
            <a:custGeom>
              <a:rect b="b" l="l" r="r" t="t"/>
              <a:pathLst>
                <a:path extrusionOk="0" h="66" w="76">
                  <a:moveTo>
                    <a:pt x="20" y="0"/>
                  </a:moveTo>
                  <a:lnTo>
                    <a:pt x="0" y="35"/>
                  </a:lnTo>
                  <a:lnTo>
                    <a:pt x="20" y="66"/>
                  </a:lnTo>
                  <a:lnTo>
                    <a:pt x="56" y="66"/>
                  </a:lnTo>
                  <a:lnTo>
                    <a:pt x="76" y="35"/>
                  </a:lnTo>
                  <a:lnTo>
                    <a:pt x="56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dk1">
                <a:alpha val="149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01" name="Google Shape;901;p21"/>
            <p:cNvSpPr/>
            <p:nvPr/>
          </p:nvSpPr>
          <p:spPr>
            <a:xfrm>
              <a:off x="4066" y="861"/>
              <a:ext cx="76" cy="66"/>
            </a:xfrm>
            <a:custGeom>
              <a:rect b="b" l="l" r="r" t="t"/>
              <a:pathLst>
                <a:path extrusionOk="0" h="66" w="76">
                  <a:moveTo>
                    <a:pt x="20" y="0"/>
                  </a:moveTo>
                  <a:lnTo>
                    <a:pt x="0" y="36"/>
                  </a:lnTo>
                  <a:lnTo>
                    <a:pt x="20" y="66"/>
                  </a:lnTo>
                  <a:lnTo>
                    <a:pt x="56" y="66"/>
                  </a:lnTo>
                  <a:lnTo>
                    <a:pt x="76" y="36"/>
                  </a:lnTo>
                  <a:lnTo>
                    <a:pt x="56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dk1">
                <a:alpha val="149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02" name="Google Shape;902;p21"/>
            <p:cNvSpPr/>
            <p:nvPr/>
          </p:nvSpPr>
          <p:spPr>
            <a:xfrm>
              <a:off x="4142" y="1080"/>
              <a:ext cx="76" cy="66"/>
            </a:xfrm>
            <a:custGeom>
              <a:rect b="b" l="l" r="r" t="t"/>
              <a:pathLst>
                <a:path extrusionOk="0" h="66" w="76">
                  <a:moveTo>
                    <a:pt x="20" y="0"/>
                  </a:moveTo>
                  <a:lnTo>
                    <a:pt x="0" y="35"/>
                  </a:lnTo>
                  <a:lnTo>
                    <a:pt x="20" y="66"/>
                  </a:lnTo>
                  <a:lnTo>
                    <a:pt x="56" y="66"/>
                  </a:lnTo>
                  <a:lnTo>
                    <a:pt x="76" y="35"/>
                  </a:lnTo>
                  <a:lnTo>
                    <a:pt x="56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dk1">
                <a:alpha val="149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03" name="Google Shape;903;p21"/>
            <p:cNvSpPr/>
            <p:nvPr/>
          </p:nvSpPr>
          <p:spPr>
            <a:xfrm>
              <a:off x="4142" y="729"/>
              <a:ext cx="76" cy="66"/>
            </a:xfrm>
            <a:custGeom>
              <a:rect b="b" l="l" r="r" t="t"/>
              <a:pathLst>
                <a:path extrusionOk="0" h="66" w="76">
                  <a:moveTo>
                    <a:pt x="20" y="0"/>
                  </a:moveTo>
                  <a:lnTo>
                    <a:pt x="0" y="35"/>
                  </a:lnTo>
                  <a:lnTo>
                    <a:pt x="20" y="66"/>
                  </a:lnTo>
                  <a:lnTo>
                    <a:pt x="56" y="66"/>
                  </a:lnTo>
                  <a:lnTo>
                    <a:pt x="76" y="35"/>
                  </a:lnTo>
                  <a:lnTo>
                    <a:pt x="56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dk1">
                <a:alpha val="149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04" name="Google Shape;904;p21"/>
            <p:cNvSpPr/>
            <p:nvPr/>
          </p:nvSpPr>
          <p:spPr>
            <a:xfrm>
              <a:off x="4142" y="820"/>
              <a:ext cx="76" cy="66"/>
            </a:xfrm>
            <a:custGeom>
              <a:rect b="b" l="l" r="r" t="t"/>
              <a:pathLst>
                <a:path extrusionOk="0" h="66" w="76">
                  <a:moveTo>
                    <a:pt x="20" y="0"/>
                  </a:moveTo>
                  <a:lnTo>
                    <a:pt x="0" y="31"/>
                  </a:lnTo>
                  <a:lnTo>
                    <a:pt x="20" y="66"/>
                  </a:lnTo>
                  <a:lnTo>
                    <a:pt x="56" y="66"/>
                  </a:lnTo>
                  <a:lnTo>
                    <a:pt x="76" y="31"/>
                  </a:lnTo>
                  <a:lnTo>
                    <a:pt x="56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dk1">
                <a:alpha val="149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05" name="Google Shape;905;p21"/>
            <p:cNvSpPr/>
            <p:nvPr/>
          </p:nvSpPr>
          <p:spPr>
            <a:xfrm>
              <a:off x="4142" y="907"/>
              <a:ext cx="76" cy="66"/>
            </a:xfrm>
            <a:custGeom>
              <a:rect b="b" l="l" r="r" t="t"/>
              <a:pathLst>
                <a:path extrusionOk="0" h="66" w="76">
                  <a:moveTo>
                    <a:pt x="20" y="0"/>
                  </a:moveTo>
                  <a:lnTo>
                    <a:pt x="0" y="30"/>
                  </a:lnTo>
                  <a:lnTo>
                    <a:pt x="20" y="66"/>
                  </a:lnTo>
                  <a:lnTo>
                    <a:pt x="56" y="66"/>
                  </a:lnTo>
                  <a:lnTo>
                    <a:pt x="76" y="30"/>
                  </a:lnTo>
                  <a:lnTo>
                    <a:pt x="56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dk1">
                <a:alpha val="149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06" name="Google Shape;906;p21"/>
            <p:cNvSpPr/>
            <p:nvPr/>
          </p:nvSpPr>
          <p:spPr>
            <a:xfrm>
              <a:off x="4142" y="1171"/>
              <a:ext cx="76" cy="66"/>
            </a:xfrm>
            <a:custGeom>
              <a:rect b="b" l="l" r="r" t="t"/>
              <a:pathLst>
                <a:path extrusionOk="0" h="66" w="76">
                  <a:moveTo>
                    <a:pt x="20" y="0"/>
                  </a:moveTo>
                  <a:lnTo>
                    <a:pt x="0" y="30"/>
                  </a:lnTo>
                  <a:lnTo>
                    <a:pt x="20" y="66"/>
                  </a:lnTo>
                  <a:lnTo>
                    <a:pt x="56" y="66"/>
                  </a:lnTo>
                  <a:lnTo>
                    <a:pt x="76" y="30"/>
                  </a:lnTo>
                  <a:lnTo>
                    <a:pt x="56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dk1">
                <a:alpha val="149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07" name="Google Shape;907;p21"/>
            <p:cNvSpPr/>
            <p:nvPr/>
          </p:nvSpPr>
          <p:spPr>
            <a:xfrm>
              <a:off x="4142" y="993"/>
              <a:ext cx="76" cy="66"/>
            </a:xfrm>
            <a:custGeom>
              <a:rect b="b" l="l" r="r" t="t"/>
              <a:pathLst>
                <a:path extrusionOk="0" h="66" w="76">
                  <a:moveTo>
                    <a:pt x="20" y="0"/>
                  </a:moveTo>
                  <a:lnTo>
                    <a:pt x="0" y="36"/>
                  </a:lnTo>
                  <a:lnTo>
                    <a:pt x="20" y="66"/>
                  </a:lnTo>
                  <a:lnTo>
                    <a:pt x="56" y="66"/>
                  </a:lnTo>
                  <a:lnTo>
                    <a:pt x="76" y="36"/>
                  </a:lnTo>
                  <a:lnTo>
                    <a:pt x="56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dk1">
                <a:alpha val="149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08" name="Google Shape;908;p21"/>
            <p:cNvSpPr/>
            <p:nvPr/>
          </p:nvSpPr>
          <p:spPr>
            <a:xfrm>
              <a:off x="4142" y="643"/>
              <a:ext cx="76" cy="66"/>
            </a:xfrm>
            <a:custGeom>
              <a:rect b="b" l="l" r="r" t="t"/>
              <a:pathLst>
                <a:path extrusionOk="0" h="66" w="76">
                  <a:moveTo>
                    <a:pt x="20" y="0"/>
                  </a:moveTo>
                  <a:lnTo>
                    <a:pt x="0" y="35"/>
                  </a:lnTo>
                  <a:lnTo>
                    <a:pt x="20" y="66"/>
                  </a:lnTo>
                  <a:lnTo>
                    <a:pt x="56" y="66"/>
                  </a:lnTo>
                  <a:lnTo>
                    <a:pt x="76" y="35"/>
                  </a:lnTo>
                  <a:lnTo>
                    <a:pt x="56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dk1">
                <a:alpha val="149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09" name="Google Shape;909;p21"/>
            <p:cNvSpPr/>
            <p:nvPr/>
          </p:nvSpPr>
          <p:spPr>
            <a:xfrm>
              <a:off x="4142" y="556"/>
              <a:ext cx="76" cy="66"/>
            </a:xfrm>
            <a:custGeom>
              <a:rect b="b" l="l" r="r" t="t"/>
              <a:pathLst>
                <a:path extrusionOk="0" h="66" w="76">
                  <a:moveTo>
                    <a:pt x="20" y="0"/>
                  </a:moveTo>
                  <a:lnTo>
                    <a:pt x="0" y="31"/>
                  </a:lnTo>
                  <a:lnTo>
                    <a:pt x="20" y="66"/>
                  </a:lnTo>
                  <a:lnTo>
                    <a:pt x="56" y="66"/>
                  </a:lnTo>
                  <a:lnTo>
                    <a:pt x="76" y="31"/>
                  </a:lnTo>
                  <a:lnTo>
                    <a:pt x="56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dk1">
                <a:alpha val="149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10" name="Google Shape;910;p21"/>
            <p:cNvSpPr/>
            <p:nvPr/>
          </p:nvSpPr>
          <p:spPr>
            <a:xfrm>
              <a:off x="4066" y="1649"/>
              <a:ext cx="76" cy="66"/>
            </a:xfrm>
            <a:custGeom>
              <a:rect b="b" l="l" r="r" t="t"/>
              <a:pathLst>
                <a:path extrusionOk="0" h="66" w="76">
                  <a:moveTo>
                    <a:pt x="20" y="0"/>
                  </a:moveTo>
                  <a:lnTo>
                    <a:pt x="0" y="35"/>
                  </a:lnTo>
                  <a:lnTo>
                    <a:pt x="20" y="66"/>
                  </a:lnTo>
                  <a:lnTo>
                    <a:pt x="56" y="66"/>
                  </a:lnTo>
                  <a:lnTo>
                    <a:pt x="76" y="35"/>
                  </a:lnTo>
                  <a:lnTo>
                    <a:pt x="56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dk1">
                <a:alpha val="149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11" name="Google Shape;911;p21"/>
            <p:cNvSpPr/>
            <p:nvPr/>
          </p:nvSpPr>
          <p:spPr>
            <a:xfrm>
              <a:off x="4066" y="424"/>
              <a:ext cx="76" cy="66"/>
            </a:xfrm>
            <a:custGeom>
              <a:rect b="b" l="l" r="r" t="t"/>
              <a:pathLst>
                <a:path extrusionOk="0" h="66" w="76">
                  <a:moveTo>
                    <a:pt x="20" y="0"/>
                  </a:moveTo>
                  <a:lnTo>
                    <a:pt x="0" y="36"/>
                  </a:lnTo>
                  <a:lnTo>
                    <a:pt x="20" y="66"/>
                  </a:lnTo>
                  <a:lnTo>
                    <a:pt x="56" y="66"/>
                  </a:lnTo>
                  <a:lnTo>
                    <a:pt x="76" y="36"/>
                  </a:lnTo>
                  <a:lnTo>
                    <a:pt x="56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dk1">
                <a:alpha val="149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12" name="Google Shape;912;p21"/>
            <p:cNvSpPr/>
            <p:nvPr/>
          </p:nvSpPr>
          <p:spPr>
            <a:xfrm>
              <a:off x="4142" y="1522"/>
              <a:ext cx="76" cy="61"/>
            </a:xfrm>
            <a:custGeom>
              <a:rect b="b" l="l" r="r" t="t"/>
              <a:pathLst>
                <a:path extrusionOk="0" h="61" w="76">
                  <a:moveTo>
                    <a:pt x="20" y="0"/>
                  </a:moveTo>
                  <a:lnTo>
                    <a:pt x="0" y="30"/>
                  </a:lnTo>
                  <a:lnTo>
                    <a:pt x="20" y="61"/>
                  </a:lnTo>
                  <a:lnTo>
                    <a:pt x="56" y="61"/>
                  </a:lnTo>
                  <a:lnTo>
                    <a:pt x="76" y="30"/>
                  </a:lnTo>
                  <a:lnTo>
                    <a:pt x="56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dk1">
                <a:alpha val="149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13" name="Google Shape;913;p21"/>
            <p:cNvSpPr/>
            <p:nvPr/>
          </p:nvSpPr>
          <p:spPr>
            <a:xfrm>
              <a:off x="4142" y="1344"/>
              <a:ext cx="76" cy="66"/>
            </a:xfrm>
            <a:custGeom>
              <a:rect b="b" l="l" r="r" t="t"/>
              <a:pathLst>
                <a:path extrusionOk="0" h="66" w="76">
                  <a:moveTo>
                    <a:pt x="20" y="0"/>
                  </a:moveTo>
                  <a:lnTo>
                    <a:pt x="0" y="35"/>
                  </a:lnTo>
                  <a:lnTo>
                    <a:pt x="20" y="66"/>
                  </a:lnTo>
                  <a:lnTo>
                    <a:pt x="56" y="66"/>
                  </a:lnTo>
                  <a:lnTo>
                    <a:pt x="76" y="35"/>
                  </a:lnTo>
                  <a:lnTo>
                    <a:pt x="56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dk1">
                <a:alpha val="149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14" name="Google Shape;914;p21"/>
            <p:cNvSpPr/>
            <p:nvPr/>
          </p:nvSpPr>
          <p:spPr>
            <a:xfrm>
              <a:off x="4142" y="1694"/>
              <a:ext cx="76" cy="66"/>
            </a:xfrm>
            <a:custGeom>
              <a:rect b="b" l="l" r="r" t="t"/>
              <a:pathLst>
                <a:path extrusionOk="0" h="66" w="76">
                  <a:moveTo>
                    <a:pt x="20" y="0"/>
                  </a:moveTo>
                  <a:lnTo>
                    <a:pt x="0" y="31"/>
                  </a:lnTo>
                  <a:lnTo>
                    <a:pt x="20" y="66"/>
                  </a:lnTo>
                  <a:lnTo>
                    <a:pt x="56" y="66"/>
                  </a:lnTo>
                  <a:lnTo>
                    <a:pt x="76" y="31"/>
                  </a:lnTo>
                  <a:lnTo>
                    <a:pt x="56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dk1">
                <a:alpha val="149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15" name="Google Shape;915;p21"/>
            <p:cNvSpPr/>
            <p:nvPr/>
          </p:nvSpPr>
          <p:spPr>
            <a:xfrm>
              <a:off x="4142" y="1430"/>
              <a:ext cx="76" cy="66"/>
            </a:xfrm>
            <a:custGeom>
              <a:rect b="b" l="l" r="r" t="t"/>
              <a:pathLst>
                <a:path extrusionOk="0" h="66" w="76">
                  <a:moveTo>
                    <a:pt x="20" y="0"/>
                  </a:moveTo>
                  <a:lnTo>
                    <a:pt x="0" y="36"/>
                  </a:lnTo>
                  <a:lnTo>
                    <a:pt x="20" y="66"/>
                  </a:lnTo>
                  <a:lnTo>
                    <a:pt x="56" y="66"/>
                  </a:lnTo>
                  <a:lnTo>
                    <a:pt x="76" y="36"/>
                  </a:lnTo>
                  <a:lnTo>
                    <a:pt x="56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dk1">
                <a:alpha val="149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16" name="Google Shape;916;p21"/>
            <p:cNvSpPr/>
            <p:nvPr/>
          </p:nvSpPr>
          <p:spPr>
            <a:xfrm>
              <a:off x="4142" y="1608"/>
              <a:ext cx="76" cy="66"/>
            </a:xfrm>
            <a:custGeom>
              <a:rect b="b" l="l" r="r" t="t"/>
              <a:pathLst>
                <a:path extrusionOk="0" h="66" w="76">
                  <a:moveTo>
                    <a:pt x="20" y="0"/>
                  </a:moveTo>
                  <a:lnTo>
                    <a:pt x="0" y="30"/>
                  </a:lnTo>
                  <a:lnTo>
                    <a:pt x="20" y="66"/>
                  </a:lnTo>
                  <a:lnTo>
                    <a:pt x="56" y="66"/>
                  </a:lnTo>
                  <a:lnTo>
                    <a:pt x="76" y="30"/>
                  </a:lnTo>
                  <a:lnTo>
                    <a:pt x="56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dk1">
                <a:alpha val="149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17" name="Google Shape;917;p21"/>
            <p:cNvSpPr/>
            <p:nvPr/>
          </p:nvSpPr>
          <p:spPr>
            <a:xfrm>
              <a:off x="4142" y="1257"/>
              <a:ext cx="76" cy="66"/>
            </a:xfrm>
            <a:custGeom>
              <a:rect b="b" l="l" r="r" t="t"/>
              <a:pathLst>
                <a:path extrusionOk="0" h="66" w="76">
                  <a:moveTo>
                    <a:pt x="20" y="0"/>
                  </a:moveTo>
                  <a:lnTo>
                    <a:pt x="0" y="31"/>
                  </a:lnTo>
                  <a:lnTo>
                    <a:pt x="20" y="66"/>
                  </a:lnTo>
                  <a:lnTo>
                    <a:pt x="56" y="66"/>
                  </a:lnTo>
                  <a:lnTo>
                    <a:pt x="76" y="31"/>
                  </a:lnTo>
                  <a:lnTo>
                    <a:pt x="56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dk1">
                <a:alpha val="149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18" name="Google Shape;918;p21"/>
            <p:cNvSpPr/>
            <p:nvPr/>
          </p:nvSpPr>
          <p:spPr>
            <a:xfrm>
              <a:off x="4066" y="775"/>
              <a:ext cx="76" cy="66"/>
            </a:xfrm>
            <a:custGeom>
              <a:rect b="b" l="l" r="r" t="t"/>
              <a:pathLst>
                <a:path extrusionOk="0" h="66" w="76">
                  <a:moveTo>
                    <a:pt x="20" y="0"/>
                  </a:moveTo>
                  <a:lnTo>
                    <a:pt x="0" y="35"/>
                  </a:lnTo>
                  <a:lnTo>
                    <a:pt x="20" y="66"/>
                  </a:lnTo>
                  <a:lnTo>
                    <a:pt x="56" y="66"/>
                  </a:lnTo>
                  <a:lnTo>
                    <a:pt x="76" y="35"/>
                  </a:lnTo>
                  <a:lnTo>
                    <a:pt x="56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dk1">
                <a:alpha val="149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19" name="Google Shape;919;p21"/>
            <p:cNvSpPr/>
            <p:nvPr/>
          </p:nvSpPr>
          <p:spPr>
            <a:xfrm>
              <a:off x="4066" y="510"/>
              <a:ext cx="76" cy="66"/>
            </a:xfrm>
            <a:custGeom>
              <a:rect b="b" l="l" r="r" t="t"/>
              <a:pathLst>
                <a:path extrusionOk="0" h="66" w="76">
                  <a:moveTo>
                    <a:pt x="20" y="0"/>
                  </a:moveTo>
                  <a:lnTo>
                    <a:pt x="0" y="36"/>
                  </a:lnTo>
                  <a:lnTo>
                    <a:pt x="20" y="66"/>
                  </a:lnTo>
                  <a:lnTo>
                    <a:pt x="56" y="66"/>
                  </a:lnTo>
                  <a:lnTo>
                    <a:pt x="76" y="36"/>
                  </a:lnTo>
                  <a:lnTo>
                    <a:pt x="56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dk1">
                <a:alpha val="149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20" name="Google Shape;920;p21"/>
            <p:cNvSpPr/>
            <p:nvPr/>
          </p:nvSpPr>
          <p:spPr>
            <a:xfrm>
              <a:off x="4066" y="602"/>
              <a:ext cx="76" cy="66"/>
            </a:xfrm>
            <a:custGeom>
              <a:rect b="b" l="l" r="r" t="t"/>
              <a:pathLst>
                <a:path extrusionOk="0" h="66" w="76">
                  <a:moveTo>
                    <a:pt x="20" y="0"/>
                  </a:moveTo>
                  <a:lnTo>
                    <a:pt x="0" y="30"/>
                  </a:lnTo>
                  <a:lnTo>
                    <a:pt x="20" y="66"/>
                  </a:lnTo>
                  <a:lnTo>
                    <a:pt x="56" y="66"/>
                  </a:lnTo>
                  <a:lnTo>
                    <a:pt x="76" y="30"/>
                  </a:lnTo>
                  <a:lnTo>
                    <a:pt x="56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dk1">
                <a:alpha val="149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21" name="Google Shape;921;p21"/>
            <p:cNvSpPr/>
            <p:nvPr/>
          </p:nvSpPr>
          <p:spPr>
            <a:xfrm>
              <a:off x="4066" y="688"/>
              <a:ext cx="76" cy="66"/>
            </a:xfrm>
            <a:custGeom>
              <a:rect b="b" l="l" r="r" t="t"/>
              <a:pathLst>
                <a:path extrusionOk="0" h="66" w="76">
                  <a:moveTo>
                    <a:pt x="20" y="0"/>
                  </a:moveTo>
                  <a:lnTo>
                    <a:pt x="0" y="31"/>
                  </a:lnTo>
                  <a:lnTo>
                    <a:pt x="20" y="66"/>
                  </a:lnTo>
                  <a:lnTo>
                    <a:pt x="56" y="66"/>
                  </a:lnTo>
                  <a:lnTo>
                    <a:pt x="76" y="31"/>
                  </a:lnTo>
                  <a:lnTo>
                    <a:pt x="56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dk1">
                <a:alpha val="149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22" name="Google Shape;922;p21"/>
            <p:cNvSpPr/>
            <p:nvPr/>
          </p:nvSpPr>
          <p:spPr>
            <a:xfrm>
              <a:off x="957" y="643"/>
              <a:ext cx="76" cy="66"/>
            </a:xfrm>
            <a:custGeom>
              <a:rect b="b" l="l" r="r" t="t"/>
              <a:pathLst>
                <a:path extrusionOk="0" h="66" w="76">
                  <a:moveTo>
                    <a:pt x="20" y="0"/>
                  </a:moveTo>
                  <a:lnTo>
                    <a:pt x="0" y="35"/>
                  </a:lnTo>
                  <a:lnTo>
                    <a:pt x="20" y="66"/>
                  </a:lnTo>
                  <a:lnTo>
                    <a:pt x="56" y="66"/>
                  </a:lnTo>
                  <a:lnTo>
                    <a:pt x="76" y="35"/>
                  </a:lnTo>
                  <a:lnTo>
                    <a:pt x="56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dk1">
                <a:alpha val="149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23" name="Google Shape;923;p21"/>
            <p:cNvSpPr/>
            <p:nvPr/>
          </p:nvSpPr>
          <p:spPr>
            <a:xfrm>
              <a:off x="957" y="470"/>
              <a:ext cx="76" cy="66"/>
            </a:xfrm>
            <a:custGeom>
              <a:rect b="b" l="l" r="r" t="t"/>
              <a:pathLst>
                <a:path extrusionOk="0" h="66" w="76">
                  <a:moveTo>
                    <a:pt x="20" y="0"/>
                  </a:moveTo>
                  <a:lnTo>
                    <a:pt x="0" y="30"/>
                  </a:lnTo>
                  <a:lnTo>
                    <a:pt x="20" y="66"/>
                  </a:lnTo>
                  <a:lnTo>
                    <a:pt x="56" y="66"/>
                  </a:lnTo>
                  <a:lnTo>
                    <a:pt x="76" y="30"/>
                  </a:lnTo>
                  <a:lnTo>
                    <a:pt x="56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dk1">
                <a:alpha val="149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24" name="Google Shape;924;p21"/>
            <p:cNvSpPr/>
            <p:nvPr/>
          </p:nvSpPr>
          <p:spPr>
            <a:xfrm>
              <a:off x="1338" y="251"/>
              <a:ext cx="76" cy="66"/>
            </a:xfrm>
            <a:custGeom>
              <a:rect b="b" l="l" r="r" t="t"/>
              <a:pathLst>
                <a:path extrusionOk="0" h="66" w="76">
                  <a:moveTo>
                    <a:pt x="15" y="0"/>
                  </a:moveTo>
                  <a:lnTo>
                    <a:pt x="0" y="31"/>
                  </a:lnTo>
                  <a:lnTo>
                    <a:pt x="15" y="66"/>
                  </a:lnTo>
                  <a:lnTo>
                    <a:pt x="56" y="66"/>
                  </a:lnTo>
                  <a:lnTo>
                    <a:pt x="76" y="31"/>
                  </a:lnTo>
                  <a:lnTo>
                    <a:pt x="56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dk1">
                <a:alpha val="149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25" name="Google Shape;925;p21"/>
            <p:cNvSpPr/>
            <p:nvPr/>
          </p:nvSpPr>
          <p:spPr>
            <a:xfrm>
              <a:off x="1262" y="556"/>
              <a:ext cx="76" cy="66"/>
            </a:xfrm>
            <a:custGeom>
              <a:rect b="b" l="l" r="r" t="t"/>
              <a:pathLst>
                <a:path extrusionOk="0" h="66" w="76">
                  <a:moveTo>
                    <a:pt x="20" y="66"/>
                  </a:moveTo>
                  <a:lnTo>
                    <a:pt x="56" y="66"/>
                  </a:lnTo>
                  <a:lnTo>
                    <a:pt x="76" y="31"/>
                  </a:lnTo>
                  <a:lnTo>
                    <a:pt x="56" y="0"/>
                  </a:lnTo>
                  <a:lnTo>
                    <a:pt x="20" y="0"/>
                  </a:lnTo>
                  <a:lnTo>
                    <a:pt x="0" y="31"/>
                  </a:lnTo>
                  <a:lnTo>
                    <a:pt x="20" y="66"/>
                  </a:lnTo>
                  <a:close/>
                </a:path>
              </a:pathLst>
            </a:custGeom>
            <a:solidFill>
              <a:schemeClr val="dk1">
                <a:alpha val="149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26" name="Google Shape;926;p21"/>
            <p:cNvSpPr/>
            <p:nvPr/>
          </p:nvSpPr>
          <p:spPr>
            <a:xfrm>
              <a:off x="1490" y="338"/>
              <a:ext cx="72" cy="66"/>
            </a:xfrm>
            <a:custGeom>
              <a:rect b="b" l="l" r="r" t="t"/>
              <a:pathLst>
                <a:path extrusionOk="0" h="66" w="72">
                  <a:moveTo>
                    <a:pt x="16" y="0"/>
                  </a:moveTo>
                  <a:lnTo>
                    <a:pt x="0" y="30"/>
                  </a:lnTo>
                  <a:lnTo>
                    <a:pt x="16" y="66"/>
                  </a:lnTo>
                  <a:lnTo>
                    <a:pt x="56" y="66"/>
                  </a:lnTo>
                  <a:lnTo>
                    <a:pt x="72" y="30"/>
                  </a:lnTo>
                  <a:lnTo>
                    <a:pt x="56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dk1">
                <a:alpha val="149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27" name="Google Shape;927;p21"/>
            <p:cNvSpPr/>
            <p:nvPr/>
          </p:nvSpPr>
          <p:spPr>
            <a:xfrm>
              <a:off x="1033" y="510"/>
              <a:ext cx="76" cy="66"/>
            </a:xfrm>
            <a:custGeom>
              <a:rect b="b" l="l" r="r" t="t"/>
              <a:pathLst>
                <a:path extrusionOk="0" h="66" w="76">
                  <a:moveTo>
                    <a:pt x="21" y="66"/>
                  </a:moveTo>
                  <a:lnTo>
                    <a:pt x="56" y="66"/>
                  </a:lnTo>
                  <a:lnTo>
                    <a:pt x="76" y="36"/>
                  </a:lnTo>
                  <a:lnTo>
                    <a:pt x="56" y="0"/>
                  </a:lnTo>
                  <a:lnTo>
                    <a:pt x="21" y="0"/>
                  </a:lnTo>
                  <a:lnTo>
                    <a:pt x="0" y="36"/>
                  </a:lnTo>
                  <a:lnTo>
                    <a:pt x="21" y="66"/>
                  </a:lnTo>
                  <a:close/>
                </a:path>
              </a:pathLst>
            </a:custGeom>
            <a:solidFill>
              <a:schemeClr val="dk1">
                <a:alpha val="149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28" name="Google Shape;928;p21"/>
            <p:cNvSpPr/>
            <p:nvPr/>
          </p:nvSpPr>
          <p:spPr>
            <a:xfrm>
              <a:off x="1262" y="206"/>
              <a:ext cx="76" cy="66"/>
            </a:xfrm>
            <a:custGeom>
              <a:rect b="b" l="l" r="r" t="t"/>
              <a:pathLst>
                <a:path extrusionOk="0" h="66" w="76">
                  <a:moveTo>
                    <a:pt x="20" y="66"/>
                  </a:moveTo>
                  <a:lnTo>
                    <a:pt x="56" y="66"/>
                  </a:lnTo>
                  <a:lnTo>
                    <a:pt x="76" y="35"/>
                  </a:lnTo>
                  <a:lnTo>
                    <a:pt x="56" y="0"/>
                  </a:lnTo>
                  <a:lnTo>
                    <a:pt x="20" y="0"/>
                  </a:lnTo>
                  <a:lnTo>
                    <a:pt x="0" y="35"/>
                  </a:lnTo>
                  <a:lnTo>
                    <a:pt x="20" y="66"/>
                  </a:lnTo>
                  <a:close/>
                </a:path>
              </a:pathLst>
            </a:custGeom>
            <a:solidFill>
              <a:schemeClr val="dk1">
                <a:alpha val="149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29" name="Google Shape;929;p21"/>
            <p:cNvSpPr/>
            <p:nvPr/>
          </p:nvSpPr>
          <p:spPr>
            <a:xfrm>
              <a:off x="1186" y="510"/>
              <a:ext cx="76" cy="66"/>
            </a:xfrm>
            <a:custGeom>
              <a:rect b="b" l="l" r="r" t="t"/>
              <a:pathLst>
                <a:path extrusionOk="0" h="66" w="76">
                  <a:moveTo>
                    <a:pt x="20" y="0"/>
                  </a:moveTo>
                  <a:lnTo>
                    <a:pt x="0" y="36"/>
                  </a:lnTo>
                  <a:lnTo>
                    <a:pt x="20" y="66"/>
                  </a:lnTo>
                  <a:lnTo>
                    <a:pt x="56" y="66"/>
                  </a:lnTo>
                  <a:lnTo>
                    <a:pt x="76" y="36"/>
                  </a:lnTo>
                  <a:lnTo>
                    <a:pt x="56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dk1">
                <a:alpha val="149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30" name="Google Shape;930;p21"/>
            <p:cNvSpPr/>
            <p:nvPr/>
          </p:nvSpPr>
          <p:spPr>
            <a:xfrm>
              <a:off x="805" y="556"/>
              <a:ext cx="76" cy="66"/>
            </a:xfrm>
            <a:custGeom>
              <a:rect b="b" l="l" r="r" t="t"/>
              <a:pathLst>
                <a:path extrusionOk="0" h="66" w="76">
                  <a:moveTo>
                    <a:pt x="20" y="0"/>
                  </a:moveTo>
                  <a:lnTo>
                    <a:pt x="0" y="31"/>
                  </a:lnTo>
                  <a:lnTo>
                    <a:pt x="20" y="66"/>
                  </a:lnTo>
                  <a:lnTo>
                    <a:pt x="56" y="66"/>
                  </a:lnTo>
                  <a:lnTo>
                    <a:pt x="76" y="31"/>
                  </a:lnTo>
                  <a:lnTo>
                    <a:pt x="56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dk1">
                <a:alpha val="149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31" name="Google Shape;931;p21"/>
            <p:cNvSpPr/>
            <p:nvPr/>
          </p:nvSpPr>
          <p:spPr>
            <a:xfrm>
              <a:off x="2928" y="383"/>
              <a:ext cx="76" cy="61"/>
            </a:xfrm>
            <a:custGeom>
              <a:rect b="b" l="l" r="r" t="t"/>
              <a:pathLst>
                <a:path extrusionOk="0" h="61" w="76">
                  <a:moveTo>
                    <a:pt x="20" y="0"/>
                  </a:moveTo>
                  <a:lnTo>
                    <a:pt x="0" y="31"/>
                  </a:lnTo>
                  <a:lnTo>
                    <a:pt x="20" y="61"/>
                  </a:lnTo>
                  <a:lnTo>
                    <a:pt x="56" y="61"/>
                  </a:lnTo>
                  <a:lnTo>
                    <a:pt x="76" y="31"/>
                  </a:lnTo>
                  <a:lnTo>
                    <a:pt x="56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dk1">
                <a:alpha val="149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932" name="Google Shape;932;p21"/>
          <p:cNvSpPr txBox="1"/>
          <p:nvPr>
            <p:ph idx="1" type="body"/>
          </p:nvPr>
        </p:nvSpPr>
        <p:spPr>
          <a:xfrm>
            <a:off x="718820" y="739141"/>
            <a:ext cx="6972300" cy="23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b="1" sz="4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b="0">
                <a:solidFill>
                  <a:schemeClr val="dk1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b="0">
                <a:solidFill>
                  <a:schemeClr val="dk1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b="0">
                <a:solidFill>
                  <a:schemeClr val="dk1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0">
                <a:solidFill>
                  <a:schemeClr val="dk1"/>
                </a:solidFill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3" name="Google Shape;933;p21"/>
          <p:cNvSpPr txBox="1"/>
          <p:nvPr>
            <p:ph idx="2" type="body"/>
          </p:nvPr>
        </p:nvSpPr>
        <p:spPr>
          <a:xfrm>
            <a:off x="718820" y="3174404"/>
            <a:ext cx="51867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None/>
              <a:defRPr b="0" sz="2400">
                <a:solidFill>
                  <a:srgbClr val="47B2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934" name="Google Shape;934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58150" y="4725336"/>
            <a:ext cx="675875" cy="232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ansition center">
  <p:cSld name="Transition center"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22"/>
          <p:cNvSpPr/>
          <p:nvPr/>
        </p:nvSpPr>
        <p:spPr>
          <a:xfrm>
            <a:off x="0" y="0"/>
            <a:ext cx="9144000" cy="5152200"/>
          </a:xfrm>
          <a:prstGeom prst="rect">
            <a:avLst/>
          </a:prstGeom>
          <a:solidFill>
            <a:srgbClr val="0077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37" name="Google Shape;937;p22"/>
          <p:cNvPicPr preferRelativeResize="0"/>
          <p:nvPr/>
        </p:nvPicPr>
        <p:blipFill rotWithShape="1">
          <a:blip r:embed="rId2">
            <a:alphaModFix/>
          </a:blip>
          <a:srcRect b="0" l="3462" r="3462" t="0"/>
          <a:stretch/>
        </p:blipFill>
        <p:spPr>
          <a:xfrm>
            <a:off x="0" y="8813"/>
            <a:ext cx="9144000" cy="5136974"/>
          </a:xfrm>
          <a:prstGeom prst="rect">
            <a:avLst/>
          </a:prstGeom>
          <a:noFill/>
          <a:ln>
            <a:noFill/>
          </a:ln>
        </p:spPr>
      </p:pic>
      <p:sp>
        <p:nvSpPr>
          <p:cNvPr id="938" name="Google Shape;938;p22"/>
          <p:cNvSpPr txBox="1"/>
          <p:nvPr>
            <p:ph type="title"/>
          </p:nvPr>
        </p:nvSpPr>
        <p:spPr>
          <a:xfrm>
            <a:off x="647700" y="1412807"/>
            <a:ext cx="7848600" cy="2317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0" spcFirstLastPara="1" rIns="0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"/>
              <a:buNone/>
              <a:defRPr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939" name="Google Shape;9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8150" y="4725336"/>
            <a:ext cx="675875" cy="232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23"/>
          <p:cNvSpPr txBox="1"/>
          <p:nvPr>
            <p:ph type="title"/>
          </p:nvPr>
        </p:nvSpPr>
        <p:spPr>
          <a:xfrm>
            <a:off x="343932" y="91441"/>
            <a:ext cx="79620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with Caption 2">
  <p:cSld name="Image with Caption 2"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24"/>
          <p:cNvSpPr/>
          <p:nvPr>
            <p:ph idx="2" type="pic"/>
          </p:nvPr>
        </p:nvSpPr>
        <p:spPr>
          <a:xfrm>
            <a:off x="4570412" y="0"/>
            <a:ext cx="45735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44" name="Google Shape;944;p24"/>
          <p:cNvSpPr txBox="1"/>
          <p:nvPr>
            <p:ph idx="1" type="body"/>
          </p:nvPr>
        </p:nvSpPr>
        <p:spPr>
          <a:xfrm>
            <a:off x="485036" y="624840"/>
            <a:ext cx="3588000" cy="37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b="0">
                <a:solidFill>
                  <a:schemeClr val="dk1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b="0">
                <a:solidFill>
                  <a:schemeClr val="dk1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b="0">
                <a:solidFill>
                  <a:schemeClr val="dk1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0">
                <a:solidFill>
                  <a:schemeClr val="dk1"/>
                </a:solidFill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with Caption 3">
  <p:cSld name="Image with Caption 3"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25"/>
          <p:cNvSpPr/>
          <p:nvPr>
            <p:ph idx="2" type="pic"/>
          </p:nvPr>
        </p:nvSpPr>
        <p:spPr>
          <a:xfrm>
            <a:off x="4570412" y="0"/>
            <a:ext cx="45735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47" name="Google Shape;947;p25"/>
          <p:cNvSpPr txBox="1"/>
          <p:nvPr>
            <p:ph idx="1" type="body"/>
          </p:nvPr>
        </p:nvSpPr>
        <p:spPr>
          <a:xfrm>
            <a:off x="443048" y="340258"/>
            <a:ext cx="3765900" cy="75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b="0">
                <a:solidFill>
                  <a:schemeClr val="dk1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b="0">
                <a:solidFill>
                  <a:schemeClr val="dk1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b="0">
                <a:solidFill>
                  <a:schemeClr val="dk1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0">
                <a:solidFill>
                  <a:schemeClr val="dk1"/>
                </a:solidFill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8" name="Google Shape;948;p25"/>
          <p:cNvSpPr txBox="1"/>
          <p:nvPr>
            <p:ph idx="3" type="body"/>
          </p:nvPr>
        </p:nvSpPr>
        <p:spPr>
          <a:xfrm>
            <a:off x="443048" y="1092584"/>
            <a:ext cx="37659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sz="18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9" name="Google Shape;949;p25"/>
          <p:cNvSpPr txBox="1"/>
          <p:nvPr>
            <p:ph idx="4" type="body"/>
          </p:nvPr>
        </p:nvSpPr>
        <p:spPr>
          <a:xfrm>
            <a:off x="448550" y="1558215"/>
            <a:ext cx="37689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–"/>
              <a:defRPr sz="1200">
                <a:latin typeface="Open Sans"/>
                <a:ea typeface="Open Sans"/>
                <a:cs typeface="Open Sans"/>
                <a:sym typeface="Open Sans"/>
              </a:defRPr>
            </a:lvl2pPr>
            <a:lvl3pPr indent="-29845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 sz="1100">
                <a:latin typeface="Open Sans"/>
                <a:ea typeface="Open Sans"/>
                <a:cs typeface="Open Sans"/>
                <a:sym typeface="Open Sans"/>
              </a:defRPr>
            </a:lvl3pPr>
            <a:lvl4pPr indent="-29845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–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with Caption 4">
  <p:cSld name="Image with Caption 4"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26"/>
          <p:cNvSpPr/>
          <p:nvPr/>
        </p:nvSpPr>
        <p:spPr>
          <a:xfrm>
            <a:off x="4572000" y="2379"/>
            <a:ext cx="4572000" cy="5149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2" name="Google Shape;952;p26"/>
          <p:cNvSpPr/>
          <p:nvPr>
            <p:ph idx="2" type="pic"/>
          </p:nvPr>
        </p:nvSpPr>
        <p:spPr>
          <a:xfrm>
            <a:off x="4570412" y="0"/>
            <a:ext cx="45735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53" name="Google Shape;953;p26"/>
          <p:cNvSpPr txBox="1"/>
          <p:nvPr>
            <p:ph idx="1" type="body"/>
          </p:nvPr>
        </p:nvSpPr>
        <p:spPr>
          <a:xfrm>
            <a:off x="443048" y="340258"/>
            <a:ext cx="3765900" cy="75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b="0">
                <a:solidFill>
                  <a:schemeClr val="dk1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b="0">
                <a:solidFill>
                  <a:schemeClr val="dk1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b="0">
                <a:solidFill>
                  <a:schemeClr val="dk1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0">
                <a:solidFill>
                  <a:schemeClr val="dk1"/>
                </a:solidFill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4" name="Google Shape;954;p26"/>
          <p:cNvSpPr txBox="1"/>
          <p:nvPr>
            <p:ph idx="3" type="body"/>
          </p:nvPr>
        </p:nvSpPr>
        <p:spPr>
          <a:xfrm>
            <a:off x="443048" y="1092584"/>
            <a:ext cx="37659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sz="18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5" name="Google Shape;955;p26"/>
          <p:cNvSpPr txBox="1"/>
          <p:nvPr>
            <p:ph idx="4" type="body"/>
          </p:nvPr>
        </p:nvSpPr>
        <p:spPr>
          <a:xfrm>
            <a:off x="448550" y="1558215"/>
            <a:ext cx="37689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>
                <a:latin typeface="Open Sans"/>
                <a:ea typeface="Open Sans"/>
                <a:cs typeface="Open Sans"/>
                <a:sym typeface="Open Sans"/>
              </a:defRPr>
            </a:lvl2pPr>
            <a:lvl3pPr indent="-298450" lvl="2" marL="1371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>
                <a:latin typeface="Open Sans"/>
                <a:ea typeface="Open Sans"/>
                <a:cs typeface="Open Sans"/>
                <a:sym typeface="Open Sans"/>
              </a:defRPr>
            </a:lvl3pPr>
            <a:lvl4pPr indent="-298450" lvl="3" marL="182880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SzPts val="1100"/>
              <a:buChar char="–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with Caption">
  <p:cSld name="Image with Caption">
    <p:bg>
      <p:bgPr>
        <a:solidFill>
          <a:schemeClr val="lt1"/>
        </a:solidFill>
      </p:bgPr>
    </p:bg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27"/>
          <p:cNvSpPr/>
          <p:nvPr/>
        </p:nvSpPr>
        <p:spPr>
          <a:xfrm>
            <a:off x="3176" y="0"/>
            <a:ext cx="45705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8" name="Google Shape;958;p27"/>
          <p:cNvSpPr/>
          <p:nvPr/>
        </p:nvSpPr>
        <p:spPr>
          <a:xfrm>
            <a:off x="4573588" y="0"/>
            <a:ext cx="45705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9" name="Google Shape;959;p27"/>
          <p:cNvSpPr txBox="1"/>
          <p:nvPr>
            <p:ph type="title"/>
          </p:nvPr>
        </p:nvSpPr>
        <p:spPr>
          <a:xfrm>
            <a:off x="5234940" y="784862"/>
            <a:ext cx="3451800" cy="3570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"/>
              <a:buNone/>
              <a:defRPr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0" name="Google Shape;960;p27"/>
          <p:cNvSpPr/>
          <p:nvPr>
            <p:ph idx="2" type="pic"/>
          </p:nvPr>
        </p:nvSpPr>
        <p:spPr>
          <a:xfrm>
            <a:off x="458788" y="746480"/>
            <a:ext cx="3634800" cy="3653700"/>
          </a:xfrm>
          <a:prstGeom prst="ellipse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61" name="Google Shape;961;p27"/>
          <p:cNvSpPr txBox="1"/>
          <p:nvPr/>
        </p:nvSpPr>
        <p:spPr>
          <a:xfrm>
            <a:off x="100093" y="4855648"/>
            <a:ext cx="100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90909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90909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62" name="Google Shape;962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58150" y="4725336"/>
            <a:ext cx="675875" cy="232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vice Image with logo">
  <p:cSld name="Device Image with logo"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28"/>
          <p:cNvSpPr/>
          <p:nvPr/>
        </p:nvSpPr>
        <p:spPr>
          <a:xfrm>
            <a:off x="0" y="2379"/>
            <a:ext cx="4919700" cy="5149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5" name="Google Shape;965;p28"/>
          <p:cNvSpPr/>
          <p:nvPr>
            <p:ph idx="2" type="pic"/>
          </p:nvPr>
        </p:nvSpPr>
        <p:spPr>
          <a:xfrm>
            <a:off x="1558290" y="973032"/>
            <a:ext cx="1798200" cy="3197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2550" lIns="145125" spcFirstLastPara="1" rIns="145125" wrap="square" tIns="725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66" name="Google Shape;966;p28"/>
          <p:cNvSpPr txBox="1"/>
          <p:nvPr/>
        </p:nvSpPr>
        <p:spPr>
          <a:xfrm>
            <a:off x="100093" y="4855648"/>
            <a:ext cx="100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90909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90909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device with logo">
  <p:cSld name="Image device with logo"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29"/>
          <p:cNvSpPr/>
          <p:nvPr/>
        </p:nvSpPr>
        <p:spPr>
          <a:xfrm>
            <a:off x="2836325" y="2379"/>
            <a:ext cx="6307800" cy="5149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69" name="Google Shape;969;p29"/>
          <p:cNvPicPr preferRelativeResize="0"/>
          <p:nvPr/>
        </p:nvPicPr>
        <p:blipFill rotWithShape="1">
          <a:blip r:embed="rId2">
            <a:alphaModFix/>
          </a:blip>
          <a:srcRect b="14026" l="0" r="0" t="-929"/>
          <a:stretch/>
        </p:blipFill>
        <p:spPr>
          <a:xfrm>
            <a:off x="3133276" y="750553"/>
            <a:ext cx="5779725" cy="3496055"/>
          </a:xfrm>
          <a:prstGeom prst="rect">
            <a:avLst/>
          </a:prstGeom>
          <a:noFill/>
          <a:ln>
            <a:noFill/>
          </a:ln>
          <a:effectLst>
            <a:outerShdw blurRad="157163" rotWithShape="0" algn="bl" dir="6600000" dist="171450">
              <a:srgbClr val="000000">
                <a:alpha val="20000"/>
              </a:srgbClr>
            </a:outerShdw>
          </a:effectLst>
        </p:spPr>
      </p:pic>
      <p:sp>
        <p:nvSpPr>
          <p:cNvPr id="970" name="Google Shape;970;p29"/>
          <p:cNvSpPr/>
          <p:nvPr>
            <p:ph idx="2" type="pic"/>
          </p:nvPr>
        </p:nvSpPr>
        <p:spPr>
          <a:xfrm>
            <a:off x="3129547" y="1082681"/>
            <a:ext cx="5785800" cy="3163800"/>
          </a:xfrm>
          <a:prstGeom prst="round2SameRect">
            <a:avLst>
              <a:gd fmla="val 0" name="adj1"/>
              <a:gd fmla="val 0" name="adj2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971" name="Google Shape;97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4962" y="4811531"/>
            <a:ext cx="797604" cy="273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ogo with Content_1">
  <p:cSld name="Logo with Content_1">
    <p:bg>
      <p:bgPr>
        <a:solidFill>
          <a:schemeClr val="lt1"/>
        </a:solidFill>
      </p:bgPr>
    </p:bg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30"/>
          <p:cNvSpPr/>
          <p:nvPr/>
        </p:nvSpPr>
        <p:spPr>
          <a:xfrm>
            <a:off x="3176" y="0"/>
            <a:ext cx="31485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4" name="Google Shape;974;p30"/>
          <p:cNvSpPr/>
          <p:nvPr/>
        </p:nvSpPr>
        <p:spPr>
          <a:xfrm>
            <a:off x="3145536" y="0"/>
            <a:ext cx="59985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5" name="Google Shape;975;p30"/>
          <p:cNvSpPr txBox="1"/>
          <p:nvPr>
            <p:ph type="title"/>
          </p:nvPr>
        </p:nvSpPr>
        <p:spPr>
          <a:xfrm>
            <a:off x="3651504" y="784862"/>
            <a:ext cx="5035200" cy="3570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"/>
              <a:buNone/>
              <a:defRPr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6" name="Google Shape;976;p30"/>
          <p:cNvSpPr txBox="1"/>
          <p:nvPr/>
        </p:nvSpPr>
        <p:spPr>
          <a:xfrm>
            <a:off x="100093" y="4855648"/>
            <a:ext cx="100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90909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90909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77" name="Google Shape;977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58150" y="4725336"/>
            <a:ext cx="675875" cy="232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ogo with Quote">
  <p:cSld name="Logo with Quote">
    <p:bg>
      <p:bgPr>
        <a:solidFill>
          <a:schemeClr val="lt1"/>
        </a:solidFill>
      </p:bgPr>
    </p:bg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31"/>
          <p:cNvSpPr/>
          <p:nvPr/>
        </p:nvSpPr>
        <p:spPr>
          <a:xfrm>
            <a:off x="3176" y="0"/>
            <a:ext cx="31485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0" name="Google Shape;980;p31"/>
          <p:cNvSpPr/>
          <p:nvPr/>
        </p:nvSpPr>
        <p:spPr>
          <a:xfrm>
            <a:off x="3145536" y="0"/>
            <a:ext cx="5998500" cy="5143500"/>
          </a:xfrm>
          <a:prstGeom prst="rect">
            <a:avLst/>
          </a:prstGeom>
          <a:solidFill>
            <a:srgbClr val="008F8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1" name="Google Shape;981;p31"/>
          <p:cNvSpPr txBox="1"/>
          <p:nvPr>
            <p:ph type="title"/>
          </p:nvPr>
        </p:nvSpPr>
        <p:spPr>
          <a:xfrm>
            <a:off x="3651504" y="1578741"/>
            <a:ext cx="5035200" cy="2715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"/>
              <a:buNone/>
              <a:defRPr b="0" i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2" name="Google Shape;982;p31"/>
          <p:cNvSpPr txBox="1"/>
          <p:nvPr/>
        </p:nvSpPr>
        <p:spPr>
          <a:xfrm>
            <a:off x="100093" y="4855648"/>
            <a:ext cx="100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90909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90909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983" name="Google Shape;983;p31"/>
          <p:cNvGrpSpPr/>
          <p:nvPr/>
        </p:nvGrpSpPr>
        <p:grpSpPr>
          <a:xfrm>
            <a:off x="5831598" y="763673"/>
            <a:ext cx="662948" cy="577222"/>
            <a:chOff x="688975" y="1885950"/>
            <a:chExt cx="484505" cy="421853"/>
          </a:xfrm>
        </p:grpSpPr>
        <p:sp>
          <p:nvSpPr>
            <p:cNvPr id="984" name="Google Shape;984;p31"/>
            <p:cNvSpPr/>
            <p:nvPr/>
          </p:nvSpPr>
          <p:spPr>
            <a:xfrm>
              <a:off x="688975" y="1885950"/>
              <a:ext cx="225425" cy="421853"/>
            </a:xfrm>
            <a:custGeom>
              <a:rect b="b" l="l" r="r" t="t"/>
              <a:pathLst>
                <a:path extrusionOk="0" h="191" w="102">
                  <a:moveTo>
                    <a:pt x="65" y="64"/>
                  </a:moveTo>
                  <a:cubicBezTo>
                    <a:pt x="79" y="47"/>
                    <a:pt x="102" y="38"/>
                    <a:pt x="102" y="38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0"/>
                    <a:pt x="51" y="6"/>
                    <a:pt x="24" y="34"/>
                  </a:cubicBezTo>
                  <a:cubicBezTo>
                    <a:pt x="0" y="59"/>
                    <a:pt x="0" y="95"/>
                    <a:pt x="0" y="95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102" y="191"/>
                    <a:pt x="102" y="191"/>
                    <a:pt x="102" y="191"/>
                  </a:cubicBezTo>
                  <a:cubicBezTo>
                    <a:pt x="102" y="95"/>
                    <a:pt x="102" y="95"/>
                    <a:pt x="102" y="95"/>
                  </a:cubicBezTo>
                  <a:cubicBezTo>
                    <a:pt x="54" y="95"/>
                    <a:pt x="54" y="95"/>
                    <a:pt x="54" y="95"/>
                  </a:cubicBezTo>
                  <a:cubicBezTo>
                    <a:pt x="54" y="95"/>
                    <a:pt x="54" y="77"/>
                    <a:pt x="65" y="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85" name="Google Shape;985;p31"/>
            <p:cNvSpPr/>
            <p:nvPr/>
          </p:nvSpPr>
          <p:spPr>
            <a:xfrm>
              <a:off x="948055" y="1885950"/>
              <a:ext cx="225425" cy="421853"/>
            </a:xfrm>
            <a:custGeom>
              <a:rect b="b" l="l" r="r" t="t"/>
              <a:pathLst>
                <a:path extrusionOk="0" h="191" w="102">
                  <a:moveTo>
                    <a:pt x="65" y="64"/>
                  </a:moveTo>
                  <a:cubicBezTo>
                    <a:pt x="79" y="47"/>
                    <a:pt x="102" y="38"/>
                    <a:pt x="102" y="38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0"/>
                    <a:pt x="51" y="6"/>
                    <a:pt x="24" y="34"/>
                  </a:cubicBezTo>
                  <a:cubicBezTo>
                    <a:pt x="0" y="59"/>
                    <a:pt x="0" y="95"/>
                    <a:pt x="0" y="95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102" y="191"/>
                    <a:pt x="102" y="191"/>
                    <a:pt x="102" y="191"/>
                  </a:cubicBezTo>
                  <a:cubicBezTo>
                    <a:pt x="102" y="95"/>
                    <a:pt x="102" y="95"/>
                    <a:pt x="102" y="95"/>
                  </a:cubicBezTo>
                  <a:cubicBezTo>
                    <a:pt x="54" y="95"/>
                    <a:pt x="54" y="95"/>
                    <a:pt x="54" y="95"/>
                  </a:cubicBezTo>
                  <a:cubicBezTo>
                    <a:pt x="54" y="95"/>
                    <a:pt x="54" y="77"/>
                    <a:pt x="65" y="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pic>
        <p:nvPicPr>
          <p:cNvPr id="986" name="Google Shape;986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58150" y="4725336"/>
            <a:ext cx="675875" cy="232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ogo with Content_2">
  <p:cSld name="Logo with Content_2">
    <p:bg>
      <p:bgPr>
        <a:solidFill>
          <a:schemeClr val="lt1"/>
        </a:solidFill>
      </p:bgPr>
    </p:bg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32"/>
          <p:cNvSpPr/>
          <p:nvPr/>
        </p:nvSpPr>
        <p:spPr>
          <a:xfrm>
            <a:off x="3176" y="0"/>
            <a:ext cx="31485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9" name="Google Shape;989;p32"/>
          <p:cNvSpPr/>
          <p:nvPr/>
        </p:nvSpPr>
        <p:spPr>
          <a:xfrm>
            <a:off x="3145536" y="0"/>
            <a:ext cx="5998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0" name="Google Shape;990;p32"/>
          <p:cNvSpPr txBox="1"/>
          <p:nvPr>
            <p:ph type="title"/>
          </p:nvPr>
        </p:nvSpPr>
        <p:spPr>
          <a:xfrm>
            <a:off x="3651504" y="784862"/>
            <a:ext cx="5035200" cy="3570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"/>
              <a:buNone/>
              <a:defRPr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1" name="Google Shape;991;p32"/>
          <p:cNvSpPr txBox="1"/>
          <p:nvPr/>
        </p:nvSpPr>
        <p:spPr>
          <a:xfrm>
            <a:off x="100093" y="4855648"/>
            <a:ext cx="100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90909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90909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92" name="Google Shape;992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58150" y="4725336"/>
            <a:ext cx="675875" cy="232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ogo with Quote 2">
  <p:cSld name="Logo with Quote 2">
    <p:bg>
      <p:bgPr>
        <a:solidFill>
          <a:schemeClr val="lt1"/>
        </a:solidFill>
      </p:bgPr>
    </p:bg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33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5" name="Google Shape;995;p33"/>
          <p:cNvSpPr txBox="1"/>
          <p:nvPr>
            <p:ph type="title"/>
          </p:nvPr>
        </p:nvSpPr>
        <p:spPr>
          <a:xfrm>
            <a:off x="5029200" y="1639829"/>
            <a:ext cx="3657600" cy="2715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Open Sans"/>
              <a:buNone/>
              <a:defRPr b="0" i="1" sz="20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6" name="Google Shape;996;p33"/>
          <p:cNvSpPr txBox="1"/>
          <p:nvPr/>
        </p:nvSpPr>
        <p:spPr>
          <a:xfrm>
            <a:off x="100093" y="4855648"/>
            <a:ext cx="100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90909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90909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997" name="Google Shape;997;p33"/>
          <p:cNvGrpSpPr/>
          <p:nvPr/>
        </p:nvGrpSpPr>
        <p:grpSpPr>
          <a:xfrm>
            <a:off x="6526542" y="763673"/>
            <a:ext cx="662948" cy="577222"/>
            <a:chOff x="688975" y="1885950"/>
            <a:chExt cx="484505" cy="421853"/>
          </a:xfrm>
        </p:grpSpPr>
        <p:sp>
          <p:nvSpPr>
            <p:cNvPr id="998" name="Google Shape;998;p33"/>
            <p:cNvSpPr/>
            <p:nvPr/>
          </p:nvSpPr>
          <p:spPr>
            <a:xfrm>
              <a:off x="688975" y="1885950"/>
              <a:ext cx="225425" cy="421853"/>
            </a:xfrm>
            <a:custGeom>
              <a:rect b="b" l="l" r="r" t="t"/>
              <a:pathLst>
                <a:path extrusionOk="0" h="191" w="102">
                  <a:moveTo>
                    <a:pt x="65" y="64"/>
                  </a:moveTo>
                  <a:cubicBezTo>
                    <a:pt x="79" y="47"/>
                    <a:pt x="102" y="38"/>
                    <a:pt x="102" y="38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0"/>
                    <a:pt x="51" y="6"/>
                    <a:pt x="24" y="34"/>
                  </a:cubicBezTo>
                  <a:cubicBezTo>
                    <a:pt x="0" y="59"/>
                    <a:pt x="0" y="95"/>
                    <a:pt x="0" y="95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102" y="191"/>
                    <a:pt x="102" y="191"/>
                    <a:pt x="102" y="191"/>
                  </a:cubicBezTo>
                  <a:cubicBezTo>
                    <a:pt x="102" y="95"/>
                    <a:pt x="102" y="95"/>
                    <a:pt x="102" y="95"/>
                  </a:cubicBezTo>
                  <a:cubicBezTo>
                    <a:pt x="54" y="95"/>
                    <a:pt x="54" y="95"/>
                    <a:pt x="54" y="95"/>
                  </a:cubicBezTo>
                  <a:cubicBezTo>
                    <a:pt x="54" y="95"/>
                    <a:pt x="54" y="77"/>
                    <a:pt x="65" y="64"/>
                  </a:cubicBezTo>
                  <a:close/>
                </a:path>
              </a:pathLst>
            </a:custGeom>
            <a:solidFill>
              <a:srgbClr val="0077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99" name="Google Shape;999;p33"/>
            <p:cNvSpPr/>
            <p:nvPr/>
          </p:nvSpPr>
          <p:spPr>
            <a:xfrm>
              <a:off x="948055" y="1885950"/>
              <a:ext cx="225425" cy="421853"/>
            </a:xfrm>
            <a:custGeom>
              <a:rect b="b" l="l" r="r" t="t"/>
              <a:pathLst>
                <a:path extrusionOk="0" h="191" w="102">
                  <a:moveTo>
                    <a:pt x="65" y="64"/>
                  </a:moveTo>
                  <a:cubicBezTo>
                    <a:pt x="79" y="47"/>
                    <a:pt x="102" y="38"/>
                    <a:pt x="102" y="38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0"/>
                    <a:pt x="51" y="6"/>
                    <a:pt x="24" y="34"/>
                  </a:cubicBezTo>
                  <a:cubicBezTo>
                    <a:pt x="0" y="59"/>
                    <a:pt x="0" y="95"/>
                    <a:pt x="0" y="95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102" y="191"/>
                    <a:pt x="102" y="191"/>
                    <a:pt x="102" y="191"/>
                  </a:cubicBezTo>
                  <a:cubicBezTo>
                    <a:pt x="102" y="95"/>
                    <a:pt x="102" y="95"/>
                    <a:pt x="102" y="95"/>
                  </a:cubicBezTo>
                  <a:cubicBezTo>
                    <a:pt x="54" y="95"/>
                    <a:pt x="54" y="95"/>
                    <a:pt x="54" y="95"/>
                  </a:cubicBezTo>
                  <a:cubicBezTo>
                    <a:pt x="54" y="95"/>
                    <a:pt x="54" y="77"/>
                    <a:pt x="65" y="64"/>
                  </a:cubicBezTo>
                  <a:close/>
                </a:path>
              </a:pathLst>
            </a:custGeom>
            <a:solidFill>
              <a:srgbClr val="0077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000" name="Google Shape;1000;p33"/>
          <p:cNvSpPr/>
          <p:nvPr/>
        </p:nvSpPr>
        <p:spPr>
          <a:xfrm>
            <a:off x="0" y="0"/>
            <a:ext cx="4568700" cy="5143500"/>
          </a:xfrm>
          <a:prstGeom prst="rect">
            <a:avLst/>
          </a:prstGeom>
          <a:solidFill>
            <a:srgbClr val="0077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01" name="Google Shape;1001;p33"/>
          <p:cNvCxnSpPr/>
          <p:nvPr/>
        </p:nvCxnSpPr>
        <p:spPr>
          <a:xfrm>
            <a:off x="1726712" y="2800145"/>
            <a:ext cx="1152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02" name="Google Shape;1002;p33"/>
          <p:cNvSpPr txBox="1"/>
          <p:nvPr>
            <p:ph idx="1" type="body"/>
          </p:nvPr>
        </p:nvSpPr>
        <p:spPr>
          <a:xfrm>
            <a:off x="797762" y="3028534"/>
            <a:ext cx="3009900" cy="26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1"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b="0">
                <a:solidFill>
                  <a:schemeClr val="dk1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b="0">
                <a:solidFill>
                  <a:schemeClr val="dk1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b="0">
                <a:solidFill>
                  <a:schemeClr val="dk1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0">
                <a:solidFill>
                  <a:schemeClr val="dk1"/>
                </a:solidFill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3" name="Google Shape;1003;p33"/>
          <p:cNvSpPr txBox="1"/>
          <p:nvPr>
            <p:ph idx="2" type="body"/>
          </p:nvPr>
        </p:nvSpPr>
        <p:spPr>
          <a:xfrm>
            <a:off x="283412" y="3942092"/>
            <a:ext cx="4038600" cy="96480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004" name="Google Shape;1004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44962" y="4811531"/>
            <a:ext cx="797604" cy="273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Two Circle">
  <p:cSld name="Image Two Circle"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34"/>
          <p:cNvSpPr/>
          <p:nvPr/>
        </p:nvSpPr>
        <p:spPr>
          <a:xfrm>
            <a:off x="3176" y="0"/>
            <a:ext cx="91407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7" name="Google Shape;1007;p34"/>
          <p:cNvSpPr/>
          <p:nvPr>
            <p:ph idx="2" type="pic"/>
          </p:nvPr>
        </p:nvSpPr>
        <p:spPr>
          <a:xfrm>
            <a:off x="687388" y="746480"/>
            <a:ext cx="3634800" cy="3653700"/>
          </a:xfrm>
          <a:prstGeom prst="ellipse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08" name="Google Shape;1008;p34"/>
          <p:cNvSpPr/>
          <p:nvPr>
            <p:ph idx="3" type="pic"/>
          </p:nvPr>
        </p:nvSpPr>
        <p:spPr>
          <a:xfrm>
            <a:off x="4809808" y="746480"/>
            <a:ext cx="3634800" cy="3653700"/>
          </a:xfrm>
          <a:prstGeom prst="ellipse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09" name="Google Shape;1009;p34"/>
          <p:cNvSpPr txBox="1"/>
          <p:nvPr/>
        </p:nvSpPr>
        <p:spPr>
          <a:xfrm>
            <a:off x="100093" y="4855648"/>
            <a:ext cx="100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90909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90909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10" name="Google Shape;1010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44962" y="4811531"/>
            <a:ext cx="797604" cy="273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s Two Full Bleed">
  <p:cSld name="Images Two Full Bleed"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35"/>
          <p:cNvSpPr/>
          <p:nvPr/>
        </p:nvSpPr>
        <p:spPr>
          <a:xfrm>
            <a:off x="0" y="1505148"/>
            <a:ext cx="9144000" cy="327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3" name="Google Shape;1013;p35"/>
          <p:cNvSpPr/>
          <p:nvPr>
            <p:ph idx="2" type="pic"/>
          </p:nvPr>
        </p:nvSpPr>
        <p:spPr>
          <a:xfrm>
            <a:off x="4573588" y="0"/>
            <a:ext cx="45705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14" name="Google Shape;1014;p35"/>
          <p:cNvSpPr/>
          <p:nvPr>
            <p:ph idx="3" type="pic"/>
          </p:nvPr>
        </p:nvSpPr>
        <p:spPr>
          <a:xfrm>
            <a:off x="0" y="0"/>
            <a:ext cx="45735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Single">
  <p:cSld name="Image Single"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36"/>
          <p:cNvSpPr/>
          <p:nvPr/>
        </p:nvSpPr>
        <p:spPr>
          <a:xfrm>
            <a:off x="0" y="1505148"/>
            <a:ext cx="9144000" cy="327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7" name="Google Shape;1017;p36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with subtitle_dark">
  <p:cSld name="Title with subtitle_dark">
    <p:bg>
      <p:bgPr>
        <a:solidFill>
          <a:srgbClr val="003B66"/>
        </a:solidFill>
      </p:bgPr>
    </p:bg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3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0" name="Google Shape;1020;p37"/>
          <p:cNvSpPr txBox="1"/>
          <p:nvPr>
            <p:ph type="title"/>
          </p:nvPr>
        </p:nvSpPr>
        <p:spPr>
          <a:xfrm>
            <a:off x="343932" y="91441"/>
            <a:ext cx="79620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"/>
              <a:buNone/>
              <a:defRPr b="1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1" name="Google Shape;1021;p37"/>
          <p:cNvSpPr txBox="1"/>
          <p:nvPr>
            <p:ph idx="1" type="body"/>
          </p:nvPr>
        </p:nvSpPr>
        <p:spPr>
          <a:xfrm>
            <a:off x="343932" y="830983"/>
            <a:ext cx="79620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None/>
              <a:defRPr sz="1800">
                <a:solidFill>
                  <a:srgbClr val="84CB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2" name="Google Shape;1022;p37"/>
          <p:cNvSpPr txBox="1"/>
          <p:nvPr/>
        </p:nvSpPr>
        <p:spPr>
          <a:xfrm>
            <a:off x="100093" y="4855648"/>
            <a:ext cx="100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23" name="Google Shape;1023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58150" y="4725336"/>
            <a:ext cx="675875" cy="232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hite">
  <p:cSld name="Blank White"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38"/>
          <p:cNvSpPr/>
          <p:nvPr/>
        </p:nvSpPr>
        <p:spPr>
          <a:xfrm>
            <a:off x="-4119" y="0"/>
            <a:ext cx="91482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 Light">
  <p:cSld name="Code Light"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39"/>
          <p:cNvSpPr txBox="1"/>
          <p:nvPr>
            <p:ph type="title"/>
          </p:nvPr>
        </p:nvSpPr>
        <p:spPr>
          <a:xfrm>
            <a:off x="343932" y="91441"/>
            <a:ext cx="79620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8" name="Google Shape;1028;p39"/>
          <p:cNvSpPr txBox="1"/>
          <p:nvPr>
            <p:ph idx="1" type="body"/>
          </p:nvPr>
        </p:nvSpPr>
        <p:spPr>
          <a:xfrm>
            <a:off x="343932" y="830983"/>
            <a:ext cx="79620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None/>
              <a:defRPr sz="18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9" name="Google Shape;1029;p39"/>
          <p:cNvSpPr/>
          <p:nvPr/>
        </p:nvSpPr>
        <p:spPr>
          <a:xfrm>
            <a:off x="458788" y="1250305"/>
            <a:ext cx="8229600" cy="3403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0" name="Google Shape;1030;p39"/>
          <p:cNvSpPr txBox="1"/>
          <p:nvPr>
            <p:ph idx="2" type="body"/>
          </p:nvPr>
        </p:nvSpPr>
        <p:spPr>
          <a:xfrm>
            <a:off x="690880" y="1464911"/>
            <a:ext cx="7782600" cy="29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SzPts val="1400"/>
              <a:buChar char="–"/>
              <a:defRPr>
                <a:solidFill>
                  <a:srgbClr val="000000"/>
                </a:solidFill>
              </a:defRPr>
            </a:lvl2pPr>
            <a:lvl3pPr indent="-304800" lvl="2" marL="137160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SzPts val="1200"/>
              <a:buChar char="•"/>
              <a:defRPr>
                <a:solidFill>
                  <a:srgbClr val="000000"/>
                </a:solidFill>
              </a:defRPr>
            </a:lvl3pPr>
            <a:lvl4pPr indent="-304800" lvl="3" marL="182880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SzPts val="1200"/>
              <a:buChar char="–"/>
              <a:defRPr>
                <a:solidFill>
                  <a:schemeClr val="lt1"/>
                </a:solidFill>
              </a:defRPr>
            </a:lvl4pPr>
            <a:lvl5pPr indent="-342900" lvl="4" marL="2286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solidFill>
                  <a:schemeClr val="lt1"/>
                </a:solidFill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 Dark">
  <p:cSld name="Code Dark"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40"/>
          <p:cNvSpPr txBox="1"/>
          <p:nvPr>
            <p:ph type="title"/>
          </p:nvPr>
        </p:nvSpPr>
        <p:spPr>
          <a:xfrm>
            <a:off x="343932" y="91441"/>
            <a:ext cx="79620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3" name="Google Shape;1033;p40"/>
          <p:cNvSpPr txBox="1"/>
          <p:nvPr>
            <p:ph idx="1" type="body"/>
          </p:nvPr>
        </p:nvSpPr>
        <p:spPr>
          <a:xfrm>
            <a:off x="343932" y="830983"/>
            <a:ext cx="79620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None/>
              <a:defRPr sz="18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4" name="Google Shape;1034;p40"/>
          <p:cNvSpPr/>
          <p:nvPr/>
        </p:nvSpPr>
        <p:spPr>
          <a:xfrm>
            <a:off x="458788" y="1250305"/>
            <a:ext cx="8229600" cy="3403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5" name="Google Shape;1035;p40"/>
          <p:cNvSpPr txBox="1"/>
          <p:nvPr>
            <p:ph idx="2" type="body"/>
          </p:nvPr>
        </p:nvSpPr>
        <p:spPr>
          <a:xfrm>
            <a:off x="690880" y="1464911"/>
            <a:ext cx="7782600" cy="29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SzPts val="1400"/>
              <a:buChar char="–"/>
              <a:defRPr>
                <a:solidFill>
                  <a:schemeClr val="lt1"/>
                </a:solidFill>
              </a:defRPr>
            </a:lvl2pPr>
            <a:lvl3pPr indent="-304800" lvl="2" marL="137160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SzPts val="1200"/>
              <a:buChar char="•"/>
              <a:defRPr>
                <a:solidFill>
                  <a:schemeClr val="lt1"/>
                </a:solidFill>
              </a:defRPr>
            </a:lvl3pPr>
            <a:lvl4pPr indent="-304800" lvl="3" marL="182880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SzPts val="1200"/>
              <a:buChar char="–"/>
              <a:defRPr>
                <a:solidFill>
                  <a:schemeClr val="lt1"/>
                </a:solidFill>
              </a:defRPr>
            </a:lvl4pPr>
            <a:lvl5pPr indent="-342900" lvl="4" marL="2286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solidFill>
                  <a:schemeClr val="lt1"/>
                </a:solidFill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with title">
  <p:cSld name="Image with title"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41"/>
          <p:cNvSpPr txBox="1"/>
          <p:nvPr>
            <p:ph type="title"/>
          </p:nvPr>
        </p:nvSpPr>
        <p:spPr>
          <a:xfrm>
            <a:off x="343932" y="152402"/>
            <a:ext cx="7962000" cy="70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8" name="Google Shape;1038;p41"/>
          <p:cNvSpPr txBox="1"/>
          <p:nvPr>
            <p:ph idx="1" type="body"/>
          </p:nvPr>
        </p:nvSpPr>
        <p:spPr>
          <a:xfrm>
            <a:off x="343932" y="830983"/>
            <a:ext cx="796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None/>
              <a:defRPr sz="18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9" name="Google Shape;1039;p41"/>
          <p:cNvSpPr/>
          <p:nvPr>
            <p:ph idx="2" type="pic"/>
          </p:nvPr>
        </p:nvSpPr>
        <p:spPr>
          <a:xfrm>
            <a:off x="0" y="1201423"/>
            <a:ext cx="9144000" cy="39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edia with title">
  <p:cSld name="Media with title"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42"/>
          <p:cNvSpPr txBox="1"/>
          <p:nvPr>
            <p:ph type="title"/>
          </p:nvPr>
        </p:nvSpPr>
        <p:spPr>
          <a:xfrm>
            <a:off x="343932" y="152402"/>
            <a:ext cx="7962000" cy="70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2" name="Google Shape;1042;p42"/>
          <p:cNvSpPr txBox="1"/>
          <p:nvPr>
            <p:ph idx="1" type="body"/>
          </p:nvPr>
        </p:nvSpPr>
        <p:spPr>
          <a:xfrm>
            <a:off x="343932" y="830983"/>
            <a:ext cx="796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None/>
              <a:defRPr sz="18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3" name="Google Shape;1043;p42"/>
          <p:cNvSpPr/>
          <p:nvPr>
            <p:ph idx="2" type="media"/>
          </p:nvPr>
        </p:nvSpPr>
        <p:spPr>
          <a:xfrm>
            <a:off x="-4011" y="1200629"/>
            <a:ext cx="9144000" cy="39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vice media with logo">
  <p:cSld name="Device media with logo"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3"/>
          <p:cNvSpPr/>
          <p:nvPr/>
        </p:nvSpPr>
        <p:spPr>
          <a:xfrm>
            <a:off x="0" y="2379"/>
            <a:ext cx="4919700" cy="5149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46" name="Google Shape;1046;p43"/>
          <p:cNvPicPr preferRelativeResize="0"/>
          <p:nvPr/>
        </p:nvPicPr>
        <p:blipFill/>
        <p:spPr>
          <a:xfrm>
            <a:off x="1436851" y="422928"/>
            <a:ext cx="2046000" cy="429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047" name="Google Shape;1047;p43"/>
          <p:cNvSpPr/>
          <p:nvPr>
            <p:ph idx="2" type="pic"/>
          </p:nvPr>
        </p:nvSpPr>
        <p:spPr>
          <a:xfrm>
            <a:off x="5486400" y="1810459"/>
            <a:ext cx="3124200" cy="12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48" name="Google Shape;1048;p43"/>
          <p:cNvSpPr/>
          <p:nvPr>
            <p:ph idx="3" type="media"/>
          </p:nvPr>
        </p:nvSpPr>
        <p:spPr>
          <a:xfrm>
            <a:off x="1545463" y="982383"/>
            <a:ext cx="1828800" cy="3197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2550" lIns="145125" spcFirstLastPara="1" rIns="145125" wrap="square" tIns="725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49" name="Google Shape;1049;p43"/>
          <p:cNvSpPr txBox="1"/>
          <p:nvPr/>
        </p:nvSpPr>
        <p:spPr>
          <a:xfrm>
            <a:off x="100093" y="4855648"/>
            <a:ext cx="100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90909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90909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edia device with logo">
  <p:cSld name="Media device with logo"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44"/>
          <p:cNvSpPr/>
          <p:nvPr>
            <p:ph idx="2" type="pic"/>
          </p:nvPr>
        </p:nvSpPr>
        <p:spPr>
          <a:xfrm>
            <a:off x="304800" y="2098266"/>
            <a:ext cx="2286000" cy="9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52" name="Google Shape;1052;p44"/>
          <p:cNvSpPr/>
          <p:nvPr/>
        </p:nvSpPr>
        <p:spPr>
          <a:xfrm>
            <a:off x="2836325" y="2379"/>
            <a:ext cx="6307800" cy="5149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53" name="Google Shape;1053;p44"/>
          <p:cNvPicPr preferRelativeResize="0"/>
          <p:nvPr/>
        </p:nvPicPr>
        <p:blipFill rotWithShape="1">
          <a:blip r:embed="rId2">
            <a:alphaModFix/>
          </a:blip>
          <a:srcRect b="14026" l="0" r="0" t="-929"/>
          <a:stretch/>
        </p:blipFill>
        <p:spPr>
          <a:xfrm>
            <a:off x="3133276" y="750553"/>
            <a:ext cx="5779725" cy="3496055"/>
          </a:xfrm>
          <a:prstGeom prst="rect">
            <a:avLst/>
          </a:prstGeom>
          <a:noFill/>
          <a:ln>
            <a:noFill/>
          </a:ln>
          <a:effectLst>
            <a:outerShdw blurRad="157163" rotWithShape="0" algn="bl" dir="6600000" dist="171450">
              <a:srgbClr val="000000">
                <a:alpha val="20000"/>
              </a:srgbClr>
            </a:outerShdw>
          </a:effectLst>
        </p:spPr>
      </p:pic>
      <p:sp>
        <p:nvSpPr>
          <p:cNvPr id="1054" name="Google Shape;1054;p44"/>
          <p:cNvSpPr/>
          <p:nvPr>
            <p:ph idx="3" type="media"/>
          </p:nvPr>
        </p:nvSpPr>
        <p:spPr>
          <a:xfrm>
            <a:off x="3134894" y="1086559"/>
            <a:ext cx="5780400" cy="31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1055" name="Google Shape;105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4962" y="4811531"/>
            <a:ext cx="797604" cy="273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ith logo">
  <p:cSld name="Blank with logo"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45"/>
          <p:cNvSpPr txBox="1"/>
          <p:nvPr/>
        </p:nvSpPr>
        <p:spPr>
          <a:xfrm>
            <a:off x="100093" y="4855648"/>
            <a:ext cx="100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90909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90909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Black">
  <p:cSld name="Blank Black"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46"/>
          <p:cNvSpPr/>
          <p:nvPr/>
        </p:nvSpPr>
        <p:spPr>
          <a:xfrm>
            <a:off x="-4119" y="0"/>
            <a:ext cx="9148200" cy="5143500"/>
          </a:xfrm>
          <a:prstGeom prst="rect">
            <a:avLst/>
          </a:prstGeom>
          <a:solidFill>
            <a:srgbClr val="1F2C3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4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525" lIns="91525" spcFirstLastPara="1" rIns="91525" wrap="square" tIns="915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66" name="Google Shape;1066;p4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525" lIns="91525" spcFirstLastPara="1" rIns="91525" wrap="square" tIns="915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67" name="Google Shape;1067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525" lIns="91525" spcFirstLastPara="1" rIns="91525" wrap="square" tIns="915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4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525" lIns="91525" spcFirstLastPara="1" rIns="91525" wrap="square" tIns="915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70" name="Google Shape;1070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525" lIns="91525" spcFirstLastPara="1" rIns="91525" wrap="square" tIns="915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525" lIns="91525" spcFirstLastPara="1" rIns="91525" wrap="square" tIns="915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73" name="Google Shape;1073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525" lIns="91525" spcFirstLastPara="1" rIns="91525" wrap="square" tIns="915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74" name="Google Shape;1074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525" lIns="91525" spcFirstLastPara="1" rIns="91525" wrap="square" tIns="915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525" lIns="91525" spcFirstLastPara="1" rIns="91525" wrap="square" tIns="915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77" name="Google Shape;1077;p5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525" lIns="91525" spcFirstLastPara="1" rIns="91525" wrap="square" tIns="915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8" name="Google Shape;1078;p5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525" lIns="91525" spcFirstLastPara="1" rIns="91525" wrap="square" tIns="915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9" name="Google Shape;1079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525" lIns="91525" spcFirstLastPara="1" rIns="91525" wrap="square" tIns="915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525" lIns="91525" spcFirstLastPara="1" rIns="91525" wrap="square" tIns="915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82" name="Google Shape;1082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525" lIns="91525" spcFirstLastPara="1" rIns="91525" wrap="square" tIns="915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5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525" lIns="91525" spcFirstLastPara="1" rIns="91525" wrap="square" tIns="915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85" name="Google Shape;1085;p5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525" lIns="91525" spcFirstLastPara="1" rIns="91525" wrap="square" tIns="915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86" name="Google Shape;1086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525" lIns="91525" spcFirstLastPara="1" rIns="91525" wrap="square" tIns="915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5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525" lIns="91525" spcFirstLastPara="1" rIns="91525" wrap="square" tIns="915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89" name="Google Shape;1089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525" lIns="91525" spcFirstLastPara="1" rIns="91525" wrap="square" tIns="915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5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2" name="Google Shape;1092;p5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525" lIns="91525" spcFirstLastPara="1" rIns="91525" wrap="square" tIns="915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93" name="Google Shape;1093;p5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525" lIns="91525" spcFirstLastPara="1" rIns="91525" wrap="square" tIns="915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94" name="Google Shape;1094;p5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525" lIns="91525" spcFirstLastPara="1" rIns="91525" wrap="square" tIns="915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95" name="Google Shape;1095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525" lIns="91525" spcFirstLastPara="1" rIns="91525" wrap="square" tIns="915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5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525" lIns="91525" spcFirstLastPara="1" rIns="91525" wrap="square" tIns="915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98" name="Google Shape;1098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525" lIns="91525" spcFirstLastPara="1" rIns="91525" wrap="square" tIns="915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5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525" lIns="91525" spcFirstLastPara="1" rIns="91525" wrap="square" tIns="915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9pPr>
          </a:lstStyle>
          <a:p>
            <a:r>
              <a:t>xx%</a:t>
            </a:r>
          </a:p>
        </p:txBody>
      </p:sp>
      <p:sp>
        <p:nvSpPr>
          <p:cNvPr id="1101" name="Google Shape;1101;p5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525" lIns="91525" spcFirstLastPara="1" rIns="91525" wrap="square" tIns="915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02" name="Google Shape;1102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525" lIns="91525" spcFirstLastPara="1" rIns="91525" wrap="square" tIns="915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525" lIns="91525" spcFirstLastPara="1" rIns="91525" wrap="square" tIns="915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">
  <p:cSld name="Bullet"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60"/>
          <p:cNvSpPr txBox="1"/>
          <p:nvPr>
            <p:ph type="title"/>
          </p:nvPr>
        </p:nvSpPr>
        <p:spPr>
          <a:xfrm>
            <a:off x="343932" y="91441"/>
            <a:ext cx="79620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b="1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1" name="Google Shape;1111;p60"/>
          <p:cNvSpPr txBox="1"/>
          <p:nvPr>
            <p:ph idx="1" type="body"/>
          </p:nvPr>
        </p:nvSpPr>
        <p:spPr>
          <a:xfrm>
            <a:off x="343932" y="1219203"/>
            <a:ext cx="79620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‒"/>
              <a:defRPr sz="14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Calibri"/>
              <a:buChar char="‒"/>
              <a:defRPr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Calibri"/>
              <a:buChar char="‒"/>
              <a:defRPr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2" name="Google Shape;1112;p60"/>
          <p:cNvSpPr txBox="1"/>
          <p:nvPr>
            <p:ph idx="2" type="body"/>
          </p:nvPr>
        </p:nvSpPr>
        <p:spPr>
          <a:xfrm>
            <a:off x="343932" y="830983"/>
            <a:ext cx="79620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None/>
              <a:defRPr sz="18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 Dark">
  <p:cSld name="Bullet_1"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61"/>
          <p:cNvSpPr/>
          <p:nvPr/>
        </p:nvSpPr>
        <p:spPr>
          <a:xfrm>
            <a:off x="-4119" y="0"/>
            <a:ext cx="9148200" cy="5143500"/>
          </a:xfrm>
          <a:prstGeom prst="rect">
            <a:avLst/>
          </a:prstGeom>
          <a:solidFill>
            <a:srgbClr val="34374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15" name="Google Shape;1115;p61"/>
          <p:cNvSpPr txBox="1"/>
          <p:nvPr>
            <p:ph type="title"/>
          </p:nvPr>
        </p:nvSpPr>
        <p:spPr>
          <a:xfrm>
            <a:off x="343932" y="91441"/>
            <a:ext cx="79620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"/>
              <a:buNone/>
              <a:defRPr b="1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6" name="Google Shape;1116;p61"/>
          <p:cNvSpPr txBox="1"/>
          <p:nvPr>
            <p:ph idx="1" type="body"/>
          </p:nvPr>
        </p:nvSpPr>
        <p:spPr>
          <a:xfrm>
            <a:off x="343932" y="1219203"/>
            <a:ext cx="79620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‒"/>
              <a:defRPr sz="1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Char char="‒"/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Char char="‒"/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»"/>
              <a:defRPr>
                <a:solidFill>
                  <a:srgbClr val="FFFFFF"/>
                </a:solidFill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17" name="Google Shape;1117;p61"/>
          <p:cNvSpPr txBox="1"/>
          <p:nvPr>
            <p:ph idx="2" type="body"/>
          </p:nvPr>
        </p:nvSpPr>
        <p:spPr>
          <a:xfrm>
            <a:off x="343932" y="830983"/>
            <a:ext cx="79620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7B2FF"/>
              </a:buClr>
              <a:buSzPts val="1800"/>
              <a:buFont typeface="Open Sans"/>
              <a:buNone/>
              <a:defRPr sz="1800">
                <a:solidFill>
                  <a:srgbClr val="47B2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47B2FF"/>
              </a:buClr>
              <a:buSzPts val="1800"/>
              <a:buChar char="–"/>
              <a:defRPr>
                <a:solidFill>
                  <a:srgbClr val="47B2FF"/>
                </a:solidFill>
              </a:defRPr>
            </a:lvl2pPr>
            <a:lvl3pPr indent="-342900" lvl="2" marL="13716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47B2FF"/>
              </a:buClr>
              <a:buSzPts val="1800"/>
              <a:buChar char="•"/>
              <a:defRPr>
                <a:solidFill>
                  <a:srgbClr val="47B2FF"/>
                </a:solidFill>
              </a:defRPr>
            </a:lvl3pPr>
            <a:lvl4pPr indent="-342900" lvl="3" marL="18288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47B2FF"/>
              </a:buClr>
              <a:buSzPts val="1800"/>
              <a:buChar char="–"/>
              <a:defRPr>
                <a:solidFill>
                  <a:srgbClr val="47B2FF"/>
                </a:solidFill>
              </a:defRPr>
            </a:lvl4pPr>
            <a:lvl5pPr indent="-342900" lvl="4" marL="2286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47B2FF"/>
              </a:buClr>
              <a:buSzPts val="1800"/>
              <a:buChar char="»"/>
              <a:defRPr>
                <a:solidFill>
                  <a:srgbClr val="47B2FF"/>
                </a:solidFill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rgbClr val="47B2FF"/>
              </a:buClr>
              <a:buSzPts val="1800"/>
              <a:buChar char="•"/>
              <a:defRPr>
                <a:solidFill>
                  <a:srgbClr val="47B2FF"/>
                </a:solidFill>
              </a:defRPr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rgbClr val="47B2FF"/>
              </a:buClr>
              <a:buSzPts val="1800"/>
              <a:buChar char="•"/>
              <a:defRPr>
                <a:solidFill>
                  <a:srgbClr val="47B2FF"/>
                </a:solidFill>
              </a:defRPr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rgbClr val="47B2FF"/>
              </a:buClr>
              <a:buSzPts val="1800"/>
              <a:buChar char="•"/>
              <a:defRPr>
                <a:solidFill>
                  <a:srgbClr val="47B2FF"/>
                </a:solidFill>
              </a:defRPr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rgbClr val="47B2FF"/>
              </a:buClr>
              <a:buSzPts val="1800"/>
              <a:buChar char="•"/>
              <a:defRPr>
                <a:solidFill>
                  <a:srgbClr val="47B2FF"/>
                </a:solidFill>
              </a:defRPr>
            </a:lvl9pPr>
          </a:lstStyle>
          <a:p/>
        </p:txBody>
      </p:sp>
      <p:sp>
        <p:nvSpPr>
          <p:cNvPr id="1118" name="Google Shape;1118;p61"/>
          <p:cNvSpPr txBox="1"/>
          <p:nvPr/>
        </p:nvSpPr>
        <p:spPr>
          <a:xfrm>
            <a:off x="100093" y="4855648"/>
            <a:ext cx="100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with subtitle">
  <p:cSld name="Title with subtitle"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62"/>
          <p:cNvSpPr txBox="1"/>
          <p:nvPr>
            <p:ph type="title"/>
          </p:nvPr>
        </p:nvSpPr>
        <p:spPr>
          <a:xfrm>
            <a:off x="343932" y="91441"/>
            <a:ext cx="79620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b="1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1" name="Google Shape;1121;p62"/>
          <p:cNvSpPr txBox="1"/>
          <p:nvPr>
            <p:ph idx="1" type="body"/>
          </p:nvPr>
        </p:nvSpPr>
        <p:spPr>
          <a:xfrm>
            <a:off x="343932" y="830983"/>
            <a:ext cx="79620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None/>
              <a:defRPr sz="18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Title">
    <p:bg>
      <p:bgPr>
        <a:solidFill>
          <a:srgbClr val="1F2C33"/>
        </a:solidFill>
      </p:bgPr>
    </p:bg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3" name="Google Shape;1123;p63"/>
          <p:cNvCxnSpPr/>
          <p:nvPr/>
        </p:nvCxnSpPr>
        <p:spPr>
          <a:xfrm>
            <a:off x="694943" y="3218696"/>
            <a:ext cx="372000" cy="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4" name="Google Shape;1124;p63"/>
          <p:cNvSpPr txBox="1"/>
          <p:nvPr>
            <p:ph idx="1" type="body"/>
          </p:nvPr>
        </p:nvSpPr>
        <p:spPr>
          <a:xfrm>
            <a:off x="586714" y="3409182"/>
            <a:ext cx="4564500" cy="9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5" name="Google Shape;1125;p63"/>
          <p:cNvSpPr txBox="1"/>
          <p:nvPr>
            <p:ph idx="2" type="body"/>
          </p:nvPr>
        </p:nvSpPr>
        <p:spPr>
          <a:xfrm>
            <a:off x="578803" y="1412301"/>
            <a:ext cx="5258100" cy="15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‒"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‒"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‒"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bg>
      <p:bgPr>
        <a:solidFill>
          <a:schemeClr val="accent1"/>
        </a:solidFill>
      </p:bgPr>
    </p:bg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6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128" name="Google Shape;1128;p64"/>
          <p:cNvGrpSpPr/>
          <p:nvPr/>
        </p:nvGrpSpPr>
        <p:grpSpPr>
          <a:xfrm>
            <a:off x="4240796" y="550313"/>
            <a:ext cx="662948" cy="577222"/>
            <a:chOff x="688975" y="1885950"/>
            <a:chExt cx="484505" cy="421853"/>
          </a:xfrm>
        </p:grpSpPr>
        <p:sp>
          <p:nvSpPr>
            <p:cNvPr id="1129" name="Google Shape;1129;p64"/>
            <p:cNvSpPr/>
            <p:nvPr/>
          </p:nvSpPr>
          <p:spPr>
            <a:xfrm>
              <a:off x="688975" y="1885950"/>
              <a:ext cx="225425" cy="421853"/>
            </a:xfrm>
            <a:custGeom>
              <a:rect b="b" l="l" r="r" t="t"/>
              <a:pathLst>
                <a:path extrusionOk="0" h="191" w="102">
                  <a:moveTo>
                    <a:pt x="65" y="64"/>
                  </a:moveTo>
                  <a:cubicBezTo>
                    <a:pt x="79" y="47"/>
                    <a:pt x="102" y="38"/>
                    <a:pt x="102" y="38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0"/>
                    <a:pt x="51" y="6"/>
                    <a:pt x="24" y="34"/>
                  </a:cubicBezTo>
                  <a:cubicBezTo>
                    <a:pt x="0" y="59"/>
                    <a:pt x="0" y="95"/>
                    <a:pt x="0" y="95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102" y="191"/>
                    <a:pt x="102" y="191"/>
                    <a:pt x="102" y="191"/>
                  </a:cubicBezTo>
                  <a:cubicBezTo>
                    <a:pt x="102" y="95"/>
                    <a:pt x="102" y="95"/>
                    <a:pt x="102" y="95"/>
                  </a:cubicBezTo>
                  <a:cubicBezTo>
                    <a:pt x="54" y="95"/>
                    <a:pt x="54" y="95"/>
                    <a:pt x="54" y="95"/>
                  </a:cubicBezTo>
                  <a:cubicBezTo>
                    <a:pt x="54" y="95"/>
                    <a:pt x="54" y="77"/>
                    <a:pt x="65" y="64"/>
                  </a:cubicBezTo>
                  <a:close/>
                </a:path>
              </a:pathLst>
            </a:custGeom>
            <a:solidFill>
              <a:srgbClr val="47B2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30" name="Google Shape;1130;p64"/>
            <p:cNvSpPr/>
            <p:nvPr/>
          </p:nvSpPr>
          <p:spPr>
            <a:xfrm>
              <a:off x="948055" y="1885950"/>
              <a:ext cx="225425" cy="421853"/>
            </a:xfrm>
            <a:custGeom>
              <a:rect b="b" l="l" r="r" t="t"/>
              <a:pathLst>
                <a:path extrusionOk="0" h="191" w="102">
                  <a:moveTo>
                    <a:pt x="65" y="64"/>
                  </a:moveTo>
                  <a:cubicBezTo>
                    <a:pt x="79" y="47"/>
                    <a:pt x="102" y="38"/>
                    <a:pt x="102" y="38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0"/>
                    <a:pt x="51" y="6"/>
                    <a:pt x="24" y="34"/>
                  </a:cubicBezTo>
                  <a:cubicBezTo>
                    <a:pt x="0" y="59"/>
                    <a:pt x="0" y="95"/>
                    <a:pt x="0" y="95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102" y="191"/>
                    <a:pt x="102" y="191"/>
                    <a:pt x="102" y="191"/>
                  </a:cubicBezTo>
                  <a:cubicBezTo>
                    <a:pt x="102" y="95"/>
                    <a:pt x="102" y="95"/>
                    <a:pt x="102" y="95"/>
                  </a:cubicBezTo>
                  <a:cubicBezTo>
                    <a:pt x="54" y="95"/>
                    <a:pt x="54" y="95"/>
                    <a:pt x="54" y="95"/>
                  </a:cubicBezTo>
                  <a:cubicBezTo>
                    <a:pt x="54" y="95"/>
                    <a:pt x="54" y="77"/>
                    <a:pt x="65" y="64"/>
                  </a:cubicBezTo>
                  <a:close/>
                </a:path>
              </a:pathLst>
            </a:custGeom>
            <a:solidFill>
              <a:srgbClr val="47B2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131" name="Google Shape;1131;p64"/>
          <p:cNvSpPr txBox="1"/>
          <p:nvPr>
            <p:ph idx="1" type="body"/>
          </p:nvPr>
        </p:nvSpPr>
        <p:spPr>
          <a:xfrm>
            <a:off x="1082929" y="1475489"/>
            <a:ext cx="6978600" cy="25653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0" spcFirstLastPara="1" rIns="0" wrap="square" tIns="4570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0" i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2" name="Google Shape;1132;p64"/>
          <p:cNvSpPr txBox="1"/>
          <p:nvPr>
            <p:ph idx="2" type="body"/>
          </p:nvPr>
        </p:nvSpPr>
        <p:spPr>
          <a:xfrm>
            <a:off x="1079500" y="4291594"/>
            <a:ext cx="69855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b="1" i="0" sz="1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Dark">
  <p:cSld name="Quote_1">
    <p:bg>
      <p:bgPr>
        <a:solidFill>
          <a:schemeClr val="accent1"/>
        </a:solidFill>
      </p:bgPr>
    </p:bg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65"/>
          <p:cNvSpPr/>
          <p:nvPr/>
        </p:nvSpPr>
        <p:spPr>
          <a:xfrm>
            <a:off x="-4119" y="0"/>
            <a:ext cx="9148200" cy="5143500"/>
          </a:xfrm>
          <a:prstGeom prst="rect">
            <a:avLst/>
          </a:prstGeom>
          <a:solidFill>
            <a:srgbClr val="34374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135" name="Google Shape;1135;p65"/>
          <p:cNvGrpSpPr/>
          <p:nvPr/>
        </p:nvGrpSpPr>
        <p:grpSpPr>
          <a:xfrm>
            <a:off x="4240796" y="550313"/>
            <a:ext cx="662948" cy="577222"/>
            <a:chOff x="688975" y="1885950"/>
            <a:chExt cx="484505" cy="421853"/>
          </a:xfrm>
        </p:grpSpPr>
        <p:sp>
          <p:nvSpPr>
            <p:cNvPr id="1136" name="Google Shape;1136;p65"/>
            <p:cNvSpPr/>
            <p:nvPr/>
          </p:nvSpPr>
          <p:spPr>
            <a:xfrm>
              <a:off x="688975" y="1885950"/>
              <a:ext cx="225425" cy="421853"/>
            </a:xfrm>
            <a:custGeom>
              <a:rect b="b" l="l" r="r" t="t"/>
              <a:pathLst>
                <a:path extrusionOk="0" h="191" w="102">
                  <a:moveTo>
                    <a:pt x="65" y="64"/>
                  </a:moveTo>
                  <a:cubicBezTo>
                    <a:pt x="79" y="47"/>
                    <a:pt x="102" y="38"/>
                    <a:pt x="102" y="38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0"/>
                    <a:pt x="51" y="6"/>
                    <a:pt x="24" y="34"/>
                  </a:cubicBezTo>
                  <a:cubicBezTo>
                    <a:pt x="0" y="59"/>
                    <a:pt x="0" y="95"/>
                    <a:pt x="0" y="95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102" y="191"/>
                    <a:pt x="102" y="191"/>
                    <a:pt x="102" y="191"/>
                  </a:cubicBezTo>
                  <a:cubicBezTo>
                    <a:pt x="102" y="95"/>
                    <a:pt x="102" y="95"/>
                    <a:pt x="102" y="95"/>
                  </a:cubicBezTo>
                  <a:cubicBezTo>
                    <a:pt x="54" y="95"/>
                    <a:pt x="54" y="95"/>
                    <a:pt x="54" y="95"/>
                  </a:cubicBezTo>
                  <a:cubicBezTo>
                    <a:pt x="54" y="95"/>
                    <a:pt x="54" y="77"/>
                    <a:pt x="65" y="6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37" name="Google Shape;1137;p65"/>
            <p:cNvSpPr/>
            <p:nvPr/>
          </p:nvSpPr>
          <p:spPr>
            <a:xfrm>
              <a:off x="948055" y="1885950"/>
              <a:ext cx="225425" cy="421853"/>
            </a:xfrm>
            <a:custGeom>
              <a:rect b="b" l="l" r="r" t="t"/>
              <a:pathLst>
                <a:path extrusionOk="0" h="191" w="102">
                  <a:moveTo>
                    <a:pt x="65" y="64"/>
                  </a:moveTo>
                  <a:cubicBezTo>
                    <a:pt x="79" y="47"/>
                    <a:pt x="102" y="38"/>
                    <a:pt x="102" y="38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0"/>
                    <a:pt x="51" y="6"/>
                    <a:pt x="24" y="34"/>
                  </a:cubicBezTo>
                  <a:cubicBezTo>
                    <a:pt x="0" y="59"/>
                    <a:pt x="0" y="95"/>
                    <a:pt x="0" y="95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102" y="191"/>
                    <a:pt x="102" y="191"/>
                    <a:pt x="102" y="191"/>
                  </a:cubicBezTo>
                  <a:cubicBezTo>
                    <a:pt x="102" y="95"/>
                    <a:pt x="102" y="95"/>
                    <a:pt x="102" y="95"/>
                  </a:cubicBezTo>
                  <a:cubicBezTo>
                    <a:pt x="54" y="95"/>
                    <a:pt x="54" y="95"/>
                    <a:pt x="54" y="95"/>
                  </a:cubicBezTo>
                  <a:cubicBezTo>
                    <a:pt x="54" y="95"/>
                    <a:pt x="54" y="77"/>
                    <a:pt x="65" y="6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138" name="Google Shape;1138;p65"/>
          <p:cNvSpPr txBox="1"/>
          <p:nvPr>
            <p:ph idx="1" type="body"/>
          </p:nvPr>
        </p:nvSpPr>
        <p:spPr>
          <a:xfrm>
            <a:off x="1082929" y="1475489"/>
            <a:ext cx="6978600" cy="25653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0" spcFirstLastPara="1" rIns="0" wrap="square" tIns="4570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1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–"/>
              <a:defRPr>
                <a:solidFill>
                  <a:srgbClr val="FFFFFF"/>
                </a:solidFill>
              </a:defRPr>
            </a:lvl2pPr>
            <a:lvl3pPr indent="-342900" lvl="2" marL="13716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3pPr>
            <a:lvl4pPr indent="-342900" lvl="3" marL="18288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–"/>
              <a:defRPr>
                <a:solidFill>
                  <a:srgbClr val="FFFFFF"/>
                </a:solidFill>
              </a:defRPr>
            </a:lvl4pPr>
            <a:lvl5pPr indent="-342900" lvl="4" marL="2286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»"/>
              <a:defRPr>
                <a:solidFill>
                  <a:srgbClr val="FFFFFF"/>
                </a:solidFill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39" name="Google Shape;1139;p65"/>
          <p:cNvSpPr txBox="1"/>
          <p:nvPr>
            <p:ph idx="2" type="body"/>
          </p:nvPr>
        </p:nvSpPr>
        <p:spPr>
          <a:xfrm>
            <a:off x="1079500" y="4291594"/>
            <a:ext cx="69855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i="0" sz="1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–"/>
              <a:defRPr>
                <a:solidFill>
                  <a:srgbClr val="FFFFFF"/>
                </a:solidFill>
              </a:defRPr>
            </a:lvl2pPr>
            <a:lvl3pPr indent="-342900" lvl="2" marL="13716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3pPr>
            <a:lvl4pPr indent="-342900" lvl="3" marL="18288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–"/>
              <a:defRPr>
                <a:solidFill>
                  <a:srgbClr val="FFFFFF"/>
                </a:solidFill>
              </a:defRPr>
            </a:lvl4pPr>
            <a:lvl5pPr indent="-342900" lvl="4" marL="2286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»"/>
              <a:defRPr>
                <a:solidFill>
                  <a:srgbClr val="FFFFFF"/>
                </a:solidFill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Idea">
  <p:cSld name="Big Idea">
    <p:bg>
      <p:bgPr>
        <a:solidFill>
          <a:srgbClr val="008F86"/>
        </a:solidFill>
      </p:bgPr>
    </p:bg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6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8F8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2" name="Google Shape;1142;p66"/>
          <p:cNvSpPr txBox="1"/>
          <p:nvPr>
            <p:ph idx="1" type="body"/>
          </p:nvPr>
        </p:nvSpPr>
        <p:spPr>
          <a:xfrm>
            <a:off x="952500" y="1185867"/>
            <a:ext cx="7239000" cy="27717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0" spcFirstLastPara="1" rIns="0" wrap="square" tIns="4570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4000"/>
              <a:buNone/>
              <a:defRPr b="0" sz="40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3" name="Google Shape;1143;p66"/>
          <p:cNvSpPr txBox="1"/>
          <p:nvPr/>
        </p:nvSpPr>
        <p:spPr>
          <a:xfrm>
            <a:off x="100093" y="4855648"/>
            <a:ext cx="100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hart">
  <p:cSld name="Chart"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67"/>
          <p:cNvSpPr txBox="1"/>
          <p:nvPr>
            <p:ph type="title"/>
          </p:nvPr>
        </p:nvSpPr>
        <p:spPr>
          <a:xfrm>
            <a:off x="343932" y="59476"/>
            <a:ext cx="79620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6" name="Google Shape;1146;p67"/>
          <p:cNvSpPr txBox="1"/>
          <p:nvPr>
            <p:ph idx="1" type="body"/>
          </p:nvPr>
        </p:nvSpPr>
        <p:spPr>
          <a:xfrm>
            <a:off x="343932" y="830983"/>
            <a:ext cx="796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None/>
              <a:defRPr sz="18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7" name="Google Shape;1147;p67"/>
          <p:cNvSpPr/>
          <p:nvPr>
            <p:ph idx="2" type="chart"/>
          </p:nvPr>
        </p:nvSpPr>
        <p:spPr>
          <a:xfrm>
            <a:off x="1066800" y="1429811"/>
            <a:ext cx="7010400" cy="3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ansition">
  <p:cSld name="Transition">
    <p:bg>
      <p:bgPr>
        <a:solidFill>
          <a:srgbClr val="008F86"/>
        </a:solidFill>
      </p:bgPr>
    </p:bg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6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8F8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0" name="Google Shape;1150;p68"/>
          <p:cNvSpPr txBox="1"/>
          <p:nvPr>
            <p:ph idx="1" type="body"/>
          </p:nvPr>
        </p:nvSpPr>
        <p:spPr>
          <a:xfrm>
            <a:off x="718820" y="739141"/>
            <a:ext cx="6972300" cy="23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b="1" sz="4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b="0">
                <a:solidFill>
                  <a:schemeClr val="dk1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b="0">
                <a:solidFill>
                  <a:schemeClr val="dk1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b="0">
                <a:solidFill>
                  <a:schemeClr val="dk1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0">
                <a:solidFill>
                  <a:schemeClr val="dk1"/>
                </a:solidFill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1" name="Google Shape;1151;p68"/>
          <p:cNvSpPr txBox="1"/>
          <p:nvPr>
            <p:ph idx="2" type="body"/>
          </p:nvPr>
        </p:nvSpPr>
        <p:spPr>
          <a:xfrm>
            <a:off x="718820" y="3174404"/>
            <a:ext cx="51867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None/>
              <a:defRPr b="0" sz="2400">
                <a:solidFill>
                  <a:srgbClr val="7FFFF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ansition map">
  <p:cSld name="Transition map">
    <p:bg>
      <p:bgPr>
        <a:solidFill>
          <a:srgbClr val="008F86"/>
        </a:solidFill>
      </p:bgPr>
    </p:bg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6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B6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154" name="Google Shape;1154;p69"/>
          <p:cNvGrpSpPr/>
          <p:nvPr/>
        </p:nvGrpSpPr>
        <p:grpSpPr>
          <a:xfrm>
            <a:off x="196851" y="254000"/>
            <a:ext cx="8782050" cy="4621223"/>
            <a:chOff x="124" y="160"/>
            <a:chExt cx="5532" cy="2911"/>
          </a:xfrm>
        </p:grpSpPr>
        <p:grpSp>
          <p:nvGrpSpPr>
            <p:cNvPr id="1155" name="Google Shape;1155;p69"/>
            <p:cNvGrpSpPr/>
            <p:nvPr/>
          </p:nvGrpSpPr>
          <p:grpSpPr>
            <a:xfrm>
              <a:off x="124" y="160"/>
              <a:ext cx="2575" cy="2302"/>
              <a:chOff x="124" y="160"/>
              <a:chExt cx="2575" cy="2302"/>
            </a:xfrm>
          </p:grpSpPr>
          <p:sp>
            <p:nvSpPr>
              <p:cNvPr id="1156" name="Google Shape;1156;p69"/>
              <p:cNvSpPr/>
              <p:nvPr/>
            </p:nvSpPr>
            <p:spPr>
              <a:xfrm>
                <a:off x="1033" y="156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57" name="Google Shape;1157;p69"/>
              <p:cNvSpPr/>
              <p:nvPr/>
            </p:nvSpPr>
            <p:spPr>
              <a:xfrm>
                <a:off x="1033" y="1476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58" name="Google Shape;1158;p69"/>
              <p:cNvSpPr/>
              <p:nvPr/>
            </p:nvSpPr>
            <p:spPr>
              <a:xfrm>
                <a:off x="1033" y="164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59" name="Google Shape;1159;p69"/>
              <p:cNvSpPr/>
              <p:nvPr/>
            </p:nvSpPr>
            <p:spPr>
              <a:xfrm>
                <a:off x="1033" y="138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60" name="Google Shape;1160;p69"/>
              <p:cNvSpPr/>
              <p:nvPr/>
            </p:nvSpPr>
            <p:spPr>
              <a:xfrm>
                <a:off x="957" y="160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61" name="Google Shape;1161;p69"/>
              <p:cNvSpPr/>
              <p:nvPr/>
            </p:nvSpPr>
            <p:spPr>
              <a:xfrm>
                <a:off x="1033" y="103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62" name="Google Shape;1162;p69"/>
              <p:cNvSpPr/>
              <p:nvPr/>
            </p:nvSpPr>
            <p:spPr>
              <a:xfrm>
                <a:off x="1033" y="952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1" y="0"/>
                    </a:moveTo>
                    <a:lnTo>
                      <a:pt x="0" y="31"/>
                    </a:lnTo>
                    <a:lnTo>
                      <a:pt x="21" y="61"/>
                    </a:lnTo>
                    <a:lnTo>
                      <a:pt x="56" y="61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63" name="Google Shape;1163;p69"/>
              <p:cNvSpPr/>
              <p:nvPr/>
            </p:nvSpPr>
            <p:spPr>
              <a:xfrm>
                <a:off x="1033" y="129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64" name="Google Shape;1164;p69"/>
              <p:cNvSpPr/>
              <p:nvPr/>
            </p:nvSpPr>
            <p:spPr>
              <a:xfrm>
                <a:off x="1033" y="112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65" name="Google Shape;1165;p69"/>
              <p:cNvSpPr/>
              <p:nvPr/>
            </p:nvSpPr>
            <p:spPr>
              <a:xfrm>
                <a:off x="1033" y="86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66" name="Google Shape;1166;p69"/>
              <p:cNvSpPr/>
              <p:nvPr/>
            </p:nvSpPr>
            <p:spPr>
              <a:xfrm>
                <a:off x="1033" y="121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67" name="Google Shape;1167;p69"/>
              <p:cNvSpPr/>
              <p:nvPr/>
            </p:nvSpPr>
            <p:spPr>
              <a:xfrm>
                <a:off x="1033" y="77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68" name="Google Shape;1168;p69"/>
              <p:cNvSpPr/>
              <p:nvPr/>
            </p:nvSpPr>
            <p:spPr>
              <a:xfrm>
                <a:off x="1033" y="68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69" name="Google Shape;1169;p69"/>
              <p:cNvSpPr/>
              <p:nvPr/>
            </p:nvSpPr>
            <p:spPr>
              <a:xfrm>
                <a:off x="1109" y="1781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70" name="Google Shape;1170;p69"/>
              <p:cNvSpPr/>
              <p:nvPr/>
            </p:nvSpPr>
            <p:spPr>
              <a:xfrm>
                <a:off x="1109" y="993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6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71" name="Google Shape;1171;p69"/>
              <p:cNvSpPr/>
              <p:nvPr/>
            </p:nvSpPr>
            <p:spPr>
              <a:xfrm>
                <a:off x="1109" y="1171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0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72" name="Google Shape;1172;p69"/>
              <p:cNvSpPr/>
              <p:nvPr/>
            </p:nvSpPr>
            <p:spPr>
              <a:xfrm>
                <a:off x="1109" y="729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73" name="Google Shape;1173;p69"/>
              <p:cNvSpPr/>
              <p:nvPr/>
            </p:nvSpPr>
            <p:spPr>
              <a:xfrm>
                <a:off x="1109" y="820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74" name="Google Shape;1174;p69"/>
              <p:cNvSpPr/>
              <p:nvPr/>
            </p:nvSpPr>
            <p:spPr>
              <a:xfrm>
                <a:off x="1109" y="1080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75" name="Google Shape;1175;p69"/>
              <p:cNvSpPr/>
              <p:nvPr/>
            </p:nvSpPr>
            <p:spPr>
              <a:xfrm>
                <a:off x="1109" y="383"/>
                <a:ext cx="77" cy="61"/>
              </a:xfrm>
              <a:custGeom>
                <a:rect b="b" l="l" r="r" t="t"/>
                <a:pathLst>
                  <a:path extrusionOk="0" h="61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1"/>
                    </a:lnTo>
                    <a:lnTo>
                      <a:pt x="56" y="61"/>
                    </a:lnTo>
                    <a:lnTo>
                      <a:pt x="77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76" name="Google Shape;1176;p69"/>
              <p:cNvSpPr/>
              <p:nvPr/>
            </p:nvSpPr>
            <p:spPr>
              <a:xfrm>
                <a:off x="1109" y="643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77" name="Google Shape;1177;p69"/>
              <p:cNvSpPr/>
              <p:nvPr/>
            </p:nvSpPr>
            <p:spPr>
              <a:xfrm>
                <a:off x="1109" y="907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0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78" name="Google Shape;1178;p69"/>
              <p:cNvSpPr/>
              <p:nvPr/>
            </p:nvSpPr>
            <p:spPr>
              <a:xfrm>
                <a:off x="1033" y="174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79" name="Google Shape;1179;p69"/>
              <p:cNvSpPr/>
              <p:nvPr/>
            </p:nvSpPr>
            <p:spPr>
              <a:xfrm>
                <a:off x="1109" y="1608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0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80" name="Google Shape;1180;p69"/>
              <p:cNvSpPr/>
              <p:nvPr/>
            </p:nvSpPr>
            <p:spPr>
              <a:xfrm>
                <a:off x="1109" y="1430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6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81" name="Google Shape;1181;p69"/>
              <p:cNvSpPr/>
              <p:nvPr/>
            </p:nvSpPr>
            <p:spPr>
              <a:xfrm>
                <a:off x="1109" y="1344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82" name="Google Shape;1182;p69"/>
              <p:cNvSpPr/>
              <p:nvPr/>
            </p:nvSpPr>
            <p:spPr>
              <a:xfrm>
                <a:off x="1109" y="1522"/>
                <a:ext cx="77" cy="61"/>
              </a:xfrm>
              <a:custGeom>
                <a:rect b="b" l="l" r="r" t="t"/>
                <a:pathLst>
                  <a:path extrusionOk="0" h="61" w="77">
                    <a:moveTo>
                      <a:pt x="21" y="0"/>
                    </a:moveTo>
                    <a:lnTo>
                      <a:pt x="0" y="30"/>
                    </a:lnTo>
                    <a:lnTo>
                      <a:pt x="21" y="61"/>
                    </a:lnTo>
                    <a:lnTo>
                      <a:pt x="56" y="61"/>
                    </a:lnTo>
                    <a:lnTo>
                      <a:pt x="77" y="30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83" name="Google Shape;1183;p69"/>
              <p:cNvSpPr/>
              <p:nvPr/>
            </p:nvSpPr>
            <p:spPr>
              <a:xfrm>
                <a:off x="1109" y="1694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84" name="Google Shape;1184;p69"/>
              <p:cNvSpPr/>
              <p:nvPr/>
            </p:nvSpPr>
            <p:spPr>
              <a:xfrm>
                <a:off x="1109" y="1257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85" name="Google Shape;1185;p69"/>
              <p:cNvSpPr/>
              <p:nvPr/>
            </p:nvSpPr>
            <p:spPr>
              <a:xfrm>
                <a:off x="881" y="86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86" name="Google Shape;1186;p69"/>
              <p:cNvSpPr/>
              <p:nvPr/>
            </p:nvSpPr>
            <p:spPr>
              <a:xfrm>
                <a:off x="881" y="952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1"/>
                    </a:lnTo>
                    <a:lnTo>
                      <a:pt x="56" y="61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87" name="Google Shape;1187;p69"/>
              <p:cNvSpPr/>
              <p:nvPr/>
            </p:nvSpPr>
            <p:spPr>
              <a:xfrm>
                <a:off x="1186" y="156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88" name="Google Shape;1188;p69"/>
              <p:cNvSpPr/>
              <p:nvPr/>
            </p:nvSpPr>
            <p:spPr>
              <a:xfrm>
                <a:off x="881" y="51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56" y="66"/>
                    </a:move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89" name="Google Shape;1189;p69"/>
              <p:cNvSpPr/>
              <p:nvPr/>
            </p:nvSpPr>
            <p:spPr>
              <a:xfrm>
                <a:off x="881" y="129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90" name="Google Shape;1190;p69"/>
              <p:cNvSpPr/>
              <p:nvPr/>
            </p:nvSpPr>
            <p:spPr>
              <a:xfrm>
                <a:off x="881" y="138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91" name="Google Shape;1191;p69"/>
              <p:cNvSpPr/>
              <p:nvPr/>
            </p:nvSpPr>
            <p:spPr>
              <a:xfrm>
                <a:off x="881" y="1476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92" name="Google Shape;1192;p69"/>
              <p:cNvSpPr/>
              <p:nvPr/>
            </p:nvSpPr>
            <p:spPr>
              <a:xfrm>
                <a:off x="881" y="121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93" name="Google Shape;1193;p69"/>
              <p:cNvSpPr/>
              <p:nvPr/>
            </p:nvSpPr>
            <p:spPr>
              <a:xfrm>
                <a:off x="881" y="77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56" y="66"/>
                    </a:move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94" name="Google Shape;1194;p69"/>
              <p:cNvSpPr/>
              <p:nvPr/>
            </p:nvSpPr>
            <p:spPr>
              <a:xfrm>
                <a:off x="881" y="68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56" y="66"/>
                    </a:move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95" name="Google Shape;1195;p69"/>
              <p:cNvSpPr/>
              <p:nvPr/>
            </p:nvSpPr>
            <p:spPr>
              <a:xfrm>
                <a:off x="881" y="112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96" name="Google Shape;1196;p69"/>
              <p:cNvSpPr/>
              <p:nvPr/>
            </p:nvSpPr>
            <p:spPr>
              <a:xfrm>
                <a:off x="881" y="103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97" name="Google Shape;1197;p69"/>
              <p:cNvSpPr/>
              <p:nvPr/>
            </p:nvSpPr>
            <p:spPr>
              <a:xfrm>
                <a:off x="805" y="143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98" name="Google Shape;1198;p69"/>
              <p:cNvSpPr/>
              <p:nvPr/>
            </p:nvSpPr>
            <p:spPr>
              <a:xfrm>
                <a:off x="957" y="383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1"/>
                    </a:lnTo>
                    <a:lnTo>
                      <a:pt x="56" y="61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99" name="Google Shape;1199;p69"/>
              <p:cNvSpPr/>
              <p:nvPr/>
            </p:nvSpPr>
            <p:spPr>
              <a:xfrm>
                <a:off x="957" y="72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00" name="Google Shape;1200;p69"/>
              <p:cNvSpPr/>
              <p:nvPr/>
            </p:nvSpPr>
            <p:spPr>
              <a:xfrm>
                <a:off x="957" y="556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01" name="Google Shape;1201;p69"/>
              <p:cNvSpPr/>
              <p:nvPr/>
            </p:nvSpPr>
            <p:spPr>
              <a:xfrm>
                <a:off x="957" y="1344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02" name="Google Shape;1202;p69"/>
              <p:cNvSpPr/>
              <p:nvPr/>
            </p:nvSpPr>
            <p:spPr>
              <a:xfrm>
                <a:off x="957" y="143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03" name="Google Shape;1203;p69"/>
              <p:cNvSpPr/>
              <p:nvPr/>
            </p:nvSpPr>
            <p:spPr>
              <a:xfrm>
                <a:off x="957" y="1522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1"/>
                    </a:lnTo>
                    <a:lnTo>
                      <a:pt x="56" y="61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04" name="Google Shape;1204;p69"/>
              <p:cNvSpPr/>
              <p:nvPr/>
            </p:nvSpPr>
            <p:spPr>
              <a:xfrm>
                <a:off x="957" y="125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05" name="Google Shape;1205;p69"/>
              <p:cNvSpPr/>
              <p:nvPr/>
            </p:nvSpPr>
            <p:spPr>
              <a:xfrm>
                <a:off x="881" y="156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06" name="Google Shape;1206;p69"/>
              <p:cNvSpPr/>
              <p:nvPr/>
            </p:nvSpPr>
            <p:spPr>
              <a:xfrm>
                <a:off x="957" y="90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07" name="Google Shape;1207;p69"/>
              <p:cNvSpPr/>
              <p:nvPr/>
            </p:nvSpPr>
            <p:spPr>
              <a:xfrm>
                <a:off x="957" y="82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08" name="Google Shape;1208;p69"/>
              <p:cNvSpPr/>
              <p:nvPr/>
            </p:nvSpPr>
            <p:spPr>
              <a:xfrm>
                <a:off x="957" y="117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09" name="Google Shape;1209;p69"/>
              <p:cNvSpPr/>
              <p:nvPr/>
            </p:nvSpPr>
            <p:spPr>
              <a:xfrm>
                <a:off x="957" y="99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10" name="Google Shape;1210;p69"/>
              <p:cNvSpPr/>
              <p:nvPr/>
            </p:nvSpPr>
            <p:spPr>
              <a:xfrm>
                <a:off x="957" y="108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11" name="Google Shape;1211;p69"/>
              <p:cNvSpPr/>
              <p:nvPr/>
            </p:nvSpPr>
            <p:spPr>
              <a:xfrm>
                <a:off x="1490" y="1913"/>
                <a:ext cx="72" cy="66"/>
              </a:xfrm>
              <a:custGeom>
                <a:rect b="b" l="l" r="r" t="t"/>
                <a:pathLst>
                  <a:path extrusionOk="0" h="66" w="72">
                    <a:moveTo>
                      <a:pt x="16" y="0"/>
                    </a:moveTo>
                    <a:lnTo>
                      <a:pt x="0" y="35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2" y="35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12" name="Google Shape;1212;p69"/>
              <p:cNvSpPr/>
              <p:nvPr/>
            </p:nvSpPr>
            <p:spPr>
              <a:xfrm>
                <a:off x="1490" y="1740"/>
                <a:ext cx="72" cy="66"/>
              </a:xfrm>
              <a:custGeom>
                <a:rect b="b" l="l" r="r" t="t"/>
                <a:pathLst>
                  <a:path extrusionOk="0" h="66" w="72">
                    <a:moveTo>
                      <a:pt x="56" y="66"/>
                    </a:moveTo>
                    <a:lnTo>
                      <a:pt x="72" y="31"/>
                    </a:lnTo>
                    <a:lnTo>
                      <a:pt x="56" y="0"/>
                    </a:lnTo>
                    <a:lnTo>
                      <a:pt x="16" y="0"/>
                    </a:lnTo>
                    <a:lnTo>
                      <a:pt x="0" y="31"/>
                    </a:lnTo>
                    <a:lnTo>
                      <a:pt x="16" y="66"/>
                    </a:lnTo>
                    <a:lnTo>
                      <a:pt x="56" y="66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13" name="Google Shape;1213;p69"/>
              <p:cNvSpPr/>
              <p:nvPr/>
            </p:nvSpPr>
            <p:spPr>
              <a:xfrm>
                <a:off x="1490" y="2091"/>
                <a:ext cx="72" cy="61"/>
              </a:xfrm>
              <a:custGeom>
                <a:rect b="b" l="l" r="r" t="t"/>
                <a:pathLst>
                  <a:path extrusionOk="0" h="61" w="72">
                    <a:moveTo>
                      <a:pt x="16" y="0"/>
                    </a:moveTo>
                    <a:lnTo>
                      <a:pt x="0" y="30"/>
                    </a:lnTo>
                    <a:lnTo>
                      <a:pt x="16" y="61"/>
                    </a:lnTo>
                    <a:lnTo>
                      <a:pt x="56" y="61"/>
                    </a:lnTo>
                    <a:lnTo>
                      <a:pt x="72" y="30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14" name="Google Shape;1214;p69"/>
              <p:cNvSpPr/>
              <p:nvPr/>
            </p:nvSpPr>
            <p:spPr>
              <a:xfrm>
                <a:off x="1490" y="1389"/>
                <a:ext cx="72" cy="66"/>
              </a:xfrm>
              <a:custGeom>
                <a:rect b="b" l="l" r="r" t="t"/>
                <a:pathLst>
                  <a:path extrusionOk="0" h="66" w="72">
                    <a:moveTo>
                      <a:pt x="16" y="0"/>
                    </a:moveTo>
                    <a:lnTo>
                      <a:pt x="0" y="31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2" y="31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15" name="Google Shape;1215;p69"/>
              <p:cNvSpPr/>
              <p:nvPr/>
            </p:nvSpPr>
            <p:spPr>
              <a:xfrm>
                <a:off x="1338" y="191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5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16" name="Google Shape;1216;p69"/>
              <p:cNvSpPr/>
              <p:nvPr/>
            </p:nvSpPr>
            <p:spPr>
              <a:xfrm>
                <a:off x="1490" y="1999"/>
                <a:ext cx="72" cy="66"/>
              </a:xfrm>
              <a:custGeom>
                <a:rect b="b" l="l" r="r" t="t"/>
                <a:pathLst>
                  <a:path extrusionOk="0" h="66" w="72">
                    <a:moveTo>
                      <a:pt x="16" y="0"/>
                    </a:moveTo>
                    <a:lnTo>
                      <a:pt x="0" y="36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2" y="36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17" name="Google Shape;1217;p69"/>
              <p:cNvSpPr/>
              <p:nvPr/>
            </p:nvSpPr>
            <p:spPr>
              <a:xfrm>
                <a:off x="1490" y="1125"/>
                <a:ext cx="72" cy="66"/>
              </a:xfrm>
              <a:custGeom>
                <a:rect b="b" l="l" r="r" t="t"/>
                <a:pathLst>
                  <a:path extrusionOk="0" h="66" w="72">
                    <a:moveTo>
                      <a:pt x="16" y="0"/>
                    </a:moveTo>
                    <a:lnTo>
                      <a:pt x="0" y="31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2" y="31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18" name="Google Shape;1218;p69"/>
              <p:cNvSpPr/>
              <p:nvPr/>
            </p:nvSpPr>
            <p:spPr>
              <a:xfrm>
                <a:off x="1490" y="1039"/>
                <a:ext cx="72" cy="66"/>
              </a:xfrm>
              <a:custGeom>
                <a:rect b="b" l="l" r="r" t="t"/>
                <a:pathLst>
                  <a:path extrusionOk="0" h="66" w="72">
                    <a:moveTo>
                      <a:pt x="16" y="0"/>
                    </a:moveTo>
                    <a:lnTo>
                      <a:pt x="0" y="30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2" y="30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19" name="Google Shape;1219;p69"/>
              <p:cNvSpPr/>
              <p:nvPr/>
            </p:nvSpPr>
            <p:spPr>
              <a:xfrm>
                <a:off x="1490" y="2177"/>
                <a:ext cx="72" cy="66"/>
              </a:xfrm>
              <a:custGeom>
                <a:rect b="b" l="l" r="r" t="t"/>
                <a:pathLst>
                  <a:path extrusionOk="0" h="66" w="72">
                    <a:moveTo>
                      <a:pt x="16" y="0"/>
                    </a:moveTo>
                    <a:lnTo>
                      <a:pt x="0" y="30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2" y="30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20" name="Google Shape;1220;p69"/>
              <p:cNvSpPr/>
              <p:nvPr/>
            </p:nvSpPr>
            <p:spPr>
              <a:xfrm>
                <a:off x="1490" y="1298"/>
                <a:ext cx="72" cy="66"/>
              </a:xfrm>
              <a:custGeom>
                <a:rect b="b" l="l" r="r" t="t"/>
                <a:pathLst>
                  <a:path extrusionOk="0" h="66" w="72">
                    <a:moveTo>
                      <a:pt x="16" y="0"/>
                    </a:moveTo>
                    <a:lnTo>
                      <a:pt x="0" y="36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2" y="36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21" name="Google Shape;1221;p69"/>
              <p:cNvSpPr/>
              <p:nvPr/>
            </p:nvSpPr>
            <p:spPr>
              <a:xfrm>
                <a:off x="1490" y="1212"/>
                <a:ext cx="72" cy="66"/>
              </a:xfrm>
              <a:custGeom>
                <a:rect b="b" l="l" r="r" t="t"/>
                <a:pathLst>
                  <a:path extrusionOk="0" h="66" w="72">
                    <a:moveTo>
                      <a:pt x="16" y="0"/>
                    </a:moveTo>
                    <a:lnTo>
                      <a:pt x="0" y="35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2" y="35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22" name="Google Shape;1222;p69"/>
              <p:cNvSpPr/>
              <p:nvPr/>
            </p:nvSpPr>
            <p:spPr>
              <a:xfrm>
                <a:off x="1490" y="952"/>
                <a:ext cx="72" cy="61"/>
              </a:xfrm>
              <a:custGeom>
                <a:rect b="b" l="l" r="r" t="t"/>
                <a:pathLst>
                  <a:path extrusionOk="0" h="61" w="72">
                    <a:moveTo>
                      <a:pt x="16" y="0"/>
                    </a:moveTo>
                    <a:lnTo>
                      <a:pt x="0" y="31"/>
                    </a:lnTo>
                    <a:lnTo>
                      <a:pt x="16" y="61"/>
                    </a:lnTo>
                    <a:lnTo>
                      <a:pt x="56" y="61"/>
                    </a:lnTo>
                    <a:lnTo>
                      <a:pt x="72" y="31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23" name="Google Shape;1223;p69"/>
              <p:cNvSpPr/>
              <p:nvPr/>
            </p:nvSpPr>
            <p:spPr>
              <a:xfrm>
                <a:off x="1490" y="251"/>
                <a:ext cx="72" cy="66"/>
              </a:xfrm>
              <a:custGeom>
                <a:rect b="b" l="l" r="r" t="t"/>
                <a:pathLst>
                  <a:path extrusionOk="0" h="66" w="72">
                    <a:moveTo>
                      <a:pt x="16" y="0"/>
                    </a:moveTo>
                    <a:lnTo>
                      <a:pt x="0" y="31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2" y="31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24" name="Google Shape;1224;p69"/>
              <p:cNvSpPr/>
              <p:nvPr/>
            </p:nvSpPr>
            <p:spPr>
              <a:xfrm>
                <a:off x="1490" y="160"/>
                <a:ext cx="72" cy="66"/>
              </a:xfrm>
              <a:custGeom>
                <a:rect b="b" l="l" r="r" t="t"/>
                <a:pathLst>
                  <a:path extrusionOk="0" h="66" w="72">
                    <a:moveTo>
                      <a:pt x="16" y="0"/>
                    </a:moveTo>
                    <a:lnTo>
                      <a:pt x="0" y="35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2" y="35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25" name="Google Shape;1225;p69"/>
              <p:cNvSpPr/>
              <p:nvPr/>
            </p:nvSpPr>
            <p:spPr>
              <a:xfrm>
                <a:off x="1490" y="602"/>
                <a:ext cx="72" cy="66"/>
              </a:xfrm>
              <a:custGeom>
                <a:rect b="b" l="l" r="r" t="t"/>
                <a:pathLst>
                  <a:path extrusionOk="0" h="66" w="72">
                    <a:moveTo>
                      <a:pt x="16" y="0"/>
                    </a:moveTo>
                    <a:lnTo>
                      <a:pt x="0" y="30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2" y="30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26" name="Google Shape;1226;p69"/>
              <p:cNvSpPr/>
              <p:nvPr/>
            </p:nvSpPr>
            <p:spPr>
              <a:xfrm>
                <a:off x="1186" y="1476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27" name="Google Shape;1227;p69"/>
              <p:cNvSpPr/>
              <p:nvPr/>
            </p:nvSpPr>
            <p:spPr>
              <a:xfrm>
                <a:off x="1490" y="861"/>
                <a:ext cx="72" cy="66"/>
              </a:xfrm>
              <a:custGeom>
                <a:rect b="b" l="l" r="r" t="t"/>
                <a:pathLst>
                  <a:path extrusionOk="0" h="66" w="72">
                    <a:moveTo>
                      <a:pt x="16" y="0"/>
                    </a:moveTo>
                    <a:lnTo>
                      <a:pt x="0" y="36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2" y="36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28" name="Google Shape;1228;p69"/>
              <p:cNvSpPr/>
              <p:nvPr/>
            </p:nvSpPr>
            <p:spPr>
              <a:xfrm>
                <a:off x="1262" y="1522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1"/>
                    </a:lnTo>
                    <a:lnTo>
                      <a:pt x="56" y="61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29" name="Google Shape;1229;p69"/>
              <p:cNvSpPr/>
              <p:nvPr/>
            </p:nvSpPr>
            <p:spPr>
              <a:xfrm>
                <a:off x="1186" y="1826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30" name="Google Shape;1230;p69"/>
              <p:cNvSpPr/>
              <p:nvPr/>
            </p:nvSpPr>
            <p:spPr>
              <a:xfrm>
                <a:off x="1262" y="143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31" name="Google Shape;1231;p69"/>
              <p:cNvSpPr/>
              <p:nvPr/>
            </p:nvSpPr>
            <p:spPr>
              <a:xfrm>
                <a:off x="1262" y="108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32" name="Google Shape;1232;p69"/>
              <p:cNvSpPr/>
              <p:nvPr/>
            </p:nvSpPr>
            <p:spPr>
              <a:xfrm>
                <a:off x="1262" y="72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33" name="Google Shape;1233;p69"/>
              <p:cNvSpPr/>
              <p:nvPr/>
            </p:nvSpPr>
            <p:spPr>
              <a:xfrm>
                <a:off x="1262" y="125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34" name="Google Shape;1234;p69"/>
              <p:cNvSpPr/>
              <p:nvPr/>
            </p:nvSpPr>
            <p:spPr>
              <a:xfrm>
                <a:off x="1262" y="1344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35" name="Google Shape;1235;p69"/>
              <p:cNvSpPr/>
              <p:nvPr/>
            </p:nvSpPr>
            <p:spPr>
              <a:xfrm>
                <a:off x="1262" y="117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36" name="Google Shape;1236;p69"/>
              <p:cNvSpPr/>
              <p:nvPr/>
            </p:nvSpPr>
            <p:spPr>
              <a:xfrm>
                <a:off x="1262" y="99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37" name="Google Shape;1237;p69"/>
              <p:cNvSpPr/>
              <p:nvPr/>
            </p:nvSpPr>
            <p:spPr>
              <a:xfrm>
                <a:off x="1186" y="424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38" name="Google Shape;1238;p69"/>
              <p:cNvSpPr/>
              <p:nvPr/>
            </p:nvSpPr>
            <p:spPr>
              <a:xfrm>
                <a:off x="1186" y="25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39" name="Google Shape;1239;p69"/>
              <p:cNvSpPr/>
              <p:nvPr/>
            </p:nvSpPr>
            <p:spPr>
              <a:xfrm>
                <a:off x="1186" y="121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40" name="Google Shape;1240;p69"/>
              <p:cNvSpPr/>
              <p:nvPr/>
            </p:nvSpPr>
            <p:spPr>
              <a:xfrm>
                <a:off x="1186" y="112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41" name="Google Shape;1241;p69"/>
              <p:cNvSpPr/>
              <p:nvPr/>
            </p:nvSpPr>
            <p:spPr>
              <a:xfrm>
                <a:off x="1186" y="138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42" name="Google Shape;1242;p69"/>
              <p:cNvSpPr/>
              <p:nvPr/>
            </p:nvSpPr>
            <p:spPr>
              <a:xfrm>
                <a:off x="1186" y="129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43" name="Google Shape;1243;p69"/>
              <p:cNvSpPr/>
              <p:nvPr/>
            </p:nvSpPr>
            <p:spPr>
              <a:xfrm>
                <a:off x="1186" y="103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44" name="Google Shape;1244;p69"/>
              <p:cNvSpPr/>
              <p:nvPr/>
            </p:nvSpPr>
            <p:spPr>
              <a:xfrm>
                <a:off x="1186" y="952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1"/>
                    </a:lnTo>
                    <a:lnTo>
                      <a:pt x="56" y="61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45" name="Google Shape;1245;p69"/>
              <p:cNvSpPr/>
              <p:nvPr/>
            </p:nvSpPr>
            <p:spPr>
              <a:xfrm>
                <a:off x="1186" y="77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46" name="Google Shape;1246;p69"/>
              <p:cNvSpPr/>
              <p:nvPr/>
            </p:nvSpPr>
            <p:spPr>
              <a:xfrm>
                <a:off x="1186" y="86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47" name="Google Shape;1247;p69"/>
              <p:cNvSpPr/>
              <p:nvPr/>
            </p:nvSpPr>
            <p:spPr>
              <a:xfrm>
                <a:off x="1186" y="68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48" name="Google Shape;1248;p69"/>
              <p:cNvSpPr/>
              <p:nvPr/>
            </p:nvSpPr>
            <p:spPr>
              <a:xfrm>
                <a:off x="1338" y="33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0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49" name="Google Shape;1249;p69"/>
              <p:cNvSpPr/>
              <p:nvPr/>
            </p:nvSpPr>
            <p:spPr>
              <a:xfrm>
                <a:off x="1338" y="16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5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50" name="Google Shape;1250;p69"/>
              <p:cNvSpPr/>
              <p:nvPr/>
            </p:nvSpPr>
            <p:spPr>
              <a:xfrm>
                <a:off x="1338" y="138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1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51" name="Google Shape;1251;p69"/>
              <p:cNvSpPr/>
              <p:nvPr/>
            </p:nvSpPr>
            <p:spPr>
              <a:xfrm>
                <a:off x="1338" y="156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6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52" name="Google Shape;1252;p69"/>
              <p:cNvSpPr/>
              <p:nvPr/>
            </p:nvSpPr>
            <p:spPr>
              <a:xfrm>
                <a:off x="1338" y="1826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1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53" name="Google Shape;1253;p69"/>
              <p:cNvSpPr/>
              <p:nvPr/>
            </p:nvSpPr>
            <p:spPr>
              <a:xfrm>
                <a:off x="1338" y="1476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0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54" name="Google Shape;1254;p69"/>
              <p:cNvSpPr/>
              <p:nvPr/>
            </p:nvSpPr>
            <p:spPr>
              <a:xfrm>
                <a:off x="1262" y="178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55" name="Google Shape;1255;p69"/>
              <p:cNvSpPr/>
              <p:nvPr/>
            </p:nvSpPr>
            <p:spPr>
              <a:xfrm>
                <a:off x="1338" y="121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5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56" name="Google Shape;1256;p69"/>
              <p:cNvSpPr/>
              <p:nvPr/>
            </p:nvSpPr>
            <p:spPr>
              <a:xfrm>
                <a:off x="1338" y="77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5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57" name="Google Shape;1257;p69"/>
              <p:cNvSpPr/>
              <p:nvPr/>
            </p:nvSpPr>
            <p:spPr>
              <a:xfrm>
                <a:off x="1338" y="103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0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58" name="Google Shape;1258;p69"/>
              <p:cNvSpPr/>
              <p:nvPr/>
            </p:nvSpPr>
            <p:spPr>
              <a:xfrm>
                <a:off x="1338" y="424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6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59" name="Google Shape;1259;p69"/>
              <p:cNvSpPr/>
              <p:nvPr/>
            </p:nvSpPr>
            <p:spPr>
              <a:xfrm>
                <a:off x="1338" y="112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1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60" name="Google Shape;1260;p69"/>
              <p:cNvSpPr/>
              <p:nvPr/>
            </p:nvSpPr>
            <p:spPr>
              <a:xfrm>
                <a:off x="1262" y="64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61" name="Google Shape;1261;p69"/>
              <p:cNvSpPr/>
              <p:nvPr/>
            </p:nvSpPr>
            <p:spPr>
              <a:xfrm>
                <a:off x="200" y="82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62" name="Google Shape;1262;p69"/>
              <p:cNvSpPr/>
              <p:nvPr/>
            </p:nvSpPr>
            <p:spPr>
              <a:xfrm>
                <a:off x="200" y="72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63" name="Google Shape;1263;p69"/>
              <p:cNvSpPr/>
              <p:nvPr/>
            </p:nvSpPr>
            <p:spPr>
              <a:xfrm>
                <a:off x="200" y="64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64" name="Google Shape;1264;p69"/>
              <p:cNvSpPr/>
              <p:nvPr/>
            </p:nvSpPr>
            <p:spPr>
              <a:xfrm>
                <a:off x="200" y="90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65" name="Google Shape;1265;p69"/>
              <p:cNvSpPr/>
              <p:nvPr/>
            </p:nvSpPr>
            <p:spPr>
              <a:xfrm>
                <a:off x="353" y="64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5"/>
                    </a:lnTo>
                    <a:lnTo>
                      <a:pt x="15" y="66"/>
                    </a:lnTo>
                    <a:lnTo>
                      <a:pt x="55" y="66"/>
                    </a:lnTo>
                    <a:lnTo>
                      <a:pt x="76" y="35"/>
                    </a:lnTo>
                    <a:lnTo>
                      <a:pt x="55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66" name="Google Shape;1266;p69"/>
              <p:cNvSpPr/>
              <p:nvPr/>
            </p:nvSpPr>
            <p:spPr>
              <a:xfrm>
                <a:off x="353" y="72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5"/>
                    </a:lnTo>
                    <a:lnTo>
                      <a:pt x="15" y="66"/>
                    </a:lnTo>
                    <a:lnTo>
                      <a:pt x="55" y="66"/>
                    </a:lnTo>
                    <a:lnTo>
                      <a:pt x="76" y="35"/>
                    </a:lnTo>
                    <a:lnTo>
                      <a:pt x="55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67" name="Google Shape;1267;p69"/>
              <p:cNvSpPr/>
              <p:nvPr/>
            </p:nvSpPr>
            <p:spPr>
              <a:xfrm>
                <a:off x="276" y="775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68" name="Google Shape;1268;p69"/>
              <p:cNvSpPr/>
              <p:nvPr/>
            </p:nvSpPr>
            <p:spPr>
              <a:xfrm>
                <a:off x="276" y="688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69" name="Google Shape;1269;p69"/>
              <p:cNvSpPr/>
              <p:nvPr/>
            </p:nvSpPr>
            <p:spPr>
              <a:xfrm>
                <a:off x="276" y="602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0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70" name="Google Shape;1270;p69"/>
              <p:cNvSpPr/>
              <p:nvPr/>
            </p:nvSpPr>
            <p:spPr>
              <a:xfrm>
                <a:off x="124" y="86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71" name="Google Shape;1271;p69"/>
              <p:cNvSpPr/>
              <p:nvPr/>
            </p:nvSpPr>
            <p:spPr>
              <a:xfrm>
                <a:off x="728" y="510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61" y="66"/>
                    </a:moveTo>
                    <a:lnTo>
                      <a:pt x="77" y="36"/>
                    </a:lnTo>
                    <a:lnTo>
                      <a:pt x="61" y="0"/>
                    </a:lnTo>
                    <a:lnTo>
                      <a:pt x="21" y="0"/>
                    </a:lnTo>
                    <a:lnTo>
                      <a:pt x="0" y="36"/>
                    </a:lnTo>
                    <a:lnTo>
                      <a:pt x="21" y="66"/>
                    </a:lnTo>
                    <a:lnTo>
                      <a:pt x="61" y="66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72" name="Google Shape;1272;p69"/>
              <p:cNvSpPr/>
              <p:nvPr/>
            </p:nvSpPr>
            <p:spPr>
              <a:xfrm>
                <a:off x="728" y="1212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5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73" name="Google Shape;1273;p69"/>
              <p:cNvSpPr/>
              <p:nvPr/>
            </p:nvSpPr>
            <p:spPr>
              <a:xfrm>
                <a:off x="728" y="1298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6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74" name="Google Shape;1274;p69"/>
              <p:cNvSpPr/>
              <p:nvPr/>
            </p:nvSpPr>
            <p:spPr>
              <a:xfrm>
                <a:off x="728" y="775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5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75" name="Google Shape;1275;p69"/>
              <p:cNvSpPr/>
              <p:nvPr/>
            </p:nvSpPr>
            <p:spPr>
              <a:xfrm>
                <a:off x="728" y="688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1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76" name="Google Shape;1276;p69"/>
              <p:cNvSpPr/>
              <p:nvPr/>
            </p:nvSpPr>
            <p:spPr>
              <a:xfrm>
                <a:off x="728" y="1039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0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77" name="Google Shape;1277;p69"/>
              <p:cNvSpPr/>
              <p:nvPr/>
            </p:nvSpPr>
            <p:spPr>
              <a:xfrm>
                <a:off x="728" y="952"/>
                <a:ext cx="77" cy="61"/>
              </a:xfrm>
              <a:custGeom>
                <a:rect b="b" l="l" r="r" t="t"/>
                <a:pathLst>
                  <a:path extrusionOk="0" h="61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1"/>
                    </a:lnTo>
                    <a:lnTo>
                      <a:pt x="61" y="61"/>
                    </a:lnTo>
                    <a:lnTo>
                      <a:pt x="77" y="31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78" name="Google Shape;1278;p69"/>
              <p:cNvSpPr/>
              <p:nvPr/>
            </p:nvSpPr>
            <p:spPr>
              <a:xfrm>
                <a:off x="728" y="1125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1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79" name="Google Shape;1279;p69"/>
              <p:cNvSpPr/>
              <p:nvPr/>
            </p:nvSpPr>
            <p:spPr>
              <a:xfrm>
                <a:off x="728" y="861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6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80" name="Google Shape;1280;p69"/>
              <p:cNvSpPr/>
              <p:nvPr/>
            </p:nvSpPr>
            <p:spPr>
              <a:xfrm>
                <a:off x="805" y="125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81" name="Google Shape;1281;p69"/>
              <p:cNvSpPr/>
              <p:nvPr/>
            </p:nvSpPr>
            <p:spPr>
              <a:xfrm>
                <a:off x="805" y="117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82" name="Google Shape;1282;p69"/>
              <p:cNvSpPr/>
              <p:nvPr/>
            </p:nvSpPr>
            <p:spPr>
              <a:xfrm>
                <a:off x="805" y="108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83" name="Google Shape;1283;p69"/>
              <p:cNvSpPr/>
              <p:nvPr/>
            </p:nvSpPr>
            <p:spPr>
              <a:xfrm>
                <a:off x="805" y="1344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84" name="Google Shape;1284;p69"/>
              <p:cNvSpPr/>
              <p:nvPr/>
            </p:nvSpPr>
            <p:spPr>
              <a:xfrm>
                <a:off x="728" y="1389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1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85" name="Google Shape;1285;p69"/>
              <p:cNvSpPr/>
              <p:nvPr/>
            </p:nvSpPr>
            <p:spPr>
              <a:xfrm>
                <a:off x="805" y="72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86" name="Google Shape;1286;p69"/>
              <p:cNvSpPr/>
              <p:nvPr/>
            </p:nvSpPr>
            <p:spPr>
              <a:xfrm>
                <a:off x="805" y="47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87" name="Google Shape;1287;p69"/>
              <p:cNvSpPr/>
              <p:nvPr/>
            </p:nvSpPr>
            <p:spPr>
              <a:xfrm>
                <a:off x="805" y="64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88" name="Google Shape;1288;p69"/>
              <p:cNvSpPr/>
              <p:nvPr/>
            </p:nvSpPr>
            <p:spPr>
              <a:xfrm>
                <a:off x="805" y="90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89" name="Google Shape;1289;p69"/>
              <p:cNvSpPr/>
              <p:nvPr/>
            </p:nvSpPr>
            <p:spPr>
              <a:xfrm>
                <a:off x="805" y="99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90" name="Google Shape;1290;p69"/>
              <p:cNvSpPr/>
              <p:nvPr/>
            </p:nvSpPr>
            <p:spPr>
              <a:xfrm>
                <a:off x="805" y="82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91" name="Google Shape;1291;p69"/>
              <p:cNvSpPr/>
              <p:nvPr/>
            </p:nvSpPr>
            <p:spPr>
              <a:xfrm>
                <a:off x="652" y="108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6" y="35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92" name="Google Shape;1292;p69"/>
              <p:cNvSpPr/>
              <p:nvPr/>
            </p:nvSpPr>
            <p:spPr>
              <a:xfrm>
                <a:off x="429" y="86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6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93" name="Google Shape;1293;p69"/>
              <p:cNvSpPr/>
              <p:nvPr/>
            </p:nvSpPr>
            <p:spPr>
              <a:xfrm>
                <a:off x="124" y="103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94" name="Google Shape;1294;p69"/>
              <p:cNvSpPr/>
              <p:nvPr/>
            </p:nvSpPr>
            <p:spPr>
              <a:xfrm>
                <a:off x="576" y="952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1"/>
                    </a:lnTo>
                    <a:lnTo>
                      <a:pt x="61" y="61"/>
                    </a:lnTo>
                    <a:lnTo>
                      <a:pt x="76" y="31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95" name="Google Shape;1295;p69"/>
              <p:cNvSpPr/>
              <p:nvPr/>
            </p:nvSpPr>
            <p:spPr>
              <a:xfrm>
                <a:off x="200" y="99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96" name="Google Shape;1296;p69"/>
              <p:cNvSpPr/>
              <p:nvPr/>
            </p:nvSpPr>
            <p:spPr>
              <a:xfrm>
                <a:off x="276" y="861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6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97" name="Google Shape;1297;p69"/>
              <p:cNvSpPr/>
              <p:nvPr/>
            </p:nvSpPr>
            <p:spPr>
              <a:xfrm>
                <a:off x="353" y="82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1"/>
                    </a:lnTo>
                    <a:lnTo>
                      <a:pt x="15" y="66"/>
                    </a:lnTo>
                    <a:lnTo>
                      <a:pt x="55" y="66"/>
                    </a:lnTo>
                    <a:lnTo>
                      <a:pt x="76" y="31"/>
                    </a:lnTo>
                    <a:lnTo>
                      <a:pt x="55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98" name="Google Shape;1298;p69"/>
              <p:cNvSpPr/>
              <p:nvPr/>
            </p:nvSpPr>
            <p:spPr>
              <a:xfrm>
                <a:off x="505" y="907"/>
                <a:ext cx="71" cy="66"/>
              </a:xfrm>
              <a:custGeom>
                <a:rect b="b" l="l" r="r" t="t"/>
                <a:pathLst>
                  <a:path extrusionOk="0" h="66" w="71">
                    <a:moveTo>
                      <a:pt x="15" y="0"/>
                    </a:moveTo>
                    <a:lnTo>
                      <a:pt x="0" y="30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1" y="30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99" name="Google Shape;1299;p69"/>
              <p:cNvSpPr/>
              <p:nvPr/>
            </p:nvSpPr>
            <p:spPr>
              <a:xfrm>
                <a:off x="505" y="820"/>
                <a:ext cx="71" cy="66"/>
              </a:xfrm>
              <a:custGeom>
                <a:rect b="b" l="l" r="r" t="t"/>
                <a:pathLst>
                  <a:path extrusionOk="0" h="66" w="71">
                    <a:moveTo>
                      <a:pt x="15" y="0"/>
                    </a:moveTo>
                    <a:lnTo>
                      <a:pt x="0" y="31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1" y="31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00" name="Google Shape;1300;p69"/>
              <p:cNvSpPr/>
              <p:nvPr/>
            </p:nvSpPr>
            <p:spPr>
              <a:xfrm>
                <a:off x="429" y="68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1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01" name="Google Shape;1301;p69"/>
              <p:cNvSpPr/>
              <p:nvPr/>
            </p:nvSpPr>
            <p:spPr>
              <a:xfrm>
                <a:off x="505" y="729"/>
                <a:ext cx="71" cy="66"/>
              </a:xfrm>
              <a:custGeom>
                <a:rect b="b" l="l" r="r" t="t"/>
                <a:pathLst>
                  <a:path extrusionOk="0" h="66" w="71">
                    <a:moveTo>
                      <a:pt x="15" y="0"/>
                    </a:moveTo>
                    <a:lnTo>
                      <a:pt x="0" y="35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1" y="35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02" name="Google Shape;1302;p69"/>
              <p:cNvSpPr/>
              <p:nvPr/>
            </p:nvSpPr>
            <p:spPr>
              <a:xfrm>
                <a:off x="429" y="77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5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03" name="Google Shape;1303;p69"/>
              <p:cNvSpPr/>
              <p:nvPr/>
            </p:nvSpPr>
            <p:spPr>
              <a:xfrm>
                <a:off x="505" y="643"/>
                <a:ext cx="71" cy="66"/>
              </a:xfrm>
              <a:custGeom>
                <a:rect b="b" l="l" r="r" t="t"/>
                <a:pathLst>
                  <a:path extrusionOk="0" h="66" w="71">
                    <a:moveTo>
                      <a:pt x="15" y="0"/>
                    </a:moveTo>
                    <a:lnTo>
                      <a:pt x="0" y="35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1" y="35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04" name="Google Shape;1304;p69"/>
              <p:cNvSpPr/>
              <p:nvPr/>
            </p:nvSpPr>
            <p:spPr>
              <a:xfrm>
                <a:off x="429" y="60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0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05" name="Google Shape;1305;p69"/>
              <p:cNvSpPr/>
              <p:nvPr/>
            </p:nvSpPr>
            <p:spPr>
              <a:xfrm>
                <a:off x="652" y="99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6" y="36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06" name="Google Shape;1306;p69"/>
              <p:cNvSpPr/>
              <p:nvPr/>
            </p:nvSpPr>
            <p:spPr>
              <a:xfrm>
                <a:off x="652" y="82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6" y="31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07" name="Google Shape;1307;p69"/>
              <p:cNvSpPr/>
              <p:nvPr/>
            </p:nvSpPr>
            <p:spPr>
              <a:xfrm>
                <a:off x="652" y="90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6" y="30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08" name="Google Shape;1308;p69"/>
              <p:cNvSpPr/>
              <p:nvPr/>
            </p:nvSpPr>
            <p:spPr>
              <a:xfrm>
                <a:off x="652" y="72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6" y="35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09" name="Google Shape;1309;p69"/>
              <p:cNvSpPr/>
              <p:nvPr/>
            </p:nvSpPr>
            <p:spPr>
              <a:xfrm>
                <a:off x="652" y="64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6" y="35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10" name="Google Shape;1310;p69"/>
              <p:cNvSpPr/>
              <p:nvPr/>
            </p:nvSpPr>
            <p:spPr>
              <a:xfrm>
                <a:off x="576" y="77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5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11" name="Google Shape;1311;p69"/>
              <p:cNvSpPr/>
              <p:nvPr/>
            </p:nvSpPr>
            <p:spPr>
              <a:xfrm>
                <a:off x="576" y="86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6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12" name="Google Shape;1312;p69"/>
              <p:cNvSpPr/>
              <p:nvPr/>
            </p:nvSpPr>
            <p:spPr>
              <a:xfrm>
                <a:off x="576" y="68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1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13" name="Google Shape;1313;p69"/>
              <p:cNvSpPr/>
              <p:nvPr/>
            </p:nvSpPr>
            <p:spPr>
              <a:xfrm>
                <a:off x="576" y="60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0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14" name="Google Shape;1314;p69"/>
              <p:cNvSpPr/>
              <p:nvPr/>
            </p:nvSpPr>
            <p:spPr>
              <a:xfrm>
                <a:off x="2247" y="510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6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15" name="Google Shape;1315;p69"/>
              <p:cNvSpPr/>
              <p:nvPr/>
            </p:nvSpPr>
            <p:spPr>
              <a:xfrm>
                <a:off x="2324" y="29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6"/>
                    </a:lnTo>
                    <a:lnTo>
                      <a:pt x="15" y="66"/>
                    </a:lnTo>
                    <a:lnTo>
                      <a:pt x="55" y="66"/>
                    </a:lnTo>
                    <a:lnTo>
                      <a:pt x="76" y="36"/>
                    </a:lnTo>
                    <a:lnTo>
                      <a:pt x="55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16" name="Google Shape;1316;p69"/>
              <p:cNvSpPr/>
              <p:nvPr/>
            </p:nvSpPr>
            <p:spPr>
              <a:xfrm>
                <a:off x="2324" y="383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15" y="0"/>
                    </a:moveTo>
                    <a:lnTo>
                      <a:pt x="0" y="31"/>
                    </a:lnTo>
                    <a:lnTo>
                      <a:pt x="15" y="61"/>
                    </a:lnTo>
                    <a:lnTo>
                      <a:pt x="55" y="61"/>
                    </a:lnTo>
                    <a:lnTo>
                      <a:pt x="76" y="31"/>
                    </a:lnTo>
                    <a:lnTo>
                      <a:pt x="55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17" name="Google Shape;1317;p69"/>
              <p:cNvSpPr/>
              <p:nvPr/>
            </p:nvSpPr>
            <p:spPr>
              <a:xfrm>
                <a:off x="2324" y="47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0"/>
                    </a:lnTo>
                    <a:lnTo>
                      <a:pt x="15" y="66"/>
                    </a:lnTo>
                    <a:lnTo>
                      <a:pt x="55" y="66"/>
                    </a:lnTo>
                    <a:lnTo>
                      <a:pt x="76" y="30"/>
                    </a:lnTo>
                    <a:lnTo>
                      <a:pt x="55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18" name="Google Shape;1318;p69"/>
              <p:cNvSpPr/>
              <p:nvPr/>
            </p:nvSpPr>
            <p:spPr>
              <a:xfrm>
                <a:off x="2095" y="217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19" name="Google Shape;1319;p69"/>
              <p:cNvSpPr/>
              <p:nvPr/>
            </p:nvSpPr>
            <p:spPr>
              <a:xfrm>
                <a:off x="2247" y="160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20" name="Google Shape;1320;p69"/>
              <p:cNvSpPr/>
              <p:nvPr/>
            </p:nvSpPr>
            <p:spPr>
              <a:xfrm>
                <a:off x="2171" y="64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21" name="Google Shape;1321;p69"/>
              <p:cNvSpPr/>
              <p:nvPr/>
            </p:nvSpPr>
            <p:spPr>
              <a:xfrm>
                <a:off x="2247" y="251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22" name="Google Shape;1322;p69"/>
              <p:cNvSpPr/>
              <p:nvPr/>
            </p:nvSpPr>
            <p:spPr>
              <a:xfrm>
                <a:off x="2247" y="338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0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23" name="Google Shape;1323;p69"/>
              <p:cNvSpPr/>
              <p:nvPr/>
            </p:nvSpPr>
            <p:spPr>
              <a:xfrm>
                <a:off x="2247" y="424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6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24" name="Google Shape;1324;p69"/>
              <p:cNvSpPr/>
              <p:nvPr/>
            </p:nvSpPr>
            <p:spPr>
              <a:xfrm>
                <a:off x="2171" y="556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25" name="Google Shape;1325;p69"/>
              <p:cNvSpPr/>
              <p:nvPr/>
            </p:nvSpPr>
            <p:spPr>
              <a:xfrm>
                <a:off x="2171" y="47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26" name="Google Shape;1326;p69"/>
              <p:cNvSpPr/>
              <p:nvPr/>
            </p:nvSpPr>
            <p:spPr>
              <a:xfrm>
                <a:off x="2171" y="383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1"/>
                    </a:lnTo>
                    <a:lnTo>
                      <a:pt x="56" y="61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27" name="Google Shape;1327;p69"/>
              <p:cNvSpPr/>
              <p:nvPr/>
            </p:nvSpPr>
            <p:spPr>
              <a:xfrm>
                <a:off x="2171" y="29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28" name="Google Shape;1328;p69"/>
              <p:cNvSpPr/>
              <p:nvPr/>
            </p:nvSpPr>
            <p:spPr>
              <a:xfrm>
                <a:off x="2171" y="206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29" name="Google Shape;1329;p69"/>
              <p:cNvSpPr/>
              <p:nvPr/>
            </p:nvSpPr>
            <p:spPr>
              <a:xfrm>
                <a:off x="2547" y="156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6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30" name="Google Shape;1330;p69"/>
              <p:cNvSpPr/>
              <p:nvPr/>
            </p:nvSpPr>
            <p:spPr>
              <a:xfrm>
                <a:off x="2547" y="103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0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31" name="Google Shape;1331;p69"/>
              <p:cNvSpPr/>
              <p:nvPr/>
            </p:nvSpPr>
            <p:spPr>
              <a:xfrm>
                <a:off x="2547" y="138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1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32" name="Google Shape;1332;p69"/>
              <p:cNvSpPr/>
              <p:nvPr/>
            </p:nvSpPr>
            <p:spPr>
              <a:xfrm>
                <a:off x="2547" y="164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5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33" name="Google Shape;1333;p69"/>
              <p:cNvSpPr/>
              <p:nvPr/>
            </p:nvSpPr>
            <p:spPr>
              <a:xfrm>
                <a:off x="2547" y="174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1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34" name="Google Shape;1334;p69"/>
              <p:cNvSpPr/>
              <p:nvPr/>
            </p:nvSpPr>
            <p:spPr>
              <a:xfrm>
                <a:off x="2476" y="1872"/>
                <a:ext cx="71" cy="61"/>
              </a:xfrm>
              <a:custGeom>
                <a:rect b="b" l="l" r="r" t="t"/>
                <a:pathLst>
                  <a:path extrusionOk="0" h="61" w="71">
                    <a:moveTo>
                      <a:pt x="15" y="0"/>
                    </a:moveTo>
                    <a:lnTo>
                      <a:pt x="0" y="31"/>
                    </a:lnTo>
                    <a:lnTo>
                      <a:pt x="15" y="61"/>
                    </a:lnTo>
                    <a:lnTo>
                      <a:pt x="56" y="61"/>
                    </a:lnTo>
                    <a:lnTo>
                      <a:pt x="71" y="31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35" name="Google Shape;1335;p69"/>
              <p:cNvSpPr/>
              <p:nvPr/>
            </p:nvSpPr>
            <p:spPr>
              <a:xfrm>
                <a:off x="2547" y="1826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1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36" name="Google Shape;1336;p69"/>
              <p:cNvSpPr/>
              <p:nvPr/>
            </p:nvSpPr>
            <p:spPr>
              <a:xfrm>
                <a:off x="2547" y="191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5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37" name="Google Shape;1337;p69"/>
              <p:cNvSpPr/>
              <p:nvPr/>
            </p:nvSpPr>
            <p:spPr>
              <a:xfrm>
                <a:off x="2623" y="160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6" y="30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38" name="Google Shape;1338;p69"/>
              <p:cNvSpPr/>
              <p:nvPr/>
            </p:nvSpPr>
            <p:spPr>
              <a:xfrm>
                <a:off x="2623" y="1694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6" y="31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39" name="Google Shape;1339;p69"/>
              <p:cNvSpPr/>
              <p:nvPr/>
            </p:nvSpPr>
            <p:spPr>
              <a:xfrm>
                <a:off x="2623" y="178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6" y="35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40" name="Google Shape;1340;p69"/>
              <p:cNvSpPr/>
              <p:nvPr/>
            </p:nvSpPr>
            <p:spPr>
              <a:xfrm>
                <a:off x="2623" y="1872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1" y="0"/>
                    </a:moveTo>
                    <a:lnTo>
                      <a:pt x="0" y="31"/>
                    </a:lnTo>
                    <a:lnTo>
                      <a:pt x="21" y="61"/>
                    </a:lnTo>
                    <a:lnTo>
                      <a:pt x="61" y="61"/>
                    </a:lnTo>
                    <a:lnTo>
                      <a:pt x="76" y="31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41" name="Google Shape;1341;p69"/>
              <p:cNvSpPr/>
              <p:nvPr/>
            </p:nvSpPr>
            <p:spPr>
              <a:xfrm>
                <a:off x="2623" y="1522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1" y="0"/>
                    </a:moveTo>
                    <a:lnTo>
                      <a:pt x="0" y="30"/>
                    </a:lnTo>
                    <a:lnTo>
                      <a:pt x="21" y="61"/>
                    </a:lnTo>
                    <a:lnTo>
                      <a:pt x="61" y="61"/>
                    </a:lnTo>
                    <a:lnTo>
                      <a:pt x="76" y="30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42" name="Google Shape;1342;p69"/>
              <p:cNvSpPr/>
              <p:nvPr/>
            </p:nvSpPr>
            <p:spPr>
              <a:xfrm>
                <a:off x="2623" y="143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6" y="36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43" name="Google Shape;1343;p69"/>
              <p:cNvSpPr/>
              <p:nvPr/>
            </p:nvSpPr>
            <p:spPr>
              <a:xfrm>
                <a:off x="2623" y="1344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6" y="35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44" name="Google Shape;1344;p69"/>
              <p:cNvSpPr/>
              <p:nvPr/>
            </p:nvSpPr>
            <p:spPr>
              <a:xfrm>
                <a:off x="2623" y="108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6" y="35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45" name="Google Shape;1345;p69"/>
              <p:cNvSpPr/>
              <p:nvPr/>
            </p:nvSpPr>
            <p:spPr>
              <a:xfrm>
                <a:off x="2623" y="99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6" y="36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46" name="Google Shape;1346;p69"/>
              <p:cNvSpPr/>
              <p:nvPr/>
            </p:nvSpPr>
            <p:spPr>
              <a:xfrm>
                <a:off x="2324" y="72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5"/>
                    </a:lnTo>
                    <a:lnTo>
                      <a:pt x="15" y="66"/>
                    </a:lnTo>
                    <a:lnTo>
                      <a:pt x="55" y="66"/>
                    </a:lnTo>
                    <a:lnTo>
                      <a:pt x="76" y="35"/>
                    </a:lnTo>
                    <a:lnTo>
                      <a:pt x="55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47" name="Google Shape;1347;p69"/>
              <p:cNvSpPr/>
              <p:nvPr/>
            </p:nvSpPr>
            <p:spPr>
              <a:xfrm>
                <a:off x="2400" y="25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1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48" name="Google Shape;1348;p69"/>
              <p:cNvSpPr/>
              <p:nvPr/>
            </p:nvSpPr>
            <p:spPr>
              <a:xfrm>
                <a:off x="2476" y="1781"/>
                <a:ext cx="71" cy="66"/>
              </a:xfrm>
              <a:custGeom>
                <a:rect b="b" l="l" r="r" t="t"/>
                <a:pathLst>
                  <a:path extrusionOk="0" h="66" w="71">
                    <a:moveTo>
                      <a:pt x="15" y="0"/>
                    </a:moveTo>
                    <a:lnTo>
                      <a:pt x="0" y="35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1" y="35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49" name="Google Shape;1349;p69"/>
              <p:cNvSpPr/>
              <p:nvPr/>
            </p:nvSpPr>
            <p:spPr>
              <a:xfrm>
                <a:off x="2476" y="1694"/>
                <a:ext cx="71" cy="66"/>
              </a:xfrm>
              <a:custGeom>
                <a:rect b="b" l="l" r="r" t="t"/>
                <a:pathLst>
                  <a:path extrusionOk="0" h="66" w="71">
                    <a:moveTo>
                      <a:pt x="15" y="0"/>
                    </a:moveTo>
                    <a:lnTo>
                      <a:pt x="0" y="31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1" y="31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50" name="Google Shape;1350;p69"/>
              <p:cNvSpPr/>
              <p:nvPr/>
            </p:nvSpPr>
            <p:spPr>
              <a:xfrm>
                <a:off x="1714" y="213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6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51" name="Google Shape;1351;p69"/>
              <p:cNvSpPr/>
              <p:nvPr/>
            </p:nvSpPr>
            <p:spPr>
              <a:xfrm>
                <a:off x="1714" y="204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0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52" name="Google Shape;1352;p69"/>
              <p:cNvSpPr/>
              <p:nvPr/>
            </p:nvSpPr>
            <p:spPr>
              <a:xfrm>
                <a:off x="1714" y="230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1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53" name="Google Shape;1353;p69"/>
              <p:cNvSpPr/>
              <p:nvPr/>
            </p:nvSpPr>
            <p:spPr>
              <a:xfrm>
                <a:off x="1714" y="383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61" y="61"/>
                    </a:moveTo>
                    <a:lnTo>
                      <a:pt x="76" y="31"/>
                    </a:lnTo>
                    <a:lnTo>
                      <a:pt x="61" y="0"/>
                    </a:lnTo>
                    <a:lnTo>
                      <a:pt x="20" y="0"/>
                    </a:lnTo>
                    <a:lnTo>
                      <a:pt x="0" y="31"/>
                    </a:lnTo>
                    <a:lnTo>
                      <a:pt x="20" y="61"/>
                    </a:lnTo>
                    <a:lnTo>
                      <a:pt x="61" y="61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54" name="Google Shape;1354;p69"/>
              <p:cNvSpPr/>
              <p:nvPr/>
            </p:nvSpPr>
            <p:spPr>
              <a:xfrm>
                <a:off x="1714" y="221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5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55" name="Google Shape;1355;p69"/>
              <p:cNvSpPr/>
              <p:nvPr/>
            </p:nvSpPr>
            <p:spPr>
              <a:xfrm>
                <a:off x="1714" y="2395"/>
                <a:ext cx="76" cy="67"/>
              </a:xfrm>
              <a:custGeom>
                <a:rect b="b" l="l" r="r" t="t"/>
                <a:pathLst>
                  <a:path extrusionOk="0" h="67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7"/>
                    </a:lnTo>
                    <a:lnTo>
                      <a:pt x="61" y="67"/>
                    </a:lnTo>
                    <a:lnTo>
                      <a:pt x="76" y="31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356" name="Google Shape;1356;p69"/>
            <p:cNvGrpSpPr/>
            <p:nvPr/>
          </p:nvGrpSpPr>
          <p:grpSpPr>
            <a:xfrm>
              <a:off x="1414" y="160"/>
              <a:ext cx="4242" cy="2911"/>
              <a:chOff x="1414" y="160"/>
              <a:chExt cx="4242" cy="2911"/>
            </a:xfrm>
          </p:grpSpPr>
          <p:sp>
            <p:nvSpPr>
              <p:cNvPr id="1357" name="Google Shape;1357;p69"/>
              <p:cNvSpPr/>
              <p:nvPr/>
            </p:nvSpPr>
            <p:spPr>
              <a:xfrm>
                <a:off x="1714" y="108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5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58" name="Google Shape;1358;p69"/>
              <p:cNvSpPr/>
              <p:nvPr/>
            </p:nvSpPr>
            <p:spPr>
              <a:xfrm>
                <a:off x="1714" y="29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61" y="66"/>
                    </a:moveTo>
                    <a:lnTo>
                      <a:pt x="76" y="36"/>
                    </a:lnTo>
                    <a:lnTo>
                      <a:pt x="61" y="0"/>
                    </a:lnTo>
                    <a:lnTo>
                      <a:pt x="20" y="0"/>
                    </a:lnTo>
                    <a:lnTo>
                      <a:pt x="0" y="36"/>
                    </a:lnTo>
                    <a:lnTo>
                      <a:pt x="20" y="66"/>
                    </a:lnTo>
                    <a:lnTo>
                      <a:pt x="61" y="66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59" name="Google Shape;1359;p69"/>
              <p:cNvSpPr/>
              <p:nvPr/>
            </p:nvSpPr>
            <p:spPr>
              <a:xfrm>
                <a:off x="1714" y="248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5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60" name="Google Shape;1360;p69"/>
              <p:cNvSpPr/>
              <p:nvPr/>
            </p:nvSpPr>
            <p:spPr>
              <a:xfrm>
                <a:off x="1714" y="256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6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61" name="Google Shape;1361;p69"/>
              <p:cNvSpPr/>
              <p:nvPr/>
            </p:nvSpPr>
            <p:spPr>
              <a:xfrm>
                <a:off x="1638" y="278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5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62" name="Google Shape;1362;p69"/>
              <p:cNvSpPr/>
              <p:nvPr/>
            </p:nvSpPr>
            <p:spPr>
              <a:xfrm>
                <a:off x="1714" y="195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0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63" name="Google Shape;1363;p69"/>
              <p:cNvSpPr/>
              <p:nvPr/>
            </p:nvSpPr>
            <p:spPr>
              <a:xfrm>
                <a:off x="1790" y="51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64" name="Google Shape;1364;p69"/>
              <p:cNvSpPr/>
              <p:nvPr/>
            </p:nvSpPr>
            <p:spPr>
              <a:xfrm>
                <a:off x="1790" y="2091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1"/>
                    </a:lnTo>
                    <a:lnTo>
                      <a:pt x="56" y="61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65" name="Google Shape;1365;p69"/>
              <p:cNvSpPr/>
              <p:nvPr/>
            </p:nvSpPr>
            <p:spPr>
              <a:xfrm>
                <a:off x="1790" y="217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66" name="Google Shape;1366;p69"/>
              <p:cNvSpPr/>
              <p:nvPr/>
            </p:nvSpPr>
            <p:spPr>
              <a:xfrm>
                <a:off x="1790" y="226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67" name="Google Shape;1367;p69"/>
              <p:cNvSpPr/>
              <p:nvPr/>
            </p:nvSpPr>
            <p:spPr>
              <a:xfrm>
                <a:off x="1790" y="235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68" name="Google Shape;1368;p69"/>
              <p:cNvSpPr/>
              <p:nvPr/>
            </p:nvSpPr>
            <p:spPr>
              <a:xfrm>
                <a:off x="1790" y="25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69" name="Google Shape;1369;p69"/>
              <p:cNvSpPr/>
              <p:nvPr/>
            </p:nvSpPr>
            <p:spPr>
              <a:xfrm>
                <a:off x="1790" y="424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70" name="Google Shape;1370;p69"/>
              <p:cNvSpPr/>
              <p:nvPr/>
            </p:nvSpPr>
            <p:spPr>
              <a:xfrm>
                <a:off x="1790" y="199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71" name="Google Shape;1371;p69"/>
              <p:cNvSpPr/>
              <p:nvPr/>
            </p:nvSpPr>
            <p:spPr>
              <a:xfrm>
                <a:off x="1790" y="33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72" name="Google Shape;1372;p69"/>
              <p:cNvSpPr/>
              <p:nvPr/>
            </p:nvSpPr>
            <p:spPr>
              <a:xfrm>
                <a:off x="1790" y="252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73" name="Google Shape;1373;p69"/>
              <p:cNvSpPr/>
              <p:nvPr/>
            </p:nvSpPr>
            <p:spPr>
              <a:xfrm>
                <a:off x="1714" y="266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0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74" name="Google Shape;1374;p69"/>
              <p:cNvSpPr/>
              <p:nvPr/>
            </p:nvSpPr>
            <p:spPr>
              <a:xfrm>
                <a:off x="1790" y="2441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1"/>
                    </a:lnTo>
                    <a:lnTo>
                      <a:pt x="56" y="61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75" name="Google Shape;1375;p69"/>
              <p:cNvSpPr/>
              <p:nvPr/>
            </p:nvSpPr>
            <p:spPr>
              <a:xfrm>
                <a:off x="1790" y="121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76" name="Google Shape;1376;p69"/>
              <p:cNvSpPr/>
              <p:nvPr/>
            </p:nvSpPr>
            <p:spPr>
              <a:xfrm>
                <a:off x="1562" y="90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60" y="66"/>
                    </a:moveTo>
                    <a:lnTo>
                      <a:pt x="76" y="30"/>
                    </a:lnTo>
                    <a:lnTo>
                      <a:pt x="60" y="0"/>
                    </a:lnTo>
                    <a:lnTo>
                      <a:pt x="20" y="0"/>
                    </a:lnTo>
                    <a:lnTo>
                      <a:pt x="0" y="30"/>
                    </a:lnTo>
                    <a:lnTo>
                      <a:pt x="20" y="66"/>
                    </a:lnTo>
                    <a:lnTo>
                      <a:pt x="60" y="66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77" name="Google Shape;1377;p69"/>
              <p:cNvSpPr/>
              <p:nvPr/>
            </p:nvSpPr>
            <p:spPr>
              <a:xfrm>
                <a:off x="1562" y="117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60" y="66"/>
                    </a:moveTo>
                    <a:lnTo>
                      <a:pt x="76" y="30"/>
                    </a:lnTo>
                    <a:lnTo>
                      <a:pt x="60" y="0"/>
                    </a:lnTo>
                    <a:lnTo>
                      <a:pt x="20" y="0"/>
                    </a:lnTo>
                    <a:lnTo>
                      <a:pt x="0" y="30"/>
                    </a:lnTo>
                    <a:lnTo>
                      <a:pt x="20" y="66"/>
                    </a:lnTo>
                    <a:lnTo>
                      <a:pt x="60" y="66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78" name="Google Shape;1378;p69"/>
              <p:cNvSpPr/>
              <p:nvPr/>
            </p:nvSpPr>
            <p:spPr>
              <a:xfrm>
                <a:off x="1562" y="206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60" y="66"/>
                    </a:moveTo>
                    <a:lnTo>
                      <a:pt x="76" y="35"/>
                    </a:lnTo>
                    <a:lnTo>
                      <a:pt x="60" y="0"/>
                    </a:lnTo>
                    <a:lnTo>
                      <a:pt x="20" y="0"/>
                    </a:lnTo>
                    <a:lnTo>
                      <a:pt x="0" y="35"/>
                    </a:lnTo>
                    <a:lnTo>
                      <a:pt x="20" y="66"/>
                    </a:lnTo>
                    <a:lnTo>
                      <a:pt x="60" y="66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79" name="Google Shape;1379;p69"/>
              <p:cNvSpPr/>
              <p:nvPr/>
            </p:nvSpPr>
            <p:spPr>
              <a:xfrm>
                <a:off x="1562" y="64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60" y="66"/>
                    </a:moveTo>
                    <a:lnTo>
                      <a:pt x="76" y="35"/>
                    </a:lnTo>
                    <a:lnTo>
                      <a:pt x="60" y="0"/>
                    </a:lnTo>
                    <a:lnTo>
                      <a:pt x="20" y="0"/>
                    </a:lnTo>
                    <a:lnTo>
                      <a:pt x="0" y="35"/>
                    </a:lnTo>
                    <a:lnTo>
                      <a:pt x="20" y="66"/>
                    </a:lnTo>
                    <a:lnTo>
                      <a:pt x="60" y="66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80" name="Google Shape;1380;p69"/>
              <p:cNvSpPr/>
              <p:nvPr/>
            </p:nvSpPr>
            <p:spPr>
              <a:xfrm>
                <a:off x="1562" y="99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60" y="66"/>
                    </a:moveTo>
                    <a:lnTo>
                      <a:pt x="76" y="36"/>
                    </a:lnTo>
                    <a:lnTo>
                      <a:pt x="60" y="0"/>
                    </a:lnTo>
                    <a:lnTo>
                      <a:pt x="20" y="0"/>
                    </a:lnTo>
                    <a:lnTo>
                      <a:pt x="0" y="36"/>
                    </a:lnTo>
                    <a:lnTo>
                      <a:pt x="20" y="66"/>
                    </a:lnTo>
                    <a:lnTo>
                      <a:pt x="60" y="66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81" name="Google Shape;1381;p69"/>
              <p:cNvSpPr/>
              <p:nvPr/>
            </p:nvSpPr>
            <p:spPr>
              <a:xfrm>
                <a:off x="1562" y="108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60" y="66"/>
                    </a:moveTo>
                    <a:lnTo>
                      <a:pt x="76" y="35"/>
                    </a:lnTo>
                    <a:lnTo>
                      <a:pt x="60" y="0"/>
                    </a:lnTo>
                    <a:lnTo>
                      <a:pt x="20" y="0"/>
                    </a:lnTo>
                    <a:lnTo>
                      <a:pt x="0" y="35"/>
                    </a:lnTo>
                    <a:lnTo>
                      <a:pt x="20" y="66"/>
                    </a:lnTo>
                    <a:lnTo>
                      <a:pt x="60" y="66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82" name="Google Shape;1382;p69"/>
              <p:cNvSpPr/>
              <p:nvPr/>
            </p:nvSpPr>
            <p:spPr>
              <a:xfrm>
                <a:off x="1562" y="72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60" y="66"/>
                    </a:moveTo>
                    <a:lnTo>
                      <a:pt x="76" y="35"/>
                    </a:lnTo>
                    <a:lnTo>
                      <a:pt x="60" y="0"/>
                    </a:lnTo>
                    <a:lnTo>
                      <a:pt x="20" y="0"/>
                    </a:lnTo>
                    <a:lnTo>
                      <a:pt x="0" y="35"/>
                    </a:lnTo>
                    <a:lnTo>
                      <a:pt x="20" y="66"/>
                    </a:lnTo>
                    <a:lnTo>
                      <a:pt x="60" y="66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83" name="Google Shape;1383;p69"/>
              <p:cNvSpPr/>
              <p:nvPr/>
            </p:nvSpPr>
            <p:spPr>
              <a:xfrm>
                <a:off x="1562" y="195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60" y="66"/>
                    </a:lnTo>
                    <a:lnTo>
                      <a:pt x="76" y="30"/>
                    </a:lnTo>
                    <a:lnTo>
                      <a:pt x="60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84" name="Google Shape;1384;p69"/>
              <p:cNvSpPr/>
              <p:nvPr/>
            </p:nvSpPr>
            <p:spPr>
              <a:xfrm>
                <a:off x="1562" y="178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60" y="66"/>
                    </a:lnTo>
                    <a:lnTo>
                      <a:pt x="76" y="35"/>
                    </a:lnTo>
                    <a:lnTo>
                      <a:pt x="60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85" name="Google Shape;1385;p69"/>
              <p:cNvSpPr/>
              <p:nvPr/>
            </p:nvSpPr>
            <p:spPr>
              <a:xfrm>
                <a:off x="1562" y="248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60" y="66"/>
                    </a:lnTo>
                    <a:lnTo>
                      <a:pt x="76" y="35"/>
                    </a:lnTo>
                    <a:lnTo>
                      <a:pt x="60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86" name="Google Shape;1386;p69"/>
              <p:cNvSpPr/>
              <p:nvPr/>
            </p:nvSpPr>
            <p:spPr>
              <a:xfrm>
                <a:off x="1562" y="256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60" y="66"/>
                    </a:lnTo>
                    <a:lnTo>
                      <a:pt x="76" y="36"/>
                    </a:lnTo>
                    <a:lnTo>
                      <a:pt x="60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87" name="Google Shape;1387;p69"/>
              <p:cNvSpPr/>
              <p:nvPr/>
            </p:nvSpPr>
            <p:spPr>
              <a:xfrm>
                <a:off x="1562" y="266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60" y="66"/>
                    </a:lnTo>
                    <a:lnTo>
                      <a:pt x="76" y="30"/>
                    </a:lnTo>
                    <a:lnTo>
                      <a:pt x="60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88" name="Google Shape;1388;p69"/>
              <p:cNvSpPr/>
              <p:nvPr/>
            </p:nvSpPr>
            <p:spPr>
              <a:xfrm>
                <a:off x="1562" y="2746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60" y="66"/>
                    </a:lnTo>
                    <a:lnTo>
                      <a:pt x="76" y="31"/>
                    </a:lnTo>
                    <a:lnTo>
                      <a:pt x="60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89" name="Google Shape;1389;p69"/>
              <p:cNvSpPr/>
              <p:nvPr/>
            </p:nvSpPr>
            <p:spPr>
              <a:xfrm>
                <a:off x="1562" y="2395"/>
                <a:ext cx="76" cy="67"/>
              </a:xfrm>
              <a:custGeom>
                <a:rect b="b" l="l" r="r" t="t"/>
                <a:pathLst>
                  <a:path extrusionOk="0" h="67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7"/>
                    </a:lnTo>
                    <a:lnTo>
                      <a:pt x="60" y="67"/>
                    </a:lnTo>
                    <a:lnTo>
                      <a:pt x="76" y="31"/>
                    </a:lnTo>
                    <a:lnTo>
                      <a:pt x="60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90" name="Google Shape;1390;p69"/>
              <p:cNvSpPr/>
              <p:nvPr/>
            </p:nvSpPr>
            <p:spPr>
              <a:xfrm>
                <a:off x="1562" y="125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60" y="66"/>
                    </a:moveTo>
                    <a:lnTo>
                      <a:pt x="76" y="31"/>
                    </a:lnTo>
                    <a:lnTo>
                      <a:pt x="60" y="0"/>
                    </a:lnTo>
                    <a:lnTo>
                      <a:pt x="20" y="0"/>
                    </a:lnTo>
                    <a:lnTo>
                      <a:pt x="0" y="31"/>
                    </a:lnTo>
                    <a:lnTo>
                      <a:pt x="20" y="66"/>
                    </a:lnTo>
                    <a:lnTo>
                      <a:pt x="60" y="66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91" name="Google Shape;1391;p69"/>
              <p:cNvSpPr/>
              <p:nvPr/>
            </p:nvSpPr>
            <p:spPr>
              <a:xfrm>
                <a:off x="1562" y="204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60" y="66"/>
                    </a:lnTo>
                    <a:lnTo>
                      <a:pt x="76" y="30"/>
                    </a:lnTo>
                    <a:lnTo>
                      <a:pt x="60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92" name="Google Shape;1392;p69"/>
              <p:cNvSpPr/>
              <p:nvPr/>
            </p:nvSpPr>
            <p:spPr>
              <a:xfrm>
                <a:off x="1562" y="230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60" y="66"/>
                    </a:lnTo>
                    <a:lnTo>
                      <a:pt x="76" y="31"/>
                    </a:lnTo>
                    <a:lnTo>
                      <a:pt x="60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93" name="Google Shape;1393;p69"/>
              <p:cNvSpPr/>
              <p:nvPr/>
            </p:nvSpPr>
            <p:spPr>
              <a:xfrm>
                <a:off x="1562" y="221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60" y="66"/>
                    </a:lnTo>
                    <a:lnTo>
                      <a:pt x="76" y="35"/>
                    </a:lnTo>
                    <a:lnTo>
                      <a:pt x="60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94" name="Google Shape;1394;p69"/>
              <p:cNvSpPr/>
              <p:nvPr/>
            </p:nvSpPr>
            <p:spPr>
              <a:xfrm>
                <a:off x="1562" y="213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60" y="66"/>
                    </a:lnTo>
                    <a:lnTo>
                      <a:pt x="76" y="36"/>
                    </a:lnTo>
                    <a:lnTo>
                      <a:pt x="60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95" name="Google Shape;1395;p69"/>
              <p:cNvSpPr/>
              <p:nvPr/>
            </p:nvSpPr>
            <p:spPr>
              <a:xfrm>
                <a:off x="1562" y="283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60" y="66"/>
                    </a:lnTo>
                    <a:lnTo>
                      <a:pt x="76" y="36"/>
                    </a:lnTo>
                    <a:lnTo>
                      <a:pt x="60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96" name="Google Shape;1396;p69"/>
              <p:cNvSpPr/>
              <p:nvPr/>
            </p:nvSpPr>
            <p:spPr>
              <a:xfrm>
                <a:off x="1414" y="143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56" y="66"/>
                    </a:moveTo>
                    <a:lnTo>
                      <a:pt x="76" y="36"/>
                    </a:lnTo>
                    <a:lnTo>
                      <a:pt x="56" y="0"/>
                    </a:lnTo>
                    <a:lnTo>
                      <a:pt x="15" y="0"/>
                    </a:lnTo>
                    <a:lnTo>
                      <a:pt x="0" y="36"/>
                    </a:lnTo>
                    <a:lnTo>
                      <a:pt x="15" y="66"/>
                    </a:lnTo>
                    <a:lnTo>
                      <a:pt x="56" y="66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97" name="Google Shape;1397;p69"/>
              <p:cNvSpPr/>
              <p:nvPr/>
            </p:nvSpPr>
            <p:spPr>
              <a:xfrm>
                <a:off x="1414" y="383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56" y="61"/>
                    </a:moveTo>
                    <a:lnTo>
                      <a:pt x="76" y="31"/>
                    </a:lnTo>
                    <a:lnTo>
                      <a:pt x="56" y="0"/>
                    </a:lnTo>
                    <a:lnTo>
                      <a:pt x="15" y="0"/>
                    </a:lnTo>
                    <a:lnTo>
                      <a:pt x="0" y="31"/>
                    </a:lnTo>
                    <a:lnTo>
                      <a:pt x="15" y="61"/>
                    </a:lnTo>
                    <a:lnTo>
                      <a:pt x="56" y="61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98" name="Google Shape;1398;p69"/>
              <p:cNvSpPr/>
              <p:nvPr/>
            </p:nvSpPr>
            <p:spPr>
              <a:xfrm>
                <a:off x="1414" y="206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56" y="66"/>
                    </a:moveTo>
                    <a:lnTo>
                      <a:pt x="76" y="35"/>
                    </a:lnTo>
                    <a:lnTo>
                      <a:pt x="56" y="0"/>
                    </a:lnTo>
                    <a:lnTo>
                      <a:pt x="15" y="0"/>
                    </a:lnTo>
                    <a:lnTo>
                      <a:pt x="0" y="35"/>
                    </a:lnTo>
                    <a:lnTo>
                      <a:pt x="15" y="66"/>
                    </a:lnTo>
                    <a:lnTo>
                      <a:pt x="56" y="66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99" name="Google Shape;1399;p69"/>
              <p:cNvSpPr/>
              <p:nvPr/>
            </p:nvSpPr>
            <p:spPr>
              <a:xfrm>
                <a:off x="1414" y="64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56" y="66"/>
                    </a:moveTo>
                    <a:lnTo>
                      <a:pt x="76" y="35"/>
                    </a:lnTo>
                    <a:lnTo>
                      <a:pt x="56" y="0"/>
                    </a:lnTo>
                    <a:lnTo>
                      <a:pt x="15" y="0"/>
                    </a:lnTo>
                    <a:lnTo>
                      <a:pt x="0" y="35"/>
                    </a:lnTo>
                    <a:lnTo>
                      <a:pt x="15" y="66"/>
                    </a:lnTo>
                    <a:lnTo>
                      <a:pt x="56" y="66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00" name="Google Shape;1400;p69"/>
              <p:cNvSpPr/>
              <p:nvPr/>
            </p:nvSpPr>
            <p:spPr>
              <a:xfrm>
                <a:off x="1414" y="117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56" y="66"/>
                    </a:moveTo>
                    <a:lnTo>
                      <a:pt x="76" y="30"/>
                    </a:lnTo>
                    <a:lnTo>
                      <a:pt x="56" y="0"/>
                    </a:lnTo>
                    <a:lnTo>
                      <a:pt x="15" y="0"/>
                    </a:lnTo>
                    <a:lnTo>
                      <a:pt x="0" y="30"/>
                    </a:lnTo>
                    <a:lnTo>
                      <a:pt x="15" y="66"/>
                    </a:lnTo>
                    <a:lnTo>
                      <a:pt x="56" y="66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01" name="Google Shape;1401;p69"/>
              <p:cNvSpPr/>
              <p:nvPr/>
            </p:nvSpPr>
            <p:spPr>
              <a:xfrm>
                <a:off x="1414" y="556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56" y="66"/>
                    </a:moveTo>
                    <a:lnTo>
                      <a:pt x="76" y="31"/>
                    </a:lnTo>
                    <a:lnTo>
                      <a:pt x="56" y="0"/>
                    </a:lnTo>
                    <a:lnTo>
                      <a:pt x="15" y="0"/>
                    </a:lnTo>
                    <a:lnTo>
                      <a:pt x="0" y="31"/>
                    </a:lnTo>
                    <a:lnTo>
                      <a:pt x="15" y="66"/>
                    </a:lnTo>
                    <a:lnTo>
                      <a:pt x="56" y="66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02" name="Google Shape;1402;p69"/>
              <p:cNvSpPr/>
              <p:nvPr/>
            </p:nvSpPr>
            <p:spPr>
              <a:xfrm>
                <a:off x="1490" y="2263"/>
                <a:ext cx="72" cy="66"/>
              </a:xfrm>
              <a:custGeom>
                <a:rect b="b" l="l" r="r" t="t"/>
                <a:pathLst>
                  <a:path extrusionOk="0" h="66" w="72">
                    <a:moveTo>
                      <a:pt x="16" y="0"/>
                    </a:moveTo>
                    <a:lnTo>
                      <a:pt x="0" y="36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2" y="36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03" name="Google Shape;1403;p69"/>
              <p:cNvSpPr/>
              <p:nvPr/>
            </p:nvSpPr>
            <p:spPr>
              <a:xfrm>
                <a:off x="1414" y="195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0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04" name="Google Shape;1404;p69"/>
              <p:cNvSpPr/>
              <p:nvPr/>
            </p:nvSpPr>
            <p:spPr>
              <a:xfrm>
                <a:off x="1414" y="213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6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05" name="Google Shape;1405;p69"/>
              <p:cNvSpPr/>
              <p:nvPr/>
            </p:nvSpPr>
            <p:spPr>
              <a:xfrm>
                <a:off x="1414" y="204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0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06" name="Google Shape;1406;p69"/>
              <p:cNvSpPr/>
              <p:nvPr/>
            </p:nvSpPr>
            <p:spPr>
              <a:xfrm>
                <a:off x="1414" y="29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56" y="66"/>
                    </a:moveTo>
                    <a:lnTo>
                      <a:pt x="76" y="36"/>
                    </a:lnTo>
                    <a:lnTo>
                      <a:pt x="56" y="0"/>
                    </a:lnTo>
                    <a:lnTo>
                      <a:pt x="15" y="0"/>
                    </a:lnTo>
                    <a:lnTo>
                      <a:pt x="0" y="36"/>
                    </a:lnTo>
                    <a:lnTo>
                      <a:pt x="15" y="66"/>
                    </a:lnTo>
                    <a:lnTo>
                      <a:pt x="56" y="66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07" name="Google Shape;1407;p69"/>
              <p:cNvSpPr/>
              <p:nvPr/>
            </p:nvSpPr>
            <p:spPr>
              <a:xfrm>
                <a:off x="1414" y="125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56" y="66"/>
                    </a:moveTo>
                    <a:lnTo>
                      <a:pt x="76" y="31"/>
                    </a:lnTo>
                    <a:lnTo>
                      <a:pt x="56" y="0"/>
                    </a:lnTo>
                    <a:lnTo>
                      <a:pt x="15" y="0"/>
                    </a:lnTo>
                    <a:lnTo>
                      <a:pt x="0" y="31"/>
                    </a:lnTo>
                    <a:lnTo>
                      <a:pt x="15" y="66"/>
                    </a:lnTo>
                    <a:lnTo>
                      <a:pt x="56" y="66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08" name="Google Shape;1408;p69"/>
              <p:cNvSpPr/>
              <p:nvPr/>
            </p:nvSpPr>
            <p:spPr>
              <a:xfrm>
                <a:off x="1414" y="1522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56" y="61"/>
                    </a:moveTo>
                    <a:lnTo>
                      <a:pt x="76" y="30"/>
                    </a:lnTo>
                    <a:lnTo>
                      <a:pt x="56" y="0"/>
                    </a:lnTo>
                    <a:lnTo>
                      <a:pt x="15" y="0"/>
                    </a:lnTo>
                    <a:lnTo>
                      <a:pt x="0" y="30"/>
                    </a:lnTo>
                    <a:lnTo>
                      <a:pt x="15" y="61"/>
                    </a:lnTo>
                    <a:lnTo>
                      <a:pt x="56" y="61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09" name="Google Shape;1409;p69"/>
              <p:cNvSpPr/>
              <p:nvPr/>
            </p:nvSpPr>
            <p:spPr>
              <a:xfrm>
                <a:off x="1562" y="291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60" y="66"/>
                    </a:lnTo>
                    <a:lnTo>
                      <a:pt x="76" y="35"/>
                    </a:lnTo>
                    <a:lnTo>
                      <a:pt x="60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10" name="Google Shape;1410;p69"/>
              <p:cNvSpPr/>
              <p:nvPr/>
            </p:nvSpPr>
            <p:spPr>
              <a:xfrm>
                <a:off x="1414" y="160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56" y="66"/>
                    </a:moveTo>
                    <a:lnTo>
                      <a:pt x="76" y="30"/>
                    </a:lnTo>
                    <a:lnTo>
                      <a:pt x="56" y="0"/>
                    </a:lnTo>
                    <a:lnTo>
                      <a:pt x="15" y="0"/>
                    </a:lnTo>
                    <a:lnTo>
                      <a:pt x="0" y="30"/>
                    </a:lnTo>
                    <a:lnTo>
                      <a:pt x="15" y="66"/>
                    </a:lnTo>
                    <a:lnTo>
                      <a:pt x="56" y="66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11" name="Google Shape;1411;p69"/>
              <p:cNvSpPr/>
              <p:nvPr/>
            </p:nvSpPr>
            <p:spPr>
              <a:xfrm>
                <a:off x="1638" y="103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0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12" name="Google Shape;1412;p69"/>
              <p:cNvSpPr/>
              <p:nvPr/>
            </p:nvSpPr>
            <p:spPr>
              <a:xfrm>
                <a:off x="1638" y="121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5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13" name="Google Shape;1413;p69"/>
              <p:cNvSpPr/>
              <p:nvPr/>
            </p:nvSpPr>
            <p:spPr>
              <a:xfrm>
                <a:off x="1638" y="112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1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14" name="Google Shape;1414;p69"/>
              <p:cNvSpPr/>
              <p:nvPr/>
            </p:nvSpPr>
            <p:spPr>
              <a:xfrm>
                <a:off x="1638" y="191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5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15" name="Google Shape;1415;p69"/>
              <p:cNvSpPr/>
              <p:nvPr/>
            </p:nvSpPr>
            <p:spPr>
              <a:xfrm>
                <a:off x="1638" y="129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6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16" name="Google Shape;1416;p69"/>
              <p:cNvSpPr/>
              <p:nvPr/>
            </p:nvSpPr>
            <p:spPr>
              <a:xfrm>
                <a:off x="1638" y="68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1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17" name="Google Shape;1417;p69"/>
              <p:cNvSpPr/>
              <p:nvPr/>
            </p:nvSpPr>
            <p:spPr>
              <a:xfrm>
                <a:off x="1638" y="199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6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18" name="Google Shape;1418;p69"/>
              <p:cNvSpPr/>
              <p:nvPr/>
            </p:nvSpPr>
            <p:spPr>
              <a:xfrm>
                <a:off x="1638" y="952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1"/>
                    </a:lnTo>
                    <a:lnTo>
                      <a:pt x="61" y="61"/>
                    </a:lnTo>
                    <a:lnTo>
                      <a:pt x="76" y="31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19" name="Google Shape;1419;p69"/>
              <p:cNvSpPr/>
              <p:nvPr/>
            </p:nvSpPr>
            <p:spPr>
              <a:xfrm>
                <a:off x="1638" y="16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5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20" name="Google Shape;1420;p69"/>
              <p:cNvSpPr/>
              <p:nvPr/>
            </p:nvSpPr>
            <p:spPr>
              <a:xfrm>
                <a:off x="1638" y="33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0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21" name="Google Shape;1421;p69"/>
              <p:cNvSpPr/>
              <p:nvPr/>
            </p:nvSpPr>
            <p:spPr>
              <a:xfrm>
                <a:off x="1638" y="77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5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22" name="Google Shape;1422;p69"/>
              <p:cNvSpPr/>
              <p:nvPr/>
            </p:nvSpPr>
            <p:spPr>
              <a:xfrm>
                <a:off x="1638" y="2614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0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23" name="Google Shape;1423;p69"/>
              <p:cNvSpPr/>
              <p:nvPr/>
            </p:nvSpPr>
            <p:spPr>
              <a:xfrm>
                <a:off x="1638" y="270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6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24" name="Google Shape;1424;p69"/>
              <p:cNvSpPr/>
              <p:nvPr/>
            </p:nvSpPr>
            <p:spPr>
              <a:xfrm>
                <a:off x="1638" y="2441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1"/>
                    </a:lnTo>
                    <a:lnTo>
                      <a:pt x="61" y="61"/>
                    </a:lnTo>
                    <a:lnTo>
                      <a:pt x="76" y="31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25" name="Google Shape;1425;p69"/>
              <p:cNvSpPr/>
              <p:nvPr/>
            </p:nvSpPr>
            <p:spPr>
              <a:xfrm>
                <a:off x="1638" y="217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0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26" name="Google Shape;1426;p69"/>
              <p:cNvSpPr/>
              <p:nvPr/>
            </p:nvSpPr>
            <p:spPr>
              <a:xfrm>
                <a:off x="1638" y="226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6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27" name="Google Shape;1427;p69"/>
              <p:cNvSpPr/>
              <p:nvPr/>
            </p:nvSpPr>
            <p:spPr>
              <a:xfrm>
                <a:off x="1638" y="2091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1"/>
                    </a:lnTo>
                    <a:lnTo>
                      <a:pt x="61" y="61"/>
                    </a:lnTo>
                    <a:lnTo>
                      <a:pt x="76" y="30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28" name="Google Shape;1428;p69"/>
              <p:cNvSpPr/>
              <p:nvPr/>
            </p:nvSpPr>
            <p:spPr>
              <a:xfrm>
                <a:off x="1638" y="235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5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29" name="Google Shape;1429;p69"/>
              <p:cNvSpPr/>
              <p:nvPr/>
            </p:nvSpPr>
            <p:spPr>
              <a:xfrm>
                <a:off x="1638" y="252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0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30" name="Google Shape;1430;p69"/>
              <p:cNvSpPr/>
              <p:nvPr/>
            </p:nvSpPr>
            <p:spPr>
              <a:xfrm>
                <a:off x="1562" y="3010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1"/>
                    </a:lnTo>
                    <a:lnTo>
                      <a:pt x="60" y="61"/>
                    </a:lnTo>
                    <a:lnTo>
                      <a:pt x="76" y="31"/>
                    </a:lnTo>
                    <a:lnTo>
                      <a:pt x="60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31" name="Google Shape;1431;p69"/>
              <p:cNvSpPr/>
              <p:nvPr/>
            </p:nvSpPr>
            <p:spPr>
              <a:xfrm>
                <a:off x="2019" y="230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32" name="Google Shape;1432;p69"/>
              <p:cNvSpPr/>
              <p:nvPr/>
            </p:nvSpPr>
            <p:spPr>
              <a:xfrm>
                <a:off x="2019" y="221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33" name="Google Shape;1433;p69"/>
              <p:cNvSpPr/>
              <p:nvPr/>
            </p:nvSpPr>
            <p:spPr>
              <a:xfrm>
                <a:off x="2019" y="72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34" name="Google Shape;1434;p69"/>
              <p:cNvSpPr/>
              <p:nvPr/>
            </p:nvSpPr>
            <p:spPr>
              <a:xfrm>
                <a:off x="2019" y="556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35" name="Google Shape;1435;p69"/>
              <p:cNvSpPr/>
              <p:nvPr/>
            </p:nvSpPr>
            <p:spPr>
              <a:xfrm>
                <a:off x="2019" y="82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36" name="Google Shape;1436;p69"/>
              <p:cNvSpPr/>
              <p:nvPr/>
            </p:nvSpPr>
            <p:spPr>
              <a:xfrm>
                <a:off x="2019" y="213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37" name="Google Shape;1437;p69"/>
              <p:cNvSpPr/>
              <p:nvPr/>
            </p:nvSpPr>
            <p:spPr>
              <a:xfrm>
                <a:off x="2019" y="206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38" name="Google Shape;1438;p69"/>
              <p:cNvSpPr/>
              <p:nvPr/>
            </p:nvSpPr>
            <p:spPr>
              <a:xfrm>
                <a:off x="2019" y="383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1"/>
                    </a:lnTo>
                    <a:lnTo>
                      <a:pt x="56" y="61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39" name="Google Shape;1439;p69"/>
              <p:cNvSpPr/>
              <p:nvPr/>
            </p:nvSpPr>
            <p:spPr>
              <a:xfrm>
                <a:off x="2019" y="29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40" name="Google Shape;1440;p69"/>
              <p:cNvSpPr/>
              <p:nvPr/>
            </p:nvSpPr>
            <p:spPr>
              <a:xfrm>
                <a:off x="2019" y="47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41" name="Google Shape;1441;p69"/>
              <p:cNvSpPr/>
              <p:nvPr/>
            </p:nvSpPr>
            <p:spPr>
              <a:xfrm>
                <a:off x="1943" y="2441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1"/>
                    </a:lnTo>
                    <a:lnTo>
                      <a:pt x="55" y="61"/>
                    </a:lnTo>
                    <a:lnTo>
                      <a:pt x="76" y="31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42" name="Google Shape;1442;p69"/>
              <p:cNvSpPr/>
              <p:nvPr/>
            </p:nvSpPr>
            <p:spPr>
              <a:xfrm>
                <a:off x="2019" y="64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43" name="Google Shape;1443;p69"/>
              <p:cNvSpPr/>
              <p:nvPr/>
            </p:nvSpPr>
            <p:spPr>
              <a:xfrm>
                <a:off x="2095" y="16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44" name="Google Shape;1444;p69"/>
              <p:cNvSpPr/>
              <p:nvPr/>
            </p:nvSpPr>
            <p:spPr>
              <a:xfrm>
                <a:off x="2019" y="2395"/>
                <a:ext cx="76" cy="67"/>
              </a:xfrm>
              <a:custGeom>
                <a:rect b="b" l="l" r="r" t="t"/>
                <a:pathLst>
                  <a:path extrusionOk="0" h="67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7"/>
                    </a:lnTo>
                    <a:lnTo>
                      <a:pt x="56" y="67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45" name="Google Shape;1445;p69"/>
              <p:cNvSpPr/>
              <p:nvPr/>
            </p:nvSpPr>
            <p:spPr>
              <a:xfrm>
                <a:off x="2095" y="25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46" name="Google Shape;1446;p69"/>
              <p:cNvSpPr/>
              <p:nvPr/>
            </p:nvSpPr>
            <p:spPr>
              <a:xfrm>
                <a:off x="2095" y="68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47" name="Google Shape;1447;p69"/>
              <p:cNvSpPr/>
              <p:nvPr/>
            </p:nvSpPr>
            <p:spPr>
              <a:xfrm>
                <a:off x="2095" y="424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48" name="Google Shape;1448;p69"/>
              <p:cNvSpPr/>
              <p:nvPr/>
            </p:nvSpPr>
            <p:spPr>
              <a:xfrm>
                <a:off x="2095" y="33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49" name="Google Shape;1449;p69"/>
              <p:cNvSpPr/>
              <p:nvPr/>
            </p:nvSpPr>
            <p:spPr>
              <a:xfrm>
                <a:off x="2095" y="51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50" name="Google Shape;1450;p69"/>
              <p:cNvSpPr/>
              <p:nvPr/>
            </p:nvSpPr>
            <p:spPr>
              <a:xfrm>
                <a:off x="2095" y="60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51" name="Google Shape;1451;p69"/>
              <p:cNvSpPr/>
              <p:nvPr/>
            </p:nvSpPr>
            <p:spPr>
              <a:xfrm>
                <a:off x="1866" y="2131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6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52" name="Google Shape;1452;p69"/>
              <p:cNvSpPr/>
              <p:nvPr/>
            </p:nvSpPr>
            <p:spPr>
              <a:xfrm>
                <a:off x="1866" y="2309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53" name="Google Shape;1453;p69"/>
              <p:cNvSpPr/>
              <p:nvPr/>
            </p:nvSpPr>
            <p:spPr>
              <a:xfrm>
                <a:off x="1866" y="2218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54" name="Google Shape;1454;p69"/>
              <p:cNvSpPr/>
              <p:nvPr/>
            </p:nvSpPr>
            <p:spPr>
              <a:xfrm>
                <a:off x="1790" y="2614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55" name="Google Shape;1455;p69"/>
              <p:cNvSpPr/>
              <p:nvPr/>
            </p:nvSpPr>
            <p:spPr>
              <a:xfrm>
                <a:off x="1866" y="2395"/>
                <a:ext cx="77" cy="67"/>
              </a:xfrm>
              <a:custGeom>
                <a:rect b="b" l="l" r="r" t="t"/>
                <a:pathLst>
                  <a:path extrusionOk="0" h="67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7"/>
                    </a:lnTo>
                    <a:lnTo>
                      <a:pt x="56" y="67"/>
                    </a:lnTo>
                    <a:lnTo>
                      <a:pt x="77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56" name="Google Shape;1456;p69"/>
              <p:cNvSpPr/>
              <p:nvPr/>
            </p:nvSpPr>
            <p:spPr>
              <a:xfrm>
                <a:off x="1866" y="556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57" name="Google Shape;1457;p69"/>
              <p:cNvSpPr/>
              <p:nvPr/>
            </p:nvSpPr>
            <p:spPr>
              <a:xfrm>
                <a:off x="1866" y="470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0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58" name="Google Shape;1458;p69"/>
              <p:cNvSpPr/>
              <p:nvPr/>
            </p:nvSpPr>
            <p:spPr>
              <a:xfrm>
                <a:off x="1866" y="383"/>
                <a:ext cx="77" cy="61"/>
              </a:xfrm>
              <a:custGeom>
                <a:rect b="b" l="l" r="r" t="t"/>
                <a:pathLst>
                  <a:path extrusionOk="0" h="61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1"/>
                    </a:lnTo>
                    <a:lnTo>
                      <a:pt x="56" y="61"/>
                    </a:lnTo>
                    <a:lnTo>
                      <a:pt x="77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59" name="Google Shape;1459;p69"/>
              <p:cNvSpPr/>
              <p:nvPr/>
            </p:nvSpPr>
            <p:spPr>
              <a:xfrm>
                <a:off x="1866" y="2045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0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60" name="Google Shape;1460;p69"/>
              <p:cNvSpPr/>
              <p:nvPr/>
            </p:nvSpPr>
            <p:spPr>
              <a:xfrm>
                <a:off x="1866" y="729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61" name="Google Shape;1461;p69"/>
              <p:cNvSpPr/>
              <p:nvPr/>
            </p:nvSpPr>
            <p:spPr>
              <a:xfrm>
                <a:off x="1866" y="643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62" name="Google Shape;1462;p69"/>
              <p:cNvSpPr/>
              <p:nvPr/>
            </p:nvSpPr>
            <p:spPr>
              <a:xfrm>
                <a:off x="1866" y="292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6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63" name="Google Shape;1463;p69"/>
              <p:cNvSpPr/>
              <p:nvPr/>
            </p:nvSpPr>
            <p:spPr>
              <a:xfrm>
                <a:off x="1866" y="206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64" name="Google Shape;1464;p69"/>
              <p:cNvSpPr/>
              <p:nvPr/>
            </p:nvSpPr>
            <p:spPr>
              <a:xfrm>
                <a:off x="1866" y="2482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65" name="Google Shape;1465;p69"/>
              <p:cNvSpPr/>
              <p:nvPr/>
            </p:nvSpPr>
            <p:spPr>
              <a:xfrm>
                <a:off x="1943" y="77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5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66" name="Google Shape;1466;p69"/>
              <p:cNvSpPr/>
              <p:nvPr/>
            </p:nvSpPr>
            <p:spPr>
              <a:xfrm>
                <a:off x="1943" y="86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6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67" name="Google Shape;1467;p69"/>
              <p:cNvSpPr/>
              <p:nvPr/>
            </p:nvSpPr>
            <p:spPr>
              <a:xfrm>
                <a:off x="1943" y="2091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1"/>
                    </a:lnTo>
                    <a:lnTo>
                      <a:pt x="55" y="61"/>
                    </a:lnTo>
                    <a:lnTo>
                      <a:pt x="76" y="30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68" name="Google Shape;1468;p69"/>
              <p:cNvSpPr/>
              <p:nvPr/>
            </p:nvSpPr>
            <p:spPr>
              <a:xfrm>
                <a:off x="1943" y="226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6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69" name="Google Shape;1469;p69"/>
              <p:cNvSpPr/>
              <p:nvPr/>
            </p:nvSpPr>
            <p:spPr>
              <a:xfrm>
                <a:off x="1943" y="235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5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70" name="Google Shape;1470;p69"/>
              <p:cNvSpPr/>
              <p:nvPr/>
            </p:nvSpPr>
            <p:spPr>
              <a:xfrm>
                <a:off x="1943" y="217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0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71" name="Google Shape;1471;p69"/>
              <p:cNvSpPr/>
              <p:nvPr/>
            </p:nvSpPr>
            <p:spPr>
              <a:xfrm>
                <a:off x="1943" y="424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6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72" name="Google Shape;1472;p69"/>
              <p:cNvSpPr/>
              <p:nvPr/>
            </p:nvSpPr>
            <p:spPr>
              <a:xfrm>
                <a:off x="1943" y="33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0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73" name="Google Shape;1473;p69"/>
              <p:cNvSpPr/>
              <p:nvPr/>
            </p:nvSpPr>
            <p:spPr>
              <a:xfrm>
                <a:off x="1943" y="60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0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74" name="Google Shape;1474;p69"/>
              <p:cNvSpPr/>
              <p:nvPr/>
            </p:nvSpPr>
            <p:spPr>
              <a:xfrm>
                <a:off x="1943" y="68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1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75" name="Google Shape;1475;p69"/>
              <p:cNvSpPr/>
              <p:nvPr/>
            </p:nvSpPr>
            <p:spPr>
              <a:xfrm>
                <a:off x="1943" y="25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1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76" name="Google Shape;1476;p69"/>
              <p:cNvSpPr/>
              <p:nvPr/>
            </p:nvSpPr>
            <p:spPr>
              <a:xfrm>
                <a:off x="1943" y="51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6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77" name="Google Shape;1477;p69"/>
              <p:cNvSpPr/>
              <p:nvPr/>
            </p:nvSpPr>
            <p:spPr>
              <a:xfrm>
                <a:off x="1943" y="16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5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78" name="Google Shape;1478;p69"/>
              <p:cNvSpPr/>
              <p:nvPr/>
            </p:nvSpPr>
            <p:spPr>
              <a:xfrm>
                <a:off x="5580" y="68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1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79" name="Google Shape;1479;p69"/>
              <p:cNvSpPr/>
              <p:nvPr/>
            </p:nvSpPr>
            <p:spPr>
              <a:xfrm>
                <a:off x="5128" y="103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0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80" name="Google Shape;1480;p69"/>
              <p:cNvSpPr/>
              <p:nvPr/>
            </p:nvSpPr>
            <p:spPr>
              <a:xfrm>
                <a:off x="5128" y="60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0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81" name="Google Shape;1481;p69"/>
              <p:cNvSpPr/>
              <p:nvPr/>
            </p:nvSpPr>
            <p:spPr>
              <a:xfrm>
                <a:off x="5204" y="90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82" name="Google Shape;1482;p69"/>
              <p:cNvSpPr/>
              <p:nvPr/>
            </p:nvSpPr>
            <p:spPr>
              <a:xfrm>
                <a:off x="5204" y="72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83" name="Google Shape;1483;p69"/>
              <p:cNvSpPr/>
              <p:nvPr/>
            </p:nvSpPr>
            <p:spPr>
              <a:xfrm>
                <a:off x="5280" y="68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1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84" name="Google Shape;1484;p69"/>
              <p:cNvSpPr/>
              <p:nvPr/>
            </p:nvSpPr>
            <p:spPr>
              <a:xfrm>
                <a:off x="5280" y="77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5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85" name="Google Shape;1485;p69"/>
              <p:cNvSpPr/>
              <p:nvPr/>
            </p:nvSpPr>
            <p:spPr>
              <a:xfrm>
                <a:off x="5204" y="99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86" name="Google Shape;1486;p69"/>
              <p:cNvSpPr/>
              <p:nvPr/>
            </p:nvSpPr>
            <p:spPr>
              <a:xfrm>
                <a:off x="5204" y="64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87" name="Google Shape;1487;p69"/>
              <p:cNvSpPr/>
              <p:nvPr/>
            </p:nvSpPr>
            <p:spPr>
              <a:xfrm>
                <a:off x="5051" y="643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88" name="Google Shape;1488;p69"/>
              <p:cNvSpPr/>
              <p:nvPr/>
            </p:nvSpPr>
            <p:spPr>
              <a:xfrm>
                <a:off x="5051" y="820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89" name="Google Shape;1489;p69"/>
              <p:cNvSpPr/>
              <p:nvPr/>
            </p:nvSpPr>
            <p:spPr>
              <a:xfrm>
                <a:off x="4975" y="278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90" name="Google Shape;1490;p69"/>
              <p:cNvSpPr/>
              <p:nvPr/>
            </p:nvSpPr>
            <p:spPr>
              <a:xfrm>
                <a:off x="5051" y="2482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91" name="Google Shape;1491;p69"/>
              <p:cNvSpPr/>
              <p:nvPr/>
            </p:nvSpPr>
            <p:spPr>
              <a:xfrm>
                <a:off x="5051" y="729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92" name="Google Shape;1492;p69"/>
              <p:cNvSpPr/>
              <p:nvPr/>
            </p:nvSpPr>
            <p:spPr>
              <a:xfrm>
                <a:off x="4975" y="252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56" y="66"/>
                    </a:move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93" name="Google Shape;1493;p69"/>
              <p:cNvSpPr/>
              <p:nvPr/>
            </p:nvSpPr>
            <p:spPr>
              <a:xfrm>
                <a:off x="4975" y="2441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56" y="61"/>
                    </a:move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lnTo>
                      <a:pt x="0" y="31"/>
                    </a:lnTo>
                    <a:lnTo>
                      <a:pt x="20" y="61"/>
                    </a:lnTo>
                    <a:lnTo>
                      <a:pt x="56" y="61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94" name="Google Shape;1494;p69"/>
              <p:cNvSpPr/>
              <p:nvPr/>
            </p:nvSpPr>
            <p:spPr>
              <a:xfrm>
                <a:off x="4975" y="2614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56" y="66"/>
                    </a:move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95" name="Google Shape;1495;p69"/>
              <p:cNvSpPr/>
              <p:nvPr/>
            </p:nvSpPr>
            <p:spPr>
              <a:xfrm>
                <a:off x="4975" y="60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56" y="66"/>
                    </a:move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96" name="Google Shape;1496;p69"/>
              <p:cNvSpPr/>
              <p:nvPr/>
            </p:nvSpPr>
            <p:spPr>
              <a:xfrm>
                <a:off x="4975" y="51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56" y="66"/>
                    </a:move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97" name="Google Shape;1497;p69"/>
              <p:cNvSpPr/>
              <p:nvPr/>
            </p:nvSpPr>
            <p:spPr>
              <a:xfrm>
                <a:off x="4975" y="77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56" y="66"/>
                    </a:move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98" name="Google Shape;1498;p69"/>
              <p:cNvSpPr/>
              <p:nvPr/>
            </p:nvSpPr>
            <p:spPr>
              <a:xfrm>
                <a:off x="4975" y="68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56" y="66"/>
                    </a:move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99" name="Google Shape;1499;p69"/>
              <p:cNvSpPr/>
              <p:nvPr/>
            </p:nvSpPr>
            <p:spPr>
              <a:xfrm>
                <a:off x="4975" y="86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56" y="66"/>
                    </a:move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00" name="Google Shape;1500;p69"/>
              <p:cNvSpPr/>
              <p:nvPr/>
            </p:nvSpPr>
            <p:spPr>
              <a:xfrm>
                <a:off x="5128" y="68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1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01" name="Google Shape;1501;p69"/>
              <p:cNvSpPr/>
              <p:nvPr/>
            </p:nvSpPr>
            <p:spPr>
              <a:xfrm>
                <a:off x="5051" y="556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02" name="Google Shape;1502;p69"/>
              <p:cNvSpPr/>
              <p:nvPr/>
            </p:nvSpPr>
            <p:spPr>
              <a:xfrm>
                <a:off x="5128" y="77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5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03" name="Google Shape;1503;p69"/>
              <p:cNvSpPr/>
              <p:nvPr/>
            </p:nvSpPr>
            <p:spPr>
              <a:xfrm>
                <a:off x="5128" y="952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1"/>
                    </a:lnTo>
                    <a:lnTo>
                      <a:pt x="55" y="61"/>
                    </a:lnTo>
                    <a:lnTo>
                      <a:pt x="76" y="31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04" name="Google Shape;1504;p69"/>
              <p:cNvSpPr/>
              <p:nvPr/>
            </p:nvSpPr>
            <p:spPr>
              <a:xfrm>
                <a:off x="5051" y="2568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6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05" name="Google Shape;1505;p69"/>
              <p:cNvSpPr/>
              <p:nvPr/>
            </p:nvSpPr>
            <p:spPr>
              <a:xfrm>
                <a:off x="5432" y="2700"/>
                <a:ext cx="71" cy="66"/>
              </a:xfrm>
              <a:custGeom>
                <a:rect b="b" l="l" r="r" t="t"/>
                <a:pathLst>
                  <a:path extrusionOk="0" h="66" w="71">
                    <a:moveTo>
                      <a:pt x="16" y="0"/>
                    </a:moveTo>
                    <a:lnTo>
                      <a:pt x="0" y="36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1" y="36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06" name="Google Shape;1506;p69"/>
              <p:cNvSpPr/>
              <p:nvPr/>
            </p:nvSpPr>
            <p:spPr>
              <a:xfrm>
                <a:off x="5432" y="602"/>
                <a:ext cx="71" cy="66"/>
              </a:xfrm>
              <a:custGeom>
                <a:rect b="b" l="l" r="r" t="t"/>
                <a:pathLst>
                  <a:path extrusionOk="0" h="66" w="71">
                    <a:moveTo>
                      <a:pt x="16" y="0"/>
                    </a:moveTo>
                    <a:lnTo>
                      <a:pt x="0" y="30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1" y="30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07" name="Google Shape;1507;p69"/>
              <p:cNvSpPr/>
              <p:nvPr/>
            </p:nvSpPr>
            <p:spPr>
              <a:xfrm>
                <a:off x="5503" y="643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5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08" name="Google Shape;1508;p69"/>
              <p:cNvSpPr/>
              <p:nvPr/>
            </p:nvSpPr>
            <p:spPr>
              <a:xfrm>
                <a:off x="5280" y="60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0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09" name="Google Shape;1509;p69"/>
              <p:cNvSpPr/>
              <p:nvPr/>
            </p:nvSpPr>
            <p:spPr>
              <a:xfrm>
                <a:off x="5280" y="86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6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10" name="Google Shape;1510;p69"/>
              <p:cNvSpPr/>
              <p:nvPr/>
            </p:nvSpPr>
            <p:spPr>
              <a:xfrm>
                <a:off x="5432" y="688"/>
                <a:ext cx="71" cy="66"/>
              </a:xfrm>
              <a:custGeom>
                <a:rect b="b" l="l" r="r" t="t"/>
                <a:pathLst>
                  <a:path extrusionOk="0" h="66" w="71">
                    <a:moveTo>
                      <a:pt x="16" y="0"/>
                    </a:moveTo>
                    <a:lnTo>
                      <a:pt x="0" y="31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1" y="31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11" name="Google Shape;1511;p69"/>
              <p:cNvSpPr/>
              <p:nvPr/>
            </p:nvSpPr>
            <p:spPr>
              <a:xfrm>
                <a:off x="5356" y="64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5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12" name="Google Shape;1512;p69"/>
              <p:cNvSpPr/>
              <p:nvPr/>
            </p:nvSpPr>
            <p:spPr>
              <a:xfrm>
                <a:off x="5356" y="72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5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13" name="Google Shape;1513;p69"/>
              <p:cNvSpPr/>
              <p:nvPr/>
            </p:nvSpPr>
            <p:spPr>
              <a:xfrm>
                <a:off x="5356" y="82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1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14" name="Google Shape;1514;p69"/>
              <p:cNvSpPr/>
              <p:nvPr/>
            </p:nvSpPr>
            <p:spPr>
              <a:xfrm>
                <a:off x="5432" y="775"/>
                <a:ext cx="71" cy="66"/>
              </a:xfrm>
              <a:custGeom>
                <a:rect b="b" l="l" r="r" t="t"/>
                <a:pathLst>
                  <a:path extrusionOk="0" h="66" w="71">
                    <a:moveTo>
                      <a:pt x="16" y="0"/>
                    </a:moveTo>
                    <a:lnTo>
                      <a:pt x="0" y="35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1" y="35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15" name="Google Shape;1515;p69"/>
              <p:cNvSpPr/>
              <p:nvPr/>
            </p:nvSpPr>
            <p:spPr>
              <a:xfrm>
                <a:off x="5356" y="283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6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16" name="Google Shape;1516;p69"/>
              <p:cNvSpPr/>
              <p:nvPr/>
            </p:nvSpPr>
            <p:spPr>
              <a:xfrm>
                <a:off x="5356" y="2746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1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17" name="Google Shape;1517;p69"/>
              <p:cNvSpPr/>
              <p:nvPr/>
            </p:nvSpPr>
            <p:spPr>
              <a:xfrm>
                <a:off x="3309" y="77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5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18" name="Google Shape;1518;p69"/>
              <p:cNvSpPr/>
              <p:nvPr/>
            </p:nvSpPr>
            <p:spPr>
              <a:xfrm>
                <a:off x="3233" y="230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19" name="Google Shape;1519;p69"/>
              <p:cNvSpPr/>
              <p:nvPr/>
            </p:nvSpPr>
            <p:spPr>
              <a:xfrm>
                <a:off x="3309" y="191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5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20" name="Google Shape;1520;p69"/>
              <p:cNvSpPr/>
              <p:nvPr/>
            </p:nvSpPr>
            <p:spPr>
              <a:xfrm>
                <a:off x="3309" y="1826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1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21" name="Google Shape;1521;p69"/>
              <p:cNvSpPr/>
              <p:nvPr/>
            </p:nvSpPr>
            <p:spPr>
              <a:xfrm>
                <a:off x="3309" y="138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1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22" name="Google Shape;1522;p69"/>
              <p:cNvSpPr/>
              <p:nvPr/>
            </p:nvSpPr>
            <p:spPr>
              <a:xfrm>
                <a:off x="3309" y="1476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0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23" name="Google Shape;1523;p69"/>
              <p:cNvSpPr/>
              <p:nvPr/>
            </p:nvSpPr>
            <p:spPr>
              <a:xfrm>
                <a:off x="3309" y="164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5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24" name="Google Shape;1524;p69"/>
              <p:cNvSpPr/>
              <p:nvPr/>
            </p:nvSpPr>
            <p:spPr>
              <a:xfrm>
                <a:off x="3309" y="174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1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25" name="Google Shape;1525;p69"/>
              <p:cNvSpPr/>
              <p:nvPr/>
            </p:nvSpPr>
            <p:spPr>
              <a:xfrm>
                <a:off x="3309" y="156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6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26" name="Google Shape;1526;p69"/>
              <p:cNvSpPr/>
              <p:nvPr/>
            </p:nvSpPr>
            <p:spPr>
              <a:xfrm>
                <a:off x="3309" y="103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0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27" name="Google Shape;1527;p69"/>
              <p:cNvSpPr/>
              <p:nvPr/>
            </p:nvSpPr>
            <p:spPr>
              <a:xfrm>
                <a:off x="3309" y="129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6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28" name="Google Shape;1528;p69"/>
              <p:cNvSpPr/>
              <p:nvPr/>
            </p:nvSpPr>
            <p:spPr>
              <a:xfrm>
                <a:off x="3309" y="121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5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29" name="Google Shape;1529;p69"/>
              <p:cNvSpPr/>
              <p:nvPr/>
            </p:nvSpPr>
            <p:spPr>
              <a:xfrm>
                <a:off x="3309" y="86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6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30" name="Google Shape;1530;p69"/>
              <p:cNvSpPr/>
              <p:nvPr/>
            </p:nvSpPr>
            <p:spPr>
              <a:xfrm>
                <a:off x="3309" y="112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1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31" name="Google Shape;1531;p69"/>
              <p:cNvSpPr/>
              <p:nvPr/>
            </p:nvSpPr>
            <p:spPr>
              <a:xfrm>
                <a:off x="3309" y="952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15" y="0"/>
                    </a:moveTo>
                    <a:lnTo>
                      <a:pt x="0" y="31"/>
                    </a:lnTo>
                    <a:lnTo>
                      <a:pt x="15" y="61"/>
                    </a:lnTo>
                    <a:lnTo>
                      <a:pt x="56" y="61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32" name="Google Shape;1532;p69"/>
              <p:cNvSpPr/>
              <p:nvPr/>
            </p:nvSpPr>
            <p:spPr>
              <a:xfrm>
                <a:off x="3385" y="72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5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33" name="Google Shape;1533;p69"/>
              <p:cNvSpPr/>
              <p:nvPr/>
            </p:nvSpPr>
            <p:spPr>
              <a:xfrm>
                <a:off x="3385" y="82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1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34" name="Google Shape;1534;p69"/>
              <p:cNvSpPr/>
              <p:nvPr/>
            </p:nvSpPr>
            <p:spPr>
              <a:xfrm>
                <a:off x="3385" y="99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6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35" name="Google Shape;1535;p69"/>
              <p:cNvSpPr/>
              <p:nvPr/>
            </p:nvSpPr>
            <p:spPr>
              <a:xfrm>
                <a:off x="3385" y="108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5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36" name="Google Shape;1536;p69"/>
              <p:cNvSpPr/>
              <p:nvPr/>
            </p:nvSpPr>
            <p:spPr>
              <a:xfrm>
                <a:off x="3385" y="90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0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37" name="Google Shape;1537;p69"/>
              <p:cNvSpPr/>
              <p:nvPr/>
            </p:nvSpPr>
            <p:spPr>
              <a:xfrm>
                <a:off x="3385" y="230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1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38" name="Google Shape;1538;p69"/>
              <p:cNvSpPr/>
              <p:nvPr/>
            </p:nvSpPr>
            <p:spPr>
              <a:xfrm>
                <a:off x="3385" y="1694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1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39" name="Google Shape;1539;p69"/>
              <p:cNvSpPr/>
              <p:nvPr/>
            </p:nvSpPr>
            <p:spPr>
              <a:xfrm>
                <a:off x="3385" y="195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0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40" name="Google Shape;1540;p69"/>
              <p:cNvSpPr/>
              <p:nvPr/>
            </p:nvSpPr>
            <p:spPr>
              <a:xfrm>
                <a:off x="3385" y="178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5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41" name="Google Shape;1541;p69"/>
              <p:cNvSpPr/>
              <p:nvPr/>
            </p:nvSpPr>
            <p:spPr>
              <a:xfrm>
                <a:off x="3309" y="199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6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42" name="Google Shape;1542;p69"/>
              <p:cNvSpPr/>
              <p:nvPr/>
            </p:nvSpPr>
            <p:spPr>
              <a:xfrm>
                <a:off x="3385" y="125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1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43" name="Google Shape;1543;p69"/>
              <p:cNvSpPr/>
              <p:nvPr/>
            </p:nvSpPr>
            <p:spPr>
              <a:xfrm>
                <a:off x="3385" y="1344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5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44" name="Google Shape;1544;p69"/>
              <p:cNvSpPr/>
              <p:nvPr/>
            </p:nvSpPr>
            <p:spPr>
              <a:xfrm>
                <a:off x="3385" y="117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0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45" name="Google Shape;1545;p69"/>
              <p:cNvSpPr/>
              <p:nvPr/>
            </p:nvSpPr>
            <p:spPr>
              <a:xfrm>
                <a:off x="3385" y="143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6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46" name="Google Shape;1546;p69"/>
              <p:cNvSpPr/>
              <p:nvPr/>
            </p:nvSpPr>
            <p:spPr>
              <a:xfrm>
                <a:off x="3385" y="1522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15" y="0"/>
                    </a:moveTo>
                    <a:lnTo>
                      <a:pt x="0" y="30"/>
                    </a:lnTo>
                    <a:lnTo>
                      <a:pt x="15" y="61"/>
                    </a:lnTo>
                    <a:lnTo>
                      <a:pt x="56" y="61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47" name="Google Shape;1547;p69"/>
              <p:cNvSpPr/>
              <p:nvPr/>
            </p:nvSpPr>
            <p:spPr>
              <a:xfrm>
                <a:off x="3385" y="160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0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48" name="Google Shape;1548;p69"/>
              <p:cNvSpPr/>
              <p:nvPr/>
            </p:nvSpPr>
            <p:spPr>
              <a:xfrm>
                <a:off x="3157" y="156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6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49" name="Google Shape;1549;p69"/>
              <p:cNvSpPr/>
              <p:nvPr/>
            </p:nvSpPr>
            <p:spPr>
              <a:xfrm>
                <a:off x="3157" y="68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1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50" name="Google Shape;1550;p69"/>
              <p:cNvSpPr/>
              <p:nvPr/>
            </p:nvSpPr>
            <p:spPr>
              <a:xfrm>
                <a:off x="3157" y="952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1"/>
                    </a:lnTo>
                    <a:lnTo>
                      <a:pt x="55" y="61"/>
                    </a:lnTo>
                    <a:lnTo>
                      <a:pt x="76" y="31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51" name="Google Shape;1551;p69"/>
              <p:cNvSpPr/>
              <p:nvPr/>
            </p:nvSpPr>
            <p:spPr>
              <a:xfrm>
                <a:off x="3157" y="77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5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52" name="Google Shape;1552;p69"/>
              <p:cNvSpPr/>
              <p:nvPr/>
            </p:nvSpPr>
            <p:spPr>
              <a:xfrm>
                <a:off x="3157" y="86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6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53" name="Google Shape;1553;p69"/>
              <p:cNvSpPr/>
              <p:nvPr/>
            </p:nvSpPr>
            <p:spPr>
              <a:xfrm>
                <a:off x="3157" y="103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0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54" name="Google Shape;1554;p69"/>
              <p:cNvSpPr/>
              <p:nvPr/>
            </p:nvSpPr>
            <p:spPr>
              <a:xfrm>
                <a:off x="3157" y="112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1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55" name="Google Shape;1555;p69"/>
              <p:cNvSpPr/>
              <p:nvPr/>
            </p:nvSpPr>
            <p:spPr>
              <a:xfrm>
                <a:off x="3157" y="60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0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56" name="Google Shape;1556;p69"/>
              <p:cNvSpPr/>
              <p:nvPr/>
            </p:nvSpPr>
            <p:spPr>
              <a:xfrm>
                <a:off x="3233" y="82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557" name="Google Shape;1557;p69"/>
            <p:cNvGrpSpPr/>
            <p:nvPr/>
          </p:nvGrpSpPr>
          <p:grpSpPr>
            <a:xfrm>
              <a:off x="2623" y="338"/>
              <a:ext cx="2047" cy="2342"/>
              <a:chOff x="2623" y="338"/>
              <a:chExt cx="2047" cy="2342"/>
            </a:xfrm>
          </p:grpSpPr>
          <p:sp>
            <p:nvSpPr>
              <p:cNvPr id="1558" name="Google Shape;1558;p69"/>
              <p:cNvSpPr/>
              <p:nvPr/>
            </p:nvSpPr>
            <p:spPr>
              <a:xfrm>
                <a:off x="3233" y="90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59" name="Google Shape;1559;p69"/>
              <p:cNvSpPr/>
              <p:nvPr/>
            </p:nvSpPr>
            <p:spPr>
              <a:xfrm>
                <a:off x="3233" y="99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60" name="Google Shape;1560;p69"/>
              <p:cNvSpPr/>
              <p:nvPr/>
            </p:nvSpPr>
            <p:spPr>
              <a:xfrm>
                <a:off x="3233" y="108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61" name="Google Shape;1561;p69"/>
              <p:cNvSpPr/>
              <p:nvPr/>
            </p:nvSpPr>
            <p:spPr>
              <a:xfrm>
                <a:off x="3233" y="117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62" name="Google Shape;1562;p69"/>
              <p:cNvSpPr/>
              <p:nvPr/>
            </p:nvSpPr>
            <p:spPr>
              <a:xfrm>
                <a:off x="3233" y="143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63" name="Google Shape;1563;p69"/>
              <p:cNvSpPr/>
              <p:nvPr/>
            </p:nvSpPr>
            <p:spPr>
              <a:xfrm>
                <a:off x="3233" y="1872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1"/>
                    </a:lnTo>
                    <a:lnTo>
                      <a:pt x="56" y="61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64" name="Google Shape;1564;p69"/>
              <p:cNvSpPr/>
              <p:nvPr/>
            </p:nvSpPr>
            <p:spPr>
              <a:xfrm>
                <a:off x="3233" y="213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65" name="Google Shape;1565;p69"/>
              <p:cNvSpPr/>
              <p:nvPr/>
            </p:nvSpPr>
            <p:spPr>
              <a:xfrm>
                <a:off x="3233" y="221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66" name="Google Shape;1566;p69"/>
              <p:cNvSpPr/>
              <p:nvPr/>
            </p:nvSpPr>
            <p:spPr>
              <a:xfrm>
                <a:off x="3157" y="252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0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67" name="Google Shape;1567;p69"/>
              <p:cNvSpPr/>
              <p:nvPr/>
            </p:nvSpPr>
            <p:spPr>
              <a:xfrm>
                <a:off x="3233" y="204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68" name="Google Shape;1568;p69"/>
              <p:cNvSpPr/>
              <p:nvPr/>
            </p:nvSpPr>
            <p:spPr>
              <a:xfrm>
                <a:off x="3233" y="195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69" name="Google Shape;1569;p69"/>
              <p:cNvSpPr/>
              <p:nvPr/>
            </p:nvSpPr>
            <p:spPr>
              <a:xfrm>
                <a:off x="3233" y="160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70" name="Google Shape;1570;p69"/>
              <p:cNvSpPr/>
              <p:nvPr/>
            </p:nvSpPr>
            <p:spPr>
              <a:xfrm>
                <a:off x="3233" y="1694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71" name="Google Shape;1571;p69"/>
              <p:cNvSpPr/>
              <p:nvPr/>
            </p:nvSpPr>
            <p:spPr>
              <a:xfrm>
                <a:off x="3233" y="1522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1"/>
                    </a:lnTo>
                    <a:lnTo>
                      <a:pt x="56" y="61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72" name="Google Shape;1572;p69"/>
              <p:cNvSpPr/>
              <p:nvPr/>
            </p:nvSpPr>
            <p:spPr>
              <a:xfrm>
                <a:off x="3233" y="178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73" name="Google Shape;1573;p69"/>
              <p:cNvSpPr/>
              <p:nvPr/>
            </p:nvSpPr>
            <p:spPr>
              <a:xfrm>
                <a:off x="3233" y="64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74" name="Google Shape;1574;p69"/>
              <p:cNvSpPr/>
              <p:nvPr/>
            </p:nvSpPr>
            <p:spPr>
              <a:xfrm>
                <a:off x="3609" y="952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1"/>
                    </a:lnTo>
                    <a:lnTo>
                      <a:pt x="61" y="61"/>
                    </a:lnTo>
                    <a:lnTo>
                      <a:pt x="76" y="31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75" name="Google Shape;1575;p69"/>
              <p:cNvSpPr/>
              <p:nvPr/>
            </p:nvSpPr>
            <p:spPr>
              <a:xfrm>
                <a:off x="3609" y="103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0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76" name="Google Shape;1576;p69"/>
              <p:cNvSpPr/>
              <p:nvPr/>
            </p:nvSpPr>
            <p:spPr>
              <a:xfrm>
                <a:off x="3609" y="121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5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77" name="Google Shape;1577;p69"/>
              <p:cNvSpPr/>
              <p:nvPr/>
            </p:nvSpPr>
            <p:spPr>
              <a:xfrm>
                <a:off x="3609" y="86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6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78" name="Google Shape;1578;p69"/>
              <p:cNvSpPr/>
              <p:nvPr/>
            </p:nvSpPr>
            <p:spPr>
              <a:xfrm>
                <a:off x="3609" y="138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1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79" name="Google Shape;1579;p69"/>
              <p:cNvSpPr/>
              <p:nvPr/>
            </p:nvSpPr>
            <p:spPr>
              <a:xfrm>
                <a:off x="3609" y="77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5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80" name="Google Shape;1580;p69"/>
              <p:cNvSpPr/>
              <p:nvPr/>
            </p:nvSpPr>
            <p:spPr>
              <a:xfrm>
                <a:off x="3609" y="68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1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81" name="Google Shape;1581;p69"/>
              <p:cNvSpPr/>
              <p:nvPr/>
            </p:nvSpPr>
            <p:spPr>
              <a:xfrm>
                <a:off x="3609" y="112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1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82" name="Google Shape;1582;p69"/>
              <p:cNvSpPr/>
              <p:nvPr/>
            </p:nvSpPr>
            <p:spPr>
              <a:xfrm>
                <a:off x="3609" y="1476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0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83" name="Google Shape;1583;p69"/>
              <p:cNvSpPr/>
              <p:nvPr/>
            </p:nvSpPr>
            <p:spPr>
              <a:xfrm>
                <a:off x="3532" y="1694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1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84" name="Google Shape;1584;p69"/>
              <p:cNvSpPr/>
              <p:nvPr/>
            </p:nvSpPr>
            <p:spPr>
              <a:xfrm>
                <a:off x="3532" y="470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0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85" name="Google Shape;1585;p69"/>
              <p:cNvSpPr/>
              <p:nvPr/>
            </p:nvSpPr>
            <p:spPr>
              <a:xfrm>
                <a:off x="3532" y="643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5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86" name="Google Shape;1586;p69"/>
              <p:cNvSpPr/>
              <p:nvPr/>
            </p:nvSpPr>
            <p:spPr>
              <a:xfrm>
                <a:off x="3609" y="424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6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87" name="Google Shape;1587;p69"/>
              <p:cNvSpPr/>
              <p:nvPr/>
            </p:nvSpPr>
            <p:spPr>
              <a:xfrm>
                <a:off x="3609" y="60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0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88" name="Google Shape;1588;p69"/>
              <p:cNvSpPr/>
              <p:nvPr/>
            </p:nvSpPr>
            <p:spPr>
              <a:xfrm>
                <a:off x="3685" y="72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5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89" name="Google Shape;1589;p69"/>
              <p:cNvSpPr/>
              <p:nvPr/>
            </p:nvSpPr>
            <p:spPr>
              <a:xfrm>
                <a:off x="3685" y="143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6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90" name="Google Shape;1590;p69"/>
              <p:cNvSpPr/>
              <p:nvPr/>
            </p:nvSpPr>
            <p:spPr>
              <a:xfrm>
                <a:off x="3609" y="156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6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91" name="Google Shape;1591;p69"/>
              <p:cNvSpPr/>
              <p:nvPr/>
            </p:nvSpPr>
            <p:spPr>
              <a:xfrm>
                <a:off x="3685" y="1522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1"/>
                    </a:lnTo>
                    <a:lnTo>
                      <a:pt x="61" y="61"/>
                    </a:lnTo>
                    <a:lnTo>
                      <a:pt x="76" y="30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92" name="Google Shape;1592;p69"/>
              <p:cNvSpPr/>
              <p:nvPr/>
            </p:nvSpPr>
            <p:spPr>
              <a:xfrm>
                <a:off x="3685" y="125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1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93" name="Google Shape;1593;p69"/>
              <p:cNvSpPr/>
              <p:nvPr/>
            </p:nvSpPr>
            <p:spPr>
              <a:xfrm>
                <a:off x="3685" y="1344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5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94" name="Google Shape;1594;p69"/>
              <p:cNvSpPr/>
              <p:nvPr/>
            </p:nvSpPr>
            <p:spPr>
              <a:xfrm>
                <a:off x="3685" y="90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0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95" name="Google Shape;1595;p69"/>
              <p:cNvSpPr/>
              <p:nvPr/>
            </p:nvSpPr>
            <p:spPr>
              <a:xfrm>
                <a:off x="3685" y="117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0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96" name="Google Shape;1596;p69"/>
              <p:cNvSpPr/>
              <p:nvPr/>
            </p:nvSpPr>
            <p:spPr>
              <a:xfrm>
                <a:off x="3685" y="82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1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97" name="Google Shape;1597;p69"/>
              <p:cNvSpPr/>
              <p:nvPr/>
            </p:nvSpPr>
            <p:spPr>
              <a:xfrm>
                <a:off x="3685" y="99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6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98" name="Google Shape;1598;p69"/>
              <p:cNvSpPr/>
              <p:nvPr/>
            </p:nvSpPr>
            <p:spPr>
              <a:xfrm>
                <a:off x="3685" y="108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5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99" name="Google Shape;1599;p69"/>
              <p:cNvSpPr/>
              <p:nvPr/>
            </p:nvSpPr>
            <p:spPr>
              <a:xfrm>
                <a:off x="3532" y="907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0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00" name="Google Shape;1600;p69"/>
              <p:cNvSpPr/>
              <p:nvPr/>
            </p:nvSpPr>
            <p:spPr>
              <a:xfrm>
                <a:off x="3461" y="1476"/>
                <a:ext cx="71" cy="66"/>
              </a:xfrm>
              <a:custGeom>
                <a:rect b="b" l="l" r="r" t="t"/>
                <a:pathLst>
                  <a:path extrusionOk="0" h="66" w="71">
                    <a:moveTo>
                      <a:pt x="16" y="0"/>
                    </a:moveTo>
                    <a:lnTo>
                      <a:pt x="0" y="30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1" y="30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01" name="Google Shape;1601;p69"/>
              <p:cNvSpPr/>
              <p:nvPr/>
            </p:nvSpPr>
            <p:spPr>
              <a:xfrm>
                <a:off x="3461" y="1125"/>
                <a:ext cx="71" cy="66"/>
              </a:xfrm>
              <a:custGeom>
                <a:rect b="b" l="l" r="r" t="t"/>
                <a:pathLst>
                  <a:path extrusionOk="0" h="66" w="71">
                    <a:moveTo>
                      <a:pt x="16" y="0"/>
                    </a:moveTo>
                    <a:lnTo>
                      <a:pt x="0" y="31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1" y="31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02" name="Google Shape;1602;p69"/>
              <p:cNvSpPr/>
              <p:nvPr/>
            </p:nvSpPr>
            <p:spPr>
              <a:xfrm>
                <a:off x="3461" y="1212"/>
                <a:ext cx="71" cy="66"/>
              </a:xfrm>
              <a:custGeom>
                <a:rect b="b" l="l" r="r" t="t"/>
                <a:pathLst>
                  <a:path extrusionOk="0" h="66" w="71">
                    <a:moveTo>
                      <a:pt x="16" y="0"/>
                    </a:moveTo>
                    <a:lnTo>
                      <a:pt x="0" y="35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1" y="35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03" name="Google Shape;1603;p69"/>
              <p:cNvSpPr/>
              <p:nvPr/>
            </p:nvSpPr>
            <p:spPr>
              <a:xfrm>
                <a:off x="3461" y="1649"/>
                <a:ext cx="71" cy="66"/>
              </a:xfrm>
              <a:custGeom>
                <a:rect b="b" l="l" r="r" t="t"/>
                <a:pathLst>
                  <a:path extrusionOk="0" h="66" w="71">
                    <a:moveTo>
                      <a:pt x="16" y="0"/>
                    </a:moveTo>
                    <a:lnTo>
                      <a:pt x="0" y="35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1" y="35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04" name="Google Shape;1604;p69"/>
              <p:cNvSpPr/>
              <p:nvPr/>
            </p:nvSpPr>
            <p:spPr>
              <a:xfrm>
                <a:off x="3461" y="1562"/>
                <a:ext cx="71" cy="66"/>
              </a:xfrm>
              <a:custGeom>
                <a:rect b="b" l="l" r="r" t="t"/>
                <a:pathLst>
                  <a:path extrusionOk="0" h="66" w="71">
                    <a:moveTo>
                      <a:pt x="16" y="0"/>
                    </a:moveTo>
                    <a:lnTo>
                      <a:pt x="0" y="36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1" y="36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05" name="Google Shape;1605;p69"/>
              <p:cNvSpPr/>
              <p:nvPr/>
            </p:nvSpPr>
            <p:spPr>
              <a:xfrm>
                <a:off x="3461" y="861"/>
                <a:ext cx="71" cy="66"/>
              </a:xfrm>
              <a:custGeom>
                <a:rect b="b" l="l" r="r" t="t"/>
                <a:pathLst>
                  <a:path extrusionOk="0" h="66" w="71">
                    <a:moveTo>
                      <a:pt x="16" y="0"/>
                    </a:moveTo>
                    <a:lnTo>
                      <a:pt x="0" y="36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1" y="36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06" name="Google Shape;1606;p69"/>
              <p:cNvSpPr/>
              <p:nvPr/>
            </p:nvSpPr>
            <p:spPr>
              <a:xfrm>
                <a:off x="3461" y="1039"/>
                <a:ext cx="71" cy="66"/>
              </a:xfrm>
              <a:custGeom>
                <a:rect b="b" l="l" r="r" t="t"/>
                <a:pathLst>
                  <a:path extrusionOk="0" h="66" w="71">
                    <a:moveTo>
                      <a:pt x="16" y="0"/>
                    </a:moveTo>
                    <a:lnTo>
                      <a:pt x="0" y="30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1" y="30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07" name="Google Shape;1607;p69"/>
              <p:cNvSpPr/>
              <p:nvPr/>
            </p:nvSpPr>
            <p:spPr>
              <a:xfrm>
                <a:off x="3461" y="775"/>
                <a:ext cx="71" cy="66"/>
              </a:xfrm>
              <a:custGeom>
                <a:rect b="b" l="l" r="r" t="t"/>
                <a:pathLst>
                  <a:path extrusionOk="0" h="66" w="71">
                    <a:moveTo>
                      <a:pt x="16" y="0"/>
                    </a:moveTo>
                    <a:lnTo>
                      <a:pt x="0" y="35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1" y="35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08" name="Google Shape;1608;p69"/>
              <p:cNvSpPr/>
              <p:nvPr/>
            </p:nvSpPr>
            <p:spPr>
              <a:xfrm>
                <a:off x="3461" y="952"/>
                <a:ext cx="71" cy="61"/>
              </a:xfrm>
              <a:custGeom>
                <a:rect b="b" l="l" r="r" t="t"/>
                <a:pathLst>
                  <a:path extrusionOk="0" h="61" w="71">
                    <a:moveTo>
                      <a:pt x="16" y="0"/>
                    </a:moveTo>
                    <a:lnTo>
                      <a:pt x="0" y="31"/>
                    </a:lnTo>
                    <a:lnTo>
                      <a:pt x="16" y="61"/>
                    </a:lnTo>
                    <a:lnTo>
                      <a:pt x="56" y="61"/>
                    </a:lnTo>
                    <a:lnTo>
                      <a:pt x="71" y="31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09" name="Google Shape;1609;p69"/>
              <p:cNvSpPr/>
              <p:nvPr/>
            </p:nvSpPr>
            <p:spPr>
              <a:xfrm>
                <a:off x="3385" y="2395"/>
                <a:ext cx="76" cy="67"/>
              </a:xfrm>
              <a:custGeom>
                <a:rect b="b" l="l" r="r" t="t"/>
                <a:pathLst>
                  <a:path extrusionOk="0" h="67" w="76">
                    <a:moveTo>
                      <a:pt x="15" y="0"/>
                    </a:moveTo>
                    <a:lnTo>
                      <a:pt x="0" y="31"/>
                    </a:lnTo>
                    <a:lnTo>
                      <a:pt x="15" y="67"/>
                    </a:lnTo>
                    <a:lnTo>
                      <a:pt x="56" y="67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10" name="Google Shape;1610;p69"/>
              <p:cNvSpPr/>
              <p:nvPr/>
            </p:nvSpPr>
            <p:spPr>
              <a:xfrm>
                <a:off x="3532" y="729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5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11" name="Google Shape;1611;p69"/>
              <p:cNvSpPr/>
              <p:nvPr/>
            </p:nvSpPr>
            <p:spPr>
              <a:xfrm>
                <a:off x="3532" y="820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1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12" name="Google Shape;1612;p69"/>
              <p:cNvSpPr/>
              <p:nvPr/>
            </p:nvSpPr>
            <p:spPr>
              <a:xfrm>
                <a:off x="3532" y="1080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5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13" name="Google Shape;1613;p69"/>
              <p:cNvSpPr/>
              <p:nvPr/>
            </p:nvSpPr>
            <p:spPr>
              <a:xfrm>
                <a:off x="3532" y="1171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0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14" name="Google Shape;1614;p69"/>
              <p:cNvSpPr/>
              <p:nvPr/>
            </p:nvSpPr>
            <p:spPr>
              <a:xfrm>
                <a:off x="3532" y="1257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1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15" name="Google Shape;1615;p69"/>
              <p:cNvSpPr/>
              <p:nvPr/>
            </p:nvSpPr>
            <p:spPr>
              <a:xfrm>
                <a:off x="3461" y="688"/>
                <a:ext cx="71" cy="66"/>
              </a:xfrm>
              <a:custGeom>
                <a:rect b="b" l="l" r="r" t="t"/>
                <a:pathLst>
                  <a:path extrusionOk="0" h="66" w="71">
                    <a:moveTo>
                      <a:pt x="16" y="0"/>
                    </a:moveTo>
                    <a:lnTo>
                      <a:pt x="0" y="31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1" y="31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16" name="Google Shape;1616;p69"/>
              <p:cNvSpPr/>
              <p:nvPr/>
            </p:nvSpPr>
            <p:spPr>
              <a:xfrm>
                <a:off x="3532" y="1344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5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17" name="Google Shape;1617;p69"/>
              <p:cNvSpPr/>
              <p:nvPr/>
            </p:nvSpPr>
            <p:spPr>
              <a:xfrm>
                <a:off x="3461" y="1740"/>
                <a:ext cx="71" cy="66"/>
              </a:xfrm>
              <a:custGeom>
                <a:rect b="b" l="l" r="r" t="t"/>
                <a:pathLst>
                  <a:path extrusionOk="0" h="66" w="71">
                    <a:moveTo>
                      <a:pt x="16" y="0"/>
                    </a:moveTo>
                    <a:lnTo>
                      <a:pt x="0" y="31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1" y="31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18" name="Google Shape;1618;p69"/>
              <p:cNvSpPr/>
              <p:nvPr/>
            </p:nvSpPr>
            <p:spPr>
              <a:xfrm>
                <a:off x="3532" y="1430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6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19" name="Google Shape;1619;p69"/>
              <p:cNvSpPr/>
              <p:nvPr/>
            </p:nvSpPr>
            <p:spPr>
              <a:xfrm>
                <a:off x="3532" y="1608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0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20" name="Google Shape;1620;p69"/>
              <p:cNvSpPr/>
              <p:nvPr/>
            </p:nvSpPr>
            <p:spPr>
              <a:xfrm>
                <a:off x="3532" y="1522"/>
                <a:ext cx="77" cy="61"/>
              </a:xfrm>
              <a:custGeom>
                <a:rect b="b" l="l" r="r" t="t"/>
                <a:pathLst>
                  <a:path extrusionOk="0" h="61" w="77">
                    <a:moveTo>
                      <a:pt x="21" y="0"/>
                    </a:moveTo>
                    <a:lnTo>
                      <a:pt x="0" y="30"/>
                    </a:lnTo>
                    <a:lnTo>
                      <a:pt x="21" y="61"/>
                    </a:lnTo>
                    <a:lnTo>
                      <a:pt x="61" y="61"/>
                    </a:lnTo>
                    <a:lnTo>
                      <a:pt x="77" y="30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21" name="Google Shape;1621;p69"/>
              <p:cNvSpPr/>
              <p:nvPr/>
            </p:nvSpPr>
            <p:spPr>
              <a:xfrm>
                <a:off x="3532" y="993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6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22" name="Google Shape;1622;p69"/>
              <p:cNvSpPr/>
              <p:nvPr/>
            </p:nvSpPr>
            <p:spPr>
              <a:xfrm>
                <a:off x="2776" y="195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0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23" name="Google Shape;1623;p69"/>
              <p:cNvSpPr/>
              <p:nvPr/>
            </p:nvSpPr>
            <p:spPr>
              <a:xfrm>
                <a:off x="2852" y="138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24" name="Google Shape;1624;p69"/>
              <p:cNvSpPr/>
              <p:nvPr/>
            </p:nvSpPr>
            <p:spPr>
              <a:xfrm>
                <a:off x="2852" y="164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25" name="Google Shape;1625;p69"/>
              <p:cNvSpPr/>
              <p:nvPr/>
            </p:nvSpPr>
            <p:spPr>
              <a:xfrm>
                <a:off x="2852" y="174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26" name="Google Shape;1626;p69"/>
              <p:cNvSpPr/>
              <p:nvPr/>
            </p:nvSpPr>
            <p:spPr>
              <a:xfrm>
                <a:off x="2852" y="199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27" name="Google Shape;1627;p69"/>
              <p:cNvSpPr/>
              <p:nvPr/>
            </p:nvSpPr>
            <p:spPr>
              <a:xfrm>
                <a:off x="2852" y="1826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28" name="Google Shape;1628;p69"/>
              <p:cNvSpPr/>
              <p:nvPr/>
            </p:nvSpPr>
            <p:spPr>
              <a:xfrm>
                <a:off x="2852" y="191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29" name="Google Shape;1629;p69"/>
              <p:cNvSpPr/>
              <p:nvPr/>
            </p:nvSpPr>
            <p:spPr>
              <a:xfrm>
                <a:off x="2852" y="156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30" name="Google Shape;1630;p69"/>
              <p:cNvSpPr/>
              <p:nvPr/>
            </p:nvSpPr>
            <p:spPr>
              <a:xfrm>
                <a:off x="2852" y="952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1"/>
                    </a:lnTo>
                    <a:lnTo>
                      <a:pt x="56" y="61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31" name="Google Shape;1631;p69"/>
              <p:cNvSpPr/>
              <p:nvPr/>
            </p:nvSpPr>
            <p:spPr>
              <a:xfrm>
                <a:off x="2852" y="112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32" name="Google Shape;1632;p69"/>
              <p:cNvSpPr/>
              <p:nvPr/>
            </p:nvSpPr>
            <p:spPr>
              <a:xfrm>
                <a:off x="2852" y="121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33" name="Google Shape;1633;p69"/>
              <p:cNvSpPr/>
              <p:nvPr/>
            </p:nvSpPr>
            <p:spPr>
              <a:xfrm>
                <a:off x="2852" y="129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34" name="Google Shape;1634;p69"/>
              <p:cNvSpPr/>
              <p:nvPr/>
            </p:nvSpPr>
            <p:spPr>
              <a:xfrm>
                <a:off x="2852" y="86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35" name="Google Shape;1635;p69"/>
              <p:cNvSpPr/>
              <p:nvPr/>
            </p:nvSpPr>
            <p:spPr>
              <a:xfrm>
                <a:off x="2928" y="230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36" name="Google Shape;1636;p69"/>
              <p:cNvSpPr/>
              <p:nvPr/>
            </p:nvSpPr>
            <p:spPr>
              <a:xfrm>
                <a:off x="2852" y="2091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1"/>
                    </a:lnTo>
                    <a:lnTo>
                      <a:pt x="56" y="61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37" name="Google Shape;1637;p69"/>
              <p:cNvSpPr/>
              <p:nvPr/>
            </p:nvSpPr>
            <p:spPr>
              <a:xfrm>
                <a:off x="2928" y="2395"/>
                <a:ext cx="76" cy="67"/>
              </a:xfrm>
              <a:custGeom>
                <a:rect b="b" l="l" r="r" t="t"/>
                <a:pathLst>
                  <a:path extrusionOk="0" h="67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7"/>
                    </a:lnTo>
                    <a:lnTo>
                      <a:pt x="56" y="67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38" name="Google Shape;1638;p69"/>
              <p:cNvSpPr/>
              <p:nvPr/>
            </p:nvSpPr>
            <p:spPr>
              <a:xfrm>
                <a:off x="2852" y="77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39" name="Google Shape;1639;p69"/>
              <p:cNvSpPr/>
              <p:nvPr/>
            </p:nvSpPr>
            <p:spPr>
              <a:xfrm>
                <a:off x="2699" y="1212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5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40" name="Google Shape;1640;p69"/>
              <p:cNvSpPr/>
              <p:nvPr/>
            </p:nvSpPr>
            <p:spPr>
              <a:xfrm>
                <a:off x="2699" y="1740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1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41" name="Google Shape;1641;p69"/>
              <p:cNvSpPr/>
              <p:nvPr/>
            </p:nvSpPr>
            <p:spPr>
              <a:xfrm>
                <a:off x="2699" y="1298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6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42" name="Google Shape;1642;p69"/>
              <p:cNvSpPr/>
              <p:nvPr/>
            </p:nvSpPr>
            <p:spPr>
              <a:xfrm>
                <a:off x="2699" y="1562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6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43" name="Google Shape;1643;p69"/>
              <p:cNvSpPr/>
              <p:nvPr/>
            </p:nvSpPr>
            <p:spPr>
              <a:xfrm>
                <a:off x="2699" y="1649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5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44" name="Google Shape;1644;p69"/>
              <p:cNvSpPr/>
              <p:nvPr/>
            </p:nvSpPr>
            <p:spPr>
              <a:xfrm>
                <a:off x="2699" y="1476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0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45" name="Google Shape;1645;p69"/>
              <p:cNvSpPr/>
              <p:nvPr/>
            </p:nvSpPr>
            <p:spPr>
              <a:xfrm>
                <a:off x="2623" y="195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6" y="30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46" name="Google Shape;1646;p69"/>
              <p:cNvSpPr/>
              <p:nvPr/>
            </p:nvSpPr>
            <p:spPr>
              <a:xfrm>
                <a:off x="2699" y="1826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1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47" name="Google Shape;1647;p69"/>
              <p:cNvSpPr/>
              <p:nvPr/>
            </p:nvSpPr>
            <p:spPr>
              <a:xfrm>
                <a:off x="2776" y="160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0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48" name="Google Shape;1648;p69"/>
              <p:cNvSpPr/>
              <p:nvPr/>
            </p:nvSpPr>
            <p:spPr>
              <a:xfrm>
                <a:off x="2776" y="90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0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49" name="Google Shape;1649;p69"/>
              <p:cNvSpPr/>
              <p:nvPr/>
            </p:nvSpPr>
            <p:spPr>
              <a:xfrm>
                <a:off x="2776" y="117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0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50" name="Google Shape;1650;p69"/>
              <p:cNvSpPr/>
              <p:nvPr/>
            </p:nvSpPr>
            <p:spPr>
              <a:xfrm>
                <a:off x="2776" y="125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1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51" name="Google Shape;1651;p69"/>
              <p:cNvSpPr/>
              <p:nvPr/>
            </p:nvSpPr>
            <p:spPr>
              <a:xfrm>
                <a:off x="2776" y="1522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1"/>
                    </a:lnTo>
                    <a:lnTo>
                      <a:pt x="55" y="61"/>
                    </a:lnTo>
                    <a:lnTo>
                      <a:pt x="76" y="30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52" name="Google Shape;1652;p69"/>
              <p:cNvSpPr/>
              <p:nvPr/>
            </p:nvSpPr>
            <p:spPr>
              <a:xfrm>
                <a:off x="2776" y="108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5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53" name="Google Shape;1653;p69"/>
              <p:cNvSpPr/>
              <p:nvPr/>
            </p:nvSpPr>
            <p:spPr>
              <a:xfrm>
                <a:off x="2776" y="82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1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54" name="Google Shape;1654;p69"/>
              <p:cNvSpPr/>
              <p:nvPr/>
            </p:nvSpPr>
            <p:spPr>
              <a:xfrm>
                <a:off x="2776" y="1694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1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55" name="Google Shape;1655;p69"/>
              <p:cNvSpPr/>
              <p:nvPr/>
            </p:nvSpPr>
            <p:spPr>
              <a:xfrm>
                <a:off x="2776" y="178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5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56" name="Google Shape;1656;p69"/>
              <p:cNvSpPr/>
              <p:nvPr/>
            </p:nvSpPr>
            <p:spPr>
              <a:xfrm>
                <a:off x="2699" y="1913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5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57" name="Google Shape;1657;p69"/>
              <p:cNvSpPr/>
              <p:nvPr/>
            </p:nvSpPr>
            <p:spPr>
              <a:xfrm>
                <a:off x="2776" y="1872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1"/>
                    </a:lnTo>
                    <a:lnTo>
                      <a:pt x="55" y="61"/>
                    </a:lnTo>
                    <a:lnTo>
                      <a:pt x="76" y="31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58" name="Google Shape;1658;p69"/>
              <p:cNvSpPr/>
              <p:nvPr/>
            </p:nvSpPr>
            <p:spPr>
              <a:xfrm>
                <a:off x="3080" y="2482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59" name="Google Shape;1659;p69"/>
              <p:cNvSpPr/>
              <p:nvPr/>
            </p:nvSpPr>
            <p:spPr>
              <a:xfrm>
                <a:off x="3080" y="2218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60" name="Google Shape;1660;p69"/>
              <p:cNvSpPr/>
              <p:nvPr/>
            </p:nvSpPr>
            <p:spPr>
              <a:xfrm>
                <a:off x="3080" y="2309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61" name="Google Shape;1661;p69"/>
              <p:cNvSpPr/>
              <p:nvPr/>
            </p:nvSpPr>
            <p:spPr>
              <a:xfrm>
                <a:off x="3004" y="2614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62" name="Google Shape;1662;p69"/>
              <p:cNvSpPr/>
              <p:nvPr/>
            </p:nvSpPr>
            <p:spPr>
              <a:xfrm>
                <a:off x="3080" y="2395"/>
                <a:ext cx="77" cy="67"/>
              </a:xfrm>
              <a:custGeom>
                <a:rect b="b" l="l" r="r" t="t"/>
                <a:pathLst>
                  <a:path extrusionOk="0" h="67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7"/>
                    </a:lnTo>
                    <a:lnTo>
                      <a:pt x="56" y="67"/>
                    </a:lnTo>
                    <a:lnTo>
                      <a:pt x="77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63" name="Google Shape;1663;p69"/>
              <p:cNvSpPr/>
              <p:nvPr/>
            </p:nvSpPr>
            <p:spPr>
              <a:xfrm>
                <a:off x="3080" y="1872"/>
                <a:ext cx="77" cy="61"/>
              </a:xfrm>
              <a:custGeom>
                <a:rect b="b" l="l" r="r" t="t"/>
                <a:pathLst>
                  <a:path extrusionOk="0" h="61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1"/>
                    </a:lnTo>
                    <a:lnTo>
                      <a:pt x="56" y="61"/>
                    </a:lnTo>
                    <a:lnTo>
                      <a:pt x="77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64" name="Google Shape;1664;p69"/>
              <p:cNvSpPr/>
              <p:nvPr/>
            </p:nvSpPr>
            <p:spPr>
              <a:xfrm>
                <a:off x="3080" y="1781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65" name="Google Shape;1665;p69"/>
              <p:cNvSpPr/>
              <p:nvPr/>
            </p:nvSpPr>
            <p:spPr>
              <a:xfrm>
                <a:off x="3080" y="2131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6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66" name="Google Shape;1666;p69"/>
              <p:cNvSpPr/>
              <p:nvPr/>
            </p:nvSpPr>
            <p:spPr>
              <a:xfrm>
                <a:off x="3080" y="2045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0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67" name="Google Shape;1667;p69"/>
              <p:cNvSpPr/>
              <p:nvPr/>
            </p:nvSpPr>
            <p:spPr>
              <a:xfrm>
                <a:off x="3080" y="1959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0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68" name="Google Shape;1668;p69"/>
              <p:cNvSpPr/>
              <p:nvPr/>
            </p:nvSpPr>
            <p:spPr>
              <a:xfrm>
                <a:off x="3080" y="1694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69" name="Google Shape;1669;p69"/>
              <p:cNvSpPr/>
              <p:nvPr/>
            </p:nvSpPr>
            <p:spPr>
              <a:xfrm>
                <a:off x="3080" y="820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70" name="Google Shape;1670;p69"/>
              <p:cNvSpPr/>
              <p:nvPr/>
            </p:nvSpPr>
            <p:spPr>
              <a:xfrm>
                <a:off x="3080" y="1080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71" name="Google Shape;1671;p69"/>
              <p:cNvSpPr/>
              <p:nvPr/>
            </p:nvSpPr>
            <p:spPr>
              <a:xfrm>
                <a:off x="3080" y="1171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0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72" name="Google Shape;1672;p69"/>
              <p:cNvSpPr/>
              <p:nvPr/>
            </p:nvSpPr>
            <p:spPr>
              <a:xfrm>
                <a:off x="3080" y="1608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0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73" name="Google Shape;1673;p69"/>
              <p:cNvSpPr/>
              <p:nvPr/>
            </p:nvSpPr>
            <p:spPr>
              <a:xfrm>
                <a:off x="3080" y="1257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74" name="Google Shape;1674;p69"/>
              <p:cNvSpPr/>
              <p:nvPr/>
            </p:nvSpPr>
            <p:spPr>
              <a:xfrm>
                <a:off x="3080" y="993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6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75" name="Google Shape;1675;p69"/>
              <p:cNvSpPr/>
              <p:nvPr/>
            </p:nvSpPr>
            <p:spPr>
              <a:xfrm>
                <a:off x="3080" y="1344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76" name="Google Shape;1676;p69"/>
              <p:cNvSpPr/>
              <p:nvPr/>
            </p:nvSpPr>
            <p:spPr>
              <a:xfrm>
                <a:off x="3080" y="729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77" name="Google Shape;1677;p69"/>
              <p:cNvSpPr/>
              <p:nvPr/>
            </p:nvSpPr>
            <p:spPr>
              <a:xfrm>
                <a:off x="3157" y="2441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1"/>
                    </a:lnTo>
                    <a:lnTo>
                      <a:pt x="55" y="61"/>
                    </a:lnTo>
                    <a:lnTo>
                      <a:pt x="76" y="31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78" name="Google Shape;1678;p69"/>
              <p:cNvSpPr/>
              <p:nvPr/>
            </p:nvSpPr>
            <p:spPr>
              <a:xfrm>
                <a:off x="3157" y="217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0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79" name="Google Shape;1679;p69"/>
              <p:cNvSpPr/>
              <p:nvPr/>
            </p:nvSpPr>
            <p:spPr>
              <a:xfrm>
                <a:off x="3157" y="2091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1"/>
                    </a:lnTo>
                    <a:lnTo>
                      <a:pt x="55" y="61"/>
                    </a:lnTo>
                    <a:lnTo>
                      <a:pt x="76" y="30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80" name="Google Shape;1680;p69"/>
              <p:cNvSpPr/>
              <p:nvPr/>
            </p:nvSpPr>
            <p:spPr>
              <a:xfrm>
                <a:off x="3157" y="226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6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81" name="Google Shape;1681;p69"/>
              <p:cNvSpPr/>
              <p:nvPr/>
            </p:nvSpPr>
            <p:spPr>
              <a:xfrm>
                <a:off x="3157" y="199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6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82" name="Google Shape;1682;p69"/>
              <p:cNvSpPr/>
              <p:nvPr/>
            </p:nvSpPr>
            <p:spPr>
              <a:xfrm>
                <a:off x="3157" y="235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5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83" name="Google Shape;1683;p69"/>
              <p:cNvSpPr/>
              <p:nvPr/>
            </p:nvSpPr>
            <p:spPr>
              <a:xfrm>
                <a:off x="3157" y="174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1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84" name="Google Shape;1684;p69"/>
              <p:cNvSpPr/>
              <p:nvPr/>
            </p:nvSpPr>
            <p:spPr>
              <a:xfrm>
                <a:off x="3157" y="121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5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85" name="Google Shape;1685;p69"/>
              <p:cNvSpPr/>
              <p:nvPr/>
            </p:nvSpPr>
            <p:spPr>
              <a:xfrm>
                <a:off x="3157" y="164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5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86" name="Google Shape;1686;p69"/>
              <p:cNvSpPr/>
              <p:nvPr/>
            </p:nvSpPr>
            <p:spPr>
              <a:xfrm>
                <a:off x="3157" y="191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5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87" name="Google Shape;1687;p69"/>
              <p:cNvSpPr/>
              <p:nvPr/>
            </p:nvSpPr>
            <p:spPr>
              <a:xfrm>
                <a:off x="3157" y="1826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1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88" name="Google Shape;1688;p69"/>
              <p:cNvSpPr/>
              <p:nvPr/>
            </p:nvSpPr>
            <p:spPr>
              <a:xfrm>
                <a:off x="2928" y="221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89" name="Google Shape;1689;p69"/>
              <p:cNvSpPr/>
              <p:nvPr/>
            </p:nvSpPr>
            <p:spPr>
              <a:xfrm>
                <a:off x="3080" y="2568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6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90" name="Google Shape;1690;p69"/>
              <p:cNvSpPr/>
              <p:nvPr/>
            </p:nvSpPr>
            <p:spPr>
              <a:xfrm>
                <a:off x="3080" y="643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91" name="Google Shape;1691;p69"/>
              <p:cNvSpPr/>
              <p:nvPr/>
            </p:nvSpPr>
            <p:spPr>
              <a:xfrm>
                <a:off x="2928" y="64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92" name="Google Shape;1692;p69"/>
              <p:cNvSpPr/>
              <p:nvPr/>
            </p:nvSpPr>
            <p:spPr>
              <a:xfrm>
                <a:off x="2928" y="72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93" name="Google Shape;1693;p69"/>
              <p:cNvSpPr/>
              <p:nvPr/>
            </p:nvSpPr>
            <p:spPr>
              <a:xfrm>
                <a:off x="2928" y="213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94" name="Google Shape;1694;p69"/>
              <p:cNvSpPr/>
              <p:nvPr/>
            </p:nvSpPr>
            <p:spPr>
              <a:xfrm>
                <a:off x="2928" y="178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95" name="Google Shape;1695;p69"/>
              <p:cNvSpPr/>
              <p:nvPr/>
            </p:nvSpPr>
            <p:spPr>
              <a:xfrm>
                <a:off x="2928" y="195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96" name="Google Shape;1696;p69"/>
              <p:cNvSpPr/>
              <p:nvPr/>
            </p:nvSpPr>
            <p:spPr>
              <a:xfrm>
                <a:off x="2928" y="1872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1"/>
                    </a:lnTo>
                    <a:lnTo>
                      <a:pt x="56" y="61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97" name="Google Shape;1697;p69"/>
              <p:cNvSpPr/>
              <p:nvPr/>
            </p:nvSpPr>
            <p:spPr>
              <a:xfrm>
                <a:off x="2928" y="204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98" name="Google Shape;1698;p69"/>
              <p:cNvSpPr/>
              <p:nvPr/>
            </p:nvSpPr>
            <p:spPr>
              <a:xfrm>
                <a:off x="2928" y="117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99" name="Google Shape;1699;p69"/>
              <p:cNvSpPr/>
              <p:nvPr/>
            </p:nvSpPr>
            <p:spPr>
              <a:xfrm>
                <a:off x="2928" y="108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00" name="Google Shape;1700;p69"/>
              <p:cNvSpPr/>
              <p:nvPr/>
            </p:nvSpPr>
            <p:spPr>
              <a:xfrm>
                <a:off x="2928" y="82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01" name="Google Shape;1701;p69"/>
              <p:cNvSpPr/>
              <p:nvPr/>
            </p:nvSpPr>
            <p:spPr>
              <a:xfrm>
                <a:off x="2928" y="125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02" name="Google Shape;1702;p69"/>
              <p:cNvSpPr/>
              <p:nvPr/>
            </p:nvSpPr>
            <p:spPr>
              <a:xfrm>
                <a:off x="2928" y="1694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03" name="Google Shape;1703;p69"/>
              <p:cNvSpPr/>
              <p:nvPr/>
            </p:nvSpPr>
            <p:spPr>
              <a:xfrm>
                <a:off x="2928" y="160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04" name="Google Shape;1704;p69"/>
              <p:cNvSpPr/>
              <p:nvPr/>
            </p:nvSpPr>
            <p:spPr>
              <a:xfrm>
                <a:off x="3157" y="138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1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05" name="Google Shape;1705;p69"/>
              <p:cNvSpPr/>
              <p:nvPr/>
            </p:nvSpPr>
            <p:spPr>
              <a:xfrm>
                <a:off x="3004" y="103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06" name="Google Shape;1706;p69"/>
              <p:cNvSpPr/>
              <p:nvPr/>
            </p:nvSpPr>
            <p:spPr>
              <a:xfrm>
                <a:off x="3004" y="68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07" name="Google Shape;1707;p69"/>
              <p:cNvSpPr/>
              <p:nvPr/>
            </p:nvSpPr>
            <p:spPr>
              <a:xfrm>
                <a:off x="3004" y="33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08" name="Google Shape;1708;p69"/>
              <p:cNvSpPr/>
              <p:nvPr/>
            </p:nvSpPr>
            <p:spPr>
              <a:xfrm>
                <a:off x="3004" y="60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09" name="Google Shape;1709;p69"/>
              <p:cNvSpPr/>
              <p:nvPr/>
            </p:nvSpPr>
            <p:spPr>
              <a:xfrm>
                <a:off x="3004" y="112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10" name="Google Shape;1710;p69"/>
              <p:cNvSpPr/>
              <p:nvPr/>
            </p:nvSpPr>
            <p:spPr>
              <a:xfrm>
                <a:off x="3004" y="174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11" name="Google Shape;1711;p69"/>
              <p:cNvSpPr/>
              <p:nvPr/>
            </p:nvSpPr>
            <p:spPr>
              <a:xfrm>
                <a:off x="3004" y="191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12" name="Google Shape;1712;p69"/>
              <p:cNvSpPr/>
              <p:nvPr/>
            </p:nvSpPr>
            <p:spPr>
              <a:xfrm>
                <a:off x="3004" y="1826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13" name="Google Shape;1713;p69"/>
              <p:cNvSpPr/>
              <p:nvPr/>
            </p:nvSpPr>
            <p:spPr>
              <a:xfrm>
                <a:off x="3004" y="199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14" name="Google Shape;1714;p69"/>
              <p:cNvSpPr/>
              <p:nvPr/>
            </p:nvSpPr>
            <p:spPr>
              <a:xfrm>
                <a:off x="3004" y="2091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1" y="0"/>
                    </a:moveTo>
                    <a:lnTo>
                      <a:pt x="0" y="30"/>
                    </a:lnTo>
                    <a:lnTo>
                      <a:pt x="21" y="61"/>
                    </a:lnTo>
                    <a:lnTo>
                      <a:pt x="56" y="61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15" name="Google Shape;1715;p69"/>
              <p:cNvSpPr/>
              <p:nvPr/>
            </p:nvSpPr>
            <p:spPr>
              <a:xfrm>
                <a:off x="3004" y="164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16" name="Google Shape;1716;p69"/>
              <p:cNvSpPr/>
              <p:nvPr/>
            </p:nvSpPr>
            <p:spPr>
              <a:xfrm>
                <a:off x="3004" y="121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17" name="Google Shape;1717;p69"/>
              <p:cNvSpPr/>
              <p:nvPr/>
            </p:nvSpPr>
            <p:spPr>
              <a:xfrm>
                <a:off x="3004" y="217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18" name="Google Shape;1718;p69"/>
              <p:cNvSpPr/>
              <p:nvPr/>
            </p:nvSpPr>
            <p:spPr>
              <a:xfrm>
                <a:off x="3004" y="129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19" name="Google Shape;1719;p69"/>
              <p:cNvSpPr/>
              <p:nvPr/>
            </p:nvSpPr>
            <p:spPr>
              <a:xfrm>
                <a:off x="3004" y="138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20" name="Google Shape;1720;p69"/>
              <p:cNvSpPr/>
              <p:nvPr/>
            </p:nvSpPr>
            <p:spPr>
              <a:xfrm>
                <a:off x="3004" y="156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21" name="Google Shape;1721;p69"/>
              <p:cNvSpPr/>
              <p:nvPr/>
            </p:nvSpPr>
            <p:spPr>
              <a:xfrm>
                <a:off x="3004" y="226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22" name="Google Shape;1722;p69"/>
              <p:cNvSpPr/>
              <p:nvPr/>
            </p:nvSpPr>
            <p:spPr>
              <a:xfrm>
                <a:off x="3004" y="2441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1" y="0"/>
                    </a:moveTo>
                    <a:lnTo>
                      <a:pt x="0" y="31"/>
                    </a:lnTo>
                    <a:lnTo>
                      <a:pt x="21" y="61"/>
                    </a:lnTo>
                    <a:lnTo>
                      <a:pt x="56" y="61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23" name="Google Shape;1723;p69"/>
              <p:cNvSpPr/>
              <p:nvPr/>
            </p:nvSpPr>
            <p:spPr>
              <a:xfrm>
                <a:off x="3004" y="235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24" name="Google Shape;1724;p69"/>
              <p:cNvSpPr/>
              <p:nvPr/>
            </p:nvSpPr>
            <p:spPr>
              <a:xfrm>
                <a:off x="2928" y="248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25" name="Google Shape;1725;p69"/>
              <p:cNvSpPr/>
              <p:nvPr/>
            </p:nvSpPr>
            <p:spPr>
              <a:xfrm>
                <a:off x="3004" y="252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26" name="Google Shape;1726;p69"/>
              <p:cNvSpPr/>
              <p:nvPr/>
            </p:nvSpPr>
            <p:spPr>
              <a:xfrm>
                <a:off x="4447" y="907"/>
                <a:ext cx="71" cy="66"/>
              </a:xfrm>
              <a:custGeom>
                <a:rect b="b" l="l" r="r" t="t"/>
                <a:pathLst>
                  <a:path extrusionOk="0" h="66" w="71">
                    <a:moveTo>
                      <a:pt x="15" y="0"/>
                    </a:moveTo>
                    <a:lnTo>
                      <a:pt x="0" y="30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1" y="30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27" name="Google Shape;1727;p69"/>
              <p:cNvSpPr/>
              <p:nvPr/>
            </p:nvSpPr>
            <p:spPr>
              <a:xfrm>
                <a:off x="4447" y="993"/>
                <a:ext cx="71" cy="66"/>
              </a:xfrm>
              <a:custGeom>
                <a:rect b="b" l="l" r="r" t="t"/>
                <a:pathLst>
                  <a:path extrusionOk="0" h="66" w="71">
                    <a:moveTo>
                      <a:pt x="15" y="0"/>
                    </a:moveTo>
                    <a:lnTo>
                      <a:pt x="0" y="36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1" y="36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28" name="Google Shape;1728;p69"/>
              <p:cNvSpPr/>
              <p:nvPr/>
            </p:nvSpPr>
            <p:spPr>
              <a:xfrm>
                <a:off x="4447" y="820"/>
                <a:ext cx="71" cy="66"/>
              </a:xfrm>
              <a:custGeom>
                <a:rect b="b" l="l" r="r" t="t"/>
                <a:pathLst>
                  <a:path extrusionOk="0" h="66" w="71">
                    <a:moveTo>
                      <a:pt x="15" y="0"/>
                    </a:moveTo>
                    <a:lnTo>
                      <a:pt x="0" y="31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1" y="31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29" name="Google Shape;1729;p69"/>
              <p:cNvSpPr/>
              <p:nvPr/>
            </p:nvSpPr>
            <p:spPr>
              <a:xfrm>
                <a:off x="4447" y="1080"/>
                <a:ext cx="71" cy="66"/>
              </a:xfrm>
              <a:custGeom>
                <a:rect b="b" l="l" r="r" t="t"/>
                <a:pathLst>
                  <a:path extrusionOk="0" h="66" w="71">
                    <a:moveTo>
                      <a:pt x="15" y="0"/>
                    </a:moveTo>
                    <a:lnTo>
                      <a:pt x="0" y="35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1" y="35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30" name="Google Shape;1730;p69"/>
              <p:cNvSpPr/>
              <p:nvPr/>
            </p:nvSpPr>
            <p:spPr>
              <a:xfrm>
                <a:off x="4447" y="1171"/>
                <a:ext cx="71" cy="66"/>
              </a:xfrm>
              <a:custGeom>
                <a:rect b="b" l="l" r="r" t="t"/>
                <a:pathLst>
                  <a:path extrusionOk="0" h="66" w="71">
                    <a:moveTo>
                      <a:pt x="15" y="0"/>
                    </a:moveTo>
                    <a:lnTo>
                      <a:pt x="0" y="30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1" y="30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31" name="Google Shape;1731;p69"/>
              <p:cNvSpPr/>
              <p:nvPr/>
            </p:nvSpPr>
            <p:spPr>
              <a:xfrm>
                <a:off x="4447" y="1257"/>
                <a:ext cx="71" cy="66"/>
              </a:xfrm>
              <a:custGeom>
                <a:rect b="b" l="l" r="r" t="t"/>
                <a:pathLst>
                  <a:path extrusionOk="0" h="66" w="71">
                    <a:moveTo>
                      <a:pt x="15" y="0"/>
                    </a:moveTo>
                    <a:lnTo>
                      <a:pt x="0" y="31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1" y="31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32" name="Google Shape;1732;p69"/>
              <p:cNvSpPr/>
              <p:nvPr/>
            </p:nvSpPr>
            <p:spPr>
              <a:xfrm>
                <a:off x="4447" y="729"/>
                <a:ext cx="71" cy="66"/>
              </a:xfrm>
              <a:custGeom>
                <a:rect b="b" l="l" r="r" t="t"/>
                <a:pathLst>
                  <a:path extrusionOk="0" h="66" w="71">
                    <a:moveTo>
                      <a:pt x="15" y="0"/>
                    </a:moveTo>
                    <a:lnTo>
                      <a:pt x="0" y="35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1" y="35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33" name="Google Shape;1733;p69"/>
              <p:cNvSpPr/>
              <p:nvPr/>
            </p:nvSpPr>
            <p:spPr>
              <a:xfrm>
                <a:off x="4447" y="643"/>
                <a:ext cx="71" cy="66"/>
              </a:xfrm>
              <a:custGeom>
                <a:rect b="b" l="l" r="r" t="t"/>
                <a:pathLst>
                  <a:path extrusionOk="0" h="66" w="71">
                    <a:moveTo>
                      <a:pt x="15" y="0"/>
                    </a:moveTo>
                    <a:lnTo>
                      <a:pt x="0" y="35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1" y="35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34" name="Google Shape;1734;p69"/>
              <p:cNvSpPr/>
              <p:nvPr/>
            </p:nvSpPr>
            <p:spPr>
              <a:xfrm>
                <a:off x="4447" y="556"/>
                <a:ext cx="71" cy="66"/>
              </a:xfrm>
              <a:custGeom>
                <a:rect b="b" l="l" r="r" t="t"/>
                <a:pathLst>
                  <a:path extrusionOk="0" h="66" w="71">
                    <a:moveTo>
                      <a:pt x="15" y="0"/>
                    </a:moveTo>
                    <a:lnTo>
                      <a:pt x="0" y="31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1" y="31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35" name="Google Shape;1735;p69"/>
              <p:cNvSpPr/>
              <p:nvPr/>
            </p:nvSpPr>
            <p:spPr>
              <a:xfrm>
                <a:off x="4447" y="1694"/>
                <a:ext cx="71" cy="66"/>
              </a:xfrm>
              <a:custGeom>
                <a:rect b="b" l="l" r="r" t="t"/>
                <a:pathLst>
                  <a:path extrusionOk="0" h="66" w="71">
                    <a:moveTo>
                      <a:pt x="15" y="0"/>
                    </a:moveTo>
                    <a:lnTo>
                      <a:pt x="0" y="31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1" y="31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36" name="Google Shape;1736;p69"/>
              <p:cNvSpPr/>
              <p:nvPr/>
            </p:nvSpPr>
            <p:spPr>
              <a:xfrm>
                <a:off x="4447" y="1430"/>
                <a:ext cx="71" cy="66"/>
              </a:xfrm>
              <a:custGeom>
                <a:rect b="b" l="l" r="r" t="t"/>
                <a:pathLst>
                  <a:path extrusionOk="0" h="66" w="71">
                    <a:moveTo>
                      <a:pt x="15" y="0"/>
                    </a:moveTo>
                    <a:lnTo>
                      <a:pt x="0" y="36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1" y="36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37" name="Google Shape;1737;p69"/>
              <p:cNvSpPr/>
              <p:nvPr/>
            </p:nvSpPr>
            <p:spPr>
              <a:xfrm>
                <a:off x="4447" y="1522"/>
                <a:ext cx="71" cy="61"/>
              </a:xfrm>
              <a:custGeom>
                <a:rect b="b" l="l" r="r" t="t"/>
                <a:pathLst>
                  <a:path extrusionOk="0" h="61" w="71">
                    <a:moveTo>
                      <a:pt x="15" y="0"/>
                    </a:moveTo>
                    <a:lnTo>
                      <a:pt x="0" y="30"/>
                    </a:lnTo>
                    <a:lnTo>
                      <a:pt x="15" y="61"/>
                    </a:lnTo>
                    <a:lnTo>
                      <a:pt x="56" y="61"/>
                    </a:lnTo>
                    <a:lnTo>
                      <a:pt x="71" y="30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38" name="Google Shape;1738;p69"/>
              <p:cNvSpPr/>
              <p:nvPr/>
            </p:nvSpPr>
            <p:spPr>
              <a:xfrm>
                <a:off x="4447" y="1608"/>
                <a:ext cx="71" cy="66"/>
              </a:xfrm>
              <a:custGeom>
                <a:rect b="b" l="l" r="r" t="t"/>
                <a:pathLst>
                  <a:path extrusionOk="0" h="66" w="71">
                    <a:moveTo>
                      <a:pt x="15" y="0"/>
                    </a:moveTo>
                    <a:lnTo>
                      <a:pt x="0" y="30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1" y="30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39" name="Google Shape;1739;p69"/>
              <p:cNvSpPr/>
              <p:nvPr/>
            </p:nvSpPr>
            <p:spPr>
              <a:xfrm>
                <a:off x="4447" y="1344"/>
                <a:ext cx="71" cy="66"/>
              </a:xfrm>
              <a:custGeom>
                <a:rect b="b" l="l" r="r" t="t"/>
                <a:pathLst>
                  <a:path extrusionOk="0" h="66" w="71">
                    <a:moveTo>
                      <a:pt x="15" y="0"/>
                    </a:moveTo>
                    <a:lnTo>
                      <a:pt x="0" y="35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1" y="35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40" name="Google Shape;1740;p69"/>
              <p:cNvSpPr/>
              <p:nvPr/>
            </p:nvSpPr>
            <p:spPr>
              <a:xfrm>
                <a:off x="4447" y="470"/>
                <a:ext cx="71" cy="66"/>
              </a:xfrm>
              <a:custGeom>
                <a:rect b="b" l="l" r="r" t="t"/>
                <a:pathLst>
                  <a:path extrusionOk="0" h="66" w="71">
                    <a:moveTo>
                      <a:pt x="15" y="0"/>
                    </a:moveTo>
                    <a:lnTo>
                      <a:pt x="0" y="30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1" y="30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41" name="Google Shape;1741;p69"/>
              <p:cNvSpPr/>
              <p:nvPr/>
            </p:nvSpPr>
            <p:spPr>
              <a:xfrm>
                <a:off x="4447" y="2045"/>
                <a:ext cx="71" cy="66"/>
              </a:xfrm>
              <a:custGeom>
                <a:rect b="b" l="l" r="r" t="t"/>
                <a:pathLst>
                  <a:path extrusionOk="0" h="66" w="71">
                    <a:moveTo>
                      <a:pt x="15" y="0"/>
                    </a:moveTo>
                    <a:lnTo>
                      <a:pt x="0" y="30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1" y="30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42" name="Google Shape;1742;p69"/>
              <p:cNvSpPr/>
              <p:nvPr/>
            </p:nvSpPr>
            <p:spPr>
              <a:xfrm>
                <a:off x="4518" y="2614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0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43" name="Google Shape;1743;p69"/>
              <p:cNvSpPr/>
              <p:nvPr/>
            </p:nvSpPr>
            <p:spPr>
              <a:xfrm>
                <a:off x="4594" y="1872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1"/>
                    </a:lnTo>
                    <a:lnTo>
                      <a:pt x="61" y="61"/>
                    </a:lnTo>
                    <a:lnTo>
                      <a:pt x="76" y="31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44" name="Google Shape;1744;p69"/>
              <p:cNvSpPr/>
              <p:nvPr/>
            </p:nvSpPr>
            <p:spPr>
              <a:xfrm>
                <a:off x="4594" y="204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0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45" name="Google Shape;1745;p69"/>
              <p:cNvSpPr/>
              <p:nvPr/>
            </p:nvSpPr>
            <p:spPr>
              <a:xfrm>
                <a:off x="4594" y="248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5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46" name="Google Shape;1746;p69"/>
              <p:cNvSpPr/>
              <p:nvPr/>
            </p:nvSpPr>
            <p:spPr>
              <a:xfrm>
                <a:off x="4594" y="1344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5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47" name="Google Shape;1747;p69"/>
              <p:cNvSpPr/>
              <p:nvPr/>
            </p:nvSpPr>
            <p:spPr>
              <a:xfrm>
                <a:off x="4594" y="221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5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48" name="Google Shape;1748;p69"/>
              <p:cNvSpPr/>
              <p:nvPr/>
            </p:nvSpPr>
            <p:spPr>
              <a:xfrm>
                <a:off x="4594" y="556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1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49" name="Google Shape;1749;p69"/>
              <p:cNvSpPr/>
              <p:nvPr/>
            </p:nvSpPr>
            <p:spPr>
              <a:xfrm>
                <a:off x="4594" y="108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5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50" name="Google Shape;1750;p69"/>
              <p:cNvSpPr/>
              <p:nvPr/>
            </p:nvSpPr>
            <p:spPr>
              <a:xfrm>
                <a:off x="4594" y="90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0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51" name="Google Shape;1751;p69"/>
              <p:cNvSpPr/>
              <p:nvPr/>
            </p:nvSpPr>
            <p:spPr>
              <a:xfrm>
                <a:off x="4594" y="2395"/>
                <a:ext cx="76" cy="67"/>
              </a:xfrm>
              <a:custGeom>
                <a:rect b="b" l="l" r="r" t="t"/>
                <a:pathLst>
                  <a:path extrusionOk="0" h="67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7"/>
                    </a:lnTo>
                    <a:lnTo>
                      <a:pt x="61" y="67"/>
                    </a:lnTo>
                    <a:lnTo>
                      <a:pt x="76" y="31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52" name="Google Shape;1752;p69"/>
              <p:cNvSpPr/>
              <p:nvPr/>
            </p:nvSpPr>
            <p:spPr>
              <a:xfrm>
                <a:off x="4594" y="125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1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53" name="Google Shape;1753;p69"/>
              <p:cNvSpPr/>
              <p:nvPr/>
            </p:nvSpPr>
            <p:spPr>
              <a:xfrm>
                <a:off x="4594" y="117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0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54" name="Google Shape;1754;p69"/>
              <p:cNvSpPr/>
              <p:nvPr/>
            </p:nvSpPr>
            <p:spPr>
              <a:xfrm>
                <a:off x="4594" y="99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6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55" name="Google Shape;1755;p69"/>
              <p:cNvSpPr/>
              <p:nvPr/>
            </p:nvSpPr>
            <p:spPr>
              <a:xfrm>
                <a:off x="4594" y="64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5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56" name="Google Shape;1756;p69"/>
              <p:cNvSpPr/>
              <p:nvPr/>
            </p:nvSpPr>
            <p:spPr>
              <a:xfrm>
                <a:off x="4594" y="72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5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57" name="Google Shape;1757;p69"/>
              <p:cNvSpPr/>
              <p:nvPr/>
            </p:nvSpPr>
            <p:spPr>
              <a:xfrm>
                <a:off x="4594" y="82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1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758" name="Google Shape;1758;p69"/>
            <p:cNvGrpSpPr/>
            <p:nvPr/>
          </p:nvGrpSpPr>
          <p:grpSpPr>
            <a:xfrm>
              <a:off x="3685" y="292"/>
              <a:ext cx="1290" cy="2434"/>
              <a:chOff x="3685" y="292"/>
              <a:chExt cx="1290" cy="2434"/>
            </a:xfrm>
          </p:grpSpPr>
          <p:sp>
            <p:nvSpPr>
              <p:cNvPr id="1759" name="Google Shape;1759;p69"/>
              <p:cNvSpPr/>
              <p:nvPr/>
            </p:nvSpPr>
            <p:spPr>
              <a:xfrm>
                <a:off x="4371" y="952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15" y="0"/>
                    </a:moveTo>
                    <a:lnTo>
                      <a:pt x="0" y="31"/>
                    </a:lnTo>
                    <a:lnTo>
                      <a:pt x="15" y="61"/>
                    </a:lnTo>
                    <a:lnTo>
                      <a:pt x="56" y="61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60" name="Google Shape;1760;p69"/>
              <p:cNvSpPr/>
              <p:nvPr/>
            </p:nvSpPr>
            <p:spPr>
              <a:xfrm>
                <a:off x="4371" y="86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6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61" name="Google Shape;1761;p69"/>
              <p:cNvSpPr/>
              <p:nvPr/>
            </p:nvSpPr>
            <p:spPr>
              <a:xfrm>
                <a:off x="4371" y="103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0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62" name="Google Shape;1762;p69"/>
              <p:cNvSpPr/>
              <p:nvPr/>
            </p:nvSpPr>
            <p:spPr>
              <a:xfrm>
                <a:off x="4371" y="112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1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63" name="Google Shape;1763;p69"/>
              <p:cNvSpPr/>
              <p:nvPr/>
            </p:nvSpPr>
            <p:spPr>
              <a:xfrm>
                <a:off x="4371" y="129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6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64" name="Google Shape;1764;p69"/>
              <p:cNvSpPr/>
              <p:nvPr/>
            </p:nvSpPr>
            <p:spPr>
              <a:xfrm>
                <a:off x="4371" y="121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5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65" name="Google Shape;1765;p69"/>
              <p:cNvSpPr/>
              <p:nvPr/>
            </p:nvSpPr>
            <p:spPr>
              <a:xfrm>
                <a:off x="4371" y="77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5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66" name="Google Shape;1766;p69"/>
              <p:cNvSpPr/>
              <p:nvPr/>
            </p:nvSpPr>
            <p:spPr>
              <a:xfrm>
                <a:off x="4371" y="68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1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67" name="Google Shape;1767;p69"/>
              <p:cNvSpPr/>
              <p:nvPr/>
            </p:nvSpPr>
            <p:spPr>
              <a:xfrm>
                <a:off x="4371" y="60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0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68" name="Google Shape;1768;p69"/>
              <p:cNvSpPr/>
              <p:nvPr/>
            </p:nvSpPr>
            <p:spPr>
              <a:xfrm>
                <a:off x="4294" y="383"/>
                <a:ext cx="77" cy="61"/>
              </a:xfrm>
              <a:custGeom>
                <a:rect b="b" l="l" r="r" t="t"/>
                <a:pathLst>
                  <a:path extrusionOk="0" h="61" w="77">
                    <a:moveTo>
                      <a:pt x="16" y="0"/>
                    </a:moveTo>
                    <a:lnTo>
                      <a:pt x="0" y="31"/>
                    </a:lnTo>
                    <a:lnTo>
                      <a:pt x="16" y="61"/>
                    </a:lnTo>
                    <a:lnTo>
                      <a:pt x="56" y="61"/>
                    </a:lnTo>
                    <a:lnTo>
                      <a:pt x="77" y="31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69" name="Google Shape;1769;p69"/>
              <p:cNvSpPr/>
              <p:nvPr/>
            </p:nvSpPr>
            <p:spPr>
              <a:xfrm>
                <a:off x="4371" y="164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5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70" name="Google Shape;1770;p69"/>
              <p:cNvSpPr/>
              <p:nvPr/>
            </p:nvSpPr>
            <p:spPr>
              <a:xfrm>
                <a:off x="4371" y="1476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0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71" name="Google Shape;1771;p69"/>
              <p:cNvSpPr/>
              <p:nvPr/>
            </p:nvSpPr>
            <p:spPr>
              <a:xfrm>
                <a:off x="4371" y="156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6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72" name="Google Shape;1772;p69"/>
              <p:cNvSpPr/>
              <p:nvPr/>
            </p:nvSpPr>
            <p:spPr>
              <a:xfrm>
                <a:off x="4371" y="138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1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73" name="Google Shape;1773;p69"/>
              <p:cNvSpPr/>
              <p:nvPr/>
            </p:nvSpPr>
            <p:spPr>
              <a:xfrm>
                <a:off x="4294" y="2131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16" y="0"/>
                    </a:moveTo>
                    <a:lnTo>
                      <a:pt x="0" y="36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7" y="36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74" name="Google Shape;1774;p69"/>
              <p:cNvSpPr/>
              <p:nvPr/>
            </p:nvSpPr>
            <p:spPr>
              <a:xfrm>
                <a:off x="4371" y="51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6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75" name="Google Shape;1775;p69"/>
              <p:cNvSpPr/>
              <p:nvPr/>
            </p:nvSpPr>
            <p:spPr>
              <a:xfrm>
                <a:off x="4518" y="121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5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76" name="Google Shape;1776;p69"/>
              <p:cNvSpPr/>
              <p:nvPr/>
            </p:nvSpPr>
            <p:spPr>
              <a:xfrm>
                <a:off x="4518" y="129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6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77" name="Google Shape;1777;p69"/>
              <p:cNvSpPr/>
              <p:nvPr/>
            </p:nvSpPr>
            <p:spPr>
              <a:xfrm>
                <a:off x="4518" y="112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1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78" name="Google Shape;1778;p69"/>
              <p:cNvSpPr/>
              <p:nvPr/>
            </p:nvSpPr>
            <p:spPr>
              <a:xfrm>
                <a:off x="4518" y="103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0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79" name="Google Shape;1779;p69"/>
              <p:cNvSpPr/>
              <p:nvPr/>
            </p:nvSpPr>
            <p:spPr>
              <a:xfrm>
                <a:off x="4518" y="138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1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80" name="Google Shape;1780;p69"/>
              <p:cNvSpPr/>
              <p:nvPr/>
            </p:nvSpPr>
            <p:spPr>
              <a:xfrm>
                <a:off x="4518" y="156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6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81" name="Google Shape;1781;p69"/>
              <p:cNvSpPr/>
              <p:nvPr/>
            </p:nvSpPr>
            <p:spPr>
              <a:xfrm>
                <a:off x="4518" y="1476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0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82" name="Google Shape;1782;p69"/>
              <p:cNvSpPr/>
              <p:nvPr/>
            </p:nvSpPr>
            <p:spPr>
              <a:xfrm>
                <a:off x="4518" y="252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0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83" name="Google Shape;1783;p69"/>
              <p:cNvSpPr/>
              <p:nvPr/>
            </p:nvSpPr>
            <p:spPr>
              <a:xfrm>
                <a:off x="4518" y="2441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1"/>
                    </a:lnTo>
                    <a:lnTo>
                      <a:pt x="61" y="61"/>
                    </a:lnTo>
                    <a:lnTo>
                      <a:pt x="76" y="31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84" name="Google Shape;1784;p69"/>
              <p:cNvSpPr/>
              <p:nvPr/>
            </p:nvSpPr>
            <p:spPr>
              <a:xfrm>
                <a:off x="4518" y="952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1"/>
                    </a:lnTo>
                    <a:lnTo>
                      <a:pt x="61" y="61"/>
                    </a:lnTo>
                    <a:lnTo>
                      <a:pt x="76" y="31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85" name="Google Shape;1785;p69"/>
              <p:cNvSpPr/>
              <p:nvPr/>
            </p:nvSpPr>
            <p:spPr>
              <a:xfrm>
                <a:off x="4518" y="164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5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86" name="Google Shape;1786;p69"/>
              <p:cNvSpPr/>
              <p:nvPr/>
            </p:nvSpPr>
            <p:spPr>
              <a:xfrm>
                <a:off x="4518" y="68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1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87" name="Google Shape;1787;p69"/>
              <p:cNvSpPr/>
              <p:nvPr/>
            </p:nvSpPr>
            <p:spPr>
              <a:xfrm>
                <a:off x="4518" y="86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6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88" name="Google Shape;1788;p69"/>
              <p:cNvSpPr/>
              <p:nvPr/>
            </p:nvSpPr>
            <p:spPr>
              <a:xfrm>
                <a:off x="4518" y="77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5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89" name="Google Shape;1789;p69"/>
              <p:cNvSpPr/>
              <p:nvPr/>
            </p:nvSpPr>
            <p:spPr>
              <a:xfrm>
                <a:off x="4518" y="60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0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90" name="Google Shape;1790;p69"/>
              <p:cNvSpPr/>
              <p:nvPr/>
            </p:nvSpPr>
            <p:spPr>
              <a:xfrm>
                <a:off x="4518" y="51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6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91" name="Google Shape;1791;p69"/>
              <p:cNvSpPr/>
              <p:nvPr/>
            </p:nvSpPr>
            <p:spPr>
              <a:xfrm>
                <a:off x="4371" y="217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0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92" name="Google Shape;1792;p69"/>
              <p:cNvSpPr/>
              <p:nvPr/>
            </p:nvSpPr>
            <p:spPr>
              <a:xfrm>
                <a:off x="4371" y="424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6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93" name="Google Shape;1793;p69"/>
              <p:cNvSpPr/>
              <p:nvPr/>
            </p:nvSpPr>
            <p:spPr>
              <a:xfrm>
                <a:off x="4899" y="213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94" name="Google Shape;1794;p69"/>
              <p:cNvSpPr/>
              <p:nvPr/>
            </p:nvSpPr>
            <p:spPr>
              <a:xfrm>
                <a:off x="4899" y="248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95" name="Google Shape;1795;p69"/>
              <p:cNvSpPr/>
              <p:nvPr/>
            </p:nvSpPr>
            <p:spPr>
              <a:xfrm>
                <a:off x="4899" y="230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96" name="Google Shape;1796;p69"/>
              <p:cNvSpPr/>
              <p:nvPr/>
            </p:nvSpPr>
            <p:spPr>
              <a:xfrm>
                <a:off x="4899" y="117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97" name="Google Shape;1797;p69"/>
              <p:cNvSpPr/>
              <p:nvPr/>
            </p:nvSpPr>
            <p:spPr>
              <a:xfrm>
                <a:off x="4899" y="2395"/>
                <a:ext cx="76" cy="67"/>
              </a:xfrm>
              <a:custGeom>
                <a:rect b="b" l="l" r="r" t="t"/>
                <a:pathLst>
                  <a:path extrusionOk="0" h="67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7"/>
                    </a:lnTo>
                    <a:lnTo>
                      <a:pt x="56" y="67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98" name="Google Shape;1798;p69"/>
              <p:cNvSpPr/>
              <p:nvPr/>
            </p:nvSpPr>
            <p:spPr>
              <a:xfrm>
                <a:off x="4899" y="1344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76" y="35"/>
                    </a:moveTo>
                    <a:lnTo>
                      <a:pt x="56" y="0"/>
                    </a:lnTo>
                    <a:lnTo>
                      <a:pt x="20" y="0"/>
                    </a:ln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99" name="Google Shape;1799;p69"/>
              <p:cNvSpPr/>
              <p:nvPr/>
            </p:nvSpPr>
            <p:spPr>
              <a:xfrm>
                <a:off x="4899" y="90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00" name="Google Shape;1800;p69"/>
              <p:cNvSpPr/>
              <p:nvPr/>
            </p:nvSpPr>
            <p:spPr>
              <a:xfrm>
                <a:off x="4899" y="72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01" name="Google Shape;1801;p69"/>
              <p:cNvSpPr/>
              <p:nvPr/>
            </p:nvSpPr>
            <p:spPr>
              <a:xfrm>
                <a:off x="4899" y="64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02" name="Google Shape;1802;p69"/>
              <p:cNvSpPr/>
              <p:nvPr/>
            </p:nvSpPr>
            <p:spPr>
              <a:xfrm>
                <a:off x="4899" y="108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03" name="Google Shape;1803;p69"/>
              <p:cNvSpPr/>
              <p:nvPr/>
            </p:nvSpPr>
            <p:spPr>
              <a:xfrm>
                <a:off x="4899" y="82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04" name="Google Shape;1804;p69"/>
              <p:cNvSpPr/>
              <p:nvPr/>
            </p:nvSpPr>
            <p:spPr>
              <a:xfrm>
                <a:off x="4823" y="2614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05" name="Google Shape;1805;p69"/>
              <p:cNvSpPr/>
              <p:nvPr/>
            </p:nvSpPr>
            <p:spPr>
              <a:xfrm>
                <a:off x="4899" y="256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06" name="Google Shape;1806;p69"/>
              <p:cNvSpPr/>
              <p:nvPr/>
            </p:nvSpPr>
            <p:spPr>
              <a:xfrm>
                <a:off x="4823" y="60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07" name="Google Shape;1807;p69"/>
              <p:cNvSpPr/>
              <p:nvPr/>
            </p:nvSpPr>
            <p:spPr>
              <a:xfrm>
                <a:off x="4823" y="424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08" name="Google Shape;1808;p69"/>
              <p:cNvSpPr/>
              <p:nvPr/>
            </p:nvSpPr>
            <p:spPr>
              <a:xfrm>
                <a:off x="4823" y="77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09" name="Google Shape;1809;p69"/>
              <p:cNvSpPr/>
              <p:nvPr/>
            </p:nvSpPr>
            <p:spPr>
              <a:xfrm>
                <a:off x="4823" y="68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10" name="Google Shape;1810;p69"/>
              <p:cNvSpPr/>
              <p:nvPr/>
            </p:nvSpPr>
            <p:spPr>
              <a:xfrm>
                <a:off x="4823" y="952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1"/>
                    </a:lnTo>
                    <a:lnTo>
                      <a:pt x="56" y="61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11" name="Google Shape;1811;p69"/>
              <p:cNvSpPr/>
              <p:nvPr/>
            </p:nvSpPr>
            <p:spPr>
              <a:xfrm>
                <a:off x="4823" y="112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12" name="Google Shape;1812;p69"/>
              <p:cNvSpPr/>
              <p:nvPr/>
            </p:nvSpPr>
            <p:spPr>
              <a:xfrm>
                <a:off x="4823" y="86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13" name="Google Shape;1813;p69"/>
              <p:cNvSpPr/>
              <p:nvPr/>
            </p:nvSpPr>
            <p:spPr>
              <a:xfrm>
                <a:off x="4899" y="266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14" name="Google Shape;1814;p69"/>
              <p:cNvSpPr/>
              <p:nvPr/>
            </p:nvSpPr>
            <p:spPr>
              <a:xfrm>
                <a:off x="4899" y="556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15" name="Google Shape;1815;p69"/>
              <p:cNvSpPr/>
              <p:nvPr/>
            </p:nvSpPr>
            <p:spPr>
              <a:xfrm>
                <a:off x="4823" y="138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16" name="Google Shape;1816;p69"/>
              <p:cNvSpPr/>
              <p:nvPr/>
            </p:nvSpPr>
            <p:spPr>
              <a:xfrm>
                <a:off x="4747" y="125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1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17" name="Google Shape;1817;p69"/>
              <p:cNvSpPr/>
              <p:nvPr/>
            </p:nvSpPr>
            <p:spPr>
              <a:xfrm>
                <a:off x="4747" y="2395"/>
                <a:ext cx="76" cy="67"/>
              </a:xfrm>
              <a:custGeom>
                <a:rect b="b" l="l" r="r" t="t"/>
                <a:pathLst>
                  <a:path extrusionOk="0" h="67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7"/>
                    </a:lnTo>
                    <a:lnTo>
                      <a:pt x="55" y="67"/>
                    </a:lnTo>
                    <a:lnTo>
                      <a:pt x="76" y="31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18" name="Google Shape;1818;p69"/>
              <p:cNvSpPr/>
              <p:nvPr/>
            </p:nvSpPr>
            <p:spPr>
              <a:xfrm>
                <a:off x="4747" y="248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5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19" name="Google Shape;1819;p69"/>
              <p:cNvSpPr/>
              <p:nvPr/>
            </p:nvSpPr>
            <p:spPr>
              <a:xfrm>
                <a:off x="4670" y="510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6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20" name="Google Shape;1820;p69"/>
              <p:cNvSpPr/>
              <p:nvPr/>
            </p:nvSpPr>
            <p:spPr>
              <a:xfrm>
                <a:off x="4670" y="2528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0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21" name="Google Shape;1821;p69"/>
              <p:cNvSpPr/>
              <p:nvPr/>
            </p:nvSpPr>
            <p:spPr>
              <a:xfrm>
                <a:off x="4670" y="1039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0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22" name="Google Shape;1822;p69"/>
              <p:cNvSpPr/>
              <p:nvPr/>
            </p:nvSpPr>
            <p:spPr>
              <a:xfrm>
                <a:off x="4670" y="1125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1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23" name="Google Shape;1823;p69"/>
              <p:cNvSpPr/>
              <p:nvPr/>
            </p:nvSpPr>
            <p:spPr>
              <a:xfrm>
                <a:off x="4670" y="1298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6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24" name="Google Shape;1824;p69"/>
              <p:cNvSpPr/>
              <p:nvPr/>
            </p:nvSpPr>
            <p:spPr>
              <a:xfrm>
                <a:off x="4670" y="1212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5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25" name="Google Shape;1825;p69"/>
              <p:cNvSpPr/>
              <p:nvPr/>
            </p:nvSpPr>
            <p:spPr>
              <a:xfrm>
                <a:off x="4670" y="952"/>
                <a:ext cx="77" cy="61"/>
              </a:xfrm>
              <a:custGeom>
                <a:rect b="b" l="l" r="r" t="t"/>
                <a:pathLst>
                  <a:path extrusionOk="0" h="61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1"/>
                    </a:lnTo>
                    <a:lnTo>
                      <a:pt x="61" y="61"/>
                    </a:lnTo>
                    <a:lnTo>
                      <a:pt x="77" y="31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26" name="Google Shape;1826;p69"/>
              <p:cNvSpPr/>
              <p:nvPr/>
            </p:nvSpPr>
            <p:spPr>
              <a:xfrm>
                <a:off x="4670" y="602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0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27" name="Google Shape;1827;p69"/>
              <p:cNvSpPr/>
              <p:nvPr/>
            </p:nvSpPr>
            <p:spPr>
              <a:xfrm>
                <a:off x="4670" y="2350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5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28" name="Google Shape;1828;p69"/>
              <p:cNvSpPr/>
              <p:nvPr/>
            </p:nvSpPr>
            <p:spPr>
              <a:xfrm>
                <a:off x="4670" y="775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5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29" name="Google Shape;1829;p69"/>
              <p:cNvSpPr/>
              <p:nvPr/>
            </p:nvSpPr>
            <p:spPr>
              <a:xfrm>
                <a:off x="4670" y="861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6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30" name="Google Shape;1830;p69"/>
              <p:cNvSpPr/>
              <p:nvPr/>
            </p:nvSpPr>
            <p:spPr>
              <a:xfrm>
                <a:off x="4594" y="256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6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31" name="Google Shape;1831;p69"/>
              <p:cNvSpPr/>
              <p:nvPr/>
            </p:nvSpPr>
            <p:spPr>
              <a:xfrm>
                <a:off x="4670" y="1389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1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32" name="Google Shape;1832;p69"/>
              <p:cNvSpPr/>
              <p:nvPr/>
            </p:nvSpPr>
            <p:spPr>
              <a:xfrm>
                <a:off x="4670" y="2441"/>
                <a:ext cx="77" cy="61"/>
              </a:xfrm>
              <a:custGeom>
                <a:rect b="b" l="l" r="r" t="t"/>
                <a:pathLst>
                  <a:path extrusionOk="0" h="61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1"/>
                    </a:lnTo>
                    <a:lnTo>
                      <a:pt x="61" y="61"/>
                    </a:lnTo>
                    <a:lnTo>
                      <a:pt x="77" y="31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33" name="Google Shape;1833;p69"/>
              <p:cNvSpPr/>
              <p:nvPr/>
            </p:nvSpPr>
            <p:spPr>
              <a:xfrm>
                <a:off x="4594" y="47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0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34" name="Google Shape;1834;p69"/>
              <p:cNvSpPr/>
              <p:nvPr/>
            </p:nvSpPr>
            <p:spPr>
              <a:xfrm>
                <a:off x="4670" y="688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1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35" name="Google Shape;1835;p69"/>
              <p:cNvSpPr/>
              <p:nvPr/>
            </p:nvSpPr>
            <p:spPr>
              <a:xfrm>
                <a:off x="4747" y="256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6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36" name="Google Shape;1836;p69"/>
              <p:cNvSpPr/>
              <p:nvPr/>
            </p:nvSpPr>
            <p:spPr>
              <a:xfrm>
                <a:off x="4823" y="252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37" name="Google Shape;1837;p69"/>
              <p:cNvSpPr/>
              <p:nvPr/>
            </p:nvSpPr>
            <p:spPr>
              <a:xfrm>
                <a:off x="4747" y="556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1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38" name="Google Shape;1838;p69"/>
              <p:cNvSpPr/>
              <p:nvPr/>
            </p:nvSpPr>
            <p:spPr>
              <a:xfrm>
                <a:off x="4823" y="1476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39" name="Google Shape;1839;p69"/>
              <p:cNvSpPr/>
              <p:nvPr/>
            </p:nvSpPr>
            <p:spPr>
              <a:xfrm>
                <a:off x="4823" y="2091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1"/>
                    </a:lnTo>
                    <a:lnTo>
                      <a:pt x="56" y="61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40" name="Google Shape;1840;p69"/>
              <p:cNvSpPr/>
              <p:nvPr/>
            </p:nvSpPr>
            <p:spPr>
              <a:xfrm>
                <a:off x="4823" y="235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41" name="Google Shape;1841;p69"/>
              <p:cNvSpPr/>
              <p:nvPr/>
            </p:nvSpPr>
            <p:spPr>
              <a:xfrm>
                <a:off x="4823" y="2441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1"/>
                    </a:lnTo>
                    <a:lnTo>
                      <a:pt x="56" y="61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42" name="Google Shape;1842;p69"/>
              <p:cNvSpPr/>
              <p:nvPr/>
            </p:nvSpPr>
            <p:spPr>
              <a:xfrm>
                <a:off x="4823" y="217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43" name="Google Shape;1843;p69"/>
              <p:cNvSpPr/>
              <p:nvPr/>
            </p:nvSpPr>
            <p:spPr>
              <a:xfrm>
                <a:off x="4747" y="1522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1"/>
                    </a:lnTo>
                    <a:lnTo>
                      <a:pt x="55" y="61"/>
                    </a:lnTo>
                    <a:lnTo>
                      <a:pt x="76" y="30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44" name="Google Shape;1844;p69"/>
              <p:cNvSpPr/>
              <p:nvPr/>
            </p:nvSpPr>
            <p:spPr>
              <a:xfrm>
                <a:off x="4747" y="90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0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45" name="Google Shape;1845;p69"/>
              <p:cNvSpPr/>
              <p:nvPr/>
            </p:nvSpPr>
            <p:spPr>
              <a:xfrm>
                <a:off x="4747" y="108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5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46" name="Google Shape;1846;p69"/>
              <p:cNvSpPr/>
              <p:nvPr/>
            </p:nvSpPr>
            <p:spPr>
              <a:xfrm>
                <a:off x="4747" y="117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0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47" name="Google Shape;1847;p69"/>
              <p:cNvSpPr/>
              <p:nvPr/>
            </p:nvSpPr>
            <p:spPr>
              <a:xfrm>
                <a:off x="4747" y="230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1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48" name="Google Shape;1848;p69"/>
              <p:cNvSpPr/>
              <p:nvPr/>
            </p:nvSpPr>
            <p:spPr>
              <a:xfrm>
                <a:off x="4747" y="99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6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49" name="Google Shape;1849;p69"/>
              <p:cNvSpPr/>
              <p:nvPr/>
            </p:nvSpPr>
            <p:spPr>
              <a:xfrm>
                <a:off x="4747" y="82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1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50" name="Google Shape;1850;p69"/>
              <p:cNvSpPr/>
              <p:nvPr/>
            </p:nvSpPr>
            <p:spPr>
              <a:xfrm>
                <a:off x="4747" y="64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5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51" name="Google Shape;1851;p69"/>
              <p:cNvSpPr/>
              <p:nvPr/>
            </p:nvSpPr>
            <p:spPr>
              <a:xfrm>
                <a:off x="4747" y="72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5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52" name="Google Shape;1852;p69"/>
              <p:cNvSpPr/>
              <p:nvPr/>
            </p:nvSpPr>
            <p:spPr>
              <a:xfrm>
                <a:off x="4823" y="121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53" name="Google Shape;1853;p69"/>
              <p:cNvSpPr/>
              <p:nvPr/>
            </p:nvSpPr>
            <p:spPr>
              <a:xfrm>
                <a:off x="3837" y="160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54" name="Google Shape;1854;p69"/>
              <p:cNvSpPr/>
              <p:nvPr/>
            </p:nvSpPr>
            <p:spPr>
              <a:xfrm>
                <a:off x="3837" y="556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55" name="Google Shape;1855;p69"/>
              <p:cNvSpPr/>
              <p:nvPr/>
            </p:nvSpPr>
            <p:spPr>
              <a:xfrm>
                <a:off x="3837" y="1344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56" name="Google Shape;1856;p69"/>
              <p:cNvSpPr/>
              <p:nvPr/>
            </p:nvSpPr>
            <p:spPr>
              <a:xfrm>
                <a:off x="3837" y="125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57" name="Google Shape;1857;p69"/>
              <p:cNvSpPr/>
              <p:nvPr/>
            </p:nvSpPr>
            <p:spPr>
              <a:xfrm>
                <a:off x="3837" y="117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58" name="Google Shape;1858;p69"/>
              <p:cNvSpPr/>
              <p:nvPr/>
            </p:nvSpPr>
            <p:spPr>
              <a:xfrm>
                <a:off x="3837" y="1522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1" y="0"/>
                    </a:moveTo>
                    <a:lnTo>
                      <a:pt x="0" y="30"/>
                    </a:lnTo>
                    <a:lnTo>
                      <a:pt x="21" y="61"/>
                    </a:lnTo>
                    <a:lnTo>
                      <a:pt x="56" y="61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59" name="Google Shape;1859;p69"/>
              <p:cNvSpPr/>
              <p:nvPr/>
            </p:nvSpPr>
            <p:spPr>
              <a:xfrm>
                <a:off x="3837" y="72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60" name="Google Shape;1860;p69"/>
              <p:cNvSpPr/>
              <p:nvPr/>
            </p:nvSpPr>
            <p:spPr>
              <a:xfrm>
                <a:off x="3837" y="108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61" name="Google Shape;1861;p69"/>
              <p:cNvSpPr/>
              <p:nvPr/>
            </p:nvSpPr>
            <p:spPr>
              <a:xfrm>
                <a:off x="3837" y="82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62" name="Google Shape;1862;p69"/>
              <p:cNvSpPr/>
              <p:nvPr/>
            </p:nvSpPr>
            <p:spPr>
              <a:xfrm>
                <a:off x="3837" y="64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63" name="Google Shape;1863;p69"/>
              <p:cNvSpPr/>
              <p:nvPr/>
            </p:nvSpPr>
            <p:spPr>
              <a:xfrm>
                <a:off x="3837" y="90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64" name="Google Shape;1864;p69"/>
              <p:cNvSpPr/>
              <p:nvPr/>
            </p:nvSpPr>
            <p:spPr>
              <a:xfrm>
                <a:off x="3837" y="99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65" name="Google Shape;1865;p69"/>
              <p:cNvSpPr/>
              <p:nvPr/>
            </p:nvSpPr>
            <p:spPr>
              <a:xfrm>
                <a:off x="3990" y="1522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1"/>
                    </a:lnTo>
                    <a:lnTo>
                      <a:pt x="56" y="61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66" name="Google Shape;1866;p69"/>
              <p:cNvSpPr/>
              <p:nvPr/>
            </p:nvSpPr>
            <p:spPr>
              <a:xfrm>
                <a:off x="3837" y="1872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1" y="0"/>
                    </a:moveTo>
                    <a:lnTo>
                      <a:pt x="0" y="31"/>
                    </a:lnTo>
                    <a:lnTo>
                      <a:pt x="21" y="61"/>
                    </a:lnTo>
                    <a:lnTo>
                      <a:pt x="56" y="61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67" name="Google Shape;1867;p69"/>
              <p:cNvSpPr/>
              <p:nvPr/>
            </p:nvSpPr>
            <p:spPr>
              <a:xfrm>
                <a:off x="3990" y="160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68" name="Google Shape;1868;p69"/>
              <p:cNvSpPr/>
              <p:nvPr/>
            </p:nvSpPr>
            <p:spPr>
              <a:xfrm>
                <a:off x="3913" y="1740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69" name="Google Shape;1869;p69"/>
              <p:cNvSpPr/>
              <p:nvPr/>
            </p:nvSpPr>
            <p:spPr>
              <a:xfrm>
                <a:off x="3913" y="602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0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70" name="Google Shape;1870;p69"/>
              <p:cNvSpPr/>
              <p:nvPr/>
            </p:nvSpPr>
            <p:spPr>
              <a:xfrm>
                <a:off x="3913" y="688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71" name="Google Shape;1871;p69"/>
              <p:cNvSpPr/>
              <p:nvPr/>
            </p:nvSpPr>
            <p:spPr>
              <a:xfrm>
                <a:off x="3913" y="1298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6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72" name="Google Shape;1872;p69"/>
              <p:cNvSpPr/>
              <p:nvPr/>
            </p:nvSpPr>
            <p:spPr>
              <a:xfrm>
                <a:off x="3913" y="1389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73" name="Google Shape;1873;p69"/>
              <p:cNvSpPr/>
              <p:nvPr/>
            </p:nvSpPr>
            <p:spPr>
              <a:xfrm>
                <a:off x="3913" y="775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74" name="Google Shape;1874;p69"/>
              <p:cNvSpPr/>
              <p:nvPr/>
            </p:nvSpPr>
            <p:spPr>
              <a:xfrm>
                <a:off x="3913" y="1562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6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75" name="Google Shape;1875;p69"/>
              <p:cNvSpPr/>
              <p:nvPr/>
            </p:nvSpPr>
            <p:spPr>
              <a:xfrm>
                <a:off x="3913" y="1649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76" name="Google Shape;1876;p69"/>
              <p:cNvSpPr/>
              <p:nvPr/>
            </p:nvSpPr>
            <p:spPr>
              <a:xfrm>
                <a:off x="3913" y="1476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0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77" name="Google Shape;1877;p69"/>
              <p:cNvSpPr/>
              <p:nvPr/>
            </p:nvSpPr>
            <p:spPr>
              <a:xfrm>
                <a:off x="3913" y="952"/>
                <a:ext cx="77" cy="61"/>
              </a:xfrm>
              <a:custGeom>
                <a:rect b="b" l="l" r="r" t="t"/>
                <a:pathLst>
                  <a:path extrusionOk="0" h="61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1"/>
                    </a:lnTo>
                    <a:lnTo>
                      <a:pt x="56" y="61"/>
                    </a:lnTo>
                    <a:lnTo>
                      <a:pt x="77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78" name="Google Shape;1878;p69"/>
              <p:cNvSpPr/>
              <p:nvPr/>
            </p:nvSpPr>
            <p:spPr>
              <a:xfrm>
                <a:off x="3913" y="861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6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79" name="Google Shape;1879;p69"/>
              <p:cNvSpPr/>
              <p:nvPr/>
            </p:nvSpPr>
            <p:spPr>
              <a:xfrm>
                <a:off x="3913" y="1125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80" name="Google Shape;1880;p69"/>
              <p:cNvSpPr/>
              <p:nvPr/>
            </p:nvSpPr>
            <p:spPr>
              <a:xfrm>
                <a:off x="3913" y="1039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0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81" name="Google Shape;1881;p69"/>
              <p:cNvSpPr/>
              <p:nvPr/>
            </p:nvSpPr>
            <p:spPr>
              <a:xfrm>
                <a:off x="3913" y="1212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82" name="Google Shape;1882;p69"/>
              <p:cNvSpPr/>
              <p:nvPr/>
            </p:nvSpPr>
            <p:spPr>
              <a:xfrm>
                <a:off x="3761" y="103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83" name="Google Shape;1883;p69"/>
              <p:cNvSpPr/>
              <p:nvPr/>
            </p:nvSpPr>
            <p:spPr>
              <a:xfrm>
                <a:off x="3685" y="160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0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84" name="Google Shape;1884;p69"/>
              <p:cNvSpPr/>
              <p:nvPr/>
            </p:nvSpPr>
            <p:spPr>
              <a:xfrm>
                <a:off x="3761" y="156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85" name="Google Shape;1885;p69"/>
              <p:cNvSpPr/>
              <p:nvPr/>
            </p:nvSpPr>
            <p:spPr>
              <a:xfrm>
                <a:off x="3685" y="383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1"/>
                    </a:lnTo>
                    <a:lnTo>
                      <a:pt x="61" y="61"/>
                    </a:lnTo>
                    <a:lnTo>
                      <a:pt x="76" y="31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86" name="Google Shape;1886;p69"/>
              <p:cNvSpPr/>
              <p:nvPr/>
            </p:nvSpPr>
            <p:spPr>
              <a:xfrm>
                <a:off x="3685" y="64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5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87" name="Google Shape;1887;p69"/>
              <p:cNvSpPr/>
              <p:nvPr/>
            </p:nvSpPr>
            <p:spPr>
              <a:xfrm>
                <a:off x="3761" y="121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88" name="Google Shape;1888;p69"/>
              <p:cNvSpPr/>
              <p:nvPr/>
            </p:nvSpPr>
            <p:spPr>
              <a:xfrm>
                <a:off x="3761" y="1476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89" name="Google Shape;1889;p69"/>
              <p:cNvSpPr/>
              <p:nvPr/>
            </p:nvSpPr>
            <p:spPr>
              <a:xfrm>
                <a:off x="3761" y="112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90" name="Google Shape;1890;p69"/>
              <p:cNvSpPr/>
              <p:nvPr/>
            </p:nvSpPr>
            <p:spPr>
              <a:xfrm>
                <a:off x="3761" y="129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91" name="Google Shape;1891;p69"/>
              <p:cNvSpPr/>
              <p:nvPr/>
            </p:nvSpPr>
            <p:spPr>
              <a:xfrm>
                <a:off x="3761" y="138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92" name="Google Shape;1892;p69"/>
              <p:cNvSpPr/>
              <p:nvPr/>
            </p:nvSpPr>
            <p:spPr>
              <a:xfrm>
                <a:off x="3761" y="952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1"/>
                    </a:lnTo>
                    <a:lnTo>
                      <a:pt x="56" y="61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93" name="Google Shape;1893;p69"/>
              <p:cNvSpPr/>
              <p:nvPr/>
            </p:nvSpPr>
            <p:spPr>
              <a:xfrm>
                <a:off x="3761" y="164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94" name="Google Shape;1894;p69"/>
              <p:cNvSpPr/>
              <p:nvPr/>
            </p:nvSpPr>
            <p:spPr>
              <a:xfrm>
                <a:off x="3837" y="178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95" name="Google Shape;1895;p69"/>
              <p:cNvSpPr/>
              <p:nvPr/>
            </p:nvSpPr>
            <p:spPr>
              <a:xfrm>
                <a:off x="3761" y="51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96" name="Google Shape;1896;p69"/>
              <p:cNvSpPr/>
              <p:nvPr/>
            </p:nvSpPr>
            <p:spPr>
              <a:xfrm>
                <a:off x="3761" y="60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97" name="Google Shape;1897;p69"/>
              <p:cNvSpPr/>
              <p:nvPr/>
            </p:nvSpPr>
            <p:spPr>
              <a:xfrm>
                <a:off x="3761" y="68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98" name="Google Shape;1898;p69"/>
              <p:cNvSpPr/>
              <p:nvPr/>
            </p:nvSpPr>
            <p:spPr>
              <a:xfrm>
                <a:off x="3761" y="86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99" name="Google Shape;1899;p69"/>
              <p:cNvSpPr/>
              <p:nvPr/>
            </p:nvSpPr>
            <p:spPr>
              <a:xfrm>
                <a:off x="3761" y="77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00" name="Google Shape;1900;p69"/>
              <p:cNvSpPr/>
              <p:nvPr/>
            </p:nvSpPr>
            <p:spPr>
              <a:xfrm>
                <a:off x="3837" y="1694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01" name="Google Shape;1901;p69"/>
              <p:cNvSpPr/>
              <p:nvPr/>
            </p:nvSpPr>
            <p:spPr>
              <a:xfrm>
                <a:off x="3837" y="143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02" name="Google Shape;1902;p69"/>
              <p:cNvSpPr/>
              <p:nvPr/>
            </p:nvSpPr>
            <p:spPr>
              <a:xfrm>
                <a:off x="4142" y="29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03" name="Google Shape;1903;p69"/>
              <p:cNvSpPr/>
              <p:nvPr/>
            </p:nvSpPr>
            <p:spPr>
              <a:xfrm>
                <a:off x="4218" y="199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04" name="Google Shape;1904;p69"/>
              <p:cNvSpPr/>
              <p:nvPr/>
            </p:nvSpPr>
            <p:spPr>
              <a:xfrm>
                <a:off x="4218" y="191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05" name="Google Shape;1905;p69"/>
              <p:cNvSpPr/>
              <p:nvPr/>
            </p:nvSpPr>
            <p:spPr>
              <a:xfrm>
                <a:off x="4142" y="178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06" name="Google Shape;1906;p69"/>
              <p:cNvSpPr/>
              <p:nvPr/>
            </p:nvSpPr>
            <p:spPr>
              <a:xfrm>
                <a:off x="4142" y="47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07" name="Google Shape;1907;p69"/>
              <p:cNvSpPr/>
              <p:nvPr/>
            </p:nvSpPr>
            <p:spPr>
              <a:xfrm>
                <a:off x="4218" y="1826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08" name="Google Shape;1908;p69"/>
              <p:cNvSpPr/>
              <p:nvPr/>
            </p:nvSpPr>
            <p:spPr>
              <a:xfrm>
                <a:off x="4218" y="164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09" name="Google Shape;1909;p69"/>
              <p:cNvSpPr/>
              <p:nvPr/>
            </p:nvSpPr>
            <p:spPr>
              <a:xfrm>
                <a:off x="4218" y="60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10" name="Google Shape;1910;p69"/>
              <p:cNvSpPr/>
              <p:nvPr/>
            </p:nvSpPr>
            <p:spPr>
              <a:xfrm>
                <a:off x="4218" y="51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11" name="Google Shape;1911;p69"/>
              <p:cNvSpPr/>
              <p:nvPr/>
            </p:nvSpPr>
            <p:spPr>
              <a:xfrm>
                <a:off x="4218" y="68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12" name="Google Shape;1912;p69"/>
              <p:cNvSpPr/>
              <p:nvPr/>
            </p:nvSpPr>
            <p:spPr>
              <a:xfrm>
                <a:off x="4218" y="174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13" name="Google Shape;1913;p69"/>
              <p:cNvSpPr/>
              <p:nvPr/>
            </p:nvSpPr>
            <p:spPr>
              <a:xfrm>
                <a:off x="4218" y="129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14" name="Google Shape;1914;p69"/>
              <p:cNvSpPr/>
              <p:nvPr/>
            </p:nvSpPr>
            <p:spPr>
              <a:xfrm>
                <a:off x="4218" y="1476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15" name="Google Shape;1915;p69"/>
              <p:cNvSpPr/>
              <p:nvPr/>
            </p:nvSpPr>
            <p:spPr>
              <a:xfrm>
                <a:off x="4218" y="138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16" name="Google Shape;1916;p69"/>
              <p:cNvSpPr/>
              <p:nvPr/>
            </p:nvSpPr>
            <p:spPr>
              <a:xfrm>
                <a:off x="4218" y="156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17" name="Google Shape;1917;p69"/>
              <p:cNvSpPr/>
              <p:nvPr/>
            </p:nvSpPr>
            <p:spPr>
              <a:xfrm>
                <a:off x="4218" y="86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18" name="Google Shape;1918;p69"/>
              <p:cNvSpPr/>
              <p:nvPr/>
            </p:nvSpPr>
            <p:spPr>
              <a:xfrm>
                <a:off x="4218" y="121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19" name="Google Shape;1919;p69"/>
              <p:cNvSpPr/>
              <p:nvPr/>
            </p:nvSpPr>
            <p:spPr>
              <a:xfrm>
                <a:off x="4218" y="952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1" y="0"/>
                    </a:moveTo>
                    <a:lnTo>
                      <a:pt x="0" y="31"/>
                    </a:lnTo>
                    <a:lnTo>
                      <a:pt x="21" y="61"/>
                    </a:lnTo>
                    <a:lnTo>
                      <a:pt x="56" y="61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20" name="Google Shape;1920;p69"/>
              <p:cNvSpPr/>
              <p:nvPr/>
            </p:nvSpPr>
            <p:spPr>
              <a:xfrm>
                <a:off x="4218" y="77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21" name="Google Shape;1921;p69"/>
              <p:cNvSpPr/>
              <p:nvPr/>
            </p:nvSpPr>
            <p:spPr>
              <a:xfrm>
                <a:off x="4218" y="103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22" name="Google Shape;1922;p69"/>
              <p:cNvSpPr/>
              <p:nvPr/>
            </p:nvSpPr>
            <p:spPr>
              <a:xfrm>
                <a:off x="4218" y="112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23" name="Google Shape;1923;p69"/>
              <p:cNvSpPr/>
              <p:nvPr/>
            </p:nvSpPr>
            <p:spPr>
              <a:xfrm>
                <a:off x="4294" y="729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16" y="0"/>
                    </a:moveTo>
                    <a:lnTo>
                      <a:pt x="0" y="35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7" y="35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24" name="Google Shape;1924;p69"/>
              <p:cNvSpPr/>
              <p:nvPr/>
            </p:nvSpPr>
            <p:spPr>
              <a:xfrm>
                <a:off x="4294" y="1344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16" y="0"/>
                    </a:moveTo>
                    <a:lnTo>
                      <a:pt x="0" y="35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7" y="35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25" name="Google Shape;1925;p69"/>
              <p:cNvSpPr/>
              <p:nvPr/>
            </p:nvSpPr>
            <p:spPr>
              <a:xfrm>
                <a:off x="4294" y="1872"/>
                <a:ext cx="77" cy="61"/>
              </a:xfrm>
              <a:custGeom>
                <a:rect b="b" l="l" r="r" t="t"/>
                <a:pathLst>
                  <a:path extrusionOk="0" h="61" w="77">
                    <a:moveTo>
                      <a:pt x="16" y="0"/>
                    </a:moveTo>
                    <a:lnTo>
                      <a:pt x="0" y="31"/>
                    </a:lnTo>
                    <a:lnTo>
                      <a:pt x="16" y="61"/>
                    </a:lnTo>
                    <a:lnTo>
                      <a:pt x="56" y="61"/>
                    </a:lnTo>
                    <a:lnTo>
                      <a:pt x="77" y="31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26" name="Google Shape;1926;p69"/>
              <p:cNvSpPr/>
              <p:nvPr/>
            </p:nvSpPr>
            <p:spPr>
              <a:xfrm>
                <a:off x="4218" y="424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27" name="Google Shape;1927;p69"/>
              <p:cNvSpPr/>
              <p:nvPr/>
            </p:nvSpPr>
            <p:spPr>
              <a:xfrm>
                <a:off x="4294" y="1781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16" y="0"/>
                    </a:moveTo>
                    <a:lnTo>
                      <a:pt x="0" y="35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7" y="35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28" name="Google Shape;1928;p69"/>
              <p:cNvSpPr/>
              <p:nvPr/>
            </p:nvSpPr>
            <p:spPr>
              <a:xfrm>
                <a:off x="4294" y="1430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16" y="0"/>
                    </a:moveTo>
                    <a:lnTo>
                      <a:pt x="0" y="36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7" y="36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29" name="Google Shape;1929;p69"/>
              <p:cNvSpPr/>
              <p:nvPr/>
            </p:nvSpPr>
            <p:spPr>
              <a:xfrm>
                <a:off x="4294" y="1522"/>
                <a:ext cx="77" cy="61"/>
              </a:xfrm>
              <a:custGeom>
                <a:rect b="b" l="l" r="r" t="t"/>
                <a:pathLst>
                  <a:path extrusionOk="0" h="61" w="77">
                    <a:moveTo>
                      <a:pt x="16" y="0"/>
                    </a:moveTo>
                    <a:lnTo>
                      <a:pt x="0" y="30"/>
                    </a:lnTo>
                    <a:lnTo>
                      <a:pt x="16" y="61"/>
                    </a:lnTo>
                    <a:lnTo>
                      <a:pt x="56" y="61"/>
                    </a:lnTo>
                    <a:lnTo>
                      <a:pt x="77" y="30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30" name="Google Shape;1930;p69"/>
              <p:cNvSpPr/>
              <p:nvPr/>
            </p:nvSpPr>
            <p:spPr>
              <a:xfrm>
                <a:off x="4294" y="1694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16" y="0"/>
                    </a:moveTo>
                    <a:lnTo>
                      <a:pt x="0" y="31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7" y="31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31" name="Google Shape;1931;p69"/>
              <p:cNvSpPr/>
              <p:nvPr/>
            </p:nvSpPr>
            <p:spPr>
              <a:xfrm>
                <a:off x="4294" y="1608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16" y="0"/>
                    </a:moveTo>
                    <a:lnTo>
                      <a:pt x="0" y="30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7" y="30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32" name="Google Shape;1932;p69"/>
              <p:cNvSpPr/>
              <p:nvPr/>
            </p:nvSpPr>
            <p:spPr>
              <a:xfrm>
                <a:off x="4218" y="2091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1" y="0"/>
                    </a:moveTo>
                    <a:lnTo>
                      <a:pt x="0" y="30"/>
                    </a:lnTo>
                    <a:lnTo>
                      <a:pt x="21" y="61"/>
                    </a:lnTo>
                    <a:lnTo>
                      <a:pt x="56" y="61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33" name="Google Shape;1933;p69"/>
              <p:cNvSpPr/>
              <p:nvPr/>
            </p:nvSpPr>
            <p:spPr>
              <a:xfrm>
                <a:off x="4294" y="993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16" y="0"/>
                    </a:moveTo>
                    <a:lnTo>
                      <a:pt x="0" y="36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7" y="36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34" name="Google Shape;1934;p69"/>
              <p:cNvSpPr/>
              <p:nvPr/>
            </p:nvSpPr>
            <p:spPr>
              <a:xfrm>
                <a:off x="4294" y="907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16" y="0"/>
                    </a:moveTo>
                    <a:lnTo>
                      <a:pt x="0" y="30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7" y="30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35" name="Google Shape;1935;p69"/>
              <p:cNvSpPr/>
              <p:nvPr/>
            </p:nvSpPr>
            <p:spPr>
              <a:xfrm>
                <a:off x="4294" y="1080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16" y="0"/>
                    </a:moveTo>
                    <a:lnTo>
                      <a:pt x="0" y="35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7" y="35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36" name="Google Shape;1936;p69"/>
              <p:cNvSpPr/>
              <p:nvPr/>
            </p:nvSpPr>
            <p:spPr>
              <a:xfrm>
                <a:off x="4294" y="1171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16" y="0"/>
                    </a:moveTo>
                    <a:lnTo>
                      <a:pt x="0" y="30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7" y="30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37" name="Google Shape;1937;p69"/>
              <p:cNvSpPr/>
              <p:nvPr/>
            </p:nvSpPr>
            <p:spPr>
              <a:xfrm>
                <a:off x="4294" y="820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16" y="0"/>
                    </a:moveTo>
                    <a:lnTo>
                      <a:pt x="0" y="31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7" y="31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38" name="Google Shape;1938;p69"/>
              <p:cNvSpPr/>
              <p:nvPr/>
            </p:nvSpPr>
            <p:spPr>
              <a:xfrm>
                <a:off x="4294" y="470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16" y="0"/>
                    </a:moveTo>
                    <a:lnTo>
                      <a:pt x="0" y="30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7" y="30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39" name="Google Shape;1939;p69"/>
              <p:cNvSpPr/>
              <p:nvPr/>
            </p:nvSpPr>
            <p:spPr>
              <a:xfrm>
                <a:off x="4294" y="1257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16" y="0"/>
                    </a:moveTo>
                    <a:lnTo>
                      <a:pt x="0" y="31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7" y="31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40" name="Google Shape;1940;p69"/>
              <p:cNvSpPr/>
              <p:nvPr/>
            </p:nvSpPr>
            <p:spPr>
              <a:xfrm>
                <a:off x="4294" y="556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16" y="0"/>
                    </a:moveTo>
                    <a:lnTo>
                      <a:pt x="0" y="31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7" y="31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41" name="Google Shape;1941;p69"/>
              <p:cNvSpPr/>
              <p:nvPr/>
            </p:nvSpPr>
            <p:spPr>
              <a:xfrm>
                <a:off x="4294" y="643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16" y="0"/>
                    </a:moveTo>
                    <a:lnTo>
                      <a:pt x="0" y="35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7" y="35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42" name="Google Shape;1942;p69"/>
              <p:cNvSpPr/>
              <p:nvPr/>
            </p:nvSpPr>
            <p:spPr>
              <a:xfrm>
                <a:off x="3990" y="143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43" name="Google Shape;1943;p69"/>
              <p:cNvSpPr/>
              <p:nvPr/>
            </p:nvSpPr>
            <p:spPr>
              <a:xfrm>
                <a:off x="4066" y="1476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44" name="Google Shape;1944;p69"/>
              <p:cNvSpPr/>
              <p:nvPr/>
            </p:nvSpPr>
            <p:spPr>
              <a:xfrm>
                <a:off x="4066" y="156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45" name="Google Shape;1945;p69"/>
              <p:cNvSpPr/>
              <p:nvPr/>
            </p:nvSpPr>
            <p:spPr>
              <a:xfrm>
                <a:off x="4066" y="138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46" name="Google Shape;1946;p69"/>
              <p:cNvSpPr/>
              <p:nvPr/>
            </p:nvSpPr>
            <p:spPr>
              <a:xfrm>
                <a:off x="4066" y="112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47" name="Google Shape;1947;p69"/>
              <p:cNvSpPr/>
              <p:nvPr/>
            </p:nvSpPr>
            <p:spPr>
              <a:xfrm>
                <a:off x="4066" y="103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48" name="Google Shape;1948;p69"/>
              <p:cNvSpPr/>
              <p:nvPr/>
            </p:nvSpPr>
            <p:spPr>
              <a:xfrm>
                <a:off x="4066" y="952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1"/>
                    </a:lnTo>
                    <a:lnTo>
                      <a:pt x="56" y="61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49" name="Google Shape;1949;p69"/>
              <p:cNvSpPr/>
              <p:nvPr/>
            </p:nvSpPr>
            <p:spPr>
              <a:xfrm>
                <a:off x="4066" y="129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50" name="Google Shape;1950;p69"/>
              <p:cNvSpPr/>
              <p:nvPr/>
            </p:nvSpPr>
            <p:spPr>
              <a:xfrm>
                <a:off x="4066" y="121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51" name="Google Shape;1951;p69"/>
              <p:cNvSpPr/>
              <p:nvPr/>
            </p:nvSpPr>
            <p:spPr>
              <a:xfrm>
                <a:off x="3990" y="47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52" name="Google Shape;1952;p69"/>
              <p:cNvSpPr/>
              <p:nvPr/>
            </p:nvSpPr>
            <p:spPr>
              <a:xfrm>
                <a:off x="3990" y="1694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53" name="Google Shape;1953;p69"/>
              <p:cNvSpPr/>
              <p:nvPr/>
            </p:nvSpPr>
            <p:spPr>
              <a:xfrm>
                <a:off x="3990" y="1344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54" name="Google Shape;1954;p69"/>
              <p:cNvSpPr/>
              <p:nvPr/>
            </p:nvSpPr>
            <p:spPr>
              <a:xfrm>
                <a:off x="3990" y="117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55" name="Google Shape;1955;p69"/>
              <p:cNvSpPr/>
              <p:nvPr/>
            </p:nvSpPr>
            <p:spPr>
              <a:xfrm>
                <a:off x="3990" y="108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56" name="Google Shape;1956;p69"/>
              <p:cNvSpPr/>
              <p:nvPr/>
            </p:nvSpPr>
            <p:spPr>
              <a:xfrm>
                <a:off x="3990" y="125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57" name="Google Shape;1957;p69"/>
              <p:cNvSpPr/>
              <p:nvPr/>
            </p:nvSpPr>
            <p:spPr>
              <a:xfrm>
                <a:off x="3990" y="99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58" name="Google Shape;1958;p69"/>
              <p:cNvSpPr/>
              <p:nvPr/>
            </p:nvSpPr>
            <p:spPr>
              <a:xfrm>
                <a:off x="3990" y="90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1959" name="Google Shape;1959;p69"/>
            <p:cNvSpPr/>
            <p:nvPr/>
          </p:nvSpPr>
          <p:spPr>
            <a:xfrm>
              <a:off x="3990" y="643"/>
              <a:ext cx="76" cy="66"/>
            </a:xfrm>
            <a:custGeom>
              <a:rect b="b" l="l" r="r" t="t"/>
              <a:pathLst>
                <a:path extrusionOk="0" h="66" w="76">
                  <a:moveTo>
                    <a:pt x="20" y="0"/>
                  </a:moveTo>
                  <a:lnTo>
                    <a:pt x="0" y="35"/>
                  </a:lnTo>
                  <a:lnTo>
                    <a:pt x="20" y="66"/>
                  </a:lnTo>
                  <a:lnTo>
                    <a:pt x="56" y="66"/>
                  </a:lnTo>
                  <a:lnTo>
                    <a:pt x="76" y="35"/>
                  </a:lnTo>
                  <a:lnTo>
                    <a:pt x="56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dk1">
                <a:alpha val="149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60" name="Google Shape;1960;p69"/>
            <p:cNvSpPr/>
            <p:nvPr/>
          </p:nvSpPr>
          <p:spPr>
            <a:xfrm>
              <a:off x="3990" y="556"/>
              <a:ext cx="76" cy="66"/>
            </a:xfrm>
            <a:custGeom>
              <a:rect b="b" l="l" r="r" t="t"/>
              <a:pathLst>
                <a:path extrusionOk="0" h="66" w="76">
                  <a:moveTo>
                    <a:pt x="20" y="0"/>
                  </a:moveTo>
                  <a:lnTo>
                    <a:pt x="0" y="31"/>
                  </a:lnTo>
                  <a:lnTo>
                    <a:pt x="20" y="66"/>
                  </a:lnTo>
                  <a:lnTo>
                    <a:pt x="56" y="66"/>
                  </a:lnTo>
                  <a:lnTo>
                    <a:pt x="76" y="31"/>
                  </a:lnTo>
                  <a:lnTo>
                    <a:pt x="56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dk1">
                <a:alpha val="149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61" name="Google Shape;1961;p69"/>
            <p:cNvSpPr/>
            <p:nvPr/>
          </p:nvSpPr>
          <p:spPr>
            <a:xfrm>
              <a:off x="3990" y="820"/>
              <a:ext cx="76" cy="66"/>
            </a:xfrm>
            <a:custGeom>
              <a:rect b="b" l="l" r="r" t="t"/>
              <a:pathLst>
                <a:path extrusionOk="0" h="66" w="76">
                  <a:moveTo>
                    <a:pt x="20" y="0"/>
                  </a:moveTo>
                  <a:lnTo>
                    <a:pt x="0" y="31"/>
                  </a:lnTo>
                  <a:lnTo>
                    <a:pt x="20" y="66"/>
                  </a:lnTo>
                  <a:lnTo>
                    <a:pt x="56" y="66"/>
                  </a:lnTo>
                  <a:lnTo>
                    <a:pt x="76" y="31"/>
                  </a:lnTo>
                  <a:lnTo>
                    <a:pt x="56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dk1">
                <a:alpha val="149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62" name="Google Shape;1962;p69"/>
            <p:cNvSpPr/>
            <p:nvPr/>
          </p:nvSpPr>
          <p:spPr>
            <a:xfrm>
              <a:off x="3990" y="729"/>
              <a:ext cx="76" cy="66"/>
            </a:xfrm>
            <a:custGeom>
              <a:rect b="b" l="l" r="r" t="t"/>
              <a:pathLst>
                <a:path extrusionOk="0" h="66" w="76">
                  <a:moveTo>
                    <a:pt x="20" y="0"/>
                  </a:moveTo>
                  <a:lnTo>
                    <a:pt x="0" y="35"/>
                  </a:lnTo>
                  <a:lnTo>
                    <a:pt x="20" y="66"/>
                  </a:lnTo>
                  <a:lnTo>
                    <a:pt x="56" y="66"/>
                  </a:lnTo>
                  <a:lnTo>
                    <a:pt x="76" y="35"/>
                  </a:lnTo>
                  <a:lnTo>
                    <a:pt x="56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dk1">
                <a:alpha val="149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63" name="Google Shape;1963;p69"/>
            <p:cNvSpPr/>
            <p:nvPr/>
          </p:nvSpPr>
          <p:spPr>
            <a:xfrm>
              <a:off x="4066" y="861"/>
              <a:ext cx="76" cy="66"/>
            </a:xfrm>
            <a:custGeom>
              <a:rect b="b" l="l" r="r" t="t"/>
              <a:pathLst>
                <a:path extrusionOk="0" h="66" w="76">
                  <a:moveTo>
                    <a:pt x="20" y="0"/>
                  </a:moveTo>
                  <a:lnTo>
                    <a:pt x="0" y="36"/>
                  </a:lnTo>
                  <a:lnTo>
                    <a:pt x="20" y="66"/>
                  </a:lnTo>
                  <a:lnTo>
                    <a:pt x="56" y="66"/>
                  </a:lnTo>
                  <a:lnTo>
                    <a:pt x="76" y="36"/>
                  </a:lnTo>
                  <a:lnTo>
                    <a:pt x="56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dk1">
                <a:alpha val="149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64" name="Google Shape;1964;p69"/>
            <p:cNvSpPr/>
            <p:nvPr/>
          </p:nvSpPr>
          <p:spPr>
            <a:xfrm>
              <a:off x="4142" y="1080"/>
              <a:ext cx="76" cy="66"/>
            </a:xfrm>
            <a:custGeom>
              <a:rect b="b" l="l" r="r" t="t"/>
              <a:pathLst>
                <a:path extrusionOk="0" h="66" w="76">
                  <a:moveTo>
                    <a:pt x="20" y="0"/>
                  </a:moveTo>
                  <a:lnTo>
                    <a:pt x="0" y="35"/>
                  </a:lnTo>
                  <a:lnTo>
                    <a:pt x="20" y="66"/>
                  </a:lnTo>
                  <a:lnTo>
                    <a:pt x="56" y="66"/>
                  </a:lnTo>
                  <a:lnTo>
                    <a:pt x="76" y="35"/>
                  </a:lnTo>
                  <a:lnTo>
                    <a:pt x="56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dk1">
                <a:alpha val="149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65" name="Google Shape;1965;p69"/>
            <p:cNvSpPr/>
            <p:nvPr/>
          </p:nvSpPr>
          <p:spPr>
            <a:xfrm>
              <a:off x="4142" y="729"/>
              <a:ext cx="76" cy="66"/>
            </a:xfrm>
            <a:custGeom>
              <a:rect b="b" l="l" r="r" t="t"/>
              <a:pathLst>
                <a:path extrusionOk="0" h="66" w="76">
                  <a:moveTo>
                    <a:pt x="20" y="0"/>
                  </a:moveTo>
                  <a:lnTo>
                    <a:pt x="0" y="35"/>
                  </a:lnTo>
                  <a:lnTo>
                    <a:pt x="20" y="66"/>
                  </a:lnTo>
                  <a:lnTo>
                    <a:pt x="56" y="66"/>
                  </a:lnTo>
                  <a:lnTo>
                    <a:pt x="76" y="35"/>
                  </a:lnTo>
                  <a:lnTo>
                    <a:pt x="56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dk1">
                <a:alpha val="149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66" name="Google Shape;1966;p69"/>
            <p:cNvSpPr/>
            <p:nvPr/>
          </p:nvSpPr>
          <p:spPr>
            <a:xfrm>
              <a:off x="4142" y="820"/>
              <a:ext cx="76" cy="66"/>
            </a:xfrm>
            <a:custGeom>
              <a:rect b="b" l="l" r="r" t="t"/>
              <a:pathLst>
                <a:path extrusionOk="0" h="66" w="76">
                  <a:moveTo>
                    <a:pt x="20" y="0"/>
                  </a:moveTo>
                  <a:lnTo>
                    <a:pt x="0" y="31"/>
                  </a:lnTo>
                  <a:lnTo>
                    <a:pt x="20" y="66"/>
                  </a:lnTo>
                  <a:lnTo>
                    <a:pt x="56" y="66"/>
                  </a:lnTo>
                  <a:lnTo>
                    <a:pt x="76" y="31"/>
                  </a:lnTo>
                  <a:lnTo>
                    <a:pt x="56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dk1">
                <a:alpha val="149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67" name="Google Shape;1967;p69"/>
            <p:cNvSpPr/>
            <p:nvPr/>
          </p:nvSpPr>
          <p:spPr>
            <a:xfrm>
              <a:off x="4142" y="907"/>
              <a:ext cx="76" cy="66"/>
            </a:xfrm>
            <a:custGeom>
              <a:rect b="b" l="l" r="r" t="t"/>
              <a:pathLst>
                <a:path extrusionOk="0" h="66" w="76">
                  <a:moveTo>
                    <a:pt x="20" y="0"/>
                  </a:moveTo>
                  <a:lnTo>
                    <a:pt x="0" y="30"/>
                  </a:lnTo>
                  <a:lnTo>
                    <a:pt x="20" y="66"/>
                  </a:lnTo>
                  <a:lnTo>
                    <a:pt x="56" y="66"/>
                  </a:lnTo>
                  <a:lnTo>
                    <a:pt x="76" y="30"/>
                  </a:lnTo>
                  <a:lnTo>
                    <a:pt x="56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dk1">
                <a:alpha val="149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68" name="Google Shape;1968;p69"/>
            <p:cNvSpPr/>
            <p:nvPr/>
          </p:nvSpPr>
          <p:spPr>
            <a:xfrm>
              <a:off x="4142" y="1171"/>
              <a:ext cx="76" cy="66"/>
            </a:xfrm>
            <a:custGeom>
              <a:rect b="b" l="l" r="r" t="t"/>
              <a:pathLst>
                <a:path extrusionOk="0" h="66" w="76">
                  <a:moveTo>
                    <a:pt x="20" y="0"/>
                  </a:moveTo>
                  <a:lnTo>
                    <a:pt x="0" y="30"/>
                  </a:lnTo>
                  <a:lnTo>
                    <a:pt x="20" y="66"/>
                  </a:lnTo>
                  <a:lnTo>
                    <a:pt x="56" y="66"/>
                  </a:lnTo>
                  <a:lnTo>
                    <a:pt x="76" y="30"/>
                  </a:lnTo>
                  <a:lnTo>
                    <a:pt x="56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dk1">
                <a:alpha val="149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69" name="Google Shape;1969;p69"/>
            <p:cNvSpPr/>
            <p:nvPr/>
          </p:nvSpPr>
          <p:spPr>
            <a:xfrm>
              <a:off x="4142" y="993"/>
              <a:ext cx="76" cy="66"/>
            </a:xfrm>
            <a:custGeom>
              <a:rect b="b" l="l" r="r" t="t"/>
              <a:pathLst>
                <a:path extrusionOk="0" h="66" w="76">
                  <a:moveTo>
                    <a:pt x="20" y="0"/>
                  </a:moveTo>
                  <a:lnTo>
                    <a:pt x="0" y="36"/>
                  </a:lnTo>
                  <a:lnTo>
                    <a:pt x="20" y="66"/>
                  </a:lnTo>
                  <a:lnTo>
                    <a:pt x="56" y="66"/>
                  </a:lnTo>
                  <a:lnTo>
                    <a:pt x="76" y="36"/>
                  </a:lnTo>
                  <a:lnTo>
                    <a:pt x="56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dk1">
                <a:alpha val="149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70" name="Google Shape;1970;p69"/>
            <p:cNvSpPr/>
            <p:nvPr/>
          </p:nvSpPr>
          <p:spPr>
            <a:xfrm>
              <a:off x="4142" y="643"/>
              <a:ext cx="76" cy="66"/>
            </a:xfrm>
            <a:custGeom>
              <a:rect b="b" l="l" r="r" t="t"/>
              <a:pathLst>
                <a:path extrusionOk="0" h="66" w="76">
                  <a:moveTo>
                    <a:pt x="20" y="0"/>
                  </a:moveTo>
                  <a:lnTo>
                    <a:pt x="0" y="35"/>
                  </a:lnTo>
                  <a:lnTo>
                    <a:pt x="20" y="66"/>
                  </a:lnTo>
                  <a:lnTo>
                    <a:pt x="56" y="66"/>
                  </a:lnTo>
                  <a:lnTo>
                    <a:pt x="76" y="35"/>
                  </a:lnTo>
                  <a:lnTo>
                    <a:pt x="56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dk1">
                <a:alpha val="149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71" name="Google Shape;1971;p69"/>
            <p:cNvSpPr/>
            <p:nvPr/>
          </p:nvSpPr>
          <p:spPr>
            <a:xfrm>
              <a:off x="4142" y="556"/>
              <a:ext cx="76" cy="66"/>
            </a:xfrm>
            <a:custGeom>
              <a:rect b="b" l="l" r="r" t="t"/>
              <a:pathLst>
                <a:path extrusionOk="0" h="66" w="76">
                  <a:moveTo>
                    <a:pt x="20" y="0"/>
                  </a:moveTo>
                  <a:lnTo>
                    <a:pt x="0" y="31"/>
                  </a:lnTo>
                  <a:lnTo>
                    <a:pt x="20" y="66"/>
                  </a:lnTo>
                  <a:lnTo>
                    <a:pt x="56" y="66"/>
                  </a:lnTo>
                  <a:lnTo>
                    <a:pt x="76" y="31"/>
                  </a:lnTo>
                  <a:lnTo>
                    <a:pt x="56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dk1">
                <a:alpha val="149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72" name="Google Shape;1972;p69"/>
            <p:cNvSpPr/>
            <p:nvPr/>
          </p:nvSpPr>
          <p:spPr>
            <a:xfrm>
              <a:off x="4066" y="1649"/>
              <a:ext cx="76" cy="66"/>
            </a:xfrm>
            <a:custGeom>
              <a:rect b="b" l="l" r="r" t="t"/>
              <a:pathLst>
                <a:path extrusionOk="0" h="66" w="76">
                  <a:moveTo>
                    <a:pt x="20" y="0"/>
                  </a:moveTo>
                  <a:lnTo>
                    <a:pt x="0" y="35"/>
                  </a:lnTo>
                  <a:lnTo>
                    <a:pt x="20" y="66"/>
                  </a:lnTo>
                  <a:lnTo>
                    <a:pt x="56" y="66"/>
                  </a:lnTo>
                  <a:lnTo>
                    <a:pt x="76" y="35"/>
                  </a:lnTo>
                  <a:lnTo>
                    <a:pt x="56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dk1">
                <a:alpha val="149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73" name="Google Shape;1973;p69"/>
            <p:cNvSpPr/>
            <p:nvPr/>
          </p:nvSpPr>
          <p:spPr>
            <a:xfrm>
              <a:off x="4066" y="424"/>
              <a:ext cx="76" cy="66"/>
            </a:xfrm>
            <a:custGeom>
              <a:rect b="b" l="l" r="r" t="t"/>
              <a:pathLst>
                <a:path extrusionOk="0" h="66" w="76">
                  <a:moveTo>
                    <a:pt x="20" y="0"/>
                  </a:moveTo>
                  <a:lnTo>
                    <a:pt x="0" y="36"/>
                  </a:lnTo>
                  <a:lnTo>
                    <a:pt x="20" y="66"/>
                  </a:lnTo>
                  <a:lnTo>
                    <a:pt x="56" y="66"/>
                  </a:lnTo>
                  <a:lnTo>
                    <a:pt x="76" y="36"/>
                  </a:lnTo>
                  <a:lnTo>
                    <a:pt x="56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dk1">
                <a:alpha val="149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74" name="Google Shape;1974;p69"/>
            <p:cNvSpPr/>
            <p:nvPr/>
          </p:nvSpPr>
          <p:spPr>
            <a:xfrm>
              <a:off x="4142" y="1522"/>
              <a:ext cx="76" cy="61"/>
            </a:xfrm>
            <a:custGeom>
              <a:rect b="b" l="l" r="r" t="t"/>
              <a:pathLst>
                <a:path extrusionOk="0" h="61" w="76">
                  <a:moveTo>
                    <a:pt x="20" y="0"/>
                  </a:moveTo>
                  <a:lnTo>
                    <a:pt x="0" y="30"/>
                  </a:lnTo>
                  <a:lnTo>
                    <a:pt x="20" y="61"/>
                  </a:lnTo>
                  <a:lnTo>
                    <a:pt x="56" y="61"/>
                  </a:lnTo>
                  <a:lnTo>
                    <a:pt x="76" y="30"/>
                  </a:lnTo>
                  <a:lnTo>
                    <a:pt x="56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dk1">
                <a:alpha val="149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75" name="Google Shape;1975;p69"/>
            <p:cNvSpPr/>
            <p:nvPr/>
          </p:nvSpPr>
          <p:spPr>
            <a:xfrm>
              <a:off x="4142" y="1344"/>
              <a:ext cx="76" cy="66"/>
            </a:xfrm>
            <a:custGeom>
              <a:rect b="b" l="l" r="r" t="t"/>
              <a:pathLst>
                <a:path extrusionOk="0" h="66" w="76">
                  <a:moveTo>
                    <a:pt x="20" y="0"/>
                  </a:moveTo>
                  <a:lnTo>
                    <a:pt x="0" y="35"/>
                  </a:lnTo>
                  <a:lnTo>
                    <a:pt x="20" y="66"/>
                  </a:lnTo>
                  <a:lnTo>
                    <a:pt x="56" y="66"/>
                  </a:lnTo>
                  <a:lnTo>
                    <a:pt x="76" y="35"/>
                  </a:lnTo>
                  <a:lnTo>
                    <a:pt x="56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dk1">
                <a:alpha val="149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76" name="Google Shape;1976;p69"/>
            <p:cNvSpPr/>
            <p:nvPr/>
          </p:nvSpPr>
          <p:spPr>
            <a:xfrm>
              <a:off x="4142" y="1694"/>
              <a:ext cx="76" cy="66"/>
            </a:xfrm>
            <a:custGeom>
              <a:rect b="b" l="l" r="r" t="t"/>
              <a:pathLst>
                <a:path extrusionOk="0" h="66" w="76">
                  <a:moveTo>
                    <a:pt x="20" y="0"/>
                  </a:moveTo>
                  <a:lnTo>
                    <a:pt x="0" y="31"/>
                  </a:lnTo>
                  <a:lnTo>
                    <a:pt x="20" y="66"/>
                  </a:lnTo>
                  <a:lnTo>
                    <a:pt x="56" y="66"/>
                  </a:lnTo>
                  <a:lnTo>
                    <a:pt x="76" y="31"/>
                  </a:lnTo>
                  <a:lnTo>
                    <a:pt x="56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dk1">
                <a:alpha val="149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77" name="Google Shape;1977;p69"/>
            <p:cNvSpPr/>
            <p:nvPr/>
          </p:nvSpPr>
          <p:spPr>
            <a:xfrm>
              <a:off x="4142" y="1430"/>
              <a:ext cx="76" cy="66"/>
            </a:xfrm>
            <a:custGeom>
              <a:rect b="b" l="l" r="r" t="t"/>
              <a:pathLst>
                <a:path extrusionOk="0" h="66" w="76">
                  <a:moveTo>
                    <a:pt x="20" y="0"/>
                  </a:moveTo>
                  <a:lnTo>
                    <a:pt x="0" y="36"/>
                  </a:lnTo>
                  <a:lnTo>
                    <a:pt x="20" y="66"/>
                  </a:lnTo>
                  <a:lnTo>
                    <a:pt x="56" y="66"/>
                  </a:lnTo>
                  <a:lnTo>
                    <a:pt x="76" y="36"/>
                  </a:lnTo>
                  <a:lnTo>
                    <a:pt x="56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dk1">
                <a:alpha val="149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78" name="Google Shape;1978;p69"/>
            <p:cNvSpPr/>
            <p:nvPr/>
          </p:nvSpPr>
          <p:spPr>
            <a:xfrm>
              <a:off x="4142" y="1608"/>
              <a:ext cx="76" cy="66"/>
            </a:xfrm>
            <a:custGeom>
              <a:rect b="b" l="l" r="r" t="t"/>
              <a:pathLst>
                <a:path extrusionOk="0" h="66" w="76">
                  <a:moveTo>
                    <a:pt x="20" y="0"/>
                  </a:moveTo>
                  <a:lnTo>
                    <a:pt x="0" y="30"/>
                  </a:lnTo>
                  <a:lnTo>
                    <a:pt x="20" y="66"/>
                  </a:lnTo>
                  <a:lnTo>
                    <a:pt x="56" y="66"/>
                  </a:lnTo>
                  <a:lnTo>
                    <a:pt x="76" y="30"/>
                  </a:lnTo>
                  <a:lnTo>
                    <a:pt x="56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dk1">
                <a:alpha val="149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79" name="Google Shape;1979;p69"/>
            <p:cNvSpPr/>
            <p:nvPr/>
          </p:nvSpPr>
          <p:spPr>
            <a:xfrm>
              <a:off x="4142" y="1257"/>
              <a:ext cx="76" cy="66"/>
            </a:xfrm>
            <a:custGeom>
              <a:rect b="b" l="l" r="r" t="t"/>
              <a:pathLst>
                <a:path extrusionOk="0" h="66" w="76">
                  <a:moveTo>
                    <a:pt x="20" y="0"/>
                  </a:moveTo>
                  <a:lnTo>
                    <a:pt x="0" y="31"/>
                  </a:lnTo>
                  <a:lnTo>
                    <a:pt x="20" y="66"/>
                  </a:lnTo>
                  <a:lnTo>
                    <a:pt x="56" y="66"/>
                  </a:lnTo>
                  <a:lnTo>
                    <a:pt x="76" y="31"/>
                  </a:lnTo>
                  <a:lnTo>
                    <a:pt x="56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dk1">
                <a:alpha val="149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80" name="Google Shape;1980;p69"/>
            <p:cNvSpPr/>
            <p:nvPr/>
          </p:nvSpPr>
          <p:spPr>
            <a:xfrm>
              <a:off x="4066" y="775"/>
              <a:ext cx="76" cy="66"/>
            </a:xfrm>
            <a:custGeom>
              <a:rect b="b" l="l" r="r" t="t"/>
              <a:pathLst>
                <a:path extrusionOk="0" h="66" w="76">
                  <a:moveTo>
                    <a:pt x="20" y="0"/>
                  </a:moveTo>
                  <a:lnTo>
                    <a:pt x="0" y="35"/>
                  </a:lnTo>
                  <a:lnTo>
                    <a:pt x="20" y="66"/>
                  </a:lnTo>
                  <a:lnTo>
                    <a:pt x="56" y="66"/>
                  </a:lnTo>
                  <a:lnTo>
                    <a:pt x="76" y="35"/>
                  </a:lnTo>
                  <a:lnTo>
                    <a:pt x="56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dk1">
                <a:alpha val="149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81" name="Google Shape;1981;p69"/>
            <p:cNvSpPr/>
            <p:nvPr/>
          </p:nvSpPr>
          <p:spPr>
            <a:xfrm>
              <a:off x="4066" y="510"/>
              <a:ext cx="76" cy="66"/>
            </a:xfrm>
            <a:custGeom>
              <a:rect b="b" l="l" r="r" t="t"/>
              <a:pathLst>
                <a:path extrusionOk="0" h="66" w="76">
                  <a:moveTo>
                    <a:pt x="20" y="0"/>
                  </a:moveTo>
                  <a:lnTo>
                    <a:pt x="0" y="36"/>
                  </a:lnTo>
                  <a:lnTo>
                    <a:pt x="20" y="66"/>
                  </a:lnTo>
                  <a:lnTo>
                    <a:pt x="56" y="66"/>
                  </a:lnTo>
                  <a:lnTo>
                    <a:pt x="76" y="36"/>
                  </a:lnTo>
                  <a:lnTo>
                    <a:pt x="56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dk1">
                <a:alpha val="149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82" name="Google Shape;1982;p69"/>
            <p:cNvSpPr/>
            <p:nvPr/>
          </p:nvSpPr>
          <p:spPr>
            <a:xfrm>
              <a:off x="4066" y="602"/>
              <a:ext cx="76" cy="66"/>
            </a:xfrm>
            <a:custGeom>
              <a:rect b="b" l="l" r="r" t="t"/>
              <a:pathLst>
                <a:path extrusionOk="0" h="66" w="76">
                  <a:moveTo>
                    <a:pt x="20" y="0"/>
                  </a:moveTo>
                  <a:lnTo>
                    <a:pt x="0" y="30"/>
                  </a:lnTo>
                  <a:lnTo>
                    <a:pt x="20" y="66"/>
                  </a:lnTo>
                  <a:lnTo>
                    <a:pt x="56" y="66"/>
                  </a:lnTo>
                  <a:lnTo>
                    <a:pt x="76" y="30"/>
                  </a:lnTo>
                  <a:lnTo>
                    <a:pt x="56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dk1">
                <a:alpha val="149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83" name="Google Shape;1983;p69"/>
            <p:cNvSpPr/>
            <p:nvPr/>
          </p:nvSpPr>
          <p:spPr>
            <a:xfrm>
              <a:off x="4066" y="688"/>
              <a:ext cx="76" cy="66"/>
            </a:xfrm>
            <a:custGeom>
              <a:rect b="b" l="l" r="r" t="t"/>
              <a:pathLst>
                <a:path extrusionOk="0" h="66" w="76">
                  <a:moveTo>
                    <a:pt x="20" y="0"/>
                  </a:moveTo>
                  <a:lnTo>
                    <a:pt x="0" y="31"/>
                  </a:lnTo>
                  <a:lnTo>
                    <a:pt x="20" y="66"/>
                  </a:lnTo>
                  <a:lnTo>
                    <a:pt x="56" y="66"/>
                  </a:lnTo>
                  <a:lnTo>
                    <a:pt x="76" y="31"/>
                  </a:lnTo>
                  <a:lnTo>
                    <a:pt x="56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dk1">
                <a:alpha val="149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84" name="Google Shape;1984;p69"/>
            <p:cNvSpPr/>
            <p:nvPr/>
          </p:nvSpPr>
          <p:spPr>
            <a:xfrm>
              <a:off x="957" y="643"/>
              <a:ext cx="76" cy="66"/>
            </a:xfrm>
            <a:custGeom>
              <a:rect b="b" l="l" r="r" t="t"/>
              <a:pathLst>
                <a:path extrusionOk="0" h="66" w="76">
                  <a:moveTo>
                    <a:pt x="20" y="0"/>
                  </a:moveTo>
                  <a:lnTo>
                    <a:pt x="0" y="35"/>
                  </a:lnTo>
                  <a:lnTo>
                    <a:pt x="20" y="66"/>
                  </a:lnTo>
                  <a:lnTo>
                    <a:pt x="56" y="66"/>
                  </a:lnTo>
                  <a:lnTo>
                    <a:pt x="76" y="35"/>
                  </a:lnTo>
                  <a:lnTo>
                    <a:pt x="56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dk1">
                <a:alpha val="149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85" name="Google Shape;1985;p69"/>
            <p:cNvSpPr/>
            <p:nvPr/>
          </p:nvSpPr>
          <p:spPr>
            <a:xfrm>
              <a:off x="957" y="470"/>
              <a:ext cx="76" cy="66"/>
            </a:xfrm>
            <a:custGeom>
              <a:rect b="b" l="l" r="r" t="t"/>
              <a:pathLst>
                <a:path extrusionOk="0" h="66" w="76">
                  <a:moveTo>
                    <a:pt x="20" y="0"/>
                  </a:moveTo>
                  <a:lnTo>
                    <a:pt x="0" y="30"/>
                  </a:lnTo>
                  <a:lnTo>
                    <a:pt x="20" y="66"/>
                  </a:lnTo>
                  <a:lnTo>
                    <a:pt x="56" y="66"/>
                  </a:lnTo>
                  <a:lnTo>
                    <a:pt x="76" y="30"/>
                  </a:lnTo>
                  <a:lnTo>
                    <a:pt x="56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dk1">
                <a:alpha val="149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86" name="Google Shape;1986;p69"/>
            <p:cNvSpPr/>
            <p:nvPr/>
          </p:nvSpPr>
          <p:spPr>
            <a:xfrm>
              <a:off x="1338" y="251"/>
              <a:ext cx="76" cy="66"/>
            </a:xfrm>
            <a:custGeom>
              <a:rect b="b" l="l" r="r" t="t"/>
              <a:pathLst>
                <a:path extrusionOk="0" h="66" w="76">
                  <a:moveTo>
                    <a:pt x="15" y="0"/>
                  </a:moveTo>
                  <a:lnTo>
                    <a:pt x="0" y="31"/>
                  </a:lnTo>
                  <a:lnTo>
                    <a:pt x="15" y="66"/>
                  </a:lnTo>
                  <a:lnTo>
                    <a:pt x="56" y="66"/>
                  </a:lnTo>
                  <a:lnTo>
                    <a:pt x="76" y="31"/>
                  </a:lnTo>
                  <a:lnTo>
                    <a:pt x="56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dk1">
                <a:alpha val="149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87" name="Google Shape;1987;p69"/>
            <p:cNvSpPr/>
            <p:nvPr/>
          </p:nvSpPr>
          <p:spPr>
            <a:xfrm>
              <a:off x="1262" y="556"/>
              <a:ext cx="76" cy="66"/>
            </a:xfrm>
            <a:custGeom>
              <a:rect b="b" l="l" r="r" t="t"/>
              <a:pathLst>
                <a:path extrusionOk="0" h="66" w="76">
                  <a:moveTo>
                    <a:pt x="20" y="66"/>
                  </a:moveTo>
                  <a:lnTo>
                    <a:pt x="56" y="66"/>
                  </a:lnTo>
                  <a:lnTo>
                    <a:pt x="76" y="31"/>
                  </a:lnTo>
                  <a:lnTo>
                    <a:pt x="56" y="0"/>
                  </a:lnTo>
                  <a:lnTo>
                    <a:pt x="20" y="0"/>
                  </a:lnTo>
                  <a:lnTo>
                    <a:pt x="0" y="31"/>
                  </a:lnTo>
                  <a:lnTo>
                    <a:pt x="20" y="66"/>
                  </a:lnTo>
                  <a:close/>
                </a:path>
              </a:pathLst>
            </a:custGeom>
            <a:solidFill>
              <a:schemeClr val="dk1">
                <a:alpha val="149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88" name="Google Shape;1988;p69"/>
            <p:cNvSpPr/>
            <p:nvPr/>
          </p:nvSpPr>
          <p:spPr>
            <a:xfrm>
              <a:off x="1490" y="338"/>
              <a:ext cx="72" cy="66"/>
            </a:xfrm>
            <a:custGeom>
              <a:rect b="b" l="l" r="r" t="t"/>
              <a:pathLst>
                <a:path extrusionOk="0" h="66" w="72">
                  <a:moveTo>
                    <a:pt x="16" y="0"/>
                  </a:moveTo>
                  <a:lnTo>
                    <a:pt x="0" y="30"/>
                  </a:lnTo>
                  <a:lnTo>
                    <a:pt x="16" y="66"/>
                  </a:lnTo>
                  <a:lnTo>
                    <a:pt x="56" y="66"/>
                  </a:lnTo>
                  <a:lnTo>
                    <a:pt x="72" y="30"/>
                  </a:lnTo>
                  <a:lnTo>
                    <a:pt x="56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dk1">
                <a:alpha val="149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89" name="Google Shape;1989;p69"/>
            <p:cNvSpPr/>
            <p:nvPr/>
          </p:nvSpPr>
          <p:spPr>
            <a:xfrm>
              <a:off x="1033" y="510"/>
              <a:ext cx="76" cy="66"/>
            </a:xfrm>
            <a:custGeom>
              <a:rect b="b" l="l" r="r" t="t"/>
              <a:pathLst>
                <a:path extrusionOk="0" h="66" w="76">
                  <a:moveTo>
                    <a:pt x="21" y="66"/>
                  </a:moveTo>
                  <a:lnTo>
                    <a:pt x="56" y="66"/>
                  </a:lnTo>
                  <a:lnTo>
                    <a:pt x="76" y="36"/>
                  </a:lnTo>
                  <a:lnTo>
                    <a:pt x="56" y="0"/>
                  </a:lnTo>
                  <a:lnTo>
                    <a:pt x="21" y="0"/>
                  </a:lnTo>
                  <a:lnTo>
                    <a:pt x="0" y="36"/>
                  </a:lnTo>
                  <a:lnTo>
                    <a:pt x="21" y="66"/>
                  </a:lnTo>
                  <a:close/>
                </a:path>
              </a:pathLst>
            </a:custGeom>
            <a:solidFill>
              <a:schemeClr val="dk1">
                <a:alpha val="149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90" name="Google Shape;1990;p69"/>
            <p:cNvSpPr/>
            <p:nvPr/>
          </p:nvSpPr>
          <p:spPr>
            <a:xfrm>
              <a:off x="1262" y="206"/>
              <a:ext cx="76" cy="66"/>
            </a:xfrm>
            <a:custGeom>
              <a:rect b="b" l="l" r="r" t="t"/>
              <a:pathLst>
                <a:path extrusionOk="0" h="66" w="76">
                  <a:moveTo>
                    <a:pt x="20" y="66"/>
                  </a:moveTo>
                  <a:lnTo>
                    <a:pt x="56" y="66"/>
                  </a:lnTo>
                  <a:lnTo>
                    <a:pt x="76" y="35"/>
                  </a:lnTo>
                  <a:lnTo>
                    <a:pt x="56" y="0"/>
                  </a:lnTo>
                  <a:lnTo>
                    <a:pt x="20" y="0"/>
                  </a:lnTo>
                  <a:lnTo>
                    <a:pt x="0" y="35"/>
                  </a:lnTo>
                  <a:lnTo>
                    <a:pt x="20" y="66"/>
                  </a:lnTo>
                  <a:close/>
                </a:path>
              </a:pathLst>
            </a:custGeom>
            <a:solidFill>
              <a:schemeClr val="dk1">
                <a:alpha val="149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91" name="Google Shape;1991;p69"/>
            <p:cNvSpPr/>
            <p:nvPr/>
          </p:nvSpPr>
          <p:spPr>
            <a:xfrm>
              <a:off x="1186" y="510"/>
              <a:ext cx="76" cy="66"/>
            </a:xfrm>
            <a:custGeom>
              <a:rect b="b" l="l" r="r" t="t"/>
              <a:pathLst>
                <a:path extrusionOk="0" h="66" w="76">
                  <a:moveTo>
                    <a:pt x="20" y="0"/>
                  </a:moveTo>
                  <a:lnTo>
                    <a:pt x="0" y="36"/>
                  </a:lnTo>
                  <a:lnTo>
                    <a:pt x="20" y="66"/>
                  </a:lnTo>
                  <a:lnTo>
                    <a:pt x="56" y="66"/>
                  </a:lnTo>
                  <a:lnTo>
                    <a:pt x="76" y="36"/>
                  </a:lnTo>
                  <a:lnTo>
                    <a:pt x="56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dk1">
                <a:alpha val="149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92" name="Google Shape;1992;p69"/>
            <p:cNvSpPr/>
            <p:nvPr/>
          </p:nvSpPr>
          <p:spPr>
            <a:xfrm>
              <a:off x="805" y="556"/>
              <a:ext cx="76" cy="66"/>
            </a:xfrm>
            <a:custGeom>
              <a:rect b="b" l="l" r="r" t="t"/>
              <a:pathLst>
                <a:path extrusionOk="0" h="66" w="76">
                  <a:moveTo>
                    <a:pt x="20" y="0"/>
                  </a:moveTo>
                  <a:lnTo>
                    <a:pt x="0" y="31"/>
                  </a:lnTo>
                  <a:lnTo>
                    <a:pt x="20" y="66"/>
                  </a:lnTo>
                  <a:lnTo>
                    <a:pt x="56" y="66"/>
                  </a:lnTo>
                  <a:lnTo>
                    <a:pt x="76" y="31"/>
                  </a:lnTo>
                  <a:lnTo>
                    <a:pt x="56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dk1">
                <a:alpha val="149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93" name="Google Shape;1993;p69"/>
            <p:cNvSpPr/>
            <p:nvPr/>
          </p:nvSpPr>
          <p:spPr>
            <a:xfrm>
              <a:off x="2928" y="383"/>
              <a:ext cx="76" cy="61"/>
            </a:xfrm>
            <a:custGeom>
              <a:rect b="b" l="l" r="r" t="t"/>
              <a:pathLst>
                <a:path extrusionOk="0" h="61" w="76">
                  <a:moveTo>
                    <a:pt x="20" y="0"/>
                  </a:moveTo>
                  <a:lnTo>
                    <a:pt x="0" y="31"/>
                  </a:lnTo>
                  <a:lnTo>
                    <a:pt x="20" y="61"/>
                  </a:lnTo>
                  <a:lnTo>
                    <a:pt x="56" y="61"/>
                  </a:lnTo>
                  <a:lnTo>
                    <a:pt x="76" y="31"/>
                  </a:lnTo>
                  <a:lnTo>
                    <a:pt x="56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dk1">
                <a:alpha val="149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994" name="Google Shape;1994;p69"/>
          <p:cNvSpPr txBox="1"/>
          <p:nvPr>
            <p:ph idx="1" type="body"/>
          </p:nvPr>
        </p:nvSpPr>
        <p:spPr>
          <a:xfrm>
            <a:off x="718820" y="739141"/>
            <a:ext cx="6972300" cy="23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b="1" sz="4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b="0">
                <a:solidFill>
                  <a:schemeClr val="dk1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b="0">
                <a:solidFill>
                  <a:schemeClr val="dk1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b="0">
                <a:solidFill>
                  <a:schemeClr val="dk1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0">
                <a:solidFill>
                  <a:schemeClr val="dk1"/>
                </a:solidFill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95" name="Google Shape;1995;p69"/>
          <p:cNvSpPr txBox="1"/>
          <p:nvPr>
            <p:ph idx="2" type="body"/>
          </p:nvPr>
        </p:nvSpPr>
        <p:spPr>
          <a:xfrm>
            <a:off x="718820" y="3174404"/>
            <a:ext cx="51867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None/>
              <a:defRPr b="0" sz="2400">
                <a:solidFill>
                  <a:srgbClr val="47B2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ansition center">
  <p:cSld name="Transition center">
    <p:spTree>
      <p:nvGrpSpPr>
        <p:cNvPr id="1996" name="Shape 1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" name="Google Shape;1997;p70"/>
          <p:cNvSpPr/>
          <p:nvPr/>
        </p:nvSpPr>
        <p:spPr>
          <a:xfrm>
            <a:off x="0" y="0"/>
            <a:ext cx="9144000" cy="5152200"/>
          </a:xfrm>
          <a:prstGeom prst="rect">
            <a:avLst/>
          </a:prstGeom>
          <a:solidFill>
            <a:srgbClr val="0077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98" name="Google Shape;1998;p70"/>
          <p:cNvPicPr preferRelativeResize="0"/>
          <p:nvPr/>
        </p:nvPicPr>
        <p:blipFill rotWithShape="1">
          <a:blip r:embed="rId2">
            <a:alphaModFix/>
          </a:blip>
          <a:srcRect b="0" l="3462" r="3462" t="0"/>
          <a:stretch/>
        </p:blipFill>
        <p:spPr>
          <a:xfrm>
            <a:off x="0" y="8813"/>
            <a:ext cx="9144000" cy="5136974"/>
          </a:xfrm>
          <a:prstGeom prst="rect">
            <a:avLst/>
          </a:prstGeom>
          <a:noFill/>
          <a:ln>
            <a:noFill/>
          </a:ln>
        </p:spPr>
      </p:pic>
      <p:sp>
        <p:nvSpPr>
          <p:cNvPr id="1999" name="Google Shape;1999;p70"/>
          <p:cNvSpPr txBox="1"/>
          <p:nvPr>
            <p:ph type="title"/>
          </p:nvPr>
        </p:nvSpPr>
        <p:spPr>
          <a:xfrm>
            <a:off x="647700" y="1412807"/>
            <a:ext cx="7848600" cy="2317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0" spcFirstLastPara="1" rIns="0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"/>
              <a:buNone/>
              <a:defRPr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2000" name="Shape 2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1" name="Google Shape;2001;p71"/>
          <p:cNvSpPr txBox="1"/>
          <p:nvPr>
            <p:ph type="title"/>
          </p:nvPr>
        </p:nvSpPr>
        <p:spPr>
          <a:xfrm>
            <a:off x="343932" y="91441"/>
            <a:ext cx="79620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with Caption 2">
  <p:cSld name="Image with Caption 2">
    <p:spTree>
      <p:nvGrpSpPr>
        <p:cNvPr id="2002" name="Shape 2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3" name="Google Shape;2003;p72"/>
          <p:cNvSpPr/>
          <p:nvPr>
            <p:ph idx="2" type="pic"/>
          </p:nvPr>
        </p:nvSpPr>
        <p:spPr>
          <a:xfrm>
            <a:off x="4570412" y="0"/>
            <a:ext cx="45735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004" name="Google Shape;2004;p72"/>
          <p:cNvSpPr txBox="1"/>
          <p:nvPr>
            <p:ph idx="1" type="body"/>
          </p:nvPr>
        </p:nvSpPr>
        <p:spPr>
          <a:xfrm>
            <a:off x="485036" y="624840"/>
            <a:ext cx="3588000" cy="37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b="0">
                <a:solidFill>
                  <a:schemeClr val="dk1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b="0">
                <a:solidFill>
                  <a:schemeClr val="dk1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b="0">
                <a:solidFill>
                  <a:schemeClr val="dk1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0">
                <a:solidFill>
                  <a:schemeClr val="dk1"/>
                </a:solidFill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with Caption 3">
  <p:cSld name="Image with Caption 3">
    <p:spTree>
      <p:nvGrpSpPr>
        <p:cNvPr id="2005" name="Shape 2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6" name="Google Shape;2006;p73"/>
          <p:cNvSpPr/>
          <p:nvPr>
            <p:ph idx="2" type="pic"/>
          </p:nvPr>
        </p:nvSpPr>
        <p:spPr>
          <a:xfrm>
            <a:off x="4570412" y="0"/>
            <a:ext cx="45735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007" name="Google Shape;2007;p73"/>
          <p:cNvSpPr txBox="1"/>
          <p:nvPr>
            <p:ph idx="1" type="body"/>
          </p:nvPr>
        </p:nvSpPr>
        <p:spPr>
          <a:xfrm>
            <a:off x="443048" y="340258"/>
            <a:ext cx="3765900" cy="75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b="0">
                <a:solidFill>
                  <a:schemeClr val="dk1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b="0">
                <a:solidFill>
                  <a:schemeClr val="dk1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b="0">
                <a:solidFill>
                  <a:schemeClr val="dk1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0">
                <a:solidFill>
                  <a:schemeClr val="dk1"/>
                </a:solidFill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08" name="Google Shape;2008;p73"/>
          <p:cNvSpPr txBox="1"/>
          <p:nvPr>
            <p:ph idx="3" type="body"/>
          </p:nvPr>
        </p:nvSpPr>
        <p:spPr>
          <a:xfrm>
            <a:off x="443048" y="1092584"/>
            <a:ext cx="37659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sz="18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09" name="Google Shape;2009;p73"/>
          <p:cNvSpPr txBox="1"/>
          <p:nvPr>
            <p:ph idx="4" type="body"/>
          </p:nvPr>
        </p:nvSpPr>
        <p:spPr>
          <a:xfrm>
            <a:off x="448550" y="1558215"/>
            <a:ext cx="37689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–"/>
              <a:defRPr sz="1200">
                <a:latin typeface="Open Sans"/>
                <a:ea typeface="Open Sans"/>
                <a:cs typeface="Open Sans"/>
                <a:sym typeface="Open Sans"/>
              </a:defRPr>
            </a:lvl2pPr>
            <a:lvl3pPr indent="-29845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 sz="1100">
                <a:latin typeface="Open Sans"/>
                <a:ea typeface="Open Sans"/>
                <a:cs typeface="Open Sans"/>
                <a:sym typeface="Open Sans"/>
              </a:defRPr>
            </a:lvl3pPr>
            <a:lvl4pPr indent="-29845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–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with Caption 4">
  <p:cSld name="Image with Caption 4">
    <p:spTree>
      <p:nvGrpSpPr>
        <p:cNvPr id="2010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1" name="Google Shape;2011;p74"/>
          <p:cNvSpPr/>
          <p:nvPr/>
        </p:nvSpPr>
        <p:spPr>
          <a:xfrm>
            <a:off x="4572000" y="2379"/>
            <a:ext cx="4572000" cy="5149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12" name="Google Shape;2012;p74"/>
          <p:cNvSpPr/>
          <p:nvPr>
            <p:ph idx="2" type="pic"/>
          </p:nvPr>
        </p:nvSpPr>
        <p:spPr>
          <a:xfrm>
            <a:off x="4570412" y="0"/>
            <a:ext cx="45735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013" name="Google Shape;2013;p74"/>
          <p:cNvSpPr txBox="1"/>
          <p:nvPr>
            <p:ph idx="1" type="body"/>
          </p:nvPr>
        </p:nvSpPr>
        <p:spPr>
          <a:xfrm>
            <a:off x="443048" y="340258"/>
            <a:ext cx="3765900" cy="75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b="0">
                <a:solidFill>
                  <a:schemeClr val="dk1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b="0">
                <a:solidFill>
                  <a:schemeClr val="dk1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b="0">
                <a:solidFill>
                  <a:schemeClr val="dk1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0">
                <a:solidFill>
                  <a:schemeClr val="dk1"/>
                </a:solidFill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14" name="Google Shape;2014;p74"/>
          <p:cNvSpPr txBox="1"/>
          <p:nvPr>
            <p:ph idx="3" type="body"/>
          </p:nvPr>
        </p:nvSpPr>
        <p:spPr>
          <a:xfrm>
            <a:off x="443048" y="1092584"/>
            <a:ext cx="37659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sz="18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15" name="Google Shape;2015;p74"/>
          <p:cNvSpPr txBox="1"/>
          <p:nvPr>
            <p:ph idx="4" type="body"/>
          </p:nvPr>
        </p:nvSpPr>
        <p:spPr>
          <a:xfrm>
            <a:off x="448550" y="1558215"/>
            <a:ext cx="37689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>
                <a:latin typeface="Open Sans"/>
                <a:ea typeface="Open Sans"/>
                <a:cs typeface="Open Sans"/>
                <a:sym typeface="Open Sans"/>
              </a:defRPr>
            </a:lvl2pPr>
            <a:lvl3pPr indent="-298450" lvl="2" marL="1371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>
                <a:latin typeface="Open Sans"/>
                <a:ea typeface="Open Sans"/>
                <a:cs typeface="Open Sans"/>
                <a:sym typeface="Open Sans"/>
              </a:defRPr>
            </a:lvl3pPr>
            <a:lvl4pPr indent="-298450" lvl="3" marL="182880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SzPts val="1100"/>
              <a:buChar char="–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With Caption - Dark">
  <p:cSld name="Image with Caption 4_1">
    <p:spTree>
      <p:nvGrpSpPr>
        <p:cNvPr id="2016" name="Shape 2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" name="Google Shape;2017;p75"/>
          <p:cNvSpPr/>
          <p:nvPr/>
        </p:nvSpPr>
        <p:spPr>
          <a:xfrm>
            <a:off x="-4119" y="0"/>
            <a:ext cx="9148200" cy="5143500"/>
          </a:xfrm>
          <a:prstGeom prst="rect">
            <a:avLst/>
          </a:prstGeom>
          <a:solidFill>
            <a:srgbClr val="34374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18" name="Google Shape;2018;p75"/>
          <p:cNvSpPr/>
          <p:nvPr/>
        </p:nvSpPr>
        <p:spPr>
          <a:xfrm>
            <a:off x="4572000" y="2379"/>
            <a:ext cx="4572000" cy="5149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19" name="Google Shape;2019;p75"/>
          <p:cNvSpPr/>
          <p:nvPr>
            <p:ph idx="2" type="pic"/>
          </p:nvPr>
        </p:nvSpPr>
        <p:spPr>
          <a:xfrm>
            <a:off x="4570412" y="0"/>
            <a:ext cx="45735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020" name="Google Shape;2020;p75"/>
          <p:cNvSpPr txBox="1"/>
          <p:nvPr>
            <p:ph idx="1" type="body"/>
          </p:nvPr>
        </p:nvSpPr>
        <p:spPr>
          <a:xfrm>
            <a:off x="443048" y="340258"/>
            <a:ext cx="3765900" cy="75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b="0">
                <a:solidFill>
                  <a:schemeClr val="dk1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b="0">
                <a:solidFill>
                  <a:schemeClr val="dk1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b="0">
                <a:solidFill>
                  <a:schemeClr val="dk1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0">
                <a:solidFill>
                  <a:schemeClr val="dk1"/>
                </a:solidFill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21" name="Google Shape;2021;p75"/>
          <p:cNvSpPr txBox="1"/>
          <p:nvPr>
            <p:ph idx="3" type="body"/>
          </p:nvPr>
        </p:nvSpPr>
        <p:spPr>
          <a:xfrm>
            <a:off x="443048" y="1092584"/>
            <a:ext cx="37659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sz="18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22" name="Google Shape;2022;p75"/>
          <p:cNvSpPr txBox="1"/>
          <p:nvPr>
            <p:ph idx="4" type="body"/>
          </p:nvPr>
        </p:nvSpPr>
        <p:spPr>
          <a:xfrm>
            <a:off x="448550" y="1558215"/>
            <a:ext cx="37689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>
                <a:latin typeface="Open Sans"/>
                <a:ea typeface="Open Sans"/>
                <a:cs typeface="Open Sans"/>
                <a:sym typeface="Open Sans"/>
              </a:defRPr>
            </a:lvl2pPr>
            <a:lvl3pPr indent="-298450" lvl="2" marL="1371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>
                <a:latin typeface="Open Sans"/>
                <a:ea typeface="Open Sans"/>
                <a:cs typeface="Open Sans"/>
                <a:sym typeface="Open Sans"/>
              </a:defRPr>
            </a:lvl3pPr>
            <a:lvl4pPr indent="-298450" lvl="3" marL="182880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SzPts val="1100"/>
              <a:buChar char="–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with Caption">
  <p:cSld name="Image with Caption">
    <p:bg>
      <p:bgPr>
        <a:solidFill>
          <a:schemeClr val="lt1"/>
        </a:solidFill>
      </p:bgPr>
    </p:bg>
    <p:spTree>
      <p:nvGrpSpPr>
        <p:cNvPr id="2023" name="Shape 2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4" name="Google Shape;2024;p76"/>
          <p:cNvSpPr/>
          <p:nvPr/>
        </p:nvSpPr>
        <p:spPr>
          <a:xfrm>
            <a:off x="3176" y="0"/>
            <a:ext cx="45705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25" name="Google Shape;2025;p76"/>
          <p:cNvSpPr/>
          <p:nvPr/>
        </p:nvSpPr>
        <p:spPr>
          <a:xfrm>
            <a:off x="4573588" y="0"/>
            <a:ext cx="45705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26" name="Google Shape;2026;p76"/>
          <p:cNvSpPr txBox="1"/>
          <p:nvPr>
            <p:ph type="title"/>
          </p:nvPr>
        </p:nvSpPr>
        <p:spPr>
          <a:xfrm>
            <a:off x="5234940" y="784862"/>
            <a:ext cx="3451800" cy="3570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"/>
              <a:buNone/>
              <a:defRPr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7" name="Google Shape;2027;p76"/>
          <p:cNvSpPr/>
          <p:nvPr>
            <p:ph idx="2" type="pic"/>
          </p:nvPr>
        </p:nvSpPr>
        <p:spPr>
          <a:xfrm>
            <a:off x="458788" y="746480"/>
            <a:ext cx="3634800" cy="3653700"/>
          </a:xfrm>
          <a:prstGeom prst="ellipse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028" name="Google Shape;2028;p76"/>
          <p:cNvSpPr txBox="1"/>
          <p:nvPr/>
        </p:nvSpPr>
        <p:spPr>
          <a:xfrm>
            <a:off x="100093" y="4855648"/>
            <a:ext cx="100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90909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90909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vice Image with logo">
  <p:cSld name="Device Image with logo">
    <p:spTree>
      <p:nvGrpSpPr>
        <p:cNvPr id="2029" name="Shape 2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0" name="Google Shape;2030;p77"/>
          <p:cNvSpPr/>
          <p:nvPr/>
        </p:nvSpPr>
        <p:spPr>
          <a:xfrm>
            <a:off x="0" y="2379"/>
            <a:ext cx="4919700" cy="5149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31" name="Google Shape;2031;p77"/>
          <p:cNvSpPr/>
          <p:nvPr>
            <p:ph idx="2" type="pic"/>
          </p:nvPr>
        </p:nvSpPr>
        <p:spPr>
          <a:xfrm>
            <a:off x="1558290" y="973032"/>
            <a:ext cx="1798200" cy="3197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2550" lIns="145125" spcFirstLastPara="1" rIns="145125" wrap="square" tIns="725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032" name="Google Shape;2032;p77"/>
          <p:cNvSpPr txBox="1"/>
          <p:nvPr/>
        </p:nvSpPr>
        <p:spPr>
          <a:xfrm>
            <a:off x="100093" y="4855648"/>
            <a:ext cx="100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90909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90909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device with logo">
  <p:cSld name="Image device with logo">
    <p:spTree>
      <p:nvGrpSpPr>
        <p:cNvPr id="2033" name="Shape 2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4" name="Google Shape;2034;p78"/>
          <p:cNvSpPr/>
          <p:nvPr/>
        </p:nvSpPr>
        <p:spPr>
          <a:xfrm>
            <a:off x="2836325" y="2379"/>
            <a:ext cx="6307800" cy="5149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35" name="Google Shape;2035;p78"/>
          <p:cNvPicPr preferRelativeResize="0"/>
          <p:nvPr/>
        </p:nvPicPr>
        <p:blipFill rotWithShape="1">
          <a:blip r:embed="rId2">
            <a:alphaModFix/>
          </a:blip>
          <a:srcRect b="14026" l="0" r="0" t="-929"/>
          <a:stretch/>
        </p:blipFill>
        <p:spPr>
          <a:xfrm>
            <a:off x="3133276" y="750553"/>
            <a:ext cx="5779725" cy="3496055"/>
          </a:xfrm>
          <a:prstGeom prst="rect">
            <a:avLst/>
          </a:prstGeom>
          <a:noFill/>
          <a:ln>
            <a:noFill/>
          </a:ln>
          <a:effectLst>
            <a:outerShdw blurRad="157163" rotWithShape="0" algn="bl" dir="6600000" dist="171450">
              <a:srgbClr val="000000">
                <a:alpha val="20000"/>
              </a:srgbClr>
            </a:outerShdw>
          </a:effectLst>
        </p:spPr>
      </p:pic>
      <p:sp>
        <p:nvSpPr>
          <p:cNvPr id="2036" name="Google Shape;2036;p78"/>
          <p:cNvSpPr/>
          <p:nvPr>
            <p:ph idx="2" type="pic"/>
          </p:nvPr>
        </p:nvSpPr>
        <p:spPr>
          <a:xfrm>
            <a:off x="3129547" y="1082681"/>
            <a:ext cx="5785800" cy="3163800"/>
          </a:xfrm>
          <a:prstGeom prst="round2SameRect">
            <a:avLst>
              <a:gd fmla="val 0" name="adj1"/>
              <a:gd fmla="val 0" name="adj2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2037" name="Google Shape;2037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4962" y="4811531"/>
            <a:ext cx="797604" cy="273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ogo with Content_1">
  <p:cSld name="Logo with Content_1">
    <p:bg>
      <p:bgPr>
        <a:solidFill>
          <a:schemeClr val="lt1"/>
        </a:solidFill>
      </p:bgPr>
    </p:bg>
    <p:spTree>
      <p:nvGrpSpPr>
        <p:cNvPr id="2038" name="Shape 2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" name="Google Shape;2039;p79"/>
          <p:cNvSpPr/>
          <p:nvPr/>
        </p:nvSpPr>
        <p:spPr>
          <a:xfrm>
            <a:off x="3176" y="0"/>
            <a:ext cx="31485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40" name="Google Shape;2040;p79"/>
          <p:cNvSpPr/>
          <p:nvPr/>
        </p:nvSpPr>
        <p:spPr>
          <a:xfrm>
            <a:off x="3145536" y="0"/>
            <a:ext cx="59985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41" name="Google Shape;2041;p79"/>
          <p:cNvSpPr txBox="1"/>
          <p:nvPr>
            <p:ph type="title"/>
          </p:nvPr>
        </p:nvSpPr>
        <p:spPr>
          <a:xfrm>
            <a:off x="3651504" y="784862"/>
            <a:ext cx="5035200" cy="3570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"/>
              <a:buNone/>
              <a:defRPr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2" name="Google Shape;2042;p79"/>
          <p:cNvSpPr txBox="1"/>
          <p:nvPr/>
        </p:nvSpPr>
        <p:spPr>
          <a:xfrm>
            <a:off x="100093" y="4855648"/>
            <a:ext cx="100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90909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90909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ogo with Quote">
  <p:cSld name="Logo with Quote">
    <p:bg>
      <p:bgPr>
        <a:solidFill>
          <a:schemeClr val="lt1"/>
        </a:solidFill>
      </p:bgPr>
    </p:bg>
    <p:spTree>
      <p:nvGrpSpPr>
        <p:cNvPr id="2043" name="Shape 2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4" name="Google Shape;2044;p80"/>
          <p:cNvSpPr/>
          <p:nvPr/>
        </p:nvSpPr>
        <p:spPr>
          <a:xfrm>
            <a:off x="3176" y="0"/>
            <a:ext cx="31485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45" name="Google Shape;2045;p80"/>
          <p:cNvSpPr/>
          <p:nvPr/>
        </p:nvSpPr>
        <p:spPr>
          <a:xfrm>
            <a:off x="3145536" y="0"/>
            <a:ext cx="5998500" cy="5143500"/>
          </a:xfrm>
          <a:prstGeom prst="rect">
            <a:avLst/>
          </a:prstGeom>
          <a:solidFill>
            <a:srgbClr val="008F8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46" name="Google Shape;2046;p80"/>
          <p:cNvSpPr txBox="1"/>
          <p:nvPr>
            <p:ph type="title"/>
          </p:nvPr>
        </p:nvSpPr>
        <p:spPr>
          <a:xfrm>
            <a:off x="3651504" y="1578741"/>
            <a:ext cx="5035200" cy="2715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"/>
              <a:buNone/>
              <a:defRPr b="0" i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7" name="Google Shape;2047;p80"/>
          <p:cNvSpPr txBox="1"/>
          <p:nvPr/>
        </p:nvSpPr>
        <p:spPr>
          <a:xfrm>
            <a:off x="100093" y="4855648"/>
            <a:ext cx="100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90909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90909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048" name="Google Shape;2048;p80"/>
          <p:cNvGrpSpPr/>
          <p:nvPr/>
        </p:nvGrpSpPr>
        <p:grpSpPr>
          <a:xfrm>
            <a:off x="5831598" y="763673"/>
            <a:ext cx="662948" cy="577222"/>
            <a:chOff x="688975" y="1885950"/>
            <a:chExt cx="484505" cy="421853"/>
          </a:xfrm>
        </p:grpSpPr>
        <p:sp>
          <p:nvSpPr>
            <p:cNvPr id="2049" name="Google Shape;2049;p80"/>
            <p:cNvSpPr/>
            <p:nvPr/>
          </p:nvSpPr>
          <p:spPr>
            <a:xfrm>
              <a:off x="688975" y="1885950"/>
              <a:ext cx="225425" cy="421853"/>
            </a:xfrm>
            <a:custGeom>
              <a:rect b="b" l="l" r="r" t="t"/>
              <a:pathLst>
                <a:path extrusionOk="0" h="191" w="102">
                  <a:moveTo>
                    <a:pt x="65" y="64"/>
                  </a:moveTo>
                  <a:cubicBezTo>
                    <a:pt x="79" y="47"/>
                    <a:pt x="102" y="38"/>
                    <a:pt x="102" y="38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0"/>
                    <a:pt x="51" y="6"/>
                    <a:pt x="24" y="34"/>
                  </a:cubicBezTo>
                  <a:cubicBezTo>
                    <a:pt x="0" y="59"/>
                    <a:pt x="0" y="95"/>
                    <a:pt x="0" y="95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102" y="191"/>
                    <a:pt x="102" y="191"/>
                    <a:pt x="102" y="191"/>
                  </a:cubicBezTo>
                  <a:cubicBezTo>
                    <a:pt x="102" y="95"/>
                    <a:pt x="102" y="95"/>
                    <a:pt x="102" y="95"/>
                  </a:cubicBezTo>
                  <a:cubicBezTo>
                    <a:pt x="54" y="95"/>
                    <a:pt x="54" y="95"/>
                    <a:pt x="54" y="95"/>
                  </a:cubicBezTo>
                  <a:cubicBezTo>
                    <a:pt x="54" y="95"/>
                    <a:pt x="54" y="77"/>
                    <a:pt x="65" y="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50" name="Google Shape;2050;p80"/>
            <p:cNvSpPr/>
            <p:nvPr/>
          </p:nvSpPr>
          <p:spPr>
            <a:xfrm>
              <a:off x="948055" y="1885950"/>
              <a:ext cx="225425" cy="421853"/>
            </a:xfrm>
            <a:custGeom>
              <a:rect b="b" l="l" r="r" t="t"/>
              <a:pathLst>
                <a:path extrusionOk="0" h="191" w="102">
                  <a:moveTo>
                    <a:pt x="65" y="64"/>
                  </a:moveTo>
                  <a:cubicBezTo>
                    <a:pt x="79" y="47"/>
                    <a:pt x="102" y="38"/>
                    <a:pt x="102" y="38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0"/>
                    <a:pt x="51" y="6"/>
                    <a:pt x="24" y="34"/>
                  </a:cubicBezTo>
                  <a:cubicBezTo>
                    <a:pt x="0" y="59"/>
                    <a:pt x="0" y="95"/>
                    <a:pt x="0" y="95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102" y="191"/>
                    <a:pt x="102" y="191"/>
                    <a:pt x="102" y="191"/>
                  </a:cubicBezTo>
                  <a:cubicBezTo>
                    <a:pt x="102" y="95"/>
                    <a:pt x="102" y="95"/>
                    <a:pt x="102" y="95"/>
                  </a:cubicBezTo>
                  <a:cubicBezTo>
                    <a:pt x="54" y="95"/>
                    <a:pt x="54" y="95"/>
                    <a:pt x="54" y="95"/>
                  </a:cubicBezTo>
                  <a:cubicBezTo>
                    <a:pt x="54" y="95"/>
                    <a:pt x="54" y="77"/>
                    <a:pt x="65" y="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ogo with Content_2">
  <p:cSld name="Logo with Content_2">
    <p:bg>
      <p:bgPr>
        <a:solidFill>
          <a:schemeClr val="lt1"/>
        </a:solidFill>
      </p:bgPr>
    </p:bg>
    <p:spTree>
      <p:nvGrpSpPr>
        <p:cNvPr id="205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Google Shape;2052;p81"/>
          <p:cNvSpPr/>
          <p:nvPr/>
        </p:nvSpPr>
        <p:spPr>
          <a:xfrm>
            <a:off x="3176" y="0"/>
            <a:ext cx="31485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53" name="Google Shape;2053;p81"/>
          <p:cNvSpPr/>
          <p:nvPr/>
        </p:nvSpPr>
        <p:spPr>
          <a:xfrm>
            <a:off x="3145536" y="0"/>
            <a:ext cx="5998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54" name="Google Shape;2054;p81"/>
          <p:cNvSpPr txBox="1"/>
          <p:nvPr>
            <p:ph type="title"/>
          </p:nvPr>
        </p:nvSpPr>
        <p:spPr>
          <a:xfrm>
            <a:off x="3651504" y="784862"/>
            <a:ext cx="5035200" cy="3570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"/>
              <a:buNone/>
              <a:defRPr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5" name="Google Shape;2055;p81"/>
          <p:cNvSpPr txBox="1"/>
          <p:nvPr/>
        </p:nvSpPr>
        <p:spPr>
          <a:xfrm>
            <a:off x="100093" y="4855648"/>
            <a:ext cx="100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90909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90909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ogo with Quote 2">
  <p:cSld name="Logo with Quote 2">
    <p:bg>
      <p:bgPr>
        <a:solidFill>
          <a:schemeClr val="lt1"/>
        </a:solidFill>
      </p:bgPr>
    </p:bg>
    <p:spTree>
      <p:nvGrpSpPr>
        <p:cNvPr id="2056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Google Shape;2057;p82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58" name="Google Shape;2058;p82"/>
          <p:cNvSpPr txBox="1"/>
          <p:nvPr>
            <p:ph type="title"/>
          </p:nvPr>
        </p:nvSpPr>
        <p:spPr>
          <a:xfrm>
            <a:off x="5029200" y="1639829"/>
            <a:ext cx="3657600" cy="2715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Open Sans"/>
              <a:buNone/>
              <a:defRPr b="0" i="1" sz="20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9" name="Google Shape;2059;p82"/>
          <p:cNvSpPr txBox="1"/>
          <p:nvPr/>
        </p:nvSpPr>
        <p:spPr>
          <a:xfrm>
            <a:off x="100093" y="4855648"/>
            <a:ext cx="100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90909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90909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060" name="Google Shape;2060;p82"/>
          <p:cNvGrpSpPr/>
          <p:nvPr/>
        </p:nvGrpSpPr>
        <p:grpSpPr>
          <a:xfrm>
            <a:off x="6526542" y="763673"/>
            <a:ext cx="662948" cy="577222"/>
            <a:chOff x="688975" y="1885950"/>
            <a:chExt cx="484505" cy="421853"/>
          </a:xfrm>
        </p:grpSpPr>
        <p:sp>
          <p:nvSpPr>
            <p:cNvPr id="2061" name="Google Shape;2061;p82"/>
            <p:cNvSpPr/>
            <p:nvPr/>
          </p:nvSpPr>
          <p:spPr>
            <a:xfrm>
              <a:off x="688975" y="1885950"/>
              <a:ext cx="225425" cy="421853"/>
            </a:xfrm>
            <a:custGeom>
              <a:rect b="b" l="l" r="r" t="t"/>
              <a:pathLst>
                <a:path extrusionOk="0" h="191" w="102">
                  <a:moveTo>
                    <a:pt x="65" y="64"/>
                  </a:moveTo>
                  <a:cubicBezTo>
                    <a:pt x="79" y="47"/>
                    <a:pt x="102" y="38"/>
                    <a:pt x="102" y="38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0"/>
                    <a:pt x="51" y="6"/>
                    <a:pt x="24" y="34"/>
                  </a:cubicBezTo>
                  <a:cubicBezTo>
                    <a:pt x="0" y="59"/>
                    <a:pt x="0" y="95"/>
                    <a:pt x="0" y="95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102" y="191"/>
                    <a:pt x="102" y="191"/>
                    <a:pt x="102" y="191"/>
                  </a:cubicBezTo>
                  <a:cubicBezTo>
                    <a:pt x="102" y="95"/>
                    <a:pt x="102" y="95"/>
                    <a:pt x="102" y="95"/>
                  </a:cubicBezTo>
                  <a:cubicBezTo>
                    <a:pt x="54" y="95"/>
                    <a:pt x="54" y="95"/>
                    <a:pt x="54" y="95"/>
                  </a:cubicBezTo>
                  <a:cubicBezTo>
                    <a:pt x="54" y="95"/>
                    <a:pt x="54" y="77"/>
                    <a:pt x="65" y="64"/>
                  </a:cubicBezTo>
                  <a:close/>
                </a:path>
              </a:pathLst>
            </a:custGeom>
            <a:solidFill>
              <a:srgbClr val="0077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62" name="Google Shape;2062;p82"/>
            <p:cNvSpPr/>
            <p:nvPr/>
          </p:nvSpPr>
          <p:spPr>
            <a:xfrm>
              <a:off x="948055" y="1885950"/>
              <a:ext cx="225425" cy="421853"/>
            </a:xfrm>
            <a:custGeom>
              <a:rect b="b" l="l" r="r" t="t"/>
              <a:pathLst>
                <a:path extrusionOk="0" h="191" w="102">
                  <a:moveTo>
                    <a:pt x="65" y="64"/>
                  </a:moveTo>
                  <a:cubicBezTo>
                    <a:pt x="79" y="47"/>
                    <a:pt x="102" y="38"/>
                    <a:pt x="102" y="38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0"/>
                    <a:pt x="51" y="6"/>
                    <a:pt x="24" y="34"/>
                  </a:cubicBezTo>
                  <a:cubicBezTo>
                    <a:pt x="0" y="59"/>
                    <a:pt x="0" y="95"/>
                    <a:pt x="0" y="95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102" y="191"/>
                    <a:pt x="102" y="191"/>
                    <a:pt x="102" y="191"/>
                  </a:cubicBezTo>
                  <a:cubicBezTo>
                    <a:pt x="102" y="95"/>
                    <a:pt x="102" y="95"/>
                    <a:pt x="102" y="95"/>
                  </a:cubicBezTo>
                  <a:cubicBezTo>
                    <a:pt x="54" y="95"/>
                    <a:pt x="54" y="95"/>
                    <a:pt x="54" y="95"/>
                  </a:cubicBezTo>
                  <a:cubicBezTo>
                    <a:pt x="54" y="95"/>
                    <a:pt x="54" y="77"/>
                    <a:pt x="65" y="64"/>
                  </a:cubicBezTo>
                  <a:close/>
                </a:path>
              </a:pathLst>
            </a:custGeom>
            <a:solidFill>
              <a:srgbClr val="0077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063" name="Google Shape;2063;p82"/>
          <p:cNvSpPr/>
          <p:nvPr/>
        </p:nvSpPr>
        <p:spPr>
          <a:xfrm>
            <a:off x="0" y="0"/>
            <a:ext cx="4568700" cy="5143500"/>
          </a:xfrm>
          <a:prstGeom prst="rect">
            <a:avLst/>
          </a:prstGeom>
          <a:solidFill>
            <a:srgbClr val="0077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064" name="Google Shape;2064;p82"/>
          <p:cNvCxnSpPr/>
          <p:nvPr/>
        </p:nvCxnSpPr>
        <p:spPr>
          <a:xfrm>
            <a:off x="1726712" y="2800145"/>
            <a:ext cx="1152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65" name="Google Shape;2065;p82"/>
          <p:cNvSpPr txBox="1"/>
          <p:nvPr>
            <p:ph idx="1" type="body"/>
          </p:nvPr>
        </p:nvSpPr>
        <p:spPr>
          <a:xfrm>
            <a:off x="797762" y="3028534"/>
            <a:ext cx="3009900" cy="26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1"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b="0">
                <a:solidFill>
                  <a:schemeClr val="dk1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b="0">
                <a:solidFill>
                  <a:schemeClr val="dk1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b="0">
                <a:solidFill>
                  <a:schemeClr val="dk1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0">
                <a:solidFill>
                  <a:schemeClr val="dk1"/>
                </a:solidFill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66" name="Google Shape;2066;p82"/>
          <p:cNvSpPr txBox="1"/>
          <p:nvPr>
            <p:ph idx="2" type="body"/>
          </p:nvPr>
        </p:nvSpPr>
        <p:spPr>
          <a:xfrm>
            <a:off x="283412" y="3942092"/>
            <a:ext cx="4038600" cy="96480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Two Circle">
  <p:cSld name="Image Two Circle">
    <p:spTree>
      <p:nvGrpSpPr>
        <p:cNvPr id="2067" name="Shape 2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Google Shape;2068;p83"/>
          <p:cNvSpPr/>
          <p:nvPr/>
        </p:nvSpPr>
        <p:spPr>
          <a:xfrm>
            <a:off x="3176" y="0"/>
            <a:ext cx="91407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69" name="Google Shape;2069;p83"/>
          <p:cNvSpPr/>
          <p:nvPr>
            <p:ph idx="2" type="pic"/>
          </p:nvPr>
        </p:nvSpPr>
        <p:spPr>
          <a:xfrm>
            <a:off x="687388" y="746480"/>
            <a:ext cx="3634800" cy="3653700"/>
          </a:xfrm>
          <a:prstGeom prst="ellipse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070" name="Google Shape;2070;p83"/>
          <p:cNvSpPr/>
          <p:nvPr>
            <p:ph idx="3" type="pic"/>
          </p:nvPr>
        </p:nvSpPr>
        <p:spPr>
          <a:xfrm>
            <a:off x="4809808" y="746480"/>
            <a:ext cx="3634800" cy="3653700"/>
          </a:xfrm>
          <a:prstGeom prst="ellipse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071" name="Google Shape;2071;p83"/>
          <p:cNvSpPr txBox="1"/>
          <p:nvPr/>
        </p:nvSpPr>
        <p:spPr>
          <a:xfrm>
            <a:off x="100093" y="4855648"/>
            <a:ext cx="100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90909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90909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s Two Full Bleed">
  <p:cSld name="Images Two Full Bleed">
    <p:spTree>
      <p:nvGrpSpPr>
        <p:cNvPr id="2072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p84"/>
          <p:cNvSpPr/>
          <p:nvPr/>
        </p:nvSpPr>
        <p:spPr>
          <a:xfrm>
            <a:off x="0" y="1505148"/>
            <a:ext cx="9144000" cy="327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74" name="Google Shape;2074;p84"/>
          <p:cNvSpPr/>
          <p:nvPr>
            <p:ph idx="2" type="pic"/>
          </p:nvPr>
        </p:nvSpPr>
        <p:spPr>
          <a:xfrm>
            <a:off x="4573588" y="0"/>
            <a:ext cx="45705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075" name="Google Shape;2075;p84"/>
          <p:cNvSpPr/>
          <p:nvPr>
            <p:ph idx="3" type="pic"/>
          </p:nvPr>
        </p:nvSpPr>
        <p:spPr>
          <a:xfrm>
            <a:off x="0" y="0"/>
            <a:ext cx="45735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Single">
  <p:cSld name="Image Single">
    <p:spTree>
      <p:nvGrpSpPr>
        <p:cNvPr id="2076" name="Shape 2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Google Shape;2077;p85"/>
          <p:cNvSpPr/>
          <p:nvPr/>
        </p:nvSpPr>
        <p:spPr>
          <a:xfrm>
            <a:off x="0" y="1505148"/>
            <a:ext cx="9144000" cy="327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78" name="Google Shape;2078;p85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with subtitle_dark">
  <p:cSld name="Title with subtitle_dark">
    <p:bg>
      <p:bgPr>
        <a:solidFill>
          <a:srgbClr val="003B66"/>
        </a:solidFill>
      </p:bgPr>
    </p:bg>
    <p:spTree>
      <p:nvGrpSpPr>
        <p:cNvPr id="2079" name="Shape 2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0" name="Google Shape;2080;p8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81" name="Google Shape;2081;p86"/>
          <p:cNvSpPr txBox="1"/>
          <p:nvPr>
            <p:ph type="title"/>
          </p:nvPr>
        </p:nvSpPr>
        <p:spPr>
          <a:xfrm>
            <a:off x="343932" y="91441"/>
            <a:ext cx="79620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"/>
              <a:buNone/>
              <a:defRPr b="1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2" name="Google Shape;2082;p86"/>
          <p:cNvSpPr txBox="1"/>
          <p:nvPr>
            <p:ph idx="1" type="body"/>
          </p:nvPr>
        </p:nvSpPr>
        <p:spPr>
          <a:xfrm>
            <a:off x="343932" y="830983"/>
            <a:ext cx="79620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None/>
              <a:defRPr sz="1800">
                <a:solidFill>
                  <a:srgbClr val="84CB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83" name="Google Shape;2083;p86"/>
          <p:cNvSpPr txBox="1"/>
          <p:nvPr/>
        </p:nvSpPr>
        <p:spPr>
          <a:xfrm>
            <a:off x="100093" y="4855648"/>
            <a:ext cx="100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hite">
  <p:cSld name="Blank White">
    <p:spTree>
      <p:nvGrpSpPr>
        <p:cNvPr id="2084" name="Shape 2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5" name="Google Shape;2085;p87"/>
          <p:cNvSpPr/>
          <p:nvPr/>
        </p:nvSpPr>
        <p:spPr>
          <a:xfrm>
            <a:off x="-4119" y="0"/>
            <a:ext cx="91482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 Light">
  <p:cSld name="Code Light">
    <p:spTree>
      <p:nvGrpSpPr>
        <p:cNvPr id="2086" name="Shape 2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7" name="Google Shape;2087;p88"/>
          <p:cNvSpPr txBox="1"/>
          <p:nvPr>
            <p:ph type="title"/>
          </p:nvPr>
        </p:nvSpPr>
        <p:spPr>
          <a:xfrm>
            <a:off x="343932" y="91441"/>
            <a:ext cx="79620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8" name="Google Shape;2088;p88"/>
          <p:cNvSpPr txBox="1"/>
          <p:nvPr>
            <p:ph idx="1" type="body"/>
          </p:nvPr>
        </p:nvSpPr>
        <p:spPr>
          <a:xfrm>
            <a:off x="343932" y="830983"/>
            <a:ext cx="79620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None/>
              <a:defRPr sz="18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89" name="Google Shape;2089;p88"/>
          <p:cNvSpPr/>
          <p:nvPr/>
        </p:nvSpPr>
        <p:spPr>
          <a:xfrm>
            <a:off x="458788" y="1250305"/>
            <a:ext cx="8229600" cy="3403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90" name="Google Shape;2090;p88"/>
          <p:cNvSpPr txBox="1"/>
          <p:nvPr>
            <p:ph idx="2" type="body"/>
          </p:nvPr>
        </p:nvSpPr>
        <p:spPr>
          <a:xfrm>
            <a:off x="690880" y="1464911"/>
            <a:ext cx="7782600" cy="29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SzPts val="1400"/>
              <a:buChar char="–"/>
              <a:defRPr>
                <a:solidFill>
                  <a:srgbClr val="000000"/>
                </a:solidFill>
              </a:defRPr>
            </a:lvl2pPr>
            <a:lvl3pPr indent="-304800" lvl="2" marL="137160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SzPts val="1200"/>
              <a:buChar char="•"/>
              <a:defRPr>
                <a:solidFill>
                  <a:srgbClr val="000000"/>
                </a:solidFill>
              </a:defRPr>
            </a:lvl3pPr>
            <a:lvl4pPr indent="-304800" lvl="3" marL="182880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SzPts val="1200"/>
              <a:buChar char="–"/>
              <a:defRPr>
                <a:solidFill>
                  <a:schemeClr val="lt1"/>
                </a:solidFill>
              </a:defRPr>
            </a:lvl4pPr>
            <a:lvl5pPr indent="-342900" lvl="4" marL="2286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solidFill>
                  <a:schemeClr val="lt1"/>
                </a:solidFill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 Dark">
  <p:cSld name="Code Dark">
    <p:spTree>
      <p:nvGrpSpPr>
        <p:cNvPr id="2091" name="Shape 2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2" name="Google Shape;2092;p89"/>
          <p:cNvSpPr txBox="1"/>
          <p:nvPr>
            <p:ph type="title"/>
          </p:nvPr>
        </p:nvSpPr>
        <p:spPr>
          <a:xfrm>
            <a:off x="343932" y="91441"/>
            <a:ext cx="79620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3" name="Google Shape;2093;p89"/>
          <p:cNvSpPr txBox="1"/>
          <p:nvPr>
            <p:ph idx="1" type="body"/>
          </p:nvPr>
        </p:nvSpPr>
        <p:spPr>
          <a:xfrm>
            <a:off x="343932" y="830983"/>
            <a:ext cx="79620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None/>
              <a:defRPr sz="18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94" name="Google Shape;2094;p89"/>
          <p:cNvSpPr/>
          <p:nvPr/>
        </p:nvSpPr>
        <p:spPr>
          <a:xfrm>
            <a:off x="458788" y="1250305"/>
            <a:ext cx="8229600" cy="3403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95" name="Google Shape;2095;p89"/>
          <p:cNvSpPr txBox="1"/>
          <p:nvPr>
            <p:ph idx="2" type="body"/>
          </p:nvPr>
        </p:nvSpPr>
        <p:spPr>
          <a:xfrm>
            <a:off x="690880" y="1464911"/>
            <a:ext cx="7782600" cy="29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SzPts val="1400"/>
              <a:buChar char="–"/>
              <a:defRPr>
                <a:solidFill>
                  <a:schemeClr val="lt1"/>
                </a:solidFill>
              </a:defRPr>
            </a:lvl2pPr>
            <a:lvl3pPr indent="-304800" lvl="2" marL="137160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SzPts val="1200"/>
              <a:buChar char="•"/>
              <a:defRPr>
                <a:solidFill>
                  <a:schemeClr val="lt1"/>
                </a:solidFill>
              </a:defRPr>
            </a:lvl3pPr>
            <a:lvl4pPr indent="-304800" lvl="3" marL="182880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SzPts val="1200"/>
              <a:buChar char="–"/>
              <a:defRPr>
                <a:solidFill>
                  <a:schemeClr val="lt1"/>
                </a:solidFill>
              </a:defRPr>
            </a:lvl4pPr>
            <a:lvl5pPr indent="-342900" lvl="4" marL="2286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solidFill>
                  <a:schemeClr val="lt1"/>
                </a:solidFill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with title">
  <p:cSld name="Image with title">
    <p:spTree>
      <p:nvGrpSpPr>
        <p:cNvPr id="2096" name="Shape 2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" name="Google Shape;2097;p90"/>
          <p:cNvSpPr txBox="1"/>
          <p:nvPr>
            <p:ph type="title"/>
          </p:nvPr>
        </p:nvSpPr>
        <p:spPr>
          <a:xfrm>
            <a:off x="343932" y="152402"/>
            <a:ext cx="7962000" cy="70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8" name="Google Shape;2098;p90"/>
          <p:cNvSpPr txBox="1"/>
          <p:nvPr>
            <p:ph idx="1" type="body"/>
          </p:nvPr>
        </p:nvSpPr>
        <p:spPr>
          <a:xfrm>
            <a:off x="343932" y="830983"/>
            <a:ext cx="796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None/>
              <a:defRPr sz="18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99" name="Google Shape;2099;p90"/>
          <p:cNvSpPr/>
          <p:nvPr>
            <p:ph idx="2" type="pic"/>
          </p:nvPr>
        </p:nvSpPr>
        <p:spPr>
          <a:xfrm>
            <a:off x="0" y="1201423"/>
            <a:ext cx="9144000" cy="39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edia with title">
  <p:cSld name="Media with title">
    <p:spTree>
      <p:nvGrpSpPr>
        <p:cNvPr id="2100" name="Shape 2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1" name="Google Shape;2101;p91"/>
          <p:cNvSpPr txBox="1"/>
          <p:nvPr>
            <p:ph type="title"/>
          </p:nvPr>
        </p:nvSpPr>
        <p:spPr>
          <a:xfrm>
            <a:off x="343932" y="152402"/>
            <a:ext cx="7962000" cy="70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2" name="Google Shape;2102;p91"/>
          <p:cNvSpPr txBox="1"/>
          <p:nvPr>
            <p:ph idx="1" type="body"/>
          </p:nvPr>
        </p:nvSpPr>
        <p:spPr>
          <a:xfrm>
            <a:off x="343932" y="830983"/>
            <a:ext cx="796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None/>
              <a:defRPr sz="18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03" name="Google Shape;2103;p91"/>
          <p:cNvSpPr/>
          <p:nvPr>
            <p:ph idx="2" type="media"/>
          </p:nvPr>
        </p:nvSpPr>
        <p:spPr>
          <a:xfrm>
            <a:off x="-4011" y="1200629"/>
            <a:ext cx="9144000" cy="39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vice media with logo">
  <p:cSld name="Device media with logo">
    <p:spTree>
      <p:nvGrpSpPr>
        <p:cNvPr id="2104" name="Shape 2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5" name="Google Shape;2105;p92"/>
          <p:cNvSpPr/>
          <p:nvPr/>
        </p:nvSpPr>
        <p:spPr>
          <a:xfrm>
            <a:off x="0" y="2379"/>
            <a:ext cx="4919700" cy="5149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06" name="Google Shape;2106;p92"/>
          <p:cNvPicPr preferRelativeResize="0"/>
          <p:nvPr/>
        </p:nvPicPr>
        <p:blipFill/>
        <p:spPr>
          <a:xfrm>
            <a:off x="1436851" y="422928"/>
            <a:ext cx="2046000" cy="429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2107" name="Google Shape;2107;p92"/>
          <p:cNvSpPr/>
          <p:nvPr>
            <p:ph idx="2" type="pic"/>
          </p:nvPr>
        </p:nvSpPr>
        <p:spPr>
          <a:xfrm>
            <a:off x="5486400" y="1810459"/>
            <a:ext cx="3124200" cy="12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108" name="Google Shape;2108;p92"/>
          <p:cNvSpPr/>
          <p:nvPr>
            <p:ph idx="3" type="media"/>
          </p:nvPr>
        </p:nvSpPr>
        <p:spPr>
          <a:xfrm>
            <a:off x="1545463" y="982383"/>
            <a:ext cx="1828800" cy="3197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2550" lIns="145125" spcFirstLastPara="1" rIns="145125" wrap="square" tIns="725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109" name="Google Shape;2109;p92"/>
          <p:cNvSpPr txBox="1"/>
          <p:nvPr/>
        </p:nvSpPr>
        <p:spPr>
          <a:xfrm>
            <a:off x="100093" y="4855648"/>
            <a:ext cx="100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90909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90909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edia device with logo">
  <p:cSld name="Media device with logo">
    <p:spTree>
      <p:nvGrpSpPr>
        <p:cNvPr id="2110" name="Shape 2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1" name="Google Shape;2111;p93"/>
          <p:cNvSpPr/>
          <p:nvPr>
            <p:ph idx="2" type="pic"/>
          </p:nvPr>
        </p:nvSpPr>
        <p:spPr>
          <a:xfrm>
            <a:off x="304800" y="2098266"/>
            <a:ext cx="2286000" cy="9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112" name="Google Shape;2112;p93"/>
          <p:cNvSpPr/>
          <p:nvPr/>
        </p:nvSpPr>
        <p:spPr>
          <a:xfrm>
            <a:off x="2836325" y="2379"/>
            <a:ext cx="6307800" cy="5149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13" name="Google Shape;2113;p93"/>
          <p:cNvPicPr preferRelativeResize="0"/>
          <p:nvPr/>
        </p:nvPicPr>
        <p:blipFill rotWithShape="1">
          <a:blip r:embed="rId2">
            <a:alphaModFix/>
          </a:blip>
          <a:srcRect b="14026" l="0" r="0" t="-929"/>
          <a:stretch/>
        </p:blipFill>
        <p:spPr>
          <a:xfrm>
            <a:off x="3133276" y="750553"/>
            <a:ext cx="5779725" cy="3496055"/>
          </a:xfrm>
          <a:prstGeom prst="rect">
            <a:avLst/>
          </a:prstGeom>
          <a:noFill/>
          <a:ln>
            <a:noFill/>
          </a:ln>
          <a:effectLst>
            <a:outerShdw blurRad="157163" rotWithShape="0" algn="bl" dir="6600000" dist="171450">
              <a:srgbClr val="000000">
                <a:alpha val="20000"/>
              </a:srgbClr>
            </a:outerShdw>
          </a:effectLst>
        </p:spPr>
      </p:pic>
      <p:sp>
        <p:nvSpPr>
          <p:cNvPr id="2114" name="Google Shape;2114;p93"/>
          <p:cNvSpPr/>
          <p:nvPr>
            <p:ph idx="3" type="media"/>
          </p:nvPr>
        </p:nvSpPr>
        <p:spPr>
          <a:xfrm>
            <a:off x="3134894" y="1086559"/>
            <a:ext cx="5780400" cy="31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ith logo">
  <p:cSld name="Blank with logo">
    <p:spTree>
      <p:nvGrpSpPr>
        <p:cNvPr id="2115" name="Shape 2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6" name="Google Shape;2116;p94"/>
          <p:cNvSpPr txBox="1"/>
          <p:nvPr/>
        </p:nvSpPr>
        <p:spPr>
          <a:xfrm>
            <a:off x="100093" y="4855648"/>
            <a:ext cx="100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90909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90909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Black">
  <p:cSld name="Blank Black">
    <p:spTree>
      <p:nvGrpSpPr>
        <p:cNvPr id="2117" name="Shape 2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8" name="Google Shape;2118;p95"/>
          <p:cNvSpPr/>
          <p:nvPr/>
        </p:nvSpPr>
        <p:spPr>
          <a:xfrm>
            <a:off x="-4119" y="0"/>
            <a:ext cx="9148200" cy="5143500"/>
          </a:xfrm>
          <a:prstGeom prst="rect">
            <a:avLst/>
          </a:prstGeom>
          <a:solidFill>
            <a:srgbClr val="34374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120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5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0.xml"/><Relationship Id="rId22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31.xml"/><Relationship Id="rId24" Type="http://schemas.openxmlformats.org/officeDocument/2006/relationships/slideLayout" Target="../slideLayouts/slideLayout34.xml"/><Relationship Id="rId23" Type="http://schemas.openxmlformats.org/officeDocument/2006/relationships/slideLayout" Target="../slideLayouts/slideLayout33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26" Type="http://schemas.openxmlformats.org/officeDocument/2006/relationships/slideLayout" Target="../slideLayouts/slideLayout36.xml"/><Relationship Id="rId25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38.xml"/><Relationship Id="rId2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39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31" Type="http://schemas.openxmlformats.org/officeDocument/2006/relationships/slideLayout" Target="../slideLayouts/slideLayout41.xml"/><Relationship Id="rId30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1.xml"/><Relationship Id="rId33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20.xml"/><Relationship Id="rId32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23.xml"/><Relationship Id="rId35" Type="http://schemas.openxmlformats.org/officeDocument/2006/relationships/theme" Target="../theme/theme3.xml"/><Relationship Id="rId12" Type="http://schemas.openxmlformats.org/officeDocument/2006/relationships/slideLayout" Target="../slideLayouts/slideLayout22.xml"/><Relationship Id="rId34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28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2" Type="http://schemas.openxmlformats.org/officeDocument/2006/relationships/theme" Target="../theme/theme2.xml"/></Relationships>
</file>

<file path=ppt/slideMasters/_rels/slideMaster4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75.xml"/><Relationship Id="rId22" Type="http://schemas.openxmlformats.org/officeDocument/2006/relationships/slideLayout" Target="../slideLayouts/slideLayout77.xml"/><Relationship Id="rId21" Type="http://schemas.openxmlformats.org/officeDocument/2006/relationships/slideLayout" Target="../slideLayouts/slideLayout76.xml"/><Relationship Id="rId24" Type="http://schemas.openxmlformats.org/officeDocument/2006/relationships/slideLayout" Target="../slideLayouts/slideLayout79.xml"/><Relationship Id="rId23" Type="http://schemas.openxmlformats.org/officeDocument/2006/relationships/slideLayout" Target="../slideLayouts/slideLayout78.xml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26" Type="http://schemas.openxmlformats.org/officeDocument/2006/relationships/slideLayout" Target="../slideLayouts/slideLayout81.xml"/><Relationship Id="rId25" Type="http://schemas.openxmlformats.org/officeDocument/2006/relationships/slideLayout" Target="../slideLayouts/slideLayout80.xml"/><Relationship Id="rId28" Type="http://schemas.openxmlformats.org/officeDocument/2006/relationships/slideLayout" Target="../slideLayouts/slideLayout83.xml"/><Relationship Id="rId27" Type="http://schemas.openxmlformats.org/officeDocument/2006/relationships/slideLayout" Target="../slideLayouts/slideLayout82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29" Type="http://schemas.openxmlformats.org/officeDocument/2006/relationships/slideLayout" Target="../slideLayouts/slideLayout84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31" Type="http://schemas.openxmlformats.org/officeDocument/2006/relationships/slideLayout" Target="../slideLayouts/slideLayout86.xml"/><Relationship Id="rId30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66.xml"/><Relationship Id="rId33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65.xml"/><Relationship Id="rId32" Type="http://schemas.openxmlformats.org/officeDocument/2006/relationships/slideLayout" Target="../slideLayouts/slideLayout87.xml"/><Relationship Id="rId13" Type="http://schemas.openxmlformats.org/officeDocument/2006/relationships/slideLayout" Target="../slideLayouts/slideLayout68.xml"/><Relationship Id="rId35" Type="http://schemas.openxmlformats.org/officeDocument/2006/relationships/slideLayout" Target="../slideLayouts/slideLayout90.xml"/><Relationship Id="rId12" Type="http://schemas.openxmlformats.org/officeDocument/2006/relationships/slideLayout" Target="../slideLayouts/slideLayout67.xml"/><Relationship Id="rId34" Type="http://schemas.openxmlformats.org/officeDocument/2006/relationships/slideLayout" Target="../slideLayouts/slideLayout89.xml"/><Relationship Id="rId15" Type="http://schemas.openxmlformats.org/officeDocument/2006/relationships/slideLayout" Target="../slideLayouts/slideLayout70.xml"/><Relationship Id="rId37" Type="http://schemas.openxmlformats.org/officeDocument/2006/relationships/theme" Target="../theme/theme6.xml"/><Relationship Id="rId14" Type="http://schemas.openxmlformats.org/officeDocument/2006/relationships/slideLayout" Target="../slideLayouts/slideLayout69.xml"/><Relationship Id="rId36" Type="http://schemas.openxmlformats.org/officeDocument/2006/relationships/slideLayout" Target="../slideLayouts/slideLayout91.xml"/><Relationship Id="rId17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71.xml"/><Relationship Id="rId19" Type="http://schemas.openxmlformats.org/officeDocument/2006/relationships/slideLayout" Target="../slideLayouts/slideLayout74.xml"/><Relationship Id="rId18" Type="http://schemas.openxmlformats.org/officeDocument/2006/relationships/slideLayout" Target="../slideLayouts/slideLayout73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2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44664" y="59476"/>
            <a:ext cx="8229600" cy="79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44664" y="1220676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Google Shape;53;p13"/>
          <p:cNvSpPr txBox="1"/>
          <p:nvPr/>
        </p:nvSpPr>
        <p:spPr>
          <a:xfrm>
            <a:off x="100093" y="4855648"/>
            <a:ext cx="100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90909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rgbClr val="90909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4" name="Google Shape;54;p13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258150" y="4725336"/>
            <a:ext cx="675875" cy="23206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  <p:sldLayoutId id="2147483677" r:id="rId20"/>
    <p:sldLayoutId id="2147483678" r:id="rId21"/>
    <p:sldLayoutId id="2147483679" r:id="rId22"/>
    <p:sldLayoutId id="2147483680" r:id="rId23"/>
    <p:sldLayoutId id="2147483681" r:id="rId24"/>
    <p:sldLayoutId id="2147483682" r:id="rId25"/>
    <p:sldLayoutId id="2147483683" r:id="rId26"/>
    <p:sldLayoutId id="2147483684" r:id="rId27"/>
    <p:sldLayoutId id="2147483685" r:id="rId28"/>
    <p:sldLayoutId id="2147483686" r:id="rId29"/>
    <p:sldLayoutId id="2147483687" r:id="rId30"/>
    <p:sldLayoutId id="2147483688" r:id="rId31"/>
    <p:sldLayoutId id="2147483689" r:id="rId32"/>
    <p:sldLayoutId id="2147483690" r:id="rId33"/>
    <p:sldLayoutId id="2147483691" r:id="rId34"/>
  </p:sldLayoutIdLst>
  <p:transition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525" lIns="91525" spcFirstLastPara="1" rIns="91525" wrap="square" tIns="915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62" name="Google Shape;1062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525" lIns="91525" spcFirstLastPara="1" rIns="91525" wrap="square" tIns="915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63" name="Google Shape;1063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525" lIns="91525" spcFirstLastPara="1" rIns="91525" wrap="square" tIns="915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59"/>
          <p:cNvSpPr txBox="1"/>
          <p:nvPr>
            <p:ph type="title"/>
          </p:nvPr>
        </p:nvSpPr>
        <p:spPr>
          <a:xfrm>
            <a:off x="344664" y="59476"/>
            <a:ext cx="8229600" cy="79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07" name="Google Shape;1107;p59"/>
          <p:cNvSpPr txBox="1"/>
          <p:nvPr>
            <p:ph idx="1" type="body"/>
          </p:nvPr>
        </p:nvSpPr>
        <p:spPr>
          <a:xfrm>
            <a:off x="344664" y="1220676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08" name="Google Shape;1108;p59"/>
          <p:cNvSpPr txBox="1"/>
          <p:nvPr/>
        </p:nvSpPr>
        <p:spPr>
          <a:xfrm>
            <a:off x="100093" y="4855648"/>
            <a:ext cx="100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90909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rgbClr val="90909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  <p:sldLayoutId id="2147483720" r:id="rId18"/>
    <p:sldLayoutId id="2147483721" r:id="rId19"/>
    <p:sldLayoutId id="2147483722" r:id="rId20"/>
    <p:sldLayoutId id="2147483723" r:id="rId21"/>
    <p:sldLayoutId id="2147483724" r:id="rId22"/>
    <p:sldLayoutId id="2147483725" r:id="rId23"/>
    <p:sldLayoutId id="2147483726" r:id="rId24"/>
    <p:sldLayoutId id="2147483727" r:id="rId25"/>
    <p:sldLayoutId id="2147483728" r:id="rId26"/>
    <p:sldLayoutId id="2147483729" r:id="rId27"/>
    <p:sldLayoutId id="2147483730" r:id="rId28"/>
    <p:sldLayoutId id="2147483731" r:id="rId29"/>
    <p:sldLayoutId id="2147483732" r:id="rId30"/>
    <p:sldLayoutId id="2147483733" r:id="rId31"/>
    <p:sldLayoutId id="2147483734" r:id="rId32"/>
    <p:sldLayoutId id="2147483735" r:id="rId33"/>
    <p:sldLayoutId id="2147483736" r:id="rId34"/>
    <p:sldLayoutId id="2147483737" r:id="rId35"/>
    <p:sldLayoutId id="2147483738" r:id="rId36"/>
  </p:sldLayoutIdLst>
  <p:transition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9" name="Shape 2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73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26.png"/><Relationship Id="rId5" Type="http://schemas.openxmlformats.org/officeDocument/2006/relationships/image" Target="../media/image20.png"/><Relationship Id="rId6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1.jpg"/><Relationship Id="rId4" Type="http://schemas.openxmlformats.org/officeDocument/2006/relationships/hyperlink" Target="https://www.elastic.co/elasticon/tour/2018" TargetMode="External"/><Relationship Id="rId5" Type="http://schemas.openxmlformats.org/officeDocument/2006/relationships/image" Target="../media/image5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elastic.co/brand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2.png"/></Relationships>
</file>

<file path=ppt/slides/_rels/slide18.xml.rels><?xml version="1.0" encoding="UTF-8" standalone="yes"?><Relationships xmlns="http://schemas.openxmlformats.org/package/2006/relationships"><Relationship Id="rId20" Type="http://schemas.openxmlformats.org/officeDocument/2006/relationships/image" Target="../media/image45.png"/><Relationship Id="rId22" Type="http://schemas.openxmlformats.org/officeDocument/2006/relationships/image" Target="../media/image43.png"/><Relationship Id="rId21" Type="http://schemas.openxmlformats.org/officeDocument/2006/relationships/image" Target="../media/image46.png"/><Relationship Id="rId24" Type="http://schemas.openxmlformats.org/officeDocument/2006/relationships/image" Target="../media/image47.png"/><Relationship Id="rId23" Type="http://schemas.openxmlformats.org/officeDocument/2006/relationships/image" Target="../media/image49.png"/><Relationship Id="rId1" Type="http://schemas.openxmlformats.org/officeDocument/2006/relationships/slideLayout" Target="../slideLayouts/slideLayout6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4.png"/><Relationship Id="rId4" Type="http://schemas.openxmlformats.org/officeDocument/2006/relationships/image" Target="../media/image31.png"/><Relationship Id="rId9" Type="http://schemas.openxmlformats.org/officeDocument/2006/relationships/image" Target="../media/image27.png"/><Relationship Id="rId26" Type="http://schemas.openxmlformats.org/officeDocument/2006/relationships/image" Target="../media/image54.png"/><Relationship Id="rId25" Type="http://schemas.openxmlformats.org/officeDocument/2006/relationships/image" Target="../media/image55.png"/><Relationship Id="rId28" Type="http://schemas.openxmlformats.org/officeDocument/2006/relationships/image" Target="../media/image48.png"/><Relationship Id="rId27" Type="http://schemas.openxmlformats.org/officeDocument/2006/relationships/image" Target="../media/image53.png"/><Relationship Id="rId5" Type="http://schemas.openxmlformats.org/officeDocument/2006/relationships/image" Target="../media/image29.png"/><Relationship Id="rId6" Type="http://schemas.openxmlformats.org/officeDocument/2006/relationships/image" Target="../media/image28.png"/><Relationship Id="rId29" Type="http://schemas.openxmlformats.org/officeDocument/2006/relationships/image" Target="../media/image50.png"/><Relationship Id="rId7" Type="http://schemas.openxmlformats.org/officeDocument/2006/relationships/image" Target="../media/image32.png"/><Relationship Id="rId8" Type="http://schemas.openxmlformats.org/officeDocument/2006/relationships/image" Target="../media/image30.png"/><Relationship Id="rId11" Type="http://schemas.openxmlformats.org/officeDocument/2006/relationships/image" Target="../media/image33.png"/><Relationship Id="rId10" Type="http://schemas.openxmlformats.org/officeDocument/2006/relationships/image" Target="../media/image35.png"/><Relationship Id="rId13" Type="http://schemas.openxmlformats.org/officeDocument/2006/relationships/image" Target="../media/image37.png"/><Relationship Id="rId12" Type="http://schemas.openxmlformats.org/officeDocument/2006/relationships/image" Target="../media/image38.png"/><Relationship Id="rId15" Type="http://schemas.openxmlformats.org/officeDocument/2006/relationships/image" Target="../media/image41.png"/><Relationship Id="rId14" Type="http://schemas.openxmlformats.org/officeDocument/2006/relationships/image" Target="../media/image36.png"/><Relationship Id="rId17" Type="http://schemas.openxmlformats.org/officeDocument/2006/relationships/image" Target="../media/image44.png"/><Relationship Id="rId16" Type="http://schemas.openxmlformats.org/officeDocument/2006/relationships/image" Target="../media/image42.png"/><Relationship Id="rId19" Type="http://schemas.openxmlformats.org/officeDocument/2006/relationships/image" Target="../media/image39.png"/><Relationship Id="rId18" Type="http://schemas.openxmlformats.org/officeDocument/2006/relationships/image" Target="../media/image4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3.png"/><Relationship Id="rId4" Type="http://schemas.openxmlformats.org/officeDocument/2006/relationships/image" Target="../media/image19.png"/><Relationship Id="rId9" Type="http://schemas.openxmlformats.org/officeDocument/2006/relationships/image" Target="../media/image22.png"/><Relationship Id="rId5" Type="http://schemas.openxmlformats.org/officeDocument/2006/relationships/image" Target="../media/image12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13.png"/><Relationship Id="rId11" Type="http://schemas.openxmlformats.org/officeDocument/2006/relationships/image" Target="../media/image17.png"/><Relationship Id="rId10" Type="http://schemas.openxmlformats.org/officeDocument/2006/relationships/image" Target="../media/image15.png"/><Relationship Id="rId12" Type="http://schemas.openxmlformats.org/officeDocument/2006/relationships/image" Target="../media/image2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7.jpg"/><Relationship Id="rId4" Type="http://schemas.openxmlformats.org/officeDocument/2006/relationships/image" Target="../media/image5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7.jpg"/><Relationship Id="rId4" Type="http://schemas.openxmlformats.org/officeDocument/2006/relationships/image" Target="../media/image5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5" name="Shape 2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6" name="Google Shape;2126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7625" y="0"/>
            <a:ext cx="9183148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2127" name="Google Shape;2127;p98"/>
          <p:cNvSpPr txBox="1"/>
          <p:nvPr>
            <p:ph idx="2" type="body"/>
          </p:nvPr>
        </p:nvSpPr>
        <p:spPr>
          <a:xfrm>
            <a:off x="578803" y="1412301"/>
            <a:ext cx="5258100" cy="15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lang="en" sz="3200">
                <a:solidFill>
                  <a:schemeClr val="lt1"/>
                </a:solidFill>
              </a:rPr>
              <a:t>Elastic [name of group]</a:t>
            </a:r>
            <a:endParaRPr b="1" sz="3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t/>
            </a:r>
            <a:endParaRPr b="1" sz="3200">
              <a:solidFill>
                <a:schemeClr val="lt1"/>
              </a:solidFill>
            </a:endParaRPr>
          </a:p>
        </p:txBody>
      </p:sp>
      <p:cxnSp>
        <p:nvCxnSpPr>
          <p:cNvPr id="2128" name="Google Shape;2128;p98"/>
          <p:cNvCxnSpPr/>
          <p:nvPr/>
        </p:nvCxnSpPr>
        <p:spPr>
          <a:xfrm>
            <a:off x="694943" y="3218696"/>
            <a:ext cx="372000" cy="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29" name="Google Shape;2129;p98"/>
          <p:cNvSpPr txBox="1"/>
          <p:nvPr>
            <p:ph idx="1" type="body"/>
          </p:nvPr>
        </p:nvSpPr>
        <p:spPr>
          <a:xfrm>
            <a:off x="586714" y="3409182"/>
            <a:ext cx="4564500" cy="9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lt1"/>
                </a:solidFill>
              </a:rPr>
              <a:t>Date:</a:t>
            </a:r>
            <a:endParaRPr sz="16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sz="1600"/>
          </a:p>
          <a:p>
            <a:pPr indent="0" lvl="0" marL="0" marR="0" rtl="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pic>
        <p:nvPicPr>
          <p:cNvPr id="2130" name="Google Shape;2130;p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850" y="672228"/>
            <a:ext cx="1318935" cy="453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9" name="Shape 2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0" name="Google Shape;2260;p107"/>
          <p:cNvSpPr/>
          <p:nvPr/>
        </p:nvSpPr>
        <p:spPr>
          <a:xfrm>
            <a:off x="3689150" y="25"/>
            <a:ext cx="54549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1" name="Google Shape;2261;p107"/>
          <p:cNvSpPr txBox="1"/>
          <p:nvPr/>
        </p:nvSpPr>
        <p:spPr>
          <a:xfrm>
            <a:off x="4041974" y="1295600"/>
            <a:ext cx="2081700" cy="11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IMMERSIVE LEARNING ENVIRONMENT </a:t>
            </a:r>
            <a:endParaRPr b="1" sz="12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Lab-based exercises to help master new skills</a:t>
            </a:r>
            <a:endParaRPr b="1" sz="11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62" name="Google Shape;2262;p107"/>
          <p:cNvSpPr txBox="1"/>
          <p:nvPr/>
        </p:nvSpPr>
        <p:spPr>
          <a:xfrm>
            <a:off x="6679050" y="1295625"/>
            <a:ext cx="2142600" cy="11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SOLUTION-BASED CURRICULUM</a:t>
            </a:r>
            <a:endParaRPr b="1" sz="12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Real-world examples and common use cases</a:t>
            </a:r>
            <a:endParaRPr b="1" sz="11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63" name="Google Shape;2263;p107"/>
          <p:cNvSpPr txBox="1"/>
          <p:nvPr/>
        </p:nvSpPr>
        <p:spPr>
          <a:xfrm>
            <a:off x="3944038" y="3279638"/>
            <a:ext cx="2277600" cy="11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EXPERIENCED INSTRUCTORS</a:t>
            </a:r>
            <a:endParaRPr b="1" sz="12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Expertly trained and deeply rooted in everything Elastic</a:t>
            </a:r>
            <a:endParaRPr b="1" sz="11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64" name="Google Shape;2264;p107"/>
          <p:cNvSpPr txBox="1"/>
          <p:nvPr/>
        </p:nvSpPr>
        <p:spPr>
          <a:xfrm>
            <a:off x="6611550" y="3279663"/>
            <a:ext cx="2277600" cy="11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PERFORMANCE-BASED CERTIFICATION</a:t>
            </a:r>
            <a:endParaRPr sz="12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Apply skills to real-world use cases, in real-time</a:t>
            </a:r>
            <a:endParaRPr sz="11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265" name="Google Shape;2265;p107"/>
          <p:cNvCxnSpPr/>
          <p:nvPr/>
        </p:nvCxnSpPr>
        <p:spPr>
          <a:xfrm>
            <a:off x="4253550" y="2498613"/>
            <a:ext cx="4426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6" name="Google Shape;2266;p107"/>
          <p:cNvCxnSpPr/>
          <p:nvPr/>
        </p:nvCxnSpPr>
        <p:spPr>
          <a:xfrm>
            <a:off x="6416600" y="878925"/>
            <a:ext cx="0" cy="3180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267" name="Google Shape;2267;p107"/>
          <p:cNvPicPr preferRelativeResize="0"/>
          <p:nvPr/>
        </p:nvPicPr>
        <p:blipFill rotWithShape="1">
          <a:blip r:embed="rId3">
            <a:alphaModFix/>
          </a:blip>
          <a:srcRect b="0" l="0" r="10" t="0"/>
          <a:stretch/>
        </p:blipFill>
        <p:spPr>
          <a:xfrm>
            <a:off x="4780084" y="825479"/>
            <a:ext cx="629082" cy="62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8" name="Google Shape;2268;p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24025" y="825487"/>
            <a:ext cx="629100" cy="62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9" name="Google Shape;2269;p1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8625" y="2765038"/>
            <a:ext cx="629100" cy="6291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0" name="Google Shape;2270;p107"/>
          <p:cNvSpPr txBox="1"/>
          <p:nvPr/>
        </p:nvSpPr>
        <p:spPr>
          <a:xfrm>
            <a:off x="274320" y="1110525"/>
            <a:ext cx="3477600" cy="3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BFB3"/>
                </a:solidFill>
                <a:latin typeface="Open Sans"/>
                <a:ea typeface="Open Sans"/>
                <a:cs typeface="Open Sans"/>
                <a:sym typeface="Open Sans"/>
              </a:rPr>
              <a:t>Course offerings</a:t>
            </a:r>
            <a:endParaRPr b="1">
              <a:solidFill>
                <a:srgbClr val="00BFB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85858"/>
                </a:solidFill>
                <a:latin typeface="Open Sans"/>
                <a:ea typeface="Open Sans"/>
                <a:cs typeface="Open Sans"/>
                <a:sym typeface="Open Sans"/>
              </a:rPr>
              <a:t>Elasticsearch Engineer I: </a:t>
            </a:r>
            <a:r>
              <a:rPr lang="en">
                <a:solidFill>
                  <a:srgbClr val="585858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July x-y</a:t>
            </a:r>
            <a:endParaRPr>
              <a:solidFill>
                <a:srgbClr val="585858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85858"/>
                </a:solidFill>
                <a:latin typeface="Open Sans"/>
                <a:ea typeface="Open Sans"/>
                <a:cs typeface="Open Sans"/>
                <a:sym typeface="Open Sans"/>
              </a:rPr>
              <a:t>Elasticsearch Engineer II: </a:t>
            </a:r>
            <a:r>
              <a:rPr lang="en">
                <a:solidFill>
                  <a:srgbClr val="585858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July x-y</a:t>
            </a:r>
            <a:endParaRPr>
              <a:solidFill>
                <a:srgbClr val="585858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BFB3"/>
                </a:solidFill>
                <a:latin typeface="Open Sans"/>
                <a:ea typeface="Open Sans"/>
                <a:cs typeface="Open Sans"/>
                <a:sym typeface="Open Sans"/>
              </a:rPr>
              <a:t>Who should attend?</a:t>
            </a:r>
            <a:endParaRPr b="1">
              <a:solidFill>
                <a:srgbClr val="00BFB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85858"/>
                </a:solidFill>
                <a:latin typeface="Open Sans"/>
                <a:ea typeface="Open Sans"/>
                <a:cs typeface="Open Sans"/>
                <a:sym typeface="Open Sans"/>
              </a:rPr>
              <a:t>Software Developers, Engineers, Data Architects, System Administrators, DevOps</a:t>
            </a:r>
            <a:endParaRPr>
              <a:solidFill>
                <a:srgbClr val="58585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BFB3"/>
                </a:solidFill>
                <a:latin typeface="Open Sans"/>
                <a:ea typeface="Open Sans"/>
                <a:cs typeface="Open Sans"/>
                <a:sym typeface="Open Sans"/>
              </a:rPr>
              <a:t>What will I learn?</a:t>
            </a:r>
            <a:endParaRPr b="1">
              <a:solidFill>
                <a:srgbClr val="00BFB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26059" lvl="0" marL="365760" rtl="0" algn="l">
              <a:spcBef>
                <a:spcPts val="36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solidFill>
                  <a:srgbClr val="585858"/>
                </a:solidFill>
                <a:latin typeface="Open Sans"/>
                <a:ea typeface="Open Sans"/>
                <a:cs typeface="Open Sans"/>
                <a:sym typeface="Open Sans"/>
              </a:rPr>
              <a:t>How to manage deployments and develop solutions.</a:t>
            </a:r>
            <a:endParaRPr>
              <a:solidFill>
                <a:srgbClr val="58585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26059" lvl="0" marL="365760" rtl="0" algn="l"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585858"/>
                </a:solidFill>
                <a:latin typeface="Open Sans"/>
                <a:ea typeface="Open Sans"/>
                <a:cs typeface="Open Sans"/>
                <a:sym typeface="Open Sans"/>
              </a:rPr>
              <a:t>Advanced cluster management techniques, best practices for capacity planning and scaling, and more.</a:t>
            </a:r>
            <a:endParaRPr b="1">
              <a:solidFill>
                <a:srgbClr val="58585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1" name="Google Shape;2271;p107"/>
          <p:cNvSpPr txBox="1"/>
          <p:nvPr/>
        </p:nvSpPr>
        <p:spPr>
          <a:xfrm>
            <a:off x="271450" y="173275"/>
            <a:ext cx="4300500" cy="10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Open Sans"/>
                <a:ea typeface="Open Sans"/>
                <a:cs typeface="Open Sans"/>
                <a:sym typeface="Open Sans"/>
              </a:rPr>
              <a:t>Elastic Training </a:t>
            </a:r>
            <a:endParaRPr b="1" sz="2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[Location / Event]</a:t>
            </a:r>
            <a:endParaRPr b="1" sz="1800"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72" name="Google Shape;2272;p10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25475" y="2764138"/>
            <a:ext cx="630936" cy="630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6" name="Shape 2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7" name="Google Shape;2277;p108"/>
          <p:cNvSpPr/>
          <p:nvPr/>
        </p:nvSpPr>
        <p:spPr>
          <a:xfrm>
            <a:off x="1039792" y="1074084"/>
            <a:ext cx="3459000" cy="3587700"/>
          </a:xfrm>
          <a:prstGeom prst="rect">
            <a:avLst/>
          </a:prstGeom>
          <a:solidFill>
            <a:srgbClr val="E9EAE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8" name="Google Shape;2278;p108"/>
          <p:cNvSpPr/>
          <p:nvPr/>
        </p:nvSpPr>
        <p:spPr>
          <a:xfrm>
            <a:off x="4829296" y="1074084"/>
            <a:ext cx="3459000" cy="3587700"/>
          </a:xfrm>
          <a:prstGeom prst="rect">
            <a:avLst/>
          </a:prstGeom>
          <a:solidFill>
            <a:srgbClr val="E9EAE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9" name="Google Shape;2279;p108"/>
          <p:cNvSpPr/>
          <p:nvPr/>
        </p:nvSpPr>
        <p:spPr>
          <a:xfrm>
            <a:off x="1036325" y="280150"/>
            <a:ext cx="3466500" cy="796200"/>
          </a:xfrm>
          <a:prstGeom prst="rect">
            <a:avLst/>
          </a:prstGeom>
          <a:solidFill>
            <a:srgbClr val="0077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80" name="Google Shape;2280;p108"/>
          <p:cNvSpPr/>
          <p:nvPr/>
        </p:nvSpPr>
        <p:spPr>
          <a:xfrm>
            <a:off x="4825825" y="280150"/>
            <a:ext cx="3466500" cy="796200"/>
          </a:xfrm>
          <a:prstGeom prst="rect">
            <a:avLst/>
          </a:prstGeom>
          <a:solidFill>
            <a:srgbClr val="FA734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81" name="Google Shape;2281;p108"/>
          <p:cNvSpPr txBox="1"/>
          <p:nvPr/>
        </p:nvSpPr>
        <p:spPr>
          <a:xfrm>
            <a:off x="1142613" y="449721"/>
            <a:ext cx="32535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[insert months]</a:t>
            </a: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Trainings 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82" name="Google Shape;2282;p108"/>
          <p:cNvSpPr txBox="1"/>
          <p:nvPr/>
        </p:nvSpPr>
        <p:spPr>
          <a:xfrm>
            <a:off x="4932112" y="449721"/>
            <a:ext cx="32535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[insert months]</a:t>
            </a: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Trainings 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287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09"/>
          <p:cNvSpPr txBox="1"/>
          <p:nvPr>
            <p:ph type="title"/>
          </p:nvPr>
        </p:nvSpPr>
        <p:spPr>
          <a:xfrm>
            <a:off x="4863350" y="336600"/>
            <a:ext cx="4135200" cy="14562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"/>
              <a:buNone/>
            </a:pPr>
            <a:r>
              <a:rPr lang="en" sz="3000"/>
              <a:t>Upcoming meetups</a:t>
            </a:r>
            <a:endParaRPr sz="3000"/>
          </a:p>
        </p:txBody>
      </p:sp>
      <p:pic>
        <p:nvPicPr>
          <p:cNvPr id="2289" name="Google Shape;2289;p10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8788" y="746480"/>
            <a:ext cx="3631500" cy="3653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290" name="Google Shape;2290;p109"/>
          <p:cNvSpPr txBox="1"/>
          <p:nvPr/>
        </p:nvSpPr>
        <p:spPr>
          <a:xfrm>
            <a:off x="5109875" y="1893800"/>
            <a:ext cx="3000000" cy="26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date / city</a:t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1" marL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Insert title of meetup</a:t>
            </a:r>
            <a:endParaRPr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1" marL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1" marL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294" name="Shape 2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5" name="Google Shape;2295;p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" y="0"/>
            <a:ext cx="9135570" cy="5138752"/>
          </a:xfrm>
          <a:prstGeom prst="rect">
            <a:avLst/>
          </a:prstGeom>
          <a:noFill/>
          <a:ln>
            <a:noFill/>
          </a:ln>
        </p:spPr>
      </p:pic>
      <p:sp>
        <p:nvSpPr>
          <p:cNvPr id="2296" name="Google Shape;2296;p110"/>
          <p:cNvSpPr txBox="1"/>
          <p:nvPr/>
        </p:nvSpPr>
        <p:spPr>
          <a:xfrm>
            <a:off x="911200" y="1314125"/>
            <a:ext cx="67878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Elasticsearch Tour is coming to </a:t>
            </a:r>
            <a:r>
              <a:rPr lang="en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&lt;CITY&gt;</a:t>
            </a:r>
            <a:r>
              <a:rPr lang="en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! 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297" name="Google Shape;2297;p110"/>
          <p:cNvSpPr txBox="1"/>
          <p:nvPr/>
        </p:nvSpPr>
        <p:spPr>
          <a:xfrm>
            <a:off x="911200" y="2105200"/>
            <a:ext cx="6357000" cy="12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Meet Elastic leadership and your local team, walk through the Elasticsearch, Kibana, Beats, Logstash product roadmaps, and master the latest Elastic Stack features — all in one day.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https://www.elastic.co/elasticon/tour/201</a:t>
            </a:r>
            <a:r>
              <a:rPr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9 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298" name="Google Shape;2298;p110"/>
          <p:cNvGrpSpPr/>
          <p:nvPr/>
        </p:nvGrpSpPr>
        <p:grpSpPr>
          <a:xfrm>
            <a:off x="1016825" y="2041900"/>
            <a:ext cx="324571" cy="63300"/>
            <a:chOff x="1231400" y="2443000"/>
            <a:chExt cx="324571" cy="63300"/>
          </a:xfrm>
        </p:grpSpPr>
        <p:sp>
          <p:nvSpPr>
            <p:cNvPr id="2299" name="Google Shape;2299;p110"/>
            <p:cNvSpPr/>
            <p:nvPr/>
          </p:nvSpPr>
          <p:spPr>
            <a:xfrm>
              <a:off x="1231400" y="2443000"/>
              <a:ext cx="63300" cy="63300"/>
            </a:xfrm>
            <a:prstGeom prst="ellipse">
              <a:avLst/>
            </a:prstGeom>
            <a:solidFill>
              <a:srgbClr val="78DE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8DED4"/>
                </a:solidFill>
              </a:endParaRPr>
            </a:p>
          </p:txBody>
        </p:sp>
        <p:sp>
          <p:nvSpPr>
            <p:cNvPr id="2300" name="Google Shape;2300;p110"/>
            <p:cNvSpPr/>
            <p:nvPr/>
          </p:nvSpPr>
          <p:spPr>
            <a:xfrm>
              <a:off x="1362035" y="2443000"/>
              <a:ext cx="63300" cy="63300"/>
            </a:xfrm>
            <a:prstGeom prst="ellipse">
              <a:avLst/>
            </a:prstGeom>
            <a:solidFill>
              <a:srgbClr val="78DE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8DED4"/>
                </a:solidFill>
              </a:endParaRPr>
            </a:p>
          </p:txBody>
        </p:sp>
        <p:sp>
          <p:nvSpPr>
            <p:cNvPr id="2301" name="Google Shape;2301;p110"/>
            <p:cNvSpPr/>
            <p:nvPr/>
          </p:nvSpPr>
          <p:spPr>
            <a:xfrm>
              <a:off x="1492671" y="2443000"/>
              <a:ext cx="63300" cy="63300"/>
            </a:xfrm>
            <a:prstGeom prst="ellipse">
              <a:avLst/>
            </a:prstGeom>
            <a:solidFill>
              <a:srgbClr val="78DE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8DED4"/>
                </a:solidFill>
              </a:endParaRPr>
            </a:p>
          </p:txBody>
        </p:sp>
      </p:grpSp>
      <p:pic>
        <p:nvPicPr>
          <p:cNvPr id="2302" name="Google Shape;2302;p1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9575" y="546424"/>
            <a:ext cx="2507111" cy="766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7" name="Shape 2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8" name="Google Shape;2308;p111"/>
          <p:cNvSpPr txBox="1"/>
          <p:nvPr>
            <p:ph idx="1" type="body"/>
          </p:nvPr>
        </p:nvSpPr>
        <p:spPr>
          <a:xfrm>
            <a:off x="718825" y="739155"/>
            <a:ext cx="57429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en" sz="3600"/>
              <a:t>Learn more </a:t>
            </a:r>
            <a:endParaRPr sz="3600"/>
          </a:p>
        </p:txBody>
      </p:sp>
      <p:sp>
        <p:nvSpPr>
          <p:cNvPr id="2309" name="Google Shape;2309;p111"/>
          <p:cNvSpPr txBox="1"/>
          <p:nvPr/>
        </p:nvSpPr>
        <p:spPr>
          <a:xfrm>
            <a:off x="571500" y="1887025"/>
            <a:ext cx="3828000" cy="27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Char char="●"/>
            </a:pPr>
            <a:r>
              <a:rPr b="1" lang="en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discuss.elastic.co</a:t>
            </a:r>
            <a:endParaRPr b="1" sz="1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Char char="●"/>
            </a:pPr>
            <a:r>
              <a:rPr b="1" lang="en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elastic.co/community</a:t>
            </a:r>
            <a:endParaRPr b="1" sz="1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Char char="●"/>
            </a:pPr>
            <a:r>
              <a:rPr b="1" lang="en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elastic.co/learn</a:t>
            </a:r>
            <a:endParaRPr b="1" sz="1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Char char="●"/>
            </a:pPr>
            <a:r>
              <a:rPr b="1" lang="en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elastic.co/elasticon/tour/2019</a:t>
            </a:r>
            <a:endParaRPr b="1" sz="1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Char char="●"/>
            </a:pPr>
            <a:r>
              <a:rPr b="1" lang="en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elastic.co/training</a:t>
            </a:r>
            <a:endParaRPr b="1" sz="1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Char char="●"/>
            </a:pPr>
            <a:r>
              <a:rPr b="1" lang="en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elastic.co/community/meetups</a:t>
            </a:r>
            <a:endParaRPr b="1" sz="1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3" name="Shape 2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" name="Google Shape;2314;p112"/>
          <p:cNvSpPr txBox="1"/>
          <p:nvPr/>
        </p:nvSpPr>
        <p:spPr>
          <a:xfrm>
            <a:off x="3027750" y="921525"/>
            <a:ext cx="3088500" cy="15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Open Sans"/>
                <a:ea typeface="Open Sans"/>
                <a:cs typeface="Open Sans"/>
                <a:sym typeface="Open Sans"/>
              </a:rPr>
              <a:t>Thank you! </a:t>
            </a:r>
            <a:endParaRPr b="1" sz="3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Open Sans"/>
                <a:ea typeface="Open Sans"/>
                <a:cs typeface="Open Sans"/>
                <a:sym typeface="Open Sans"/>
              </a:rPr>
              <a:t>Questions?</a:t>
            </a:r>
            <a:endParaRPr b="1" sz="3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15" name="Google Shape;2315;p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1625" y="2212927"/>
            <a:ext cx="3380754" cy="3553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9" name="Shape 2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0" name="Google Shape;2320;p113"/>
          <p:cNvSpPr txBox="1"/>
          <p:nvPr>
            <p:ph idx="4294967295" type="title"/>
          </p:nvPr>
        </p:nvSpPr>
        <p:spPr>
          <a:xfrm>
            <a:off x="3773550" y="2187900"/>
            <a:ext cx="15969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</a:pPr>
            <a:r>
              <a:rPr lang="en" u="sng">
                <a:solidFill>
                  <a:srgbClr val="000000"/>
                </a:solidFill>
                <a:hlinkClick r:id="rId3"/>
              </a:rPr>
              <a:t>Branding </a:t>
            </a:r>
            <a:endParaRPr u="sng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4" name="Shape 2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5" name="Google Shape;2325;p114"/>
          <p:cNvSpPr txBox="1"/>
          <p:nvPr>
            <p:ph idx="4294967295" type="title"/>
          </p:nvPr>
        </p:nvSpPr>
        <p:spPr>
          <a:xfrm>
            <a:off x="343925" y="275800"/>
            <a:ext cx="7962000" cy="92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</a:pPr>
            <a:r>
              <a:rPr b="0" lang="en" sz="1600">
                <a:latin typeface="Open Sans"/>
                <a:ea typeface="Open Sans"/>
                <a:cs typeface="Open Sans"/>
                <a:sym typeface="Open Sans"/>
              </a:rPr>
              <a:t>Get involved with our community! Let us know if you’re keen to share your Elastic Stack stories or host a meetup in your area</a:t>
            </a:r>
            <a:endParaRPr b="0"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</a:pPr>
            <a:r>
              <a:t/>
            </a:r>
            <a:endParaRPr/>
          </a:p>
        </p:txBody>
      </p:sp>
      <p:pic>
        <p:nvPicPr>
          <p:cNvPr id="2326" name="Google Shape;2326;p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125" y="800475"/>
            <a:ext cx="7961999" cy="4097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1" name="Shape 2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2" name="Google Shape;2332;p115"/>
          <p:cNvSpPr/>
          <p:nvPr/>
        </p:nvSpPr>
        <p:spPr>
          <a:xfrm>
            <a:off x="5229452" y="256427"/>
            <a:ext cx="1517100" cy="4598400"/>
          </a:xfrm>
          <a:prstGeom prst="roundRect">
            <a:avLst>
              <a:gd fmla="val 636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3" name="Google Shape;2333;p115"/>
          <p:cNvSpPr/>
          <p:nvPr/>
        </p:nvSpPr>
        <p:spPr>
          <a:xfrm>
            <a:off x="5375550" y="917278"/>
            <a:ext cx="1224900" cy="33957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4" name="Google Shape;2334;p115"/>
          <p:cNvSpPr/>
          <p:nvPr/>
        </p:nvSpPr>
        <p:spPr>
          <a:xfrm>
            <a:off x="3513277" y="1994172"/>
            <a:ext cx="1305300" cy="2860500"/>
          </a:xfrm>
          <a:prstGeom prst="roundRect">
            <a:avLst>
              <a:gd fmla="val 636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5" name="Google Shape;2335;p115"/>
          <p:cNvSpPr/>
          <p:nvPr/>
        </p:nvSpPr>
        <p:spPr>
          <a:xfrm>
            <a:off x="570127" y="3369052"/>
            <a:ext cx="1388100" cy="14856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6" name="Google Shape;2336;p115"/>
          <p:cNvSpPr/>
          <p:nvPr/>
        </p:nvSpPr>
        <p:spPr>
          <a:xfrm>
            <a:off x="577227" y="256427"/>
            <a:ext cx="1388100" cy="2955000"/>
          </a:xfrm>
          <a:prstGeom prst="roundRect">
            <a:avLst>
              <a:gd fmla="val 636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7" name="Google Shape;2337;p115"/>
          <p:cNvSpPr/>
          <p:nvPr/>
        </p:nvSpPr>
        <p:spPr>
          <a:xfrm>
            <a:off x="679552" y="1841899"/>
            <a:ext cx="5649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PACKETBEAT</a:t>
            </a: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8" name="Google Shape;2338;p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771" y="1515937"/>
            <a:ext cx="288448" cy="288446"/>
          </a:xfrm>
          <a:prstGeom prst="rect">
            <a:avLst/>
          </a:prstGeom>
          <a:noFill/>
          <a:ln>
            <a:noFill/>
          </a:ln>
        </p:spPr>
      </p:pic>
      <p:sp>
        <p:nvSpPr>
          <p:cNvPr id="2339" name="Google Shape;2339;p115"/>
          <p:cNvSpPr/>
          <p:nvPr/>
        </p:nvSpPr>
        <p:spPr>
          <a:xfrm>
            <a:off x="1264889" y="1841903"/>
            <a:ext cx="5901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WINGLOBEAT</a:t>
            </a: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0" name="Google Shape;2340;p1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15622" y="1515937"/>
            <a:ext cx="288448" cy="288446"/>
          </a:xfrm>
          <a:prstGeom prst="rect">
            <a:avLst/>
          </a:prstGeom>
          <a:noFill/>
          <a:ln>
            <a:noFill/>
          </a:ln>
        </p:spPr>
      </p:pic>
      <p:sp>
        <p:nvSpPr>
          <p:cNvPr id="2341" name="Google Shape;2341;p115"/>
          <p:cNvSpPr/>
          <p:nvPr/>
        </p:nvSpPr>
        <p:spPr>
          <a:xfrm>
            <a:off x="1320805" y="1291047"/>
            <a:ext cx="4782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METRICBEAT</a:t>
            </a: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2" name="Google Shape;2342;p1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15622" y="965090"/>
            <a:ext cx="288448" cy="288446"/>
          </a:xfrm>
          <a:prstGeom prst="rect">
            <a:avLst/>
          </a:prstGeom>
          <a:noFill/>
          <a:ln>
            <a:noFill/>
          </a:ln>
        </p:spPr>
      </p:pic>
      <p:sp>
        <p:nvSpPr>
          <p:cNvPr id="2343" name="Google Shape;2343;p115"/>
          <p:cNvSpPr/>
          <p:nvPr/>
        </p:nvSpPr>
        <p:spPr>
          <a:xfrm>
            <a:off x="742953" y="2392738"/>
            <a:ext cx="4782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AUDITBEAT</a:t>
            </a: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4" name="Google Shape;2344;p1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37771" y="2066770"/>
            <a:ext cx="288448" cy="288446"/>
          </a:xfrm>
          <a:prstGeom prst="rect">
            <a:avLst/>
          </a:prstGeom>
          <a:noFill/>
          <a:ln>
            <a:noFill/>
          </a:ln>
        </p:spPr>
      </p:pic>
      <p:sp>
        <p:nvSpPr>
          <p:cNvPr id="2345" name="Google Shape;2345;p115"/>
          <p:cNvSpPr/>
          <p:nvPr/>
        </p:nvSpPr>
        <p:spPr>
          <a:xfrm>
            <a:off x="732699" y="1291058"/>
            <a:ext cx="4782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FILEBEAT</a:t>
            </a: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6" name="Google Shape;2346;p1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37771" y="965089"/>
            <a:ext cx="288448" cy="288446"/>
          </a:xfrm>
          <a:prstGeom prst="rect">
            <a:avLst/>
          </a:prstGeom>
          <a:noFill/>
          <a:ln>
            <a:noFill/>
          </a:ln>
        </p:spPr>
      </p:pic>
      <p:sp>
        <p:nvSpPr>
          <p:cNvPr id="2347" name="Google Shape;2347;p115"/>
          <p:cNvSpPr/>
          <p:nvPr/>
        </p:nvSpPr>
        <p:spPr>
          <a:xfrm>
            <a:off x="1320805" y="2392738"/>
            <a:ext cx="4782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HEARTBEAT</a:t>
            </a: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8" name="Google Shape;2348;p1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415622" y="2066770"/>
            <a:ext cx="288448" cy="288446"/>
          </a:xfrm>
          <a:prstGeom prst="rect">
            <a:avLst/>
          </a:prstGeom>
          <a:noFill/>
          <a:ln>
            <a:noFill/>
          </a:ln>
        </p:spPr>
      </p:pic>
      <p:sp>
        <p:nvSpPr>
          <p:cNvPr id="2349" name="Google Shape;2349;p115"/>
          <p:cNvSpPr/>
          <p:nvPr/>
        </p:nvSpPr>
        <p:spPr>
          <a:xfrm>
            <a:off x="816699" y="2951125"/>
            <a:ext cx="8628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FUNCTION BEAT</a:t>
            </a: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0" name="Google Shape;2350;p11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19819" y="2625145"/>
            <a:ext cx="288448" cy="28844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51" name="Google Shape;2351;p115"/>
          <p:cNvCxnSpPr/>
          <p:nvPr/>
        </p:nvCxnSpPr>
        <p:spPr>
          <a:xfrm>
            <a:off x="2134202" y="2287127"/>
            <a:ext cx="11481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352" name="Google Shape;2352;p1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933288" y="485309"/>
            <a:ext cx="675355" cy="261634"/>
          </a:xfrm>
          <a:prstGeom prst="rect">
            <a:avLst/>
          </a:prstGeom>
          <a:noFill/>
          <a:ln>
            <a:noFill/>
          </a:ln>
        </p:spPr>
      </p:pic>
      <p:sp>
        <p:nvSpPr>
          <p:cNvPr id="2353" name="Google Shape;2353;p115"/>
          <p:cNvSpPr/>
          <p:nvPr/>
        </p:nvSpPr>
        <p:spPr>
          <a:xfrm>
            <a:off x="680304" y="3942182"/>
            <a:ext cx="5901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DATA STORE</a:t>
            </a:r>
            <a:endParaRPr sz="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54" name="Google Shape;2354;p1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31004" y="3586896"/>
            <a:ext cx="288433" cy="288433"/>
          </a:xfrm>
          <a:prstGeom prst="rect">
            <a:avLst/>
          </a:prstGeom>
          <a:noFill/>
          <a:ln>
            <a:noFill/>
          </a:ln>
        </p:spPr>
      </p:pic>
      <p:sp>
        <p:nvSpPr>
          <p:cNvPr id="2355" name="Google Shape;2355;p115"/>
          <p:cNvSpPr/>
          <p:nvPr/>
        </p:nvSpPr>
        <p:spPr>
          <a:xfrm>
            <a:off x="1251040" y="3942182"/>
            <a:ext cx="5901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WEB APIS</a:t>
            </a: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6" name="Google Shape;2356;p11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401740" y="3586898"/>
            <a:ext cx="288433" cy="288433"/>
          </a:xfrm>
          <a:prstGeom prst="rect">
            <a:avLst/>
          </a:prstGeom>
          <a:noFill/>
          <a:ln>
            <a:noFill/>
          </a:ln>
        </p:spPr>
      </p:pic>
      <p:sp>
        <p:nvSpPr>
          <p:cNvPr id="2357" name="Google Shape;2357;p115"/>
          <p:cNvSpPr/>
          <p:nvPr/>
        </p:nvSpPr>
        <p:spPr>
          <a:xfrm>
            <a:off x="680304" y="4580338"/>
            <a:ext cx="5901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SOCIAL</a:t>
            </a: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8" name="Google Shape;2358;p115"/>
          <p:cNvSpPr/>
          <p:nvPr/>
        </p:nvSpPr>
        <p:spPr>
          <a:xfrm>
            <a:off x="1251040" y="4580338"/>
            <a:ext cx="5901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SENSORS</a:t>
            </a: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9" name="Google Shape;2359;p11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401740" y="4223341"/>
            <a:ext cx="288433" cy="288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0" name="Google Shape;2360;p11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844416" y="4236741"/>
            <a:ext cx="261634" cy="261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1" name="Google Shape;2361;p115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716565" y="2338054"/>
            <a:ext cx="897897" cy="261634"/>
          </a:xfrm>
          <a:prstGeom prst="rect">
            <a:avLst/>
          </a:prstGeom>
          <a:noFill/>
          <a:ln>
            <a:noFill/>
          </a:ln>
        </p:spPr>
      </p:pic>
      <p:sp>
        <p:nvSpPr>
          <p:cNvPr id="2362" name="Google Shape;2362;p115"/>
          <p:cNvSpPr/>
          <p:nvPr/>
        </p:nvSpPr>
        <p:spPr>
          <a:xfrm>
            <a:off x="2393202" y="2544989"/>
            <a:ext cx="675900" cy="1883100"/>
          </a:xfrm>
          <a:prstGeom prst="roundRect">
            <a:avLst>
              <a:gd fmla="val 6360" name="adj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63" name="Google Shape;2363;p115"/>
          <p:cNvCxnSpPr/>
          <p:nvPr/>
        </p:nvCxnSpPr>
        <p:spPr>
          <a:xfrm>
            <a:off x="2058003" y="2897013"/>
            <a:ext cx="2886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4" name="Google Shape;2364;p115"/>
          <p:cNvCxnSpPr/>
          <p:nvPr/>
        </p:nvCxnSpPr>
        <p:spPr>
          <a:xfrm>
            <a:off x="2058003" y="3962330"/>
            <a:ext cx="2886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65" name="Google Shape;2365;p115"/>
          <p:cNvSpPr/>
          <p:nvPr/>
        </p:nvSpPr>
        <p:spPr>
          <a:xfrm>
            <a:off x="2436090" y="3157832"/>
            <a:ext cx="5901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KAFKA</a:t>
            </a: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66" name="Google Shape;2366;p115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2557903" y="2723923"/>
            <a:ext cx="346180" cy="346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7" name="Google Shape;2367;p115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2586802" y="3425985"/>
            <a:ext cx="288433" cy="288433"/>
          </a:xfrm>
          <a:prstGeom prst="rect">
            <a:avLst/>
          </a:prstGeom>
          <a:noFill/>
          <a:ln>
            <a:noFill/>
          </a:ln>
        </p:spPr>
      </p:pic>
      <p:sp>
        <p:nvSpPr>
          <p:cNvPr id="2368" name="Google Shape;2368;p115"/>
          <p:cNvSpPr/>
          <p:nvPr/>
        </p:nvSpPr>
        <p:spPr>
          <a:xfrm>
            <a:off x="2436090" y="3746637"/>
            <a:ext cx="5901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REDIS</a:t>
            </a: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9" name="Google Shape;2369;p115"/>
          <p:cNvSpPr/>
          <p:nvPr/>
        </p:nvSpPr>
        <p:spPr>
          <a:xfrm>
            <a:off x="2436090" y="4035796"/>
            <a:ext cx="5901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MESSAGING</a:t>
            </a:r>
            <a:endParaRPr sz="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QUEUE</a:t>
            </a:r>
            <a:endParaRPr sz="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370" name="Google Shape;2370;p115"/>
          <p:cNvCxnSpPr/>
          <p:nvPr/>
        </p:nvCxnSpPr>
        <p:spPr>
          <a:xfrm>
            <a:off x="2134202" y="4695927"/>
            <a:ext cx="11481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71" name="Google Shape;2371;p115"/>
          <p:cNvCxnSpPr/>
          <p:nvPr/>
        </p:nvCxnSpPr>
        <p:spPr>
          <a:xfrm>
            <a:off x="2134202" y="1098100"/>
            <a:ext cx="29667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72" name="Google Shape;2372;p115"/>
          <p:cNvCxnSpPr/>
          <p:nvPr/>
        </p:nvCxnSpPr>
        <p:spPr>
          <a:xfrm>
            <a:off x="4849164" y="3645472"/>
            <a:ext cx="2886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373" name="Google Shape;2373;p115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5335352" y="431253"/>
            <a:ext cx="1304093" cy="268495"/>
          </a:xfrm>
          <a:prstGeom prst="rect">
            <a:avLst/>
          </a:prstGeom>
          <a:noFill/>
          <a:ln>
            <a:noFill/>
          </a:ln>
        </p:spPr>
      </p:pic>
      <p:sp>
        <p:nvSpPr>
          <p:cNvPr id="2374" name="Google Shape;2374;p115"/>
          <p:cNvSpPr/>
          <p:nvPr/>
        </p:nvSpPr>
        <p:spPr>
          <a:xfrm>
            <a:off x="7228075" y="3586887"/>
            <a:ext cx="1517100" cy="1267800"/>
          </a:xfrm>
          <a:prstGeom prst="roundRect">
            <a:avLst>
              <a:gd fmla="val 636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75" name="Google Shape;2375;p115"/>
          <p:cNvCxnSpPr/>
          <p:nvPr/>
        </p:nvCxnSpPr>
        <p:spPr>
          <a:xfrm>
            <a:off x="6845765" y="4190719"/>
            <a:ext cx="2886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376" name="Google Shape;2376;p115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7594225" y="3761632"/>
            <a:ext cx="784075" cy="262820"/>
          </a:xfrm>
          <a:prstGeom prst="rect">
            <a:avLst/>
          </a:prstGeom>
          <a:noFill/>
          <a:ln>
            <a:noFill/>
          </a:ln>
        </p:spPr>
      </p:pic>
      <p:sp>
        <p:nvSpPr>
          <p:cNvPr id="2377" name="Google Shape;2377;p115"/>
          <p:cNvSpPr/>
          <p:nvPr/>
        </p:nvSpPr>
        <p:spPr>
          <a:xfrm>
            <a:off x="7233625" y="1659068"/>
            <a:ext cx="1517100" cy="17931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8" name="Google Shape;2378;p115"/>
          <p:cNvSpPr/>
          <p:nvPr/>
        </p:nvSpPr>
        <p:spPr>
          <a:xfrm>
            <a:off x="7233625" y="256438"/>
            <a:ext cx="1517100" cy="12678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79" name="Google Shape;2379;p115"/>
          <p:cNvCxnSpPr/>
          <p:nvPr/>
        </p:nvCxnSpPr>
        <p:spPr>
          <a:xfrm>
            <a:off x="6845765" y="1098100"/>
            <a:ext cx="2886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80" name="Google Shape;2380;p115"/>
          <p:cNvSpPr/>
          <p:nvPr/>
        </p:nvSpPr>
        <p:spPr>
          <a:xfrm>
            <a:off x="7443775" y="4618054"/>
            <a:ext cx="1096800" cy="1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INSTANCES (X)</a:t>
            </a: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1" name="Google Shape;2381;p115"/>
          <p:cNvSpPr/>
          <p:nvPr/>
        </p:nvSpPr>
        <p:spPr>
          <a:xfrm>
            <a:off x="7443775" y="3216526"/>
            <a:ext cx="1096800" cy="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ELASTICSEARCH CLIENTS</a:t>
            </a: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2" name="Google Shape;2382;p115"/>
          <p:cNvSpPr/>
          <p:nvPr/>
        </p:nvSpPr>
        <p:spPr>
          <a:xfrm>
            <a:off x="7438175" y="1292580"/>
            <a:ext cx="1096800" cy="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CUSTOM UI</a:t>
            </a:r>
            <a:endParaRPr sz="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83" name="Google Shape;2383;p115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7560815" y="416550"/>
            <a:ext cx="288433" cy="288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4" name="Google Shape;2384;p115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8143119" y="420693"/>
            <a:ext cx="280148" cy="280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5" name="Google Shape;2385;p115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7574216" y="873355"/>
            <a:ext cx="261634" cy="261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6" name="Google Shape;2386;p115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8110072" y="813486"/>
            <a:ext cx="346180" cy="346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7" name="Google Shape;2387;p115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8098568" y="1841901"/>
            <a:ext cx="477759" cy="294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8" name="Google Shape;2388;p115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7818924" y="2722262"/>
            <a:ext cx="346180" cy="346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9" name="Google Shape;2389;p115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7436900" y="1814850"/>
            <a:ext cx="477760" cy="257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0" name="Google Shape;2390;p115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8114029" y="2304650"/>
            <a:ext cx="431790" cy="218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1" name="Google Shape;2391;p115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7544249" y="2210060"/>
            <a:ext cx="337918" cy="397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2" name="Google Shape;2392;p115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5556608" y="4229981"/>
            <a:ext cx="861992" cy="275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3" name="Google Shape;2393;p115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3749631" y="3112792"/>
            <a:ext cx="861992" cy="275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4" name="Google Shape;2394;p115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3749631" y="3650424"/>
            <a:ext cx="861992" cy="275147"/>
          </a:xfrm>
          <a:prstGeom prst="rect">
            <a:avLst/>
          </a:prstGeom>
          <a:noFill/>
          <a:ln>
            <a:noFill/>
          </a:ln>
        </p:spPr>
      </p:pic>
      <p:sp>
        <p:nvSpPr>
          <p:cNvPr id="2395" name="Google Shape;2395;p115"/>
          <p:cNvSpPr/>
          <p:nvPr/>
        </p:nvSpPr>
        <p:spPr>
          <a:xfrm>
            <a:off x="5439600" y="1214650"/>
            <a:ext cx="1096800" cy="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MASTER (3)</a:t>
            </a: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6" name="Google Shape;2396;p115"/>
          <p:cNvSpPr/>
          <p:nvPr/>
        </p:nvSpPr>
        <p:spPr>
          <a:xfrm>
            <a:off x="5439600" y="1780640"/>
            <a:ext cx="1096800" cy="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INGEST  (X)</a:t>
            </a: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7" name="Google Shape;2397;p115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5556608" y="833917"/>
            <a:ext cx="861992" cy="275147"/>
          </a:xfrm>
          <a:prstGeom prst="rect">
            <a:avLst/>
          </a:prstGeom>
          <a:noFill/>
          <a:ln>
            <a:noFill/>
          </a:ln>
        </p:spPr>
      </p:pic>
      <p:sp>
        <p:nvSpPr>
          <p:cNvPr id="2398" name="Google Shape;2398;p115"/>
          <p:cNvSpPr/>
          <p:nvPr/>
        </p:nvSpPr>
        <p:spPr>
          <a:xfrm>
            <a:off x="5439600" y="2346655"/>
            <a:ext cx="1096800" cy="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Coordinating (X)</a:t>
            </a: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9" name="Google Shape;2399;p115"/>
          <p:cNvSpPr/>
          <p:nvPr/>
        </p:nvSpPr>
        <p:spPr>
          <a:xfrm>
            <a:off x="5439600" y="2912669"/>
            <a:ext cx="1096800" cy="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DATA - HOT  (X)</a:t>
            </a: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0" name="Google Shape;2400;p115"/>
          <p:cNvSpPr/>
          <p:nvPr/>
        </p:nvSpPr>
        <p:spPr>
          <a:xfrm>
            <a:off x="5439600" y="3478684"/>
            <a:ext cx="1096800" cy="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DATA - WARM (X)</a:t>
            </a: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1" name="Google Shape;2401;p115"/>
          <p:cNvSpPr/>
          <p:nvPr/>
        </p:nvSpPr>
        <p:spPr>
          <a:xfrm>
            <a:off x="5439600" y="4044674"/>
            <a:ext cx="1096800" cy="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ALERTING  (X)</a:t>
            </a: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2" name="Google Shape;2402;p115"/>
          <p:cNvSpPr/>
          <p:nvPr/>
        </p:nvSpPr>
        <p:spPr>
          <a:xfrm>
            <a:off x="5439600" y="4595915"/>
            <a:ext cx="1096800" cy="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MACHINE LEARNING (2+)</a:t>
            </a: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03" name="Google Shape;2403;p115"/>
          <p:cNvCxnSpPr/>
          <p:nvPr/>
        </p:nvCxnSpPr>
        <p:spPr>
          <a:xfrm>
            <a:off x="5376000" y="1479758"/>
            <a:ext cx="1224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2404" name="Google Shape;2404;p115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5556608" y="1399928"/>
            <a:ext cx="861992" cy="2751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05" name="Google Shape;2405;p115"/>
          <p:cNvCxnSpPr/>
          <p:nvPr/>
        </p:nvCxnSpPr>
        <p:spPr>
          <a:xfrm>
            <a:off x="5376000" y="2045986"/>
            <a:ext cx="1224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406" name="Google Shape;2406;p115"/>
          <p:cNvCxnSpPr/>
          <p:nvPr/>
        </p:nvCxnSpPr>
        <p:spPr>
          <a:xfrm>
            <a:off x="5376000" y="2615060"/>
            <a:ext cx="1224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2407" name="Google Shape;2407;p115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5556608" y="1965938"/>
            <a:ext cx="861992" cy="275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8" name="Google Shape;2408;p115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5556608" y="2531949"/>
            <a:ext cx="861992" cy="2751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09" name="Google Shape;2409;p115"/>
          <p:cNvCxnSpPr/>
          <p:nvPr/>
        </p:nvCxnSpPr>
        <p:spPr>
          <a:xfrm>
            <a:off x="5376000" y="3186033"/>
            <a:ext cx="1224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410" name="Google Shape;2410;p115"/>
          <p:cNvCxnSpPr/>
          <p:nvPr/>
        </p:nvCxnSpPr>
        <p:spPr>
          <a:xfrm>
            <a:off x="5376000" y="3746640"/>
            <a:ext cx="1224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2411" name="Google Shape;2411;p115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5556608" y="3097959"/>
            <a:ext cx="861992" cy="275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2" name="Google Shape;2412;p115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5556608" y="3663970"/>
            <a:ext cx="861992" cy="275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3" name="Google Shape;2413;p115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7555231" y="4198768"/>
            <a:ext cx="861992" cy="2751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14" name="Google Shape;2414;p115"/>
          <p:cNvCxnSpPr/>
          <p:nvPr/>
        </p:nvCxnSpPr>
        <p:spPr>
          <a:xfrm>
            <a:off x="3199175" y="3424463"/>
            <a:ext cx="1221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15" name="Google Shape;2415;p115"/>
          <p:cNvSpPr/>
          <p:nvPr/>
        </p:nvSpPr>
        <p:spPr>
          <a:xfrm>
            <a:off x="3600875" y="4094453"/>
            <a:ext cx="1096800" cy="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WORKERS (2+)</a:t>
            </a: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4" name="Shape 2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5" name="Google Shape;2135;p99"/>
          <p:cNvSpPr txBox="1"/>
          <p:nvPr>
            <p:ph type="title"/>
          </p:nvPr>
        </p:nvSpPr>
        <p:spPr>
          <a:xfrm>
            <a:off x="647700" y="1412807"/>
            <a:ext cx="7848600" cy="2317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"/>
              <a:buNone/>
            </a:pPr>
            <a:r>
              <a:rPr lang="en"/>
              <a:t>[Insert name of meetup]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"/>
              <a:buNone/>
            </a:pPr>
            <a:r>
              <a:rPr lang="en" sz="1800"/>
              <a:t>[name of organizer], [email organizer </a:t>
            </a:r>
            <a:br>
              <a:rPr lang="en" sz="1800"/>
            </a:br>
            <a:r>
              <a:rPr lang="en" sz="1800"/>
              <a:t>[position in Elastic]</a:t>
            </a:r>
            <a:endParaRPr sz="180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9" name="Shape 2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" name="Google Shape;2140;p100"/>
          <p:cNvSpPr txBox="1"/>
          <p:nvPr>
            <p:ph idx="1" type="body"/>
          </p:nvPr>
        </p:nvSpPr>
        <p:spPr>
          <a:xfrm>
            <a:off x="448550" y="710428"/>
            <a:ext cx="28335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/>
              <a:t>Agenda </a:t>
            </a:r>
            <a:endParaRPr/>
          </a:p>
        </p:txBody>
      </p:sp>
      <p:sp>
        <p:nvSpPr>
          <p:cNvPr id="2141" name="Google Shape;2141;p100"/>
          <p:cNvSpPr txBox="1"/>
          <p:nvPr>
            <p:ph idx="4" type="body"/>
          </p:nvPr>
        </p:nvSpPr>
        <p:spPr>
          <a:xfrm>
            <a:off x="448551" y="1558215"/>
            <a:ext cx="35901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rgbClr val="0077CC"/>
                </a:solidFill>
              </a:rPr>
              <a:t>19:00 PM</a:t>
            </a:r>
            <a:endParaRPr>
              <a:solidFill>
                <a:srgbClr val="0077CC"/>
              </a:solidFill>
            </a:endParaRPr>
          </a:p>
          <a:p>
            <a:pPr indent="0" lvl="1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rPr lang="en"/>
              <a:t>-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rgbClr val="0077CC"/>
                </a:solidFill>
              </a:rPr>
              <a:t>19:25 PM</a:t>
            </a:r>
            <a:endParaRPr>
              <a:solidFill>
                <a:srgbClr val="0077CC"/>
              </a:solidFill>
            </a:endParaRPr>
          </a:p>
          <a:p>
            <a:pPr indent="0" lvl="1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rPr lang="en"/>
              <a:t>-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rgbClr val="0077CC"/>
                </a:solidFill>
              </a:rPr>
              <a:t>19:30 PM</a:t>
            </a:r>
            <a:endParaRPr>
              <a:solidFill>
                <a:srgbClr val="0077CC"/>
              </a:solidFill>
            </a:endParaRPr>
          </a:p>
          <a:p>
            <a:pPr indent="0" lvl="1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rPr lang="en"/>
              <a:t>-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rgbClr val="0077CC"/>
                </a:solidFill>
              </a:rPr>
              <a:t>20:00 PM</a:t>
            </a:r>
            <a:endParaRPr>
              <a:solidFill>
                <a:srgbClr val="0077CC"/>
              </a:solidFill>
            </a:endParaRPr>
          </a:p>
          <a:p>
            <a:pPr indent="0" lvl="1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rPr lang="en"/>
              <a:t>-</a:t>
            </a:r>
            <a:endParaRPr/>
          </a:p>
          <a:p>
            <a:pPr indent="0" lvl="0" marL="0" rtl="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20:30 PM</a:t>
            </a:r>
            <a:endParaRPr>
              <a:solidFill>
                <a:schemeClr val="accent3"/>
              </a:solidFill>
            </a:endParaRPr>
          </a:p>
          <a:p>
            <a:pPr indent="0" lvl="1" marL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/>
              <a:t>-</a:t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pic>
        <p:nvPicPr>
          <p:cNvPr id="2142" name="Google Shape;2142;p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9796" y="245467"/>
            <a:ext cx="2086827" cy="911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3" name="Google Shape;2143;p1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19800" y="1168031"/>
            <a:ext cx="2086827" cy="907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4" name="Google Shape;2144;p10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36726" y="2046102"/>
            <a:ext cx="1653522" cy="1236808"/>
          </a:xfrm>
          <a:prstGeom prst="rect">
            <a:avLst/>
          </a:prstGeom>
          <a:noFill/>
          <a:ln>
            <a:noFill/>
          </a:ln>
        </p:spPr>
      </p:pic>
      <p:sp>
        <p:nvSpPr>
          <p:cNvPr id="2145" name="Google Shape;2145;p100"/>
          <p:cNvSpPr/>
          <p:nvPr/>
        </p:nvSpPr>
        <p:spPr>
          <a:xfrm>
            <a:off x="5369614" y="3508428"/>
            <a:ext cx="1081800" cy="584100"/>
          </a:xfrm>
          <a:prstGeom prst="rect">
            <a:avLst/>
          </a:prstGeom>
          <a:solidFill>
            <a:srgbClr val="008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46" name="Google Shape;2146;p100"/>
          <p:cNvSpPr/>
          <p:nvPr/>
        </p:nvSpPr>
        <p:spPr>
          <a:xfrm>
            <a:off x="6523275" y="3508428"/>
            <a:ext cx="1081800" cy="584100"/>
          </a:xfrm>
          <a:prstGeom prst="rect">
            <a:avLst/>
          </a:prstGeom>
          <a:solidFill>
            <a:srgbClr val="008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47" name="Google Shape;2147;p100"/>
          <p:cNvSpPr/>
          <p:nvPr/>
        </p:nvSpPr>
        <p:spPr>
          <a:xfrm>
            <a:off x="7676936" y="3508428"/>
            <a:ext cx="1081800" cy="584100"/>
          </a:xfrm>
          <a:prstGeom prst="rect">
            <a:avLst/>
          </a:prstGeom>
          <a:solidFill>
            <a:srgbClr val="008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48" name="Google Shape;2148;p100"/>
          <p:cNvSpPr/>
          <p:nvPr/>
        </p:nvSpPr>
        <p:spPr>
          <a:xfrm>
            <a:off x="5369614" y="4313880"/>
            <a:ext cx="1081800" cy="584100"/>
          </a:xfrm>
          <a:prstGeom prst="rect">
            <a:avLst/>
          </a:prstGeom>
          <a:solidFill>
            <a:srgbClr val="008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49" name="Google Shape;2149;p100"/>
          <p:cNvSpPr/>
          <p:nvPr/>
        </p:nvSpPr>
        <p:spPr>
          <a:xfrm>
            <a:off x="6523275" y="4313880"/>
            <a:ext cx="1081800" cy="584100"/>
          </a:xfrm>
          <a:prstGeom prst="rect">
            <a:avLst/>
          </a:prstGeom>
          <a:solidFill>
            <a:srgbClr val="008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50" name="Google Shape;2150;p100"/>
          <p:cNvSpPr/>
          <p:nvPr/>
        </p:nvSpPr>
        <p:spPr>
          <a:xfrm>
            <a:off x="7676936" y="4313880"/>
            <a:ext cx="1081800" cy="584100"/>
          </a:xfrm>
          <a:prstGeom prst="rect">
            <a:avLst/>
          </a:prstGeom>
          <a:solidFill>
            <a:srgbClr val="008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51" name="Google Shape;2151;p100"/>
          <p:cNvSpPr/>
          <p:nvPr/>
        </p:nvSpPr>
        <p:spPr>
          <a:xfrm>
            <a:off x="5744718" y="3339306"/>
            <a:ext cx="331800" cy="331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52" name="Google Shape;2152;p100"/>
          <p:cNvSpPr/>
          <p:nvPr/>
        </p:nvSpPr>
        <p:spPr>
          <a:xfrm>
            <a:off x="6898378" y="3339306"/>
            <a:ext cx="331800" cy="331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53" name="Google Shape;2153;p100"/>
          <p:cNvSpPr/>
          <p:nvPr/>
        </p:nvSpPr>
        <p:spPr>
          <a:xfrm>
            <a:off x="8052047" y="3339306"/>
            <a:ext cx="331800" cy="331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54" name="Google Shape;2154;p100"/>
          <p:cNvSpPr/>
          <p:nvPr/>
        </p:nvSpPr>
        <p:spPr>
          <a:xfrm>
            <a:off x="8052047" y="4171857"/>
            <a:ext cx="331800" cy="331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55" name="Google Shape;2155;p100"/>
          <p:cNvSpPr/>
          <p:nvPr/>
        </p:nvSpPr>
        <p:spPr>
          <a:xfrm>
            <a:off x="6898369" y="4171857"/>
            <a:ext cx="331800" cy="331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56" name="Google Shape;2156;p100"/>
          <p:cNvSpPr/>
          <p:nvPr/>
        </p:nvSpPr>
        <p:spPr>
          <a:xfrm>
            <a:off x="5744718" y="4171857"/>
            <a:ext cx="331800" cy="331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57" name="Google Shape;2157;p10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09800" y="4135200"/>
            <a:ext cx="404793" cy="4047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8" name="Google Shape;2158;p10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013372" y="4135192"/>
            <a:ext cx="404793" cy="4047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9" name="Google Shape;2159;p10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859601" y="4135183"/>
            <a:ext cx="408761" cy="4047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0" name="Google Shape;2160;p10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707823" y="3302643"/>
            <a:ext cx="404793" cy="4047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1" name="Google Shape;2161;p10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015357" y="3302640"/>
            <a:ext cx="408761" cy="4047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2" name="Google Shape;2162;p10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861595" y="3302627"/>
            <a:ext cx="404793" cy="404797"/>
          </a:xfrm>
          <a:prstGeom prst="rect">
            <a:avLst/>
          </a:prstGeom>
          <a:noFill/>
          <a:ln>
            <a:noFill/>
          </a:ln>
        </p:spPr>
      </p:pic>
      <p:sp>
        <p:nvSpPr>
          <p:cNvPr id="2163" name="Google Shape;2163;p100"/>
          <p:cNvSpPr txBox="1"/>
          <p:nvPr/>
        </p:nvSpPr>
        <p:spPr>
          <a:xfrm>
            <a:off x="5369614" y="3664363"/>
            <a:ext cx="10818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LOGGING</a:t>
            </a:r>
            <a:endParaRPr b="1"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64" name="Google Shape;2164;p100"/>
          <p:cNvSpPr txBox="1"/>
          <p:nvPr/>
        </p:nvSpPr>
        <p:spPr>
          <a:xfrm>
            <a:off x="6523274" y="3664363"/>
            <a:ext cx="10818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METRICS</a:t>
            </a:r>
            <a:endParaRPr b="1"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65" name="Google Shape;2165;p100"/>
          <p:cNvSpPr txBox="1"/>
          <p:nvPr/>
        </p:nvSpPr>
        <p:spPr>
          <a:xfrm>
            <a:off x="7676943" y="3664363"/>
            <a:ext cx="10818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APM</a:t>
            </a:r>
            <a:endParaRPr b="1"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66" name="Google Shape;2166;p100"/>
          <p:cNvSpPr txBox="1"/>
          <p:nvPr/>
        </p:nvSpPr>
        <p:spPr>
          <a:xfrm>
            <a:off x="5369623" y="4478002"/>
            <a:ext cx="10818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ADVANCED SEARCH</a:t>
            </a:r>
            <a:endParaRPr b="1"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67" name="Google Shape;2167;p100"/>
          <p:cNvSpPr txBox="1"/>
          <p:nvPr/>
        </p:nvSpPr>
        <p:spPr>
          <a:xfrm>
            <a:off x="6523264" y="4478002"/>
            <a:ext cx="10818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SECURITY ANALYTICS</a:t>
            </a:r>
            <a:endParaRPr b="1"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68" name="Google Shape;2168;p100"/>
          <p:cNvSpPr txBox="1"/>
          <p:nvPr/>
        </p:nvSpPr>
        <p:spPr>
          <a:xfrm>
            <a:off x="7676933" y="4478002"/>
            <a:ext cx="10818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DATA </a:t>
            </a:r>
            <a:br>
              <a:rPr b="1" lang="en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en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SCIENCE</a:t>
            </a:r>
            <a:endParaRPr b="1"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69" name="Google Shape;2169;p100"/>
          <p:cNvSpPr txBox="1"/>
          <p:nvPr/>
        </p:nvSpPr>
        <p:spPr>
          <a:xfrm rot="-5400000">
            <a:off x="4489600" y="1069739"/>
            <a:ext cx="11370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35966"/>
                </a:solidFill>
                <a:latin typeface="Open Sans"/>
                <a:ea typeface="Open Sans"/>
                <a:cs typeface="Open Sans"/>
                <a:sym typeface="Open Sans"/>
              </a:rPr>
              <a:t>FOUNDATION</a:t>
            </a:r>
            <a:endParaRPr b="1" sz="1000">
              <a:solidFill>
                <a:srgbClr val="5359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70" name="Google Shape;2170;p100"/>
          <p:cNvSpPr txBox="1"/>
          <p:nvPr/>
        </p:nvSpPr>
        <p:spPr>
          <a:xfrm rot="-5400000">
            <a:off x="4321887" y="4019202"/>
            <a:ext cx="1470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35966"/>
                </a:solidFill>
                <a:latin typeface="Open Sans"/>
                <a:ea typeface="Open Sans"/>
                <a:cs typeface="Open Sans"/>
                <a:sym typeface="Open Sans"/>
              </a:rPr>
              <a:t>SPECIALIZATIONS</a:t>
            </a:r>
            <a:endParaRPr b="1" sz="1000">
              <a:solidFill>
                <a:srgbClr val="5359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71" name="Google Shape;2171;p100"/>
          <p:cNvPicPr preferRelativeResize="0"/>
          <p:nvPr/>
        </p:nvPicPr>
        <p:blipFill rotWithShape="1">
          <a:blip r:embed="rId12">
            <a:alphaModFix/>
          </a:blip>
          <a:srcRect b="12479" l="0" r="0" t="12479"/>
          <a:stretch/>
        </p:blipFill>
        <p:spPr>
          <a:xfrm>
            <a:off x="4570412" y="0"/>
            <a:ext cx="4573500" cy="514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6" name="Shape 2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101"/>
          <p:cNvSpPr txBox="1"/>
          <p:nvPr>
            <p:ph type="title"/>
          </p:nvPr>
        </p:nvSpPr>
        <p:spPr>
          <a:xfrm>
            <a:off x="343932" y="91441"/>
            <a:ext cx="79620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</a:pPr>
            <a:r>
              <a:rPr lang="en"/>
              <a:t>About the meetup </a:t>
            </a:r>
            <a:endParaRPr/>
          </a:p>
        </p:txBody>
      </p:sp>
      <p:sp>
        <p:nvSpPr>
          <p:cNvPr id="2178" name="Google Shape;2178;p101"/>
          <p:cNvSpPr txBox="1"/>
          <p:nvPr>
            <p:ph idx="1" type="body"/>
          </p:nvPr>
        </p:nvSpPr>
        <p:spPr>
          <a:xfrm>
            <a:off x="343932" y="830983"/>
            <a:ext cx="79620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None/>
            </a:pPr>
            <a:r>
              <a:rPr i="1" lang="en" sz="1400"/>
              <a:t>Elastic [insert name of user group] </a:t>
            </a:r>
            <a:endParaRPr i="1" sz="1400"/>
          </a:p>
        </p:txBody>
      </p:sp>
      <p:sp>
        <p:nvSpPr>
          <p:cNvPr id="2179" name="Google Shape;2179;p101"/>
          <p:cNvSpPr txBox="1"/>
          <p:nvPr/>
        </p:nvSpPr>
        <p:spPr>
          <a:xfrm>
            <a:off x="845820" y="1603953"/>
            <a:ext cx="66294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Slides available on meetup.com</a:t>
            </a:r>
            <a:endParaRPr/>
          </a:p>
        </p:txBody>
      </p:sp>
      <p:sp>
        <p:nvSpPr>
          <p:cNvPr id="2180" name="Google Shape;2180;p101"/>
          <p:cNvSpPr txBox="1"/>
          <p:nvPr/>
        </p:nvSpPr>
        <p:spPr>
          <a:xfrm>
            <a:off x="845820" y="2211916"/>
            <a:ext cx="66294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09091"/>
                </a:solidFill>
                <a:latin typeface="Open Sans"/>
                <a:ea typeface="Open Sans"/>
                <a:cs typeface="Open Sans"/>
                <a:sym typeface="Open Sans"/>
              </a:rPr>
              <a:t>Recording will be made available </a:t>
            </a:r>
            <a:endParaRPr/>
          </a:p>
        </p:txBody>
      </p:sp>
      <p:sp>
        <p:nvSpPr>
          <p:cNvPr id="2181" name="Google Shape;2181;p101"/>
          <p:cNvSpPr txBox="1"/>
          <p:nvPr/>
        </p:nvSpPr>
        <p:spPr>
          <a:xfrm>
            <a:off x="845820" y="2819880"/>
            <a:ext cx="66294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09091"/>
                </a:solidFill>
                <a:latin typeface="Open Sans"/>
                <a:ea typeface="Open Sans"/>
                <a:cs typeface="Open Sans"/>
                <a:sym typeface="Open Sans"/>
              </a:rPr>
              <a:t>Upload your photos 	</a:t>
            </a:r>
            <a:endParaRPr/>
          </a:p>
        </p:txBody>
      </p:sp>
      <p:sp>
        <p:nvSpPr>
          <p:cNvPr id="2182" name="Google Shape;2182;p101"/>
          <p:cNvSpPr txBox="1"/>
          <p:nvPr/>
        </p:nvSpPr>
        <p:spPr>
          <a:xfrm>
            <a:off x="845820" y="3427843"/>
            <a:ext cx="66294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09091"/>
                </a:solidFill>
                <a:latin typeface="Open Sans"/>
                <a:ea typeface="Open Sans"/>
                <a:cs typeface="Open Sans"/>
                <a:sym typeface="Open Sans"/>
              </a:rPr>
              <a:t>Stickers &amp; Swag </a:t>
            </a:r>
            <a:endParaRPr/>
          </a:p>
        </p:txBody>
      </p:sp>
      <p:grpSp>
        <p:nvGrpSpPr>
          <p:cNvPr id="2183" name="Google Shape;2183;p101"/>
          <p:cNvGrpSpPr/>
          <p:nvPr/>
        </p:nvGrpSpPr>
        <p:grpSpPr>
          <a:xfrm>
            <a:off x="108" y="1493524"/>
            <a:ext cx="780900" cy="504600"/>
            <a:chOff x="108" y="1386841"/>
            <a:chExt cx="780900" cy="504600"/>
          </a:xfrm>
        </p:grpSpPr>
        <p:sp>
          <p:nvSpPr>
            <p:cNvPr id="2184" name="Google Shape;2184;p101"/>
            <p:cNvSpPr/>
            <p:nvPr/>
          </p:nvSpPr>
          <p:spPr>
            <a:xfrm rot="5400000">
              <a:off x="138258" y="1248691"/>
              <a:ext cx="504600" cy="7809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E9EAED"/>
            </a:solidFill>
            <a:ln>
              <a:noFill/>
            </a:ln>
          </p:spPr>
          <p:txBody>
            <a:bodyPr anchorCtr="0" anchor="t" bIns="45700" lIns="0" spcFirstLastPara="1" rIns="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85" name="Google Shape;2185;p101"/>
            <p:cNvSpPr/>
            <p:nvPr/>
          </p:nvSpPr>
          <p:spPr>
            <a:xfrm>
              <a:off x="342442" y="1456005"/>
              <a:ext cx="366600" cy="366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1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  <a:endParaRPr sz="1800"/>
            </a:p>
          </p:txBody>
        </p:sp>
      </p:grpSp>
      <p:grpSp>
        <p:nvGrpSpPr>
          <p:cNvPr id="2186" name="Google Shape;2186;p101"/>
          <p:cNvGrpSpPr/>
          <p:nvPr/>
        </p:nvGrpSpPr>
        <p:grpSpPr>
          <a:xfrm>
            <a:off x="108" y="2106985"/>
            <a:ext cx="780900" cy="504600"/>
            <a:chOff x="108" y="1935047"/>
            <a:chExt cx="780900" cy="504600"/>
          </a:xfrm>
        </p:grpSpPr>
        <p:sp>
          <p:nvSpPr>
            <p:cNvPr id="2187" name="Google Shape;2187;p101"/>
            <p:cNvSpPr/>
            <p:nvPr/>
          </p:nvSpPr>
          <p:spPr>
            <a:xfrm rot="5400000">
              <a:off x="138258" y="1796897"/>
              <a:ext cx="504600" cy="7809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E9EAED"/>
            </a:solidFill>
            <a:ln>
              <a:noFill/>
            </a:ln>
          </p:spPr>
          <p:txBody>
            <a:bodyPr anchorCtr="0" anchor="t" bIns="45700" lIns="0" spcFirstLastPara="1" rIns="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88" name="Google Shape;2188;p101"/>
            <p:cNvSpPr/>
            <p:nvPr/>
          </p:nvSpPr>
          <p:spPr>
            <a:xfrm>
              <a:off x="342442" y="2004212"/>
              <a:ext cx="366600" cy="366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1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  <a:endParaRPr sz="1800"/>
            </a:p>
          </p:txBody>
        </p:sp>
      </p:grpSp>
      <p:grpSp>
        <p:nvGrpSpPr>
          <p:cNvPr id="2189" name="Google Shape;2189;p101"/>
          <p:cNvGrpSpPr/>
          <p:nvPr/>
        </p:nvGrpSpPr>
        <p:grpSpPr>
          <a:xfrm>
            <a:off x="108" y="2720446"/>
            <a:ext cx="780900" cy="504600"/>
            <a:chOff x="108" y="2483254"/>
            <a:chExt cx="780900" cy="504600"/>
          </a:xfrm>
        </p:grpSpPr>
        <p:sp>
          <p:nvSpPr>
            <p:cNvPr id="2190" name="Google Shape;2190;p101"/>
            <p:cNvSpPr/>
            <p:nvPr/>
          </p:nvSpPr>
          <p:spPr>
            <a:xfrm rot="5400000">
              <a:off x="138258" y="2345104"/>
              <a:ext cx="504600" cy="7809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E9EAED"/>
            </a:solidFill>
            <a:ln>
              <a:noFill/>
            </a:ln>
          </p:spPr>
          <p:txBody>
            <a:bodyPr anchorCtr="0" anchor="t" bIns="45700" lIns="0" spcFirstLastPara="1" rIns="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91" name="Google Shape;2191;p101"/>
            <p:cNvSpPr/>
            <p:nvPr/>
          </p:nvSpPr>
          <p:spPr>
            <a:xfrm>
              <a:off x="342442" y="2552419"/>
              <a:ext cx="366600" cy="366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1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 sz="1800"/>
            </a:p>
          </p:txBody>
        </p:sp>
      </p:grpSp>
      <p:grpSp>
        <p:nvGrpSpPr>
          <p:cNvPr id="2192" name="Google Shape;2192;p101"/>
          <p:cNvGrpSpPr/>
          <p:nvPr/>
        </p:nvGrpSpPr>
        <p:grpSpPr>
          <a:xfrm>
            <a:off x="108" y="3333908"/>
            <a:ext cx="780900" cy="504600"/>
            <a:chOff x="108" y="3031462"/>
            <a:chExt cx="780900" cy="504600"/>
          </a:xfrm>
        </p:grpSpPr>
        <p:sp>
          <p:nvSpPr>
            <p:cNvPr id="2193" name="Google Shape;2193;p101"/>
            <p:cNvSpPr/>
            <p:nvPr/>
          </p:nvSpPr>
          <p:spPr>
            <a:xfrm rot="5400000">
              <a:off x="138258" y="2893312"/>
              <a:ext cx="504600" cy="7809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E9EAED"/>
            </a:solidFill>
            <a:ln>
              <a:noFill/>
            </a:ln>
          </p:spPr>
          <p:txBody>
            <a:bodyPr anchorCtr="0" anchor="t" bIns="45700" lIns="0" spcFirstLastPara="1" rIns="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94" name="Google Shape;2194;p101"/>
            <p:cNvSpPr/>
            <p:nvPr/>
          </p:nvSpPr>
          <p:spPr>
            <a:xfrm>
              <a:off x="342442" y="3100627"/>
              <a:ext cx="366600" cy="366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1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  <a:endParaRPr sz="1800"/>
            </a:p>
          </p:txBody>
        </p:sp>
      </p:grp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9" name="Shape 2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0" name="Google Shape;2200;p102"/>
          <p:cNvSpPr/>
          <p:nvPr/>
        </p:nvSpPr>
        <p:spPr>
          <a:xfrm>
            <a:off x="687700" y="2304521"/>
            <a:ext cx="2244900" cy="2168400"/>
          </a:xfrm>
          <a:prstGeom prst="rect">
            <a:avLst/>
          </a:prstGeom>
          <a:solidFill>
            <a:srgbClr val="E9EAE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01" name="Google Shape;2201;p102"/>
          <p:cNvSpPr/>
          <p:nvPr/>
        </p:nvSpPr>
        <p:spPr>
          <a:xfrm>
            <a:off x="3144934" y="2304521"/>
            <a:ext cx="2244900" cy="2168400"/>
          </a:xfrm>
          <a:prstGeom prst="rect">
            <a:avLst/>
          </a:prstGeom>
          <a:solidFill>
            <a:srgbClr val="E9EAE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02" name="Google Shape;2202;p102"/>
          <p:cNvSpPr/>
          <p:nvPr/>
        </p:nvSpPr>
        <p:spPr>
          <a:xfrm>
            <a:off x="5588072" y="2304521"/>
            <a:ext cx="2244900" cy="2168400"/>
          </a:xfrm>
          <a:prstGeom prst="rect">
            <a:avLst/>
          </a:prstGeom>
          <a:solidFill>
            <a:srgbClr val="E9EAE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03" name="Google Shape;2203;p102"/>
          <p:cNvSpPr txBox="1"/>
          <p:nvPr>
            <p:ph type="title"/>
          </p:nvPr>
        </p:nvSpPr>
        <p:spPr>
          <a:xfrm>
            <a:off x="343932" y="91441"/>
            <a:ext cx="79620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</a:pPr>
            <a:r>
              <a:rPr lang="en"/>
              <a:t>About Elastic [insert name user group]</a:t>
            </a:r>
            <a:endParaRPr/>
          </a:p>
        </p:txBody>
      </p:sp>
      <p:sp>
        <p:nvSpPr>
          <p:cNvPr id="2204" name="Google Shape;2204;p102"/>
          <p:cNvSpPr/>
          <p:nvPr/>
        </p:nvSpPr>
        <p:spPr>
          <a:xfrm>
            <a:off x="1069649" y="1575300"/>
            <a:ext cx="1481100" cy="1458900"/>
          </a:xfrm>
          <a:prstGeom prst="ellipse">
            <a:avLst/>
          </a:prstGeom>
          <a:solidFill>
            <a:schemeClr val="accent3"/>
          </a:solidFill>
          <a:ln cap="flat" cmpd="sng" w="76200">
            <a:solidFill>
              <a:srgbClr val="47B2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05" name="Google Shape;2205;p102"/>
          <p:cNvSpPr/>
          <p:nvPr/>
        </p:nvSpPr>
        <p:spPr>
          <a:xfrm>
            <a:off x="3531509" y="1575300"/>
            <a:ext cx="1481100" cy="1458900"/>
          </a:xfrm>
          <a:prstGeom prst="ellipse">
            <a:avLst/>
          </a:prstGeom>
          <a:solidFill>
            <a:schemeClr val="accent4"/>
          </a:solidFill>
          <a:ln cap="flat" cmpd="sng" w="76200">
            <a:solidFill>
              <a:srgbClr val="FCA99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06" name="Google Shape;2206;p102"/>
          <p:cNvSpPr/>
          <p:nvPr/>
        </p:nvSpPr>
        <p:spPr>
          <a:xfrm>
            <a:off x="5970019" y="1575300"/>
            <a:ext cx="1481100" cy="1458900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7DE2D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07" name="Google Shape;2207;p102"/>
          <p:cNvSpPr txBox="1"/>
          <p:nvPr/>
        </p:nvSpPr>
        <p:spPr>
          <a:xfrm>
            <a:off x="1053806" y="2074452"/>
            <a:ext cx="1512600" cy="5262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Hosts</a:t>
            </a:r>
            <a:endParaRPr b="1"/>
          </a:p>
        </p:txBody>
      </p:sp>
      <p:sp>
        <p:nvSpPr>
          <p:cNvPr id="2208" name="Google Shape;2208;p102"/>
          <p:cNvSpPr txBox="1"/>
          <p:nvPr/>
        </p:nvSpPr>
        <p:spPr>
          <a:xfrm>
            <a:off x="3515666" y="2074452"/>
            <a:ext cx="1512600" cy="5262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Speakers</a:t>
            </a:r>
            <a:endParaRPr b="1"/>
          </a:p>
        </p:txBody>
      </p:sp>
      <p:sp>
        <p:nvSpPr>
          <p:cNvPr id="2209" name="Google Shape;2209;p102"/>
          <p:cNvSpPr txBox="1"/>
          <p:nvPr/>
        </p:nvSpPr>
        <p:spPr>
          <a:xfrm>
            <a:off x="5954175" y="2074452"/>
            <a:ext cx="1512600" cy="5262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Co-organizers</a:t>
            </a:r>
            <a:endParaRPr b="1"/>
          </a:p>
        </p:txBody>
      </p:sp>
      <p:sp>
        <p:nvSpPr>
          <p:cNvPr id="2210" name="Google Shape;2210;p102"/>
          <p:cNvSpPr txBox="1"/>
          <p:nvPr/>
        </p:nvSpPr>
        <p:spPr>
          <a:xfrm>
            <a:off x="742325" y="3213224"/>
            <a:ext cx="2150700" cy="8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3037" lvl="0" marL="173037" marR="0" rtl="0" algn="l">
              <a:spcBef>
                <a:spcPts val="0"/>
              </a:spcBef>
              <a:spcAft>
                <a:spcPts val="0"/>
              </a:spcAft>
              <a:buClr>
                <a:srgbClr val="909091"/>
              </a:buClr>
              <a:buSzPts val="1200"/>
              <a:buFont typeface="Arial"/>
              <a:buChar char="•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Are you interested in hosting our next meetup?</a:t>
            </a:r>
            <a:endParaRPr/>
          </a:p>
          <a:p>
            <a:pPr indent="0" lvl="0" marL="4572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1" name="Google Shape;2211;p102"/>
          <p:cNvSpPr txBox="1"/>
          <p:nvPr/>
        </p:nvSpPr>
        <p:spPr>
          <a:xfrm>
            <a:off x="3203150" y="3103724"/>
            <a:ext cx="2142300" cy="8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3037" lvl="0" marL="173037" marR="0" rtl="0" algn="l">
              <a:spcBef>
                <a:spcPts val="0"/>
              </a:spcBef>
              <a:spcAft>
                <a:spcPts val="0"/>
              </a:spcAft>
              <a:buClr>
                <a:srgbClr val="909091"/>
              </a:buClr>
              <a:buSzPts val="1200"/>
              <a:buFont typeface="Arial"/>
              <a:buChar char="•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Are you interested in presenting at one of our meetups?</a:t>
            </a:r>
            <a:endParaRPr/>
          </a:p>
          <a:p>
            <a:pPr indent="-173037" lvl="0" marL="173037" marR="0" rtl="0" algn="l">
              <a:spcBef>
                <a:spcPts val="600"/>
              </a:spcBef>
              <a:spcAft>
                <a:spcPts val="0"/>
              </a:spcAft>
              <a:buClr>
                <a:srgbClr val="909091"/>
              </a:buClr>
              <a:buSzPts val="1200"/>
              <a:buFont typeface="Arial"/>
              <a:buChar char="•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Do you know someone who might be interested in presenting?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2" name="Google Shape;2212;p102"/>
          <p:cNvSpPr txBox="1"/>
          <p:nvPr/>
        </p:nvSpPr>
        <p:spPr>
          <a:xfrm>
            <a:off x="5639886" y="3213230"/>
            <a:ext cx="2142300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3037" lvl="0" marL="173037" marR="0" rtl="0" algn="l">
              <a:spcBef>
                <a:spcPts val="0"/>
              </a:spcBef>
              <a:spcAft>
                <a:spcPts val="0"/>
              </a:spcAft>
              <a:buClr>
                <a:srgbClr val="909091"/>
              </a:buClr>
              <a:buSzPts val="1200"/>
              <a:buFont typeface="Arial"/>
              <a:buChar char="•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Are you interested in becoming a co-organizer?</a:t>
            </a:r>
            <a:endParaRPr/>
          </a:p>
          <a:p>
            <a:pPr indent="0" lvl="0" marL="4572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3" name="Google Shape;2213;p102"/>
          <p:cNvSpPr txBox="1"/>
          <p:nvPr>
            <p:ph idx="1" type="body"/>
          </p:nvPr>
        </p:nvSpPr>
        <p:spPr>
          <a:xfrm>
            <a:off x="343932" y="830983"/>
            <a:ext cx="79620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None/>
            </a:pPr>
            <a:r>
              <a:rPr i="1" lang="en" sz="1400"/>
              <a:t>Wanted! </a:t>
            </a:r>
            <a:endParaRPr i="1" sz="1400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7" name="Shape 2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8" name="Google Shape;2218;p103"/>
          <p:cNvSpPr txBox="1"/>
          <p:nvPr>
            <p:ph type="title"/>
          </p:nvPr>
        </p:nvSpPr>
        <p:spPr>
          <a:xfrm>
            <a:off x="343932" y="91441"/>
            <a:ext cx="79620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</a:pPr>
            <a:r>
              <a:rPr lang="en"/>
              <a:t>Today’s Presentations </a:t>
            </a:r>
            <a:endParaRPr/>
          </a:p>
        </p:txBody>
      </p:sp>
      <p:sp>
        <p:nvSpPr>
          <p:cNvPr id="2219" name="Google Shape;2219;p103"/>
          <p:cNvSpPr txBox="1"/>
          <p:nvPr>
            <p:ph idx="1" type="body"/>
          </p:nvPr>
        </p:nvSpPr>
        <p:spPr>
          <a:xfrm>
            <a:off x="343932" y="830983"/>
            <a:ext cx="79620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None/>
            </a:pPr>
            <a:r>
              <a:rPr i="1" lang="en" sz="1400"/>
              <a:t>Elastic [insert name user group] </a:t>
            </a:r>
            <a:endParaRPr i="1" sz="1400"/>
          </a:p>
        </p:txBody>
      </p:sp>
      <p:sp>
        <p:nvSpPr>
          <p:cNvPr id="2220" name="Google Shape;2220;p103"/>
          <p:cNvSpPr txBox="1"/>
          <p:nvPr/>
        </p:nvSpPr>
        <p:spPr>
          <a:xfrm>
            <a:off x="845825" y="1603950"/>
            <a:ext cx="75861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Presentation 1</a:t>
            </a:r>
            <a:endParaRPr/>
          </a:p>
        </p:txBody>
      </p:sp>
      <p:sp>
        <p:nvSpPr>
          <p:cNvPr id="2221" name="Google Shape;2221;p103"/>
          <p:cNvSpPr txBox="1"/>
          <p:nvPr/>
        </p:nvSpPr>
        <p:spPr>
          <a:xfrm>
            <a:off x="845820" y="2211916"/>
            <a:ext cx="66294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09091"/>
                </a:solidFill>
                <a:latin typeface="Open Sans"/>
                <a:ea typeface="Open Sans"/>
                <a:cs typeface="Open Sans"/>
                <a:sym typeface="Open Sans"/>
              </a:rPr>
              <a:t>Presentation 2 </a:t>
            </a:r>
            <a:endParaRPr/>
          </a:p>
        </p:txBody>
      </p:sp>
      <p:grpSp>
        <p:nvGrpSpPr>
          <p:cNvPr id="2222" name="Google Shape;2222;p103"/>
          <p:cNvGrpSpPr/>
          <p:nvPr/>
        </p:nvGrpSpPr>
        <p:grpSpPr>
          <a:xfrm>
            <a:off x="108" y="1493524"/>
            <a:ext cx="780900" cy="504600"/>
            <a:chOff x="108" y="1386841"/>
            <a:chExt cx="780900" cy="504600"/>
          </a:xfrm>
        </p:grpSpPr>
        <p:sp>
          <p:nvSpPr>
            <p:cNvPr id="2223" name="Google Shape;2223;p103"/>
            <p:cNvSpPr/>
            <p:nvPr/>
          </p:nvSpPr>
          <p:spPr>
            <a:xfrm rot="5400000">
              <a:off x="138258" y="1248691"/>
              <a:ext cx="504600" cy="7809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E9EAED"/>
            </a:solidFill>
            <a:ln>
              <a:noFill/>
            </a:ln>
          </p:spPr>
          <p:txBody>
            <a:bodyPr anchorCtr="0" anchor="t" bIns="45700" lIns="0" spcFirstLastPara="1" rIns="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24" name="Google Shape;2224;p103"/>
            <p:cNvSpPr/>
            <p:nvPr/>
          </p:nvSpPr>
          <p:spPr>
            <a:xfrm>
              <a:off x="342442" y="1456005"/>
              <a:ext cx="366600" cy="366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1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  <a:endParaRPr sz="1800"/>
            </a:p>
          </p:txBody>
        </p:sp>
      </p:grpSp>
      <p:grpSp>
        <p:nvGrpSpPr>
          <p:cNvPr id="2225" name="Google Shape;2225;p103"/>
          <p:cNvGrpSpPr/>
          <p:nvPr/>
        </p:nvGrpSpPr>
        <p:grpSpPr>
          <a:xfrm>
            <a:off x="108" y="2106985"/>
            <a:ext cx="780900" cy="504600"/>
            <a:chOff x="108" y="1935047"/>
            <a:chExt cx="780900" cy="504600"/>
          </a:xfrm>
        </p:grpSpPr>
        <p:sp>
          <p:nvSpPr>
            <p:cNvPr id="2226" name="Google Shape;2226;p103"/>
            <p:cNvSpPr/>
            <p:nvPr/>
          </p:nvSpPr>
          <p:spPr>
            <a:xfrm rot="5400000">
              <a:off x="138258" y="1796897"/>
              <a:ext cx="504600" cy="7809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E9EAED"/>
            </a:solidFill>
            <a:ln>
              <a:noFill/>
            </a:ln>
          </p:spPr>
          <p:txBody>
            <a:bodyPr anchorCtr="0" anchor="t" bIns="45700" lIns="0" spcFirstLastPara="1" rIns="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27" name="Google Shape;2227;p103"/>
            <p:cNvSpPr/>
            <p:nvPr/>
          </p:nvSpPr>
          <p:spPr>
            <a:xfrm>
              <a:off x="342442" y="2004212"/>
              <a:ext cx="366600" cy="366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1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  <a:endParaRPr sz="180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31" name="Shape 2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2" name="Google Shape;2232;p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160" y="950434"/>
            <a:ext cx="1600948" cy="5487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33" name="Google Shape;2233;p104"/>
          <p:cNvCxnSpPr/>
          <p:nvPr/>
        </p:nvCxnSpPr>
        <p:spPr>
          <a:xfrm>
            <a:off x="2557635" y="1016142"/>
            <a:ext cx="0" cy="4929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34" name="Google Shape;2234;p104"/>
          <p:cNvSpPr txBox="1"/>
          <p:nvPr/>
        </p:nvSpPr>
        <p:spPr>
          <a:xfrm>
            <a:off x="698160" y="2706492"/>
            <a:ext cx="49314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74975" lIns="74975" spcFirstLastPara="1" rIns="74975" wrap="square" tIns="7497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[insert date]</a:t>
            </a:r>
            <a:endParaRPr sz="1500">
              <a:solidFill>
                <a:schemeClr val="dk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[insert time]</a:t>
            </a:r>
            <a:endParaRPr sz="1500">
              <a:solidFill>
                <a:schemeClr val="dk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[insert company,location]</a:t>
            </a:r>
            <a:endParaRPr sz="1500">
              <a:solidFill>
                <a:schemeClr val="dk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235" name="Google Shape;2235;p104"/>
          <p:cNvSpPr txBox="1"/>
          <p:nvPr/>
        </p:nvSpPr>
        <p:spPr>
          <a:xfrm>
            <a:off x="5813020" y="3609305"/>
            <a:ext cx="1524000" cy="5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74975" lIns="74975" spcFirstLastPara="1" rIns="74975" wrap="square" tIns="749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Open Sans SemiBold"/>
                <a:ea typeface="Open Sans SemiBold"/>
                <a:cs typeface="Open Sans SemiBold"/>
                <a:sym typeface="Open Sans SemiBold"/>
              </a:rPr>
              <a:t>[insert name]</a:t>
            </a:r>
            <a:endParaRPr sz="15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Open Sans"/>
                <a:ea typeface="Open Sans"/>
                <a:cs typeface="Open Sans"/>
                <a:sym typeface="Open Sans"/>
              </a:rPr>
              <a:t>[insert job title]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36" name="Google Shape;2236;p104"/>
          <p:cNvSpPr txBox="1"/>
          <p:nvPr/>
        </p:nvSpPr>
        <p:spPr>
          <a:xfrm>
            <a:off x="698160" y="1732289"/>
            <a:ext cx="49314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74975" lIns="74975" spcFirstLastPara="1" rIns="74975" wrap="square" tIns="749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[Insert talk title]</a:t>
            </a:r>
            <a:endParaRPr sz="2100">
              <a:solidFill>
                <a:schemeClr val="dk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237" name="Google Shape;2237;p104"/>
          <p:cNvSpPr txBox="1"/>
          <p:nvPr/>
        </p:nvSpPr>
        <p:spPr>
          <a:xfrm>
            <a:off x="2712600" y="1105450"/>
            <a:ext cx="1784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</a:t>
            </a:r>
            <a:r>
              <a:rPr lang="en" sz="1200"/>
              <a:t>Insert Company logo]</a:t>
            </a:r>
            <a:endParaRPr sz="1200"/>
          </a:p>
        </p:txBody>
      </p:sp>
      <p:sp>
        <p:nvSpPr>
          <p:cNvPr id="2238" name="Google Shape;2238;p104"/>
          <p:cNvSpPr txBox="1"/>
          <p:nvPr/>
        </p:nvSpPr>
        <p:spPr>
          <a:xfrm>
            <a:off x="5629550" y="1683625"/>
            <a:ext cx="2398500" cy="16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[insert speaker photo]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42" name="Shape 2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3" name="Google Shape;2243;p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160" y="950434"/>
            <a:ext cx="1600948" cy="5487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44" name="Google Shape;2244;p105"/>
          <p:cNvCxnSpPr/>
          <p:nvPr/>
        </p:nvCxnSpPr>
        <p:spPr>
          <a:xfrm>
            <a:off x="2557635" y="1016142"/>
            <a:ext cx="0" cy="4929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45" name="Google Shape;2245;p105"/>
          <p:cNvSpPr txBox="1"/>
          <p:nvPr/>
        </p:nvSpPr>
        <p:spPr>
          <a:xfrm>
            <a:off x="698160" y="2706492"/>
            <a:ext cx="49314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74975" lIns="74975" spcFirstLastPara="1" rIns="74975" wrap="square" tIns="7497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[insert date]</a:t>
            </a:r>
            <a:endParaRPr sz="1500">
              <a:solidFill>
                <a:schemeClr val="dk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[insert time]</a:t>
            </a:r>
            <a:endParaRPr sz="1500">
              <a:solidFill>
                <a:schemeClr val="dk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[insert company,location]</a:t>
            </a:r>
            <a:endParaRPr sz="1500">
              <a:solidFill>
                <a:schemeClr val="dk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246" name="Google Shape;2246;p105"/>
          <p:cNvSpPr txBox="1"/>
          <p:nvPr/>
        </p:nvSpPr>
        <p:spPr>
          <a:xfrm>
            <a:off x="5813020" y="3609305"/>
            <a:ext cx="1524000" cy="5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74975" lIns="74975" spcFirstLastPara="1" rIns="74975" wrap="square" tIns="749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Open Sans SemiBold"/>
                <a:ea typeface="Open Sans SemiBold"/>
                <a:cs typeface="Open Sans SemiBold"/>
                <a:sym typeface="Open Sans SemiBold"/>
              </a:rPr>
              <a:t>[insert name]</a:t>
            </a:r>
            <a:endParaRPr sz="15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Open Sans"/>
                <a:ea typeface="Open Sans"/>
                <a:cs typeface="Open Sans"/>
                <a:sym typeface="Open Sans"/>
              </a:rPr>
              <a:t>[insert job title]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47" name="Google Shape;2247;p105"/>
          <p:cNvSpPr txBox="1"/>
          <p:nvPr/>
        </p:nvSpPr>
        <p:spPr>
          <a:xfrm>
            <a:off x="698160" y="1732289"/>
            <a:ext cx="49314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74975" lIns="74975" spcFirstLastPara="1" rIns="74975" wrap="square" tIns="749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[Insert talk title]</a:t>
            </a:r>
            <a:endParaRPr sz="2100">
              <a:solidFill>
                <a:schemeClr val="dk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248" name="Google Shape;2248;p105"/>
          <p:cNvSpPr txBox="1"/>
          <p:nvPr/>
        </p:nvSpPr>
        <p:spPr>
          <a:xfrm>
            <a:off x="2712600" y="1105450"/>
            <a:ext cx="1784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[Insert Company logo]</a:t>
            </a:r>
            <a:endParaRPr sz="1200"/>
          </a:p>
        </p:txBody>
      </p:sp>
      <p:sp>
        <p:nvSpPr>
          <p:cNvPr id="2249" name="Google Shape;2249;p105"/>
          <p:cNvSpPr txBox="1"/>
          <p:nvPr/>
        </p:nvSpPr>
        <p:spPr>
          <a:xfrm>
            <a:off x="5629550" y="1683625"/>
            <a:ext cx="2398500" cy="16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[insert speaker photo]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4" name="Shape 2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" name="Google Shape;2255;p106"/>
          <p:cNvSpPr txBox="1"/>
          <p:nvPr>
            <p:ph idx="1" type="body"/>
          </p:nvPr>
        </p:nvSpPr>
        <p:spPr>
          <a:xfrm>
            <a:off x="818025" y="739150"/>
            <a:ext cx="6947400" cy="212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en"/>
              <a:t>Let’s get started! </a:t>
            </a:r>
            <a:endParaRPr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Custom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Elastic Template">
  <a:themeElements>
    <a:clrScheme name="Elastic">
      <a:dk1>
        <a:srgbClr val="000000"/>
      </a:dk1>
      <a:lt1>
        <a:srgbClr val="FFFFFF"/>
      </a:lt1>
      <a:dk2>
        <a:srgbClr val="434753"/>
      </a:dk2>
      <a:lt2>
        <a:srgbClr val="979CAB"/>
      </a:lt2>
      <a:accent1>
        <a:srgbClr val="00BFB3"/>
      </a:accent1>
      <a:accent2>
        <a:srgbClr val="FEC514"/>
      </a:accent2>
      <a:accent3>
        <a:srgbClr val="0077CC"/>
      </a:accent3>
      <a:accent4>
        <a:srgbClr val="FA734F"/>
      </a:accent4>
      <a:accent5>
        <a:srgbClr val="F04E98"/>
      </a:accent5>
      <a:accent6>
        <a:srgbClr val="434753"/>
      </a:accent6>
      <a:hlink>
        <a:srgbClr val="F04E98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Elastic Template">
  <a:themeElements>
    <a:clrScheme name="Elastic">
      <a:dk1>
        <a:srgbClr val="000000"/>
      </a:dk1>
      <a:lt1>
        <a:srgbClr val="FFFFFF"/>
      </a:lt1>
      <a:dk2>
        <a:srgbClr val="434753"/>
      </a:dk2>
      <a:lt2>
        <a:srgbClr val="979CAB"/>
      </a:lt2>
      <a:accent1>
        <a:srgbClr val="00BFB3"/>
      </a:accent1>
      <a:accent2>
        <a:srgbClr val="FEC514"/>
      </a:accent2>
      <a:accent3>
        <a:srgbClr val="0077CC"/>
      </a:accent3>
      <a:accent4>
        <a:srgbClr val="FA734F"/>
      </a:accent4>
      <a:accent5>
        <a:srgbClr val="F04E98"/>
      </a:accent5>
      <a:accent6>
        <a:srgbClr val="434753"/>
      </a:accent6>
      <a:hlink>
        <a:srgbClr val="F04E98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