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3EB-0E52-4263-8E9F-414E035CC7C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50EEE3-F2C6-4BB5-9EF2-2EB2A6AA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0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3EB-0E52-4263-8E9F-414E035CC7C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50EEE3-F2C6-4BB5-9EF2-2EB2A6AA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5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3EB-0E52-4263-8E9F-414E035CC7C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50EEE3-F2C6-4BB5-9EF2-2EB2A6AAEF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975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3EB-0E52-4263-8E9F-414E035CC7C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50EEE3-F2C6-4BB5-9EF2-2EB2A6AA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3EB-0E52-4263-8E9F-414E035CC7C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50EEE3-F2C6-4BB5-9EF2-2EB2A6AAEF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4617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3EB-0E52-4263-8E9F-414E035CC7C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50EEE3-F2C6-4BB5-9EF2-2EB2A6AA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4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3EB-0E52-4263-8E9F-414E035CC7C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EEE3-F2C6-4BB5-9EF2-2EB2A6AA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9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3EB-0E52-4263-8E9F-414E035CC7C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EEE3-F2C6-4BB5-9EF2-2EB2A6AA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3EB-0E52-4263-8E9F-414E035CC7C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EEE3-F2C6-4BB5-9EF2-2EB2A6AA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3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3EB-0E52-4263-8E9F-414E035CC7C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50EEE3-F2C6-4BB5-9EF2-2EB2A6AA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2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3EB-0E52-4263-8E9F-414E035CC7C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50EEE3-F2C6-4BB5-9EF2-2EB2A6AA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3EB-0E52-4263-8E9F-414E035CC7C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50EEE3-F2C6-4BB5-9EF2-2EB2A6AA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8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3EB-0E52-4263-8E9F-414E035CC7C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EEE3-F2C6-4BB5-9EF2-2EB2A6AA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7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3EB-0E52-4263-8E9F-414E035CC7C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EEE3-F2C6-4BB5-9EF2-2EB2A6AA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2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3EB-0E52-4263-8E9F-414E035CC7C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EEE3-F2C6-4BB5-9EF2-2EB2A6AA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3EB-0E52-4263-8E9F-414E035CC7C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50EEE3-F2C6-4BB5-9EF2-2EB2A6AA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1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B3EB-0E52-4263-8E9F-414E035CC7C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50EEE3-F2C6-4BB5-9EF2-2EB2A6AA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3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1D3C-BAE0-416E-8E6F-53DE138F5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760561"/>
            <a:ext cx="8915399" cy="2429301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and improved image compression technique using Huffman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D04B7-59B9-45E2-BE17-F1B443EC8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517409"/>
            <a:ext cx="8915399" cy="204716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Shrikant M. Patil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Aparna P.</a:t>
            </a:r>
          </a:p>
        </p:txBody>
      </p:sp>
    </p:spTree>
    <p:extLst>
      <p:ext uri="{BB962C8B-B14F-4D97-AF65-F5344CB8AC3E}">
        <p14:creationId xmlns:p14="http://schemas.microsoft.com/office/powerpoint/2010/main" val="1430827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D0F7-1879-43DD-9AAA-C1A6B2AE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838" y="2060812"/>
            <a:ext cx="4353637" cy="2715904"/>
          </a:xfrm>
        </p:spPr>
        <p:txBody>
          <a:bodyPr>
            <a:normAutofit/>
          </a:bodyPr>
          <a:lstStyle/>
          <a:p>
            <a:pPr algn="ctr"/>
            <a:r>
              <a:rPr lang="en-US" sz="7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6837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0CA1-36F2-4B75-8B7B-A65A79B4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5953-AD6A-4AF8-997E-B49A5D96F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6663"/>
            <a:ext cx="8915400" cy="44645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97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4378-AEE6-4E73-BE50-7420DDFA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80A8E-0CD0-43BF-A92F-9E1BC242E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504" y="491319"/>
            <a:ext cx="10181230" cy="61960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Frequency Dictionary: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arenR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arenR" startAt="2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arenR" startAt="2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Huffman Tree and assign codes to characters by traversing the tree from root :</a:t>
            </a:r>
          </a:p>
          <a:p>
            <a:pPr marL="0" indent="0" algn="just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3DCF2-D06F-4A0A-B1E1-35CF2695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330" y="2363213"/>
            <a:ext cx="9645574" cy="1553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911A5F-B376-4BED-839D-09E94DA76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873" y="4937385"/>
            <a:ext cx="9402487" cy="17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07AC-3B62-44D1-BDB4-5445163A9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391" y="620889"/>
            <a:ext cx="9976513" cy="583450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arenR" startAt="3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 the input file by replacing characters with its code and save it as binary (.bin) file :</a:t>
            </a:r>
          </a:p>
          <a:p>
            <a:pPr marL="914400" lvl="1" indent="-457200">
              <a:buFont typeface="+mj-lt"/>
              <a:buAutoNum type="arabicParenR" startAt="3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arenR" startAt="3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arenR" startAt="4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reconstruction: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the binary file and replace the valid Huffman codes with character values.</a:t>
            </a:r>
          </a:p>
          <a:p>
            <a:pPr marL="457200" lvl="1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9060B2-4C88-445F-A274-BB78228C8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28" y="1689536"/>
            <a:ext cx="9231013" cy="23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65B5-110B-46F0-82CD-A3035946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714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931E28-477A-463E-88D8-1642D4EB5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8932" y="1163195"/>
            <a:ext cx="5413116" cy="5562207"/>
          </a:xfrm>
        </p:spPr>
      </p:pic>
    </p:spTree>
    <p:extLst>
      <p:ext uri="{BB962C8B-B14F-4D97-AF65-F5344CB8AC3E}">
        <p14:creationId xmlns:p14="http://schemas.microsoft.com/office/powerpoint/2010/main" val="84160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2C00F1-7688-4F0F-ADE2-FCA47ED7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451" y="1264026"/>
            <a:ext cx="2613743" cy="24553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1F8F75-DB7D-45D7-83AA-5DBB39BB9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983" y="348622"/>
            <a:ext cx="4610743" cy="1419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BA816C-9CD9-454B-8BA2-448D115D7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299" y="2007563"/>
            <a:ext cx="4496427" cy="1352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8D74F0-F572-43A8-9EFC-CD4433FFE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3299" y="3599820"/>
            <a:ext cx="4525006" cy="13813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156B5A-3562-44BA-9897-C1C50AFBA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851" y="5156875"/>
            <a:ext cx="4401164" cy="13813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C21BB8-C538-4537-915F-02E6334850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2955" y="4127198"/>
            <a:ext cx="2711240" cy="2597254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D8B2EE-69EB-4A9F-A830-A23E0D789C51}"/>
              </a:ext>
            </a:extLst>
          </p:cNvPr>
          <p:cNvSpPr/>
          <p:nvPr/>
        </p:nvSpPr>
        <p:spPr>
          <a:xfrm>
            <a:off x="5431809" y="2007563"/>
            <a:ext cx="1147174" cy="462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45B4ED-70B0-4828-9D7F-6DC15C5E572A}"/>
              </a:ext>
            </a:extLst>
          </p:cNvPr>
          <p:cNvSpPr txBox="1"/>
          <p:nvPr/>
        </p:nvSpPr>
        <p:spPr>
          <a:xfrm>
            <a:off x="2759179" y="850130"/>
            <a:ext cx="271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original 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CABB2-E002-45E5-8BCC-04D5AEE04527}"/>
              </a:ext>
            </a:extLst>
          </p:cNvPr>
          <p:cNvSpPr txBox="1"/>
          <p:nvPr/>
        </p:nvSpPr>
        <p:spPr>
          <a:xfrm>
            <a:off x="2797791" y="3719360"/>
            <a:ext cx="263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Reconstructed 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EE3954-093F-47C9-89A0-C4637541DD3C}"/>
              </a:ext>
            </a:extLst>
          </p:cNvPr>
          <p:cNvSpPr txBox="1"/>
          <p:nvPr/>
        </p:nvSpPr>
        <p:spPr>
          <a:xfrm>
            <a:off x="1650616" y="367610"/>
            <a:ext cx="324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:</a:t>
            </a:r>
          </a:p>
        </p:txBody>
      </p:sp>
    </p:spTree>
    <p:extLst>
      <p:ext uri="{BB962C8B-B14F-4D97-AF65-F5344CB8AC3E}">
        <p14:creationId xmlns:p14="http://schemas.microsoft.com/office/powerpoint/2010/main" val="202897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D6C6F0-DB90-4601-BCFF-98253131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79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93665F-9DE9-46B8-89AE-B77DB9938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197" y="1514901"/>
            <a:ext cx="10167582" cy="420351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ffect of no. of blocks of 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on compression ratio 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images with different resolution: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B3FB0A-244F-495D-8796-5A02FF0E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88" y="3429000"/>
            <a:ext cx="4286012" cy="3214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47737B-8245-41F5-B635-D78422E9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604" y="285615"/>
            <a:ext cx="3618708" cy="2744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0F4B01-25DB-4936-9C1A-B08D555B3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358" y="3755574"/>
            <a:ext cx="3960421" cy="28168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1D78F7-EA01-4A9F-8EB9-B2F01FD28E75}"/>
              </a:ext>
            </a:extLst>
          </p:cNvPr>
          <p:cNvSpPr txBox="1"/>
          <p:nvPr/>
        </p:nvSpPr>
        <p:spPr>
          <a:xfrm>
            <a:off x="6096000" y="2003720"/>
            <a:ext cx="130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256x256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8D352-1B9C-4FA3-A726-2D3FC20480DF}"/>
              </a:ext>
            </a:extLst>
          </p:cNvPr>
          <p:cNvSpPr txBox="1"/>
          <p:nvPr/>
        </p:nvSpPr>
        <p:spPr>
          <a:xfrm>
            <a:off x="3322052" y="307533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512x512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1A5D44-BB42-40A4-9A48-4C02ADB71745}"/>
              </a:ext>
            </a:extLst>
          </p:cNvPr>
          <p:cNvSpPr txBox="1"/>
          <p:nvPr/>
        </p:nvSpPr>
        <p:spPr>
          <a:xfrm>
            <a:off x="9253140" y="338624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1024x1024</a:t>
            </a:r>
          </a:p>
        </p:txBody>
      </p:sp>
    </p:spTree>
    <p:extLst>
      <p:ext uri="{BB962C8B-B14F-4D97-AF65-F5344CB8AC3E}">
        <p14:creationId xmlns:p14="http://schemas.microsoft.com/office/powerpoint/2010/main" val="225315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ECEA-8C26-4C74-A2B3-43BBA1DC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504" y="532263"/>
            <a:ext cx="9703108" cy="63257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Window size = 4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FB464-CCCF-4E7D-BC91-0E1D14F28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49" y="1716741"/>
            <a:ext cx="4294496" cy="3085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7F6A34-8473-4D18-8469-6E7DF283D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2" y="3655848"/>
            <a:ext cx="3980230" cy="2773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3FF398-90C5-455B-8479-FED06B402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266" y="428779"/>
            <a:ext cx="4302206" cy="295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1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DBDA-0D11-41C2-964D-32332F56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B792-E802-4590-820D-59743326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164" y="1569493"/>
            <a:ext cx="9812740" cy="43417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[1]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Fast and Improved Image Compression Technique Using Huffman Coding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Rachit Patel, Virendra Kumar, Vaibhav Tyagi, Vishal Asthana, Department of ECE ABES-IT, Ghaziabad, India. presented at the IEEE Wisp NET 2016 conference.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46840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</TotalTime>
  <Words>179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Wisp</vt:lpstr>
      <vt:lpstr>Fast and improved image compression technique using Huffman coding</vt:lpstr>
      <vt:lpstr>Content</vt:lpstr>
      <vt:lpstr> </vt:lpstr>
      <vt:lpstr>PowerPoint Presentation</vt:lpstr>
      <vt:lpstr>Proposed Method</vt:lpstr>
      <vt:lpstr>PowerPoint Presentation</vt:lpstr>
      <vt:lpstr>Results and conclusion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and improved image compression technique using Huffman coding</dc:title>
  <dc:creator>shrikant patil</dc:creator>
  <cp:lastModifiedBy>shrikant patil</cp:lastModifiedBy>
  <cp:revision>30</cp:revision>
  <dcterms:created xsi:type="dcterms:W3CDTF">2021-01-11T02:59:48Z</dcterms:created>
  <dcterms:modified xsi:type="dcterms:W3CDTF">2021-01-11T05:49:40Z</dcterms:modified>
</cp:coreProperties>
</file>