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karan Kanagaraj" initials="SK" lastIdx="1" clrIdx="0">
    <p:extLst>
      <p:ext uri="{19B8F6BF-5375-455C-9EA6-DF929625EA0E}">
        <p15:presenceInfo xmlns:p15="http://schemas.microsoft.com/office/powerpoint/2012/main" userId="058d9d2194df0e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BC4FF"/>
    <a:srgbClr val="B6CCFE"/>
    <a:srgbClr val="C1D3FE"/>
    <a:srgbClr val="CCDBFD"/>
    <a:srgbClr val="D7E3FC"/>
    <a:srgbClr val="E2EAFC"/>
    <a:srgbClr val="EDF2F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1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karan Kanagaraj" userId="058d9d2194df0e4f" providerId="LiveId" clId="{8CA9A994-4205-4B78-A562-72827EEEC031}"/>
    <pc:docChg chg="undo custSel mod modSld">
      <pc:chgData name="Shrikaran Kanagaraj" userId="058d9d2194df0e4f" providerId="LiveId" clId="{8CA9A994-4205-4B78-A562-72827EEEC031}" dt="2020-12-13T05:06:10.322" v="3383" actId="20577"/>
      <pc:docMkLst>
        <pc:docMk/>
      </pc:docMkLst>
      <pc:sldChg chg="addSp modSp mod modClrScheme addCm delCm chgLayout">
        <pc:chgData name="Shrikaran Kanagaraj" userId="058d9d2194df0e4f" providerId="LiveId" clId="{8CA9A994-4205-4B78-A562-72827EEEC031}" dt="2020-12-13T04:36:50.356" v="2729" actId="255"/>
        <pc:sldMkLst>
          <pc:docMk/>
          <pc:sldMk cId="264528369" sldId="256"/>
        </pc:sldMkLst>
        <pc:spChg chg="add mod ord">
          <ac:chgData name="Shrikaran Kanagaraj" userId="058d9d2194df0e4f" providerId="LiveId" clId="{8CA9A994-4205-4B78-A562-72827EEEC031}" dt="2020-12-12T19:43:38.310" v="2672" actId="14100"/>
          <ac:spMkLst>
            <pc:docMk/>
            <pc:sldMk cId="264528369" sldId="256"/>
            <ac:spMk id="2" creationId="{78E06FC1-55A1-454D-BDFA-51647907A6A4}"/>
          </ac:spMkLst>
        </pc:spChg>
        <pc:spChg chg="add mod ord">
          <ac:chgData name="Shrikaran Kanagaraj" userId="058d9d2194df0e4f" providerId="LiveId" clId="{8CA9A994-4205-4B78-A562-72827EEEC031}" dt="2020-12-12T19:43:26.614" v="2669" actId="14100"/>
          <ac:spMkLst>
            <pc:docMk/>
            <pc:sldMk cId="264528369" sldId="256"/>
            <ac:spMk id="3" creationId="{A14DD884-D682-4CC9-A347-E9DC56C4613E}"/>
          </ac:spMkLst>
        </pc:spChg>
        <pc:spChg chg="add mod">
          <ac:chgData name="Shrikaran Kanagaraj" userId="058d9d2194df0e4f" providerId="LiveId" clId="{8CA9A994-4205-4B78-A562-72827EEEC031}" dt="2020-12-13T04:36:50.356" v="2729" actId="255"/>
          <ac:spMkLst>
            <pc:docMk/>
            <pc:sldMk cId="264528369" sldId="256"/>
            <ac:spMk id="4" creationId="{8AE4BC74-E784-4A04-8CB3-F9438A0FB3A7}"/>
          </ac:spMkLst>
        </pc:spChg>
        <pc:picChg chg="mod">
          <ac:chgData name="Shrikaran Kanagaraj" userId="058d9d2194df0e4f" providerId="LiveId" clId="{8CA9A994-4205-4B78-A562-72827EEEC031}" dt="2020-12-11T17:18:09.155" v="2049" actId="207"/>
          <ac:picMkLst>
            <pc:docMk/>
            <pc:sldMk cId="264528369" sldId="256"/>
            <ac:picMk id="57" creationId="{DEF2AE92-9063-4117-B910-7BD5C6FF4F0B}"/>
          </ac:picMkLst>
        </pc:picChg>
        <pc:picChg chg="mod">
          <ac:chgData name="Shrikaran Kanagaraj" userId="058d9d2194df0e4f" providerId="LiveId" clId="{8CA9A994-4205-4B78-A562-72827EEEC031}" dt="2020-12-11T17:18:13.531" v="2050" actId="207"/>
          <ac:picMkLst>
            <pc:docMk/>
            <pc:sldMk cId="264528369" sldId="256"/>
            <ac:picMk id="58" creationId="{A09EEA90-13CD-46EF-9A28-B87AF5CEF39E}"/>
          </ac:picMkLst>
        </pc:picChg>
        <pc:picChg chg="mod">
          <ac:chgData name="Shrikaran Kanagaraj" userId="058d9d2194df0e4f" providerId="LiveId" clId="{8CA9A994-4205-4B78-A562-72827EEEC031}" dt="2020-12-11T17:18:23.581" v="2052" actId="207"/>
          <ac:picMkLst>
            <pc:docMk/>
            <pc:sldMk cId="264528369" sldId="256"/>
            <ac:picMk id="59" creationId="{3470590B-0AED-453E-9E98-5C336C656662}"/>
          </ac:picMkLst>
        </pc:picChg>
        <pc:picChg chg="mod">
          <ac:chgData name="Shrikaran Kanagaraj" userId="058d9d2194df0e4f" providerId="LiveId" clId="{8CA9A994-4205-4B78-A562-72827EEEC031}" dt="2020-12-11T17:18:18.842" v="2051" actId="207"/>
          <ac:picMkLst>
            <pc:docMk/>
            <pc:sldMk cId="264528369" sldId="256"/>
            <ac:picMk id="60" creationId="{399D487E-C74F-44C4-8A04-71E7AFFA375F}"/>
          </ac:picMkLst>
        </pc:picChg>
        <pc:picChg chg="mod">
          <ac:chgData name="Shrikaran Kanagaraj" userId="058d9d2194df0e4f" providerId="LiveId" clId="{8CA9A994-4205-4B78-A562-72827EEEC031}" dt="2020-12-11T17:18:37.420" v="2053" actId="207"/>
          <ac:picMkLst>
            <pc:docMk/>
            <pc:sldMk cId="264528369" sldId="256"/>
            <ac:picMk id="61" creationId="{FC57603A-3E78-45E5-999A-C2105EB392A6}"/>
          </ac:picMkLst>
        </pc:picChg>
        <pc:picChg chg="mod">
          <ac:chgData name="Shrikaran Kanagaraj" userId="058d9d2194df0e4f" providerId="LiveId" clId="{8CA9A994-4205-4B78-A562-72827EEEC031}" dt="2020-12-11T17:18:45.324" v="2054" actId="207"/>
          <ac:picMkLst>
            <pc:docMk/>
            <pc:sldMk cId="264528369" sldId="256"/>
            <ac:picMk id="62" creationId="{72E42D2F-607E-433F-9D80-3DA413008BA2}"/>
          </ac:picMkLst>
        </pc:picChg>
      </pc:sldChg>
      <pc:sldChg chg="addSp delSp modSp mod modClrScheme chgLayout">
        <pc:chgData name="Shrikaran Kanagaraj" userId="058d9d2194df0e4f" providerId="LiveId" clId="{8CA9A994-4205-4B78-A562-72827EEEC031}" dt="2020-12-12T13:10:29.204" v="2314" actId="20577"/>
        <pc:sldMkLst>
          <pc:docMk/>
          <pc:sldMk cId="1676612580" sldId="257"/>
        </pc:sldMkLst>
        <pc:spChg chg="add del mod ord">
          <ac:chgData name="Shrikaran Kanagaraj" userId="058d9d2194df0e4f" providerId="LiveId" clId="{8CA9A994-4205-4B78-A562-72827EEEC031}" dt="2020-12-10T08:08:03.458" v="245" actId="700"/>
          <ac:spMkLst>
            <pc:docMk/>
            <pc:sldMk cId="1676612580" sldId="257"/>
            <ac:spMk id="31" creationId="{27B2C7C7-7D5E-409F-993D-BB77E32A61F0}"/>
          </ac:spMkLst>
        </pc:spChg>
        <pc:spChg chg="add del mod ord">
          <ac:chgData name="Shrikaran Kanagaraj" userId="058d9d2194df0e4f" providerId="LiveId" clId="{8CA9A994-4205-4B78-A562-72827EEEC031}" dt="2020-12-10T08:08:03.458" v="245" actId="700"/>
          <ac:spMkLst>
            <pc:docMk/>
            <pc:sldMk cId="1676612580" sldId="257"/>
            <ac:spMk id="32" creationId="{4441B48B-3C67-4B68-9A7B-D6833C5D0F3C}"/>
          </ac:spMkLst>
        </pc:spChg>
        <pc:spChg chg="add del mod ord">
          <ac:chgData name="Shrikaran Kanagaraj" userId="058d9d2194df0e4f" providerId="LiveId" clId="{8CA9A994-4205-4B78-A562-72827EEEC031}" dt="2020-12-10T08:08:18.490" v="249" actId="700"/>
          <ac:spMkLst>
            <pc:docMk/>
            <pc:sldMk cId="1676612580" sldId="257"/>
            <ac:spMk id="33" creationId="{7BD5B665-E63B-4726-A8C9-A18367D1CB5E}"/>
          </ac:spMkLst>
        </pc:spChg>
        <pc:spChg chg="add del mod ord">
          <ac:chgData name="Shrikaran Kanagaraj" userId="058d9d2194df0e4f" providerId="LiveId" clId="{8CA9A994-4205-4B78-A562-72827EEEC031}" dt="2020-12-10T08:08:18.490" v="249" actId="700"/>
          <ac:spMkLst>
            <pc:docMk/>
            <pc:sldMk cId="1676612580" sldId="257"/>
            <ac:spMk id="34" creationId="{84974466-8809-4B10-8B47-19A6046599B4}"/>
          </ac:spMkLst>
        </pc:spChg>
        <pc:spChg chg="add mod ord">
          <ac:chgData name="Shrikaran Kanagaraj" userId="058d9d2194df0e4f" providerId="LiveId" clId="{8CA9A994-4205-4B78-A562-72827EEEC031}" dt="2020-12-10T08:09:22.866" v="272" actId="20577"/>
          <ac:spMkLst>
            <pc:docMk/>
            <pc:sldMk cId="1676612580" sldId="257"/>
            <ac:spMk id="35" creationId="{EBFAE53E-9454-4613-AB66-2861C361D53B}"/>
          </ac:spMkLst>
        </pc:spChg>
        <pc:spChg chg="add mod ord">
          <ac:chgData name="Shrikaran Kanagaraj" userId="058d9d2194df0e4f" providerId="LiveId" clId="{8CA9A994-4205-4B78-A562-72827EEEC031}" dt="2020-12-12T13:10:29.204" v="2314" actId="20577"/>
          <ac:spMkLst>
            <pc:docMk/>
            <pc:sldMk cId="1676612580" sldId="257"/>
            <ac:spMk id="36" creationId="{4E15F447-941A-40EA-89F2-1337FFF9A814}"/>
          </ac:spMkLst>
        </pc:spChg>
        <pc:picChg chg="mod">
          <ac:chgData name="Shrikaran Kanagaraj" userId="058d9d2194df0e4f" providerId="LiveId" clId="{8CA9A994-4205-4B78-A562-72827EEEC031}" dt="2020-12-11T17:17:24.378" v="2043" actId="207"/>
          <ac:picMkLst>
            <pc:docMk/>
            <pc:sldMk cId="1676612580" sldId="257"/>
            <ac:picMk id="24" creationId="{4DAE724A-5612-46F4-AD22-194F4EAB29B4}"/>
          </ac:picMkLst>
        </pc:picChg>
        <pc:picChg chg="mod">
          <ac:chgData name="Shrikaran Kanagaraj" userId="058d9d2194df0e4f" providerId="LiveId" clId="{8CA9A994-4205-4B78-A562-72827EEEC031}" dt="2020-12-11T17:17:30.576" v="2044" actId="207"/>
          <ac:picMkLst>
            <pc:docMk/>
            <pc:sldMk cId="1676612580" sldId="257"/>
            <ac:picMk id="26" creationId="{991DBCCD-A578-404C-B896-BC6CEE734A48}"/>
          </ac:picMkLst>
        </pc:picChg>
        <pc:picChg chg="mod">
          <ac:chgData name="Shrikaran Kanagaraj" userId="058d9d2194df0e4f" providerId="LiveId" clId="{8CA9A994-4205-4B78-A562-72827EEEC031}" dt="2020-12-11T17:17:43.255" v="2046" actId="207"/>
          <ac:picMkLst>
            <pc:docMk/>
            <pc:sldMk cId="1676612580" sldId="257"/>
            <ac:picMk id="27" creationId="{570E6C78-5DC6-411B-B6F8-E04B8FE8C18B}"/>
          </ac:picMkLst>
        </pc:picChg>
        <pc:picChg chg="mod">
          <ac:chgData name="Shrikaran Kanagaraj" userId="058d9d2194df0e4f" providerId="LiveId" clId="{8CA9A994-4205-4B78-A562-72827EEEC031}" dt="2020-12-11T17:17:38.153" v="2045" actId="207"/>
          <ac:picMkLst>
            <pc:docMk/>
            <pc:sldMk cId="1676612580" sldId="257"/>
            <ac:picMk id="28" creationId="{E03BAA0F-D58B-4933-BF03-7FB027B886D0}"/>
          </ac:picMkLst>
        </pc:picChg>
        <pc:picChg chg="mod">
          <ac:chgData name="Shrikaran Kanagaraj" userId="058d9d2194df0e4f" providerId="LiveId" clId="{8CA9A994-4205-4B78-A562-72827EEEC031}" dt="2020-12-11T17:17:50.122" v="2047" actId="207"/>
          <ac:picMkLst>
            <pc:docMk/>
            <pc:sldMk cId="1676612580" sldId="257"/>
            <ac:picMk id="29" creationId="{CEF073BD-3A66-490B-8D55-71B8CA059A1E}"/>
          </ac:picMkLst>
        </pc:picChg>
        <pc:picChg chg="mod">
          <ac:chgData name="Shrikaran Kanagaraj" userId="058d9d2194df0e4f" providerId="LiveId" clId="{8CA9A994-4205-4B78-A562-72827EEEC031}" dt="2020-12-11T17:17:55.471" v="2048" actId="207"/>
          <ac:picMkLst>
            <pc:docMk/>
            <pc:sldMk cId="1676612580" sldId="257"/>
            <ac:picMk id="30" creationId="{8E51DC60-971E-4E32-A4E0-F6C1D582DA39}"/>
          </ac:picMkLst>
        </pc:picChg>
      </pc:sldChg>
      <pc:sldChg chg="addSp modSp mod modClrScheme chgLayout">
        <pc:chgData name="Shrikaran Kanagaraj" userId="058d9d2194df0e4f" providerId="LiveId" clId="{8CA9A994-4205-4B78-A562-72827EEEC031}" dt="2020-12-12T07:36:06.171" v="2312" actId="5793"/>
        <pc:sldMkLst>
          <pc:docMk/>
          <pc:sldMk cId="2463199588" sldId="258"/>
        </pc:sldMkLst>
        <pc:spChg chg="mod">
          <ac:chgData name="Shrikaran Kanagaraj" userId="058d9d2194df0e4f" providerId="LiveId" clId="{8CA9A994-4205-4B78-A562-72827EEEC031}" dt="2020-12-11T15:19:37.320" v="569" actId="1076"/>
          <ac:spMkLst>
            <pc:docMk/>
            <pc:sldMk cId="2463199588" sldId="258"/>
            <ac:spMk id="23" creationId="{82A5F030-CC2B-4963-B7FA-1680A24F4C19}"/>
          </ac:spMkLst>
        </pc:spChg>
        <pc:spChg chg="add mod ord">
          <ac:chgData name="Shrikaran Kanagaraj" userId="058d9d2194df0e4f" providerId="LiveId" clId="{8CA9A994-4205-4B78-A562-72827EEEC031}" dt="2020-12-12T07:31:20.923" v="2179" actId="123"/>
          <ac:spMkLst>
            <pc:docMk/>
            <pc:sldMk cId="2463199588" sldId="258"/>
            <ac:spMk id="31" creationId="{135A4EAB-721F-4FC9-B237-F202ED38EEA9}"/>
          </ac:spMkLst>
        </pc:spChg>
        <pc:spChg chg="add mod ord">
          <ac:chgData name="Shrikaran Kanagaraj" userId="058d9d2194df0e4f" providerId="LiveId" clId="{8CA9A994-4205-4B78-A562-72827EEEC031}" dt="2020-12-12T07:36:06.171" v="2312" actId="5793"/>
          <ac:spMkLst>
            <pc:docMk/>
            <pc:sldMk cId="2463199588" sldId="258"/>
            <ac:spMk id="32" creationId="{970D260F-B8B7-4C4B-8BF3-538A2E1D7263}"/>
          </ac:spMkLst>
        </pc:spChg>
        <pc:picChg chg="mod">
          <ac:chgData name="Shrikaran Kanagaraj" userId="058d9d2194df0e4f" providerId="LiveId" clId="{8CA9A994-4205-4B78-A562-72827EEEC031}" dt="2020-12-11T17:16:43.682" v="2037" actId="207"/>
          <ac:picMkLst>
            <pc:docMk/>
            <pc:sldMk cId="2463199588" sldId="258"/>
            <ac:picMk id="24" creationId="{300E25F0-3C80-4019-8DD5-E416620F0918}"/>
          </ac:picMkLst>
        </pc:picChg>
        <pc:picChg chg="mod">
          <ac:chgData name="Shrikaran Kanagaraj" userId="058d9d2194df0e4f" providerId="LiveId" clId="{8CA9A994-4205-4B78-A562-72827EEEC031}" dt="2020-12-11T17:16:48.151" v="2038" actId="207"/>
          <ac:picMkLst>
            <pc:docMk/>
            <pc:sldMk cId="2463199588" sldId="258"/>
            <ac:picMk id="25" creationId="{60839FF6-CCCB-47F1-BAA3-F75A85B54E12}"/>
          </ac:picMkLst>
        </pc:picChg>
        <pc:picChg chg="mod">
          <ac:chgData name="Shrikaran Kanagaraj" userId="058d9d2194df0e4f" providerId="LiveId" clId="{8CA9A994-4205-4B78-A562-72827EEEC031}" dt="2020-12-11T17:16:59.941" v="2040" actId="207"/>
          <ac:picMkLst>
            <pc:docMk/>
            <pc:sldMk cId="2463199588" sldId="258"/>
            <ac:picMk id="27" creationId="{C7FBAA80-D29C-40F4-B4F1-F40B743F1EA5}"/>
          </ac:picMkLst>
        </pc:picChg>
        <pc:picChg chg="mod">
          <ac:chgData name="Shrikaran Kanagaraj" userId="058d9d2194df0e4f" providerId="LiveId" clId="{8CA9A994-4205-4B78-A562-72827EEEC031}" dt="2020-12-11T17:16:55.525" v="2039" actId="207"/>
          <ac:picMkLst>
            <pc:docMk/>
            <pc:sldMk cId="2463199588" sldId="258"/>
            <ac:picMk id="28" creationId="{3C03A50D-DEEC-4579-A5A8-8945A116A032}"/>
          </ac:picMkLst>
        </pc:picChg>
        <pc:picChg chg="mod">
          <ac:chgData name="Shrikaran Kanagaraj" userId="058d9d2194df0e4f" providerId="LiveId" clId="{8CA9A994-4205-4B78-A562-72827EEEC031}" dt="2020-12-11T17:17:05.375" v="2041" actId="207"/>
          <ac:picMkLst>
            <pc:docMk/>
            <pc:sldMk cId="2463199588" sldId="258"/>
            <ac:picMk id="29" creationId="{E148B18E-4DDF-4577-98FE-BDBC604638B3}"/>
          </ac:picMkLst>
        </pc:picChg>
        <pc:picChg chg="mod">
          <ac:chgData name="Shrikaran Kanagaraj" userId="058d9d2194df0e4f" providerId="LiveId" clId="{8CA9A994-4205-4B78-A562-72827EEEC031}" dt="2020-12-11T17:17:13.455" v="2042" actId="207"/>
          <ac:picMkLst>
            <pc:docMk/>
            <pc:sldMk cId="2463199588" sldId="258"/>
            <ac:picMk id="30" creationId="{CF77FAA1-C64D-4536-A719-7B69B715826D}"/>
          </ac:picMkLst>
        </pc:picChg>
      </pc:sldChg>
      <pc:sldChg chg="addSp modSp mod modClrScheme chgLayout">
        <pc:chgData name="Shrikaran Kanagaraj" userId="058d9d2194df0e4f" providerId="LiveId" clId="{8CA9A994-4205-4B78-A562-72827EEEC031}" dt="2020-12-13T05:06:10.322" v="3383" actId="20577"/>
        <pc:sldMkLst>
          <pc:docMk/>
          <pc:sldMk cId="132818285" sldId="259"/>
        </pc:sldMkLst>
        <pc:spChg chg="add mod ord">
          <ac:chgData name="Shrikaran Kanagaraj" userId="058d9d2194df0e4f" providerId="LiveId" clId="{8CA9A994-4205-4B78-A562-72827EEEC031}" dt="2020-12-13T04:49:16.757" v="2906" actId="14100"/>
          <ac:spMkLst>
            <pc:docMk/>
            <pc:sldMk cId="132818285" sldId="259"/>
            <ac:spMk id="14" creationId="{DC625CCF-3022-41EC-959E-C6BBEF5DB29C}"/>
          </ac:spMkLst>
        </pc:spChg>
        <pc:spChg chg="add mod ord">
          <ac:chgData name="Shrikaran Kanagaraj" userId="058d9d2194df0e4f" providerId="LiveId" clId="{8CA9A994-4205-4B78-A562-72827EEEC031}" dt="2020-12-13T05:06:10.322" v="3383" actId="20577"/>
          <ac:spMkLst>
            <pc:docMk/>
            <pc:sldMk cId="132818285" sldId="259"/>
            <ac:spMk id="23" creationId="{B29A92BA-6836-43E2-9F72-6F64CBD9E22B}"/>
          </ac:spMkLst>
        </pc:spChg>
        <pc:picChg chg="mod">
          <ac:chgData name="Shrikaran Kanagaraj" userId="058d9d2194df0e4f" providerId="LiveId" clId="{8CA9A994-4205-4B78-A562-72827EEEC031}" dt="2020-12-11T17:15:07.578" v="2025" actId="207"/>
          <ac:picMkLst>
            <pc:docMk/>
            <pc:sldMk cId="132818285" sldId="259"/>
            <ac:picMk id="24" creationId="{B6D105E6-134E-49FA-8130-F0D5C728CE57}"/>
          </ac:picMkLst>
        </pc:picChg>
        <pc:picChg chg="mod">
          <ac:chgData name="Shrikaran Kanagaraj" userId="058d9d2194df0e4f" providerId="LiveId" clId="{8CA9A994-4205-4B78-A562-72827EEEC031}" dt="2020-12-11T17:15:12.550" v="2026" actId="207"/>
          <ac:picMkLst>
            <pc:docMk/>
            <pc:sldMk cId="132818285" sldId="259"/>
            <ac:picMk id="25" creationId="{ED8887D3-29F6-43FC-B0DC-B1D725712D31}"/>
          </ac:picMkLst>
        </pc:picChg>
        <pc:picChg chg="mod">
          <ac:chgData name="Shrikaran Kanagaraj" userId="058d9d2194df0e4f" providerId="LiveId" clId="{8CA9A994-4205-4B78-A562-72827EEEC031}" dt="2020-12-11T17:15:17.046" v="2027" actId="207"/>
          <ac:picMkLst>
            <pc:docMk/>
            <pc:sldMk cId="132818285" sldId="259"/>
            <ac:picMk id="26" creationId="{11C31AC7-E747-4080-A209-CA3F6A6BE6D2}"/>
          </ac:picMkLst>
        </pc:picChg>
        <pc:picChg chg="mod">
          <ac:chgData name="Shrikaran Kanagaraj" userId="058d9d2194df0e4f" providerId="LiveId" clId="{8CA9A994-4205-4B78-A562-72827EEEC031}" dt="2020-12-11T17:15:21.634" v="2028" actId="207"/>
          <ac:picMkLst>
            <pc:docMk/>
            <pc:sldMk cId="132818285" sldId="259"/>
            <ac:picMk id="27" creationId="{564B2A34-D5D2-49E7-A5C9-6BC8A4B65D83}"/>
          </ac:picMkLst>
        </pc:picChg>
        <pc:picChg chg="mod">
          <ac:chgData name="Shrikaran Kanagaraj" userId="058d9d2194df0e4f" providerId="LiveId" clId="{8CA9A994-4205-4B78-A562-72827EEEC031}" dt="2020-12-11T17:15:27.793" v="2029" actId="207"/>
          <ac:picMkLst>
            <pc:docMk/>
            <pc:sldMk cId="132818285" sldId="259"/>
            <ac:picMk id="29" creationId="{4C6376E1-5F1F-4086-B2C6-DED589524883}"/>
          </ac:picMkLst>
        </pc:picChg>
        <pc:picChg chg="mod">
          <ac:chgData name="Shrikaran Kanagaraj" userId="058d9d2194df0e4f" providerId="LiveId" clId="{8CA9A994-4205-4B78-A562-72827EEEC031}" dt="2020-12-11T17:15:32.578" v="2030" actId="207"/>
          <ac:picMkLst>
            <pc:docMk/>
            <pc:sldMk cId="132818285" sldId="259"/>
            <ac:picMk id="30" creationId="{A3DC10F7-09FA-4B6D-AC3D-BF393F86BF71}"/>
          </ac:picMkLst>
        </pc:picChg>
      </pc:sldChg>
      <pc:sldChg chg="addSp modSp mod modClrScheme chgLayout">
        <pc:chgData name="Shrikaran Kanagaraj" userId="058d9d2194df0e4f" providerId="LiveId" clId="{8CA9A994-4205-4B78-A562-72827EEEC031}" dt="2020-12-12T07:29:43.186" v="2176" actId="123"/>
        <pc:sldMkLst>
          <pc:docMk/>
          <pc:sldMk cId="2171161207" sldId="260"/>
        </pc:sldMkLst>
        <pc:spChg chg="add mod ord">
          <ac:chgData name="Shrikaran Kanagaraj" userId="058d9d2194df0e4f" providerId="LiveId" clId="{8CA9A994-4205-4B78-A562-72827EEEC031}" dt="2020-12-11T16:14:38.367" v="1020" actId="255"/>
          <ac:spMkLst>
            <pc:docMk/>
            <pc:sldMk cId="2171161207" sldId="260"/>
            <ac:spMk id="31" creationId="{46EC8330-2214-496A-BAED-0705296046A7}"/>
          </ac:spMkLst>
        </pc:spChg>
        <pc:spChg chg="add mod ord">
          <ac:chgData name="Shrikaran Kanagaraj" userId="058d9d2194df0e4f" providerId="LiveId" clId="{8CA9A994-4205-4B78-A562-72827EEEC031}" dt="2020-12-12T07:29:43.186" v="2176" actId="123"/>
          <ac:spMkLst>
            <pc:docMk/>
            <pc:sldMk cId="2171161207" sldId="260"/>
            <ac:spMk id="32" creationId="{FB89C288-3BE6-4347-A053-84684438D28B}"/>
          </ac:spMkLst>
        </pc:spChg>
        <pc:picChg chg="mod">
          <ac:chgData name="Shrikaran Kanagaraj" userId="058d9d2194df0e4f" providerId="LiveId" clId="{8CA9A994-4205-4B78-A562-72827EEEC031}" dt="2020-12-11T17:15:45.463" v="2031" actId="207"/>
          <ac:picMkLst>
            <pc:docMk/>
            <pc:sldMk cId="2171161207" sldId="260"/>
            <ac:picMk id="24" creationId="{BCDA999B-A4CD-44B9-9445-33D7ADA0C06B}"/>
          </ac:picMkLst>
        </pc:picChg>
        <pc:picChg chg="mod">
          <ac:chgData name="Shrikaran Kanagaraj" userId="058d9d2194df0e4f" providerId="LiveId" clId="{8CA9A994-4205-4B78-A562-72827EEEC031}" dt="2020-12-11T17:15:50.710" v="2032" actId="207"/>
          <ac:picMkLst>
            <pc:docMk/>
            <pc:sldMk cId="2171161207" sldId="260"/>
            <ac:picMk id="25" creationId="{2C67A610-2C52-4D60-B05E-A823D4335061}"/>
          </ac:picMkLst>
        </pc:picChg>
        <pc:picChg chg="mod">
          <ac:chgData name="Shrikaran Kanagaraj" userId="058d9d2194df0e4f" providerId="LiveId" clId="{8CA9A994-4205-4B78-A562-72827EEEC031}" dt="2020-12-11T17:15:57.325" v="2033" actId="207"/>
          <ac:picMkLst>
            <pc:docMk/>
            <pc:sldMk cId="2171161207" sldId="260"/>
            <ac:picMk id="26" creationId="{C69436EC-3E97-4DEB-AB83-DF989DC61FDD}"/>
          </ac:picMkLst>
        </pc:picChg>
        <pc:picChg chg="mod">
          <ac:chgData name="Shrikaran Kanagaraj" userId="058d9d2194df0e4f" providerId="LiveId" clId="{8CA9A994-4205-4B78-A562-72827EEEC031}" dt="2020-12-11T17:16:03.829" v="2034" actId="207"/>
          <ac:picMkLst>
            <pc:docMk/>
            <pc:sldMk cId="2171161207" sldId="260"/>
            <ac:picMk id="28" creationId="{1539FCBD-E241-4253-A48C-62B7022AD87C}"/>
          </ac:picMkLst>
        </pc:picChg>
        <pc:picChg chg="mod">
          <ac:chgData name="Shrikaran Kanagaraj" userId="058d9d2194df0e4f" providerId="LiveId" clId="{8CA9A994-4205-4B78-A562-72827EEEC031}" dt="2020-12-11T17:16:14.524" v="2035" actId="207"/>
          <ac:picMkLst>
            <pc:docMk/>
            <pc:sldMk cId="2171161207" sldId="260"/>
            <ac:picMk id="29" creationId="{D2ADE57C-661D-46DC-93A8-FCB22E0F3AF9}"/>
          </ac:picMkLst>
        </pc:picChg>
        <pc:picChg chg="mod">
          <ac:chgData name="Shrikaran Kanagaraj" userId="058d9d2194df0e4f" providerId="LiveId" clId="{8CA9A994-4205-4B78-A562-72827EEEC031}" dt="2020-12-11T17:16:20.196" v="2036" actId="207"/>
          <ac:picMkLst>
            <pc:docMk/>
            <pc:sldMk cId="2171161207" sldId="260"/>
            <ac:picMk id="30" creationId="{BCEFA29A-BAEB-4C67-8DB7-8D5FD9F24291}"/>
          </ac:picMkLst>
        </pc:picChg>
      </pc:sldChg>
      <pc:sldChg chg="addSp delSp modSp mod modClrScheme chgLayout">
        <pc:chgData name="Shrikaran Kanagaraj" userId="058d9d2194df0e4f" providerId="LiveId" clId="{8CA9A994-4205-4B78-A562-72827EEEC031}" dt="2020-12-12T07:31:36.383" v="2180" actId="123"/>
        <pc:sldMkLst>
          <pc:docMk/>
          <pc:sldMk cId="3211090424" sldId="261"/>
        </pc:sldMkLst>
        <pc:spChg chg="add mod ord">
          <ac:chgData name="Shrikaran Kanagaraj" userId="058d9d2194df0e4f" providerId="LiveId" clId="{8CA9A994-4205-4B78-A562-72827EEEC031}" dt="2020-12-11T16:30:42.769" v="1476" actId="20577"/>
          <ac:spMkLst>
            <pc:docMk/>
            <pc:sldMk cId="3211090424" sldId="261"/>
            <ac:spMk id="31" creationId="{8705CD3D-77A0-4D8E-960A-0062DBE99C06}"/>
          </ac:spMkLst>
        </pc:spChg>
        <pc:spChg chg="add mod ord">
          <ac:chgData name="Shrikaran Kanagaraj" userId="058d9d2194df0e4f" providerId="LiveId" clId="{8CA9A994-4205-4B78-A562-72827EEEC031}" dt="2020-12-12T07:31:36.383" v="2180" actId="123"/>
          <ac:spMkLst>
            <pc:docMk/>
            <pc:sldMk cId="3211090424" sldId="261"/>
            <ac:spMk id="32" creationId="{EC05F1FC-FD0C-4A88-B5EB-9937D2E3CEE1}"/>
          </ac:spMkLst>
        </pc:spChg>
        <pc:spChg chg="add del">
          <ac:chgData name="Shrikaran Kanagaraj" userId="058d9d2194df0e4f" providerId="LiveId" clId="{8CA9A994-4205-4B78-A562-72827EEEC031}" dt="2020-12-11T16:45:20.080" v="1510"/>
          <ac:spMkLst>
            <pc:docMk/>
            <pc:sldMk cId="3211090424" sldId="261"/>
            <ac:spMk id="33" creationId="{38991B39-45EB-4747-BBDC-217700AB6873}"/>
          </ac:spMkLst>
        </pc:spChg>
        <pc:picChg chg="mod">
          <ac:chgData name="Shrikaran Kanagaraj" userId="058d9d2194df0e4f" providerId="LiveId" clId="{8CA9A994-4205-4B78-A562-72827EEEC031}" dt="2020-12-11T17:13:16.068" v="2013" actId="207"/>
          <ac:picMkLst>
            <pc:docMk/>
            <pc:sldMk cId="3211090424" sldId="261"/>
            <ac:picMk id="24" creationId="{10E438A7-B9E9-45A3-84A7-CA00986708A8}"/>
          </ac:picMkLst>
        </pc:picChg>
        <pc:picChg chg="mod">
          <ac:chgData name="Shrikaran Kanagaraj" userId="058d9d2194df0e4f" providerId="LiveId" clId="{8CA9A994-4205-4B78-A562-72827EEEC031}" dt="2020-12-11T17:13:34.124" v="2014" actId="207"/>
          <ac:picMkLst>
            <pc:docMk/>
            <pc:sldMk cId="3211090424" sldId="261"/>
            <ac:picMk id="25" creationId="{B3D81C36-0DD0-4990-B08C-4A8BC56AB738}"/>
          </ac:picMkLst>
        </pc:picChg>
        <pc:picChg chg="mod">
          <ac:chgData name="Shrikaran Kanagaraj" userId="058d9d2194df0e4f" providerId="LiveId" clId="{8CA9A994-4205-4B78-A562-72827EEEC031}" dt="2020-12-11T17:13:43.282" v="2015" actId="207"/>
          <ac:picMkLst>
            <pc:docMk/>
            <pc:sldMk cId="3211090424" sldId="261"/>
            <ac:picMk id="26" creationId="{A9C845AF-8528-456A-ABE5-3CABEA45CE77}"/>
          </ac:picMkLst>
        </pc:picChg>
        <pc:picChg chg="mod">
          <ac:chgData name="Shrikaran Kanagaraj" userId="058d9d2194df0e4f" providerId="LiveId" clId="{8CA9A994-4205-4B78-A562-72827EEEC031}" dt="2020-12-11T17:14:05.429" v="2017" actId="207"/>
          <ac:picMkLst>
            <pc:docMk/>
            <pc:sldMk cId="3211090424" sldId="261"/>
            <ac:picMk id="27" creationId="{908484BC-585B-4962-899B-D8F8C5622811}"/>
          </ac:picMkLst>
        </pc:picChg>
        <pc:picChg chg="mod">
          <ac:chgData name="Shrikaran Kanagaraj" userId="058d9d2194df0e4f" providerId="LiveId" clId="{8CA9A994-4205-4B78-A562-72827EEEC031}" dt="2020-12-11T17:13:51.610" v="2016" actId="207"/>
          <ac:picMkLst>
            <pc:docMk/>
            <pc:sldMk cId="3211090424" sldId="261"/>
            <ac:picMk id="28" creationId="{98E2741D-2CF9-4B76-9610-DCE5951E14DB}"/>
          </ac:picMkLst>
        </pc:picChg>
        <pc:picChg chg="mod">
          <ac:chgData name="Shrikaran Kanagaraj" userId="058d9d2194df0e4f" providerId="LiveId" clId="{8CA9A994-4205-4B78-A562-72827EEEC031}" dt="2020-12-11T17:14:12.045" v="2018" actId="207"/>
          <ac:picMkLst>
            <pc:docMk/>
            <pc:sldMk cId="3211090424" sldId="261"/>
            <ac:picMk id="30" creationId="{FCF6F181-93A6-4E23-83ED-F49893C655D6}"/>
          </ac:picMkLst>
        </pc:picChg>
      </pc:sldChg>
      <pc:sldChg chg="addSp modSp mod modClrScheme chgLayout">
        <pc:chgData name="Shrikaran Kanagaraj" userId="058d9d2194df0e4f" providerId="LiveId" clId="{8CA9A994-4205-4B78-A562-72827EEEC031}" dt="2020-12-12T14:12:40.613" v="2520" actId="5793"/>
        <pc:sldMkLst>
          <pc:docMk/>
          <pc:sldMk cId="2029277057" sldId="262"/>
        </pc:sldMkLst>
        <pc:spChg chg="add mod ord">
          <ac:chgData name="Shrikaran Kanagaraj" userId="058d9d2194df0e4f" providerId="LiveId" clId="{8CA9A994-4205-4B78-A562-72827EEEC031}" dt="2020-12-11T16:38:44.931" v="1492" actId="20577"/>
          <ac:spMkLst>
            <pc:docMk/>
            <pc:sldMk cId="2029277057" sldId="262"/>
            <ac:spMk id="31" creationId="{11A57857-27CA-4658-8514-9F0583AC6C46}"/>
          </ac:spMkLst>
        </pc:spChg>
        <pc:spChg chg="add mod ord">
          <ac:chgData name="Shrikaran Kanagaraj" userId="058d9d2194df0e4f" providerId="LiveId" clId="{8CA9A994-4205-4B78-A562-72827EEEC031}" dt="2020-12-12T14:12:40.613" v="2520" actId="5793"/>
          <ac:spMkLst>
            <pc:docMk/>
            <pc:sldMk cId="2029277057" sldId="262"/>
            <ac:spMk id="32" creationId="{FAFBC3B6-3370-47D1-ACF0-A44B6114956C}"/>
          </ac:spMkLst>
        </pc:spChg>
        <pc:picChg chg="mod">
          <ac:chgData name="Shrikaran Kanagaraj" userId="058d9d2194df0e4f" providerId="LiveId" clId="{8CA9A994-4205-4B78-A562-72827EEEC031}" dt="2020-12-11T17:14:23.358" v="2019" actId="207"/>
          <ac:picMkLst>
            <pc:docMk/>
            <pc:sldMk cId="2029277057" sldId="262"/>
            <ac:picMk id="24" creationId="{3BE31880-CC13-4D49-B0AA-A6773DBA845B}"/>
          </ac:picMkLst>
        </pc:picChg>
        <pc:picChg chg="mod">
          <ac:chgData name="Shrikaran Kanagaraj" userId="058d9d2194df0e4f" providerId="LiveId" clId="{8CA9A994-4205-4B78-A562-72827EEEC031}" dt="2020-12-11T17:14:28.075" v="2020" actId="207"/>
          <ac:picMkLst>
            <pc:docMk/>
            <pc:sldMk cId="2029277057" sldId="262"/>
            <ac:picMk id="25" creationId="{3D240FC3-B2E4-442E-8394-FD0456825D56}"/>
          </ac:picMkLst>
        </pc:picChg>
        <pc:picChg chg="mod">
          <ac:chgData name="Shrikaran Kanagaraj" userId="058d9d2194df0e4f" providerId="LiveId" clId="{8CA9A994-4205-4B78-A562-72827EEEC031}" dt="2020-12-11T17:14:33.075" v="2021" actId="207"/>
          <ac:picMkLst>
            <pc:docMk/>
            <pc:sldMk cId="2029277057" sldId="262"/>
            <ac:picMk id="26" creationId="{A733D40C-FCA1-4646-AC8D-1B8F0A78531F}"/>
          </ac:picMkLst>
        </pc:picChg>
        <pc:picChg chg="mod">
          <ac:chgData name="Shrikaran Kanagaraj" userId="058d9d2194df0e4f" providerId="LiveId" clId="{8CA9A994-4205-4B78-A562-72827EEEC031}" dt="2020-12-11T17:14:44.170" v="2023" actId="207"/>
          <ac:picMkLst>
            <pc:docMk/>
            <pc:sldMk cId="2029277057" sldId="262"/>
            <ac:picMk id="27" creationId="{BBF5862E-EA66-438A-BB06-ADD1E2D49325}"/>
          </ac:picMkLst>
        </pc:picChg>
        <pc:picChg chg="mod">
          <ac:chgData name="Shrikaran Kanagaraj" userId="058d9d2194df0e4f" providerId="LiveId" clId="{8CA9A994-4205-4B78-A562-72827EEEC031}" dt="2020-12-11T17:14:38.669" v="2022" actId="207"/>
          <ac:picMkLst>
            <pc:docMk/>
            <pc:sldMk cId="2029277057" sldId="262"/>
            <ac:picMk id="28" creationId="{6E61C77E-63D3-414D-BD8B-0474F95E950F}"/>
          </ac:picMkLst>
        </pc:picChg>
        <pc:picChg chg="mod">
          <ac:chgData name="Shrikaran Kanagaraj" userId="058d9d2194df0e4f" providerId="LiveId" clId="{8CA9A994-4205-4B78-A562-72827EEEC031}" dt="2020-12-11T17:14:50.583" v="2024" actId="207"/>
          <ac:picMkLst>
            <pc:docMk/>
            <pc:sldMk cId="2029277057" sldId="262"/>
            <ac:picMk id="29" creationId="{DC70BDD7-8C70-433A-A8DE-BB265465ED7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E386-8E8D-40BD-BCB5-29C61A571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6741C5-F389-4D79-865E-E13365339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D0F602-B20A-4145-BDCB-AD38108C127F}"/>
              </a:ext>
            </a:extLst>
          </p:cNvPr>
          <p:cNvSpPr>
            <a:spLocks noGrp="1"/>
          </p:cNvSpPr>
          <p:nvPr>
            <p:ph type="dt" sz="half" idx="10"/>
          </p:nvPr>
        </p:nvSpPr>
        <p:spPr/>
        <p:txBody>
          <a:bodyPr/>
          <a:lstStyle/>
          <a:p>
            <a:fld id="{1EA58511-E07F-466E-B698-BC6ECEB06C11}" type="datetimeFigureOut">
              <a:rPr lang="en-IN" smtClean="0"/>
              <a:t>13-12-2020</a:t>
            </a:fld>
            <a:endParaRPr lang="en-IN"/>
          </a:p>
        </p:txBody>
      </p:sp>
      <p:sp>
        <p:nvSpPr>
          <p:cNvPr id="5" name="Footer Placeholder 4">
            <a:extLst>
              <a:ext uri="{FF2B5EF4-FFF2-40B4-BE49-F238E27FC236}">
                <a16:creationId xmlns:a16="http://schemas.microsoft.com/office/drawing/2014/main" id="{54C7B6A6-E52D-49E7-BEF5-3A1F23253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8F417-9C93-44B8-BDAE-17386343F198}"/>
              </a:ext>
            </a:extLst>
          </p:cNvPr>
          <p:cNvSpPr>
            <a:spLocks noGrp="1"/>
          </p:cNvSpPr>
          <p:nvPr>
            <p:ph type="sldNum" sz="quarter" idx="12"/>
          </p:nvPr>
        </p:nvSpPr>
        <p:spPr/>
        <p:txBody>
          <a:bodyPr/>
          <a:lstStyle/>
          <a:p>
            <a:fld id="{C2656373-B89E-4FB1-ABD7-96C42ED0D984}" type="slidenum">
              <a:rPr lang="en-IN" smtClean="0"/>
              <a:t>‹#›</a:t>
            </a:fld>
            <a:endParaRPr lang="en-IN"/>
          </a:p>
        </p:txBody>
      </p:sp>
    </p:spTree>
    <p:extLst>
      <p:ext uri="{BB962C8B-B14F-4D97-AF65-F5344CB8AC3E}">
        <p14:creationId xmlns:p14="http://schemas.microsoft.com/office/powerpoint/2010/main" val="2493856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6934-A24D-40F1-B53B-B21AE72F5D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ABF8DC-50E3-49C7-B3D8-DBDB1510F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72750-3D98-4AE7-B162-E69D5C66F265}"/>
              </a:ext>
            </a:extLst>
          </p:cNvPr>
          <p:cNvSpPr>
            <a:spLocks noGrp="1"/>
          </p:cNvSpPr>
          <p:nvPr>
            <p:ph type="dt" sz="half" idx="10"/>
          </p:nvPr>
        </p:nvSpPr>
        <p:spPr/>
        <p:txBody>
          <a:bodyPr/>
          <a:lstStyle/>
          <a:p>
            <a:fld id="{1EA58511-E07F-466E-B698-BC6ECEB06C11}" type="datetimeFigureOut">
              <a:rPr lang="en-IN" smtClean="0"/>
              <a:t>13-12-2020</a:t>
            </a:fld>
            <a:endParaRPr lang="en-IN"/>
          </a:p>
        </p:txBody>
      </p:sp>
      <p:sp>
        <p:nvSpPr>
          <p:cNvPr id="5" name="Footer Placeholder 4">
            <a:extLst>
              <a:ext uri="{FF2B5EF4-FFF2-40B4-BE49-F238E27FC236}">
                <a16:creationId xmlns:a16="http://schemas.microsoft.com/office/drawing/2014/main" id="{7B861418-C8D8-41A0-8BB7-4A3ADAA7C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52CBAC-E584-4F49-AB5A-A28076CD2645}"/>
              </a:ext>
            </a:extLst>
          </p:cNvPr>
          <p:cNvSpPr>
            <a:spLocks noGrp="1"/>
          </p:cNvSpPr>
          <p:nvPr>
            <p:ph type="sldNum" sz="quarter" idx="12"/>
          </p:nvPr>
        </p:nvSpPr>
        <p:spPr/>
        <p:txBody>
          <a:bodyPr/>
          <a:lstStyle/>
          <a:p>
            <a:fld id="{C2656373-B89E-4FB1-ABD7-96C42ED0D984}" type="slidenum">
              <a:rPr lang="en-IN" smtClean="0"/>
              <a:t>‹#›</a:t>
            </a:fld>
            <a:endParaRPr lang="en-IN"/>
          </a:p>
        </p:txBody>
      </p:sp>
    </p:spTree>
    <p:extLst>
      <p:ext uri="{BB962C8B-B14F-4D97-AF65-F5344CB8AC3E}">
        <p14:creationId xmlns:p14="http://schemas.microsoft.com/office/powerpoint/2010/main" val="127129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379E0-053F-4966-B207-1FD346D0A8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1B1798-4898-4AB5-B38F-DE39655E8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5A824D-D13F-4E65-AEB3-532E1B039181}"/>
              </a:ext>
            </a:extLst>
          </p:cNvPr>
          <p:cNvSpPr>
            <a:spLocks noGrp="1"/>
          </p:cNvSpPr>
          <p:nvPr>
            <p:ph type="dt" sz="half" idx="10"/>
          </p:nvPr>
        </p:nvSpPr>
        <p:spPr/>
        <p:txBody>
          <a:bodyPr/>
          <a:lstStyle/>
          <a:p>
            <a:fld id="{1EA58511-E07F-466E-B698-BC6ECEB06C11}" type="datetimeFigureOut">
              <a:rPr lang="en-IN" smtClean="0"/>
              <a:t>13-12-2020</a:t>
            </a:fld>
            <a:endParaRPr lang="en-IN"/>
          </a:p>
        </p:txBody>
      </p:sp>
      <p:sp>
        <p:nvSpPr>
          <p:cNvPr id="5" name="Footer Placeholder 4">
            <a:extLst>
              <a:ext uri="{FF2B5EF4-FFF2-40B4-BE49-F238E27FC236}">
                <a16:creationId xmlns:a16="http://schemas.microsoft.com/office/drawing/2014/main" id="{EBB4CF03-0FB7-4E6D-A7A0-0F9E46839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BE08A-24AC-4D8D-B30E-3AA5D9090E32}"/>
              </a:ext>
            </a:extLst>
          </p:cNvPr>
          <p:cNvSpPr>
            <a:spLocks noGrp="1"/>
          </p:cNvSpPr>
          <p:nvPr>
            <p:ph type="sldNum" sz="quarter" idx="12"/>
          </p:nvPr>
        </p:nvSpPr>
        <p:spPr/>
        <p:txBody>
          <a:bodyPr/>
          <a:lstStyle/>
          <a:p>
            <a:fld id="{C2656373-B89E-4FB1-ABD7-96C42ED0D984}" type="slidenum">
              <a:rPr lang="en-IN" smtClean="0"/>
              <a:t>‹#›</a:t>
            </a:fld>
            <a:endParaRPr lang="en-IN"/>
          </a:p>
        </p:txBody>
      </p:sp>
    </p:spTree>
    <p:extLst>
      <p:ext uri="{BB962C8B-B14F-4D97-AF65-F5344CB8AC3E}">
        <p14:creationId xmlns:p14="http://schemas.microsoft.com/office/powerpoint/2010/main" val="404353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E90B-DA4C-4AC7-91B7-0E08D27C9F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6EBECF-4157-412C-AF1C-A42AAB564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1719CF-6B82-41DE-B56C-253F345DAC4C}"/>
              </a:ext>
            </a:extLst>
          </p:cNvPr>
          <p:cNvSpPr>
            <a:spLocks noGrp="1"/>
          </p:cNvSpPr>
          <p:nvPr>
            <p:ph type="dt" sz="half" idx="10"/>
          </p:nvPr>
        </p:nvSpPr>
        <p:spPr/>
        <p:txBody>
          <a:bodyPr/>
          <a:lstStyle/>
          <a:p>
            <a:fld id="{1EA58511-E07F-466E-B698-BC6ECEB06C11}" type="datetimeFigureOut">
              <a:rPr lang="en-IN" smtClean="0"/>
              <a:t>13-12-2020</a:t>
            </a:fld>
            <a:endParaRPr lang="en-IN"/>
          </a:p>
        </p:txBody>
      </p:sp>
      <p:sp>
        <p:nvSpPr>
          <p:cNvPr id="5" name="Footer Placeholder 4">
            <a:extLst>
              <a:ext uri="{FF2B5EF4-FFF2-40B4-BE49-F238E27FC236}">
                <a16:creationId xmlns:a16="http://schemas.microsoft.com/office/drawing/2014/main" id="{0567FEDA-7B59-47F0-9C36-BEEBD474B9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41A35-04EA-4A2C-B87E-F5B119F308CB}"/>
              </a:ext>
            </a:extLst>
          </p:cNvPr>
          <p:cNvSpPr>
            <a:spLocks noGrp="1"/>
          </p:cNvSpPr>
          <p:nvPr>
            <p:ph type="sldNum" sz="quarter" idx="12"/>
          </p:nvPr>
        </p:nvSpPr>
        <p:spPr/>
        <p:txBody>
          <a:bodyPr/>
          <a:lstStyle/>
          <a:p>
            <a:fld id="{C2656373-B89E-4FB1-ABD7-96C42ED0D984}" type="slidenum">
              <a:rPr lang="en-IN" smtClean="0"/>
              <a:t>‹#›</a:t>
            </a:fld>
            <a:endParaRPr lang="en-IN"/>
          </a:p>
        </p:txBody>
      </p:sp>
    </p:spTree>
    <p:extLst>
      <p:ext uri="{BB962C8B-B14F-4D97-AF65-F5344CB8AC3E}">
        <p14:creationId xmlns:p14="http://schemas.microsoft.com/office/powerpoint/2010/main" val="222581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64E9-07A8-4B4B-94A7-C04332034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D6BABB-777B-4CDE-BCA4-2D7B41339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10158-3160-40AD-9889-A5A7A665B65D}"/>
              </a:ext>
            </a:extLst>
          </p:cNvPr>
          <p:cNvSpPr>
            <a:spLocks noGrp="1"/>
          </p:cNvSpPr>
          <p:nvPr>
            <p:ph type="dt" sz="half" idx="10"/>
          </p:nvPr>
        </p:nvSpPr>
        <p:spPr/>
        <p:txBody>
          <a:bodyPr/>
          <a:lstStyle/>
          <a:p>
            <a:fld id="{1EA58511-E07F-466E-B698-BC6ECEB06C11}" type="datetimeFigureOut">
              <a:rPr lang="en-IN" smtClean="0"/>
              <a:t>13-12-2020</a:t>
            </a:fld>
            <a:endParaRPr lang="en-IN"/>
          </a:p>
        </p:txBody>
      </p:sp>
      <p:sp>
        <p:nvSpPr>
          <p:cNvPr id="5" name="Footer Placeholder 4">
            <a:extLst>
              <a:ext uri="{FF2B5EF4-FFF2-40B4-BE49-F238E27FC236}">
                <a16:creationId xmlns:a16="http://schemas.microsoft.com/office/drawing/2014/main" id="{778200A0-7683-4F2D-AF86-8FC56388E4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4AAFC-BD7C-480C-BA27-E52B58943FF4}"/>
              </a:ext>
            </a:extLst>
          </p:cNvPr>
          <p:cNvSpPr>
            <a:spLocks noGrp="1"/>
          </p:cNvSpPr>
          <p:nvPr>
            <p:ph type="sldNum" sz="quarter" idx="12"/>
          </p:nvPr>
        </p:nvSpPr>
        <p:spPr/>
        <p:txBody>
          <a:bodyPr/>
          <a:lstStyle/>
          <a:p>
            <a:fld id="{C2656373-B89E-4FB1-ABD7-96C42ED0D984}" type="slidenum">
              <a:rPr lang="en-IN" smtClean="0"/>
              <a:t>‹#›</a:t>
            </a:fld>
            <a:endParaRPr lang="en-IN"/>
          </a:p>
        </p:txBody>
      </p:sp>
    </p:spTree>
    <p:extLst>
      <p:ext uri="{BB962C8B-B14F-4D97-AF65-F5344CB8AC3E}">
        <p14:creationId xmlns:p14="http://schemas.microsoft.com/office/powerpoint/2010/main" val="3584490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8B55-B0B6-460A-87C5-2D17E15BB1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35C78F-83D9-4205-BD2B-9889344C72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384023-A5F4-4AAF-9380-D6F14338AC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77B975-930E-47DE-87E3-1083C46ED256}"/>
              </a:ext>
            </a:extLst>
          </p:cNvPr>
          <p:cNvSpPr>
            <a:spLocks noGrp="1"/>
          </p:cNvSpPr>
          <p:nvPr>
            <p:ph type="dt" sz="half" idx="10"/>
          </p:nvPr>
        </p:nvSpPr>
        <p:spPr/>
        <p:txBody>
          <a:bodyPr/>
          <a:lstStyle/>
          <a:p>
            <a:fld id="{1EA58511-E07F-466E-B698-BC6ECEB06C11}" type="datetimeFigureOut">
              <a:rPr lang="en-IN" smtClean="0"/>
              <a:t>13-12-2020</a:t>
            </a:fld>
            <a:endParaRPr lang="en-IN"/>
          </a:p>
        </p:txBody>
      </p:sp>
      <p:sp>
        <p:nvSpPr>
          <p:cNvPr id="6" name="Footer Placeholder 5">
            <a:extLst>
              <a:ext uri="{FF2B5EF4-FFF2-40B4-BE49-F238E27FC236}">
                <a16:creationId xmlns:a16="http://schemas.microsoft.com/office/drawing/2014/main" id="{8576202B-B065-457C-B0F4-781B38916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91DB5B-3DEA-4A02-BF06-07A1A6BD7348}"/>
              </a:ext>
            </a:extLst>
          </p:cNvPr>
          <p:cNvSpPr>
            <a:spLocks noGrp="1"/>
          </p:cNvSpPr>
          <p:nvPr>
            <p:ph type="sldNum" sz="quarter" idx="12"/>
          </p:nvPr>
        </p:nvSpPr>
        <p:spPr/>
        <p:txBody>
          <a:bodyPr/>
          <a:lstStyle/>
          <a:p>
            <a:fld id="{C2656373-B89E-4FB1-ABD7-96C42ED0D984}" type="slidenum">
              <a:rPr lang="en-IN" smtClean="0"/>
              <a:t>‹#›</a:t>
            </a:fld>
            <a:endParaRPr lang="en-IN"/>
          </a:p>
        </p:txBody>
      </p:sp>
    </p:spTree>
    <p:extLst>
      <p:ext uri="{BB962C8B-B14F-4D97-AF65-F5344CB8AC3E}">
        <p14:creationId xmlns:p14="http://schemas.microsoft.com/office/powerpoint/2010/main" val="217150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D267-BF6B-43C7-922F-C19D437C92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91685C-4678-40D1-96A6-DFD4F86D99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07EFD0-EA60-492F-B56F-55CC4F24C4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C28FF7-C678-461A-83B7-ED46E0AE1E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176F97-CBF0-438F-BDEF-B3AF18BD8E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6B2AB0-8BD7-4E91-87EC-E1F2E2701005}"/>
              </a:ext>
            </a:extLst>
          </p:cNvPr>
          <p:cNvSpPr>
            <a:spLocks noGrp="1"/>
          </p:cNvSpPr>
          <p:nvPr>
            <p:ph type="dt" sz="half" idx="10"/>
          </p:nvPr>
        </p:nvSpPr>
        <p:spPr/>
        <p:txBody>
          <a:bodyPr/>
          <a:lstStyle/>
          <a:p>
            <a:fld id="{1EA58511-E07F-466E-B698-BC6ECEB06C11}" type="datetimeFigureOut">
              <a:rPr lang="en-IN" smtClean="0"/>
              <a:t>13-12-2020</a:t>
            </a:fld>
            <a:endParaRPr lang="en-IN"/>
          </a:p>
        </p:txBody>
      </p:sp>
      <p:sp>
        <p:nvSpPr>
          <p:cNvPr id="8" name="Footer Placeholder 7">
            <a:extLst>
              <a:ext uri="{FF2B5EF4-FFF2-40B4-BE49-F238E27FC236}">
                <a16:creationId xmlns:a16="http://schemas.microsoft.com/office/drawing/2014/main" id="{5759C3D7-476B-4941-98D9-718BD45617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E9BA3A-29E0-483B-8168-A60F160EA681}"/>
              </a:ext>
            </a:extLst>
          </p:cNvPr>
          <p:cNvSpPr>
            <a:spLocks noGrp="1"/>
          </p:cNvSpPr>
          <p:nvPr>
            <p:ph type="sldNum" sz="quarter" idx="12"/>
          </p:nvPr>
        </p:nvSpPr>
        <p:spPr/>
        <p:txBody>
          <a:bodyPr/>
          <a:lstStyle/>
          <a:p>
            <a:fld id="{C2656373-B89E-4FB1-ABD7-96C42ED0D984}" type="slidenum">
              <a:rPr lang="en-IN" smtClean="0"/>
              <a:t>‹#›</a:t>
            </a:fld>
            <a:endParaRPr lang="en-IN"/>
          </a:p>
        </p:txBody>
      </p:sp>
    </p:spTree>
    <p:extLst>
      <p:ext uri="{BB962C8B-B14F-4D97-AF65-F5344CB8AC3E}">
        <p14:creationId xmlns:p14="http://schemas.microsoft.com/office/powerpoint/2010/main" val="11308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8362-F30F-4992-9A4C-4EEA7D158F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384E8E-01D1-43FF-8B89-69A322E110C5}"/>
              </a:ext>
            </a:extLst>
          </p:cNvPr>
          <p:cNvSpPr>
            <a:spLocks noGrp="1"/>
          </p:cNvSpPr>
          <p:nvPr>
            <p:ph type="dt" sz="half" idx="10"/>
          </p:nvPr>
        </p:nvSpPr>
        <p:spPr/>
        <p:txBody>
          <a:bodyPr/>
          <a:lstStyle/>
          <a:p>
            <a:fld id="{1EA58511-E07F-466E-B698-BC6ECEB06C11}" type="datetimeFigureOut">
              <a:rPr lang="en-IN" smtClean="0"/>
              <a:t>13-12-2020</a:t>
            </a:fld>
            <a:endParaRPr lang="en-IN"/>
          </a:p>
        </p:txBody>
      </p:sp>
      <p:sp>
        <p:nvSpPr>
          <p:cNvPr id="4" name="Footer Placeholder 3">
            <a:extLst>
              <a:ext uri="{FF2B5EF4-FFF2-40B4-BE49-F238E27FC236}">
                <a16:creationId xmlns:a16="http://schemas.microsoft.com/office/drawing/2014/main" id="{43D76985-123C-462D-A6BF-1F9E19D92B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1BDDC3-8B37-4000-97B9-5C6050B40317}"/>
              </a:ext>
            </a:extLst>
          </p:cNvPr>
          <p:cNvSpPr>
            <a:spLocks noGrp="1"/>
          </p:cNvSpPr>
          <p:nvPr>
            <p:ph type="sldNum" sz="quarter" idx="12"/>
          </p:nvPr>
        </p:nvSpPr>
        <p:spPr/>
        <p:txBody>
          <a:bodyPr/>
          <a:lstStyle/>
          <a:p>
            <a:fld id="{C2656373-B89E-4FB1-ABD7-96C42ED0D984}" type="slidenum">
              <a:rPr lang="en-IN" smtClean="0"/>
              <a:t>‹#›</a:t>
            </a:fld>
            <a:endParaRPr lang="en-IN"/>
          </a:p>
        </p:txBody>
      </p:sp>
    </p:spTree>
    <p:extLst>
      <p:ext uri="{BB962C8B-B14F-4D97-AF65-F5344CB8AC3E}">
        <p14:creationId xmlns:p14="http://schemas.microsoft.com/office/powerpoint/2010/main" val="44605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937758-57A7-4B42-B961-C816EF123AD2}"/>
              </a:ext>
            </a:extLst>
          </p:cNvPr>
          <p:cNvSpPr>
            <a:spLocks noGrp="1"/>
          </p:cNvSpPr>
          <p:nvPr>
            <p:ph type="dt" sz="half" idx="10"/>
          </p:nvPr>
        </p:nvSpPr>
        <p:spPr/>
        <p:txBody>
          <a:bodyPr/>
          <a:lstStyle/>
          <a:p>
            <a:fld id="{1EA58511-E07F-466E-B698-BC6ECEB06C11}" type="datetimeFigureOut">
              <a:rPr lang="en-IN" smtClean="0"/>
              <a:t>13-12-2020</a:t>
            </a:fld>
            <a:endParaRPr lang="en-IN"/>
          </a:p>
        </p:txBody>
      </p:sp>
      <p:sp>
        <p:nvSpPr>
          <p:cNvPr id="3" name="Footer Placeholder 2">
            <a:extLst>
              <a:ext uri="{FF2B5EF4-FFF2-40B4-BE49-F238E27FC236}">
                <a16:creationId xmlns:a16="http://schemas.microsoft.com/office/drawing/2014/main" id="{DEE4EFA9-9D94-4092-9F66-378793EE48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7A8E6C-F995-40EE-8C1B-67CE416431D9}"/>
              </a:ext>
            </a:extLst>
          </p:cNvPr>
          <p:cNvSpPr>
            <a:spLocks noGrp="1"/>
          </p:cNvSpPr>
          <p:nvPr>
            <p:ph type="sldNum" sz="quarter" idx="12"/>
          </p:nvPr>
        </p:nvSpPr>
        <p:spPr/>
        <p:txBody>
          <a:bodyPr/>
          <a:lstStyle/>
          <a:p>
            <a:fld id="{C2656373-B89E-4FB1-ABD7-96C42ED0D984}" type="slidenum">
              <a:rPr lang="en-IN" smtClean="0"/>
              <a:t>‹#›</a:t>
            </a:fld>
            <a:endParaRPr lang="en-IN"/>
          </a:p>
        </p:txBody>
      </p:sp>
    </p:spTree>
    <p:extLst>
      <p:ext uri="{BB962C8B-B14F-4D97-AF65-F5344CB8AC3E}">
        <p14:creationId xmlns:p14="http://schemas.microsoft.com/office/powerpoint/2010/main" val="251954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BC5B-FD0E-418A-A87F-EC96D399B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5A78C2-D7DC-41C9-A538-5ADAA0491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59A63E-4BB4-4DEA-AFF5-976B04AED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6078A2-3370-4E94-AC5B-43701DDA99C1}"/>
              </a:ext>
            </a:extLst>
          </p:cNvPr>
          <p:cNvSpPr>
            <a:spLocks noGrp="1"/>
          </p:cNvSpPr>
          <p:nvPr>
            <p:ph type="dt" sz="half" idx="10"/>
          </p:nvPr>
        </p:nvSpPr>
        <p:spPr/>
        <p:txBody>
          <a:bodyPr/>
          <a:lstStyle/>
          <a:p>
            <a:fld id="{1EA58511-E07F-466E-B698-BC6ECEB06C11}" type="datetimeFigureOut">
              <a:rPr lang="en-IN" smtClean="0"/>
              <a:t>13-12-2020</a:t>
            </a:fld>
            <a:endParaRPr lang="en-IN"/>
          </a:p>
        </p:txBody>
      </p:sp>
      <p:sp>
        <p:nvSpPr>
          <p:cNvPr id="6" name="Footer Placeholder 5">
            <a:extLst>
              <a:ext uri="{FF2B5EF4-FFF2-40B4-BE49-F238E27FC236}">
                <a16:creationId xmlns:a16="http://schemas.microsoft.com/office/drawing/2014/main" id="{37C03964-1A03-41C9-AA23-4255E7D023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152705-1FFD-4F3C-B299-ED751DAAAD0C}"/>
              </a:ext>
            </a:extLst>
          </p:cNvPr>
          <p:cNvSpPr>
            <a:spLocks noGrp="1"/>
          </p:cNvSpPr>
          <p:nvPr>
            <p:ph type="sldNum" sz="quarter" idx="12"/>
          </p:nvPr>
        </p:nvSpPr>
        <p:spPr/>
        <p:txBody>
          <a:bodyPr/>
          <a:lstStyle/>
          <a:p>
            <a:fld id="{C2656373-B89E-4FB1-ABD7-96C42ED0D984}" type="slidenum">
              <a:rPr lang="en-IN" smtClean="0"/>
              <a:t>‹#›</a:t>
            </a:fld>
            <a:endParaRPr lang="en-IN"/>
          </a:p>
        </p:txBody>
      </p:sp>
    </p:spTree>
    <p:extLst>
      <p:ext uri="{BB962C8B-B14F-4D97-AF65-F5344CB8AC3E}">
        <p14:creationId xmlns:p14="http://schemas.microsoft.com/office/powerpoint/2010/main" val="3317981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D3DE-7F06-4BCE-AB27-92F1FE922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644D75-D214-4026-AE61-41A8531648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9DB0B6-24CF-4248-A61A-D889538D0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C36AF-96DD-4E35-8EA3-6938D562BD65}"/>
              </a:ext>
            </a:extLst>
          </p:cNvPr>
          <p:cNvSpPr>
            <a:spLocks noGrp="1"/>
          </p:cNvSpPr>
          <p:nvPr>
            <p:ph type="dt" sz="half" idx="10"/>
          </p:nvPr>
        </p:nvSpPr>
        <p:spPr/>
        <p:txBody>
          <a:bodyPr/>
          <a:lstStyle/>
          <a:p>
            <a:fld id="{1EA58511-E07F-466E-B698-BC6ECEB06C11}" type="datetimeFigureOut">
              <a:rPr lang="en-IN" smtClean="0"/>
              <a:t>13-12-2020</a:t>
            </a:fld>
            <a:endParaRPr lang="en-IN"/>
          </a:p>
        </p:txBody>
      </p:sp>
      <p:sp>
        <p:nvSpPr>
          <p:cNvPr id="6" name="Footer Placeholder 5">
            <a:extLst>
              <a:ext uri="{FF2B5EF4-FFF2-40B4-BE49-F238E27FC236}">
                <a16:creationId xmlns:a16="http://schemas.microsoft.com/office/drawing/2014/main" id="{E2FA8DB9-6F01-4E68-83B6-70BE85C2AB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B918CC-B542-4901-BD2B-08BED2282D5E}"/>
              </a:ext>
            </a:extLst>
          </p:cNvPr>
          <p:cNvSpPr>
            <a:spLocks noGrp="1"/>
          </p:cNvSpPr>
          <p:nvPr>
            <p:ph type="sldNum" sz="quarter" idx="12"/>
          </p:nvPr>
        </p:nvSpPr>
        <p:spPr/>
        <p:txBody>
          <a:bodyPr/>
          <a:lstStyle/>
          <a:p>
            <a:fld id="{C2656373-B89E-4FB1-ABD7-96C42ED0D984}" type="slidenum">
              <a:rPr lang="en-IN" smtClean="0"/>
              <a:t>‹#›</a:t>
            </a:fld>
            <a:endParaRPr lang="en-IN"/>
          </a:p>
        </p:txBody>
      </p:sp>
    </p:spTree>
    <p:extLst>
      <p:ext uri="{BB962C8B-B14F-4D97-AF65-F5344CB8AC3E}">
        <p14:creationId xmlns:p14="http://schemas.microsoft.com/office/powerpoint/2010/main" val="229692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FE2340-07EC-4D90-BD06-E45B05D5D1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6EC1DD-4435-49C6-886F-F83DA35F95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46BFE-46C7-4CE2-B6AC-5D067001C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58511-E07F-466E-B698-BC6ECEB06C11}" type="datetimeFigureOut">
              <a:rPr lang="en-IN" smtClean="0"/>
              <a:t>13-12-2020</a:t>
            </a:fld>
            <a:endParaRPr lang="en-IN"/>
          </a:p>
        </p:txBody>
      </p:sp>
      <p:sp>
        <p:nvSpPr>
          <p:cNvPr id="5" name="Footer Placeholder 4">
            <a:extLst>
              <a:ext uri="{FF2B5EF4-FFF2-40B4-BE49-F238E27FC236}">
                <a16:creationId xmlns:a16="http://schemas.microsoft.com/office/drawing/2014/main" id="{EB5DE58A-37D8-4B13-B557-3A2E29802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EECB75-0BCA-422E-BDC0-43A0F8868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56373-B89E-4FB1-ABD7-96C42ED0D984}" type="slidenum">
              <a:rPr lang="en-IN" smtClean="0"/>
              <a:t>‹#›</a:t>
            </a:fld>
            <a:endParaRPr lang="en-IN"/>
          </a:p>
        </p:txBody>
      </p:sp>
    </p:spTree>
    <p:extLst>
      <p:ext uri="{BB962C8B-B14F-4D97-AF65-F5344CB8AC3E}">
        <p14:creationId xmlns:p14="http://schemas.microsoft.com/office/powerpoint/2010/main" val="361736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6.svg"/><Relationship Id="rId26" Type="http://schemas.openxmlformats.org/officeDocument/2006/relationships/image" Target="../media/image21.png"/><Relationship Id="rId3" Type="http://schemas.openxmlformats.org/officeDocument/2006/relationships/image" Target="../media/image2.svg"/><Relationship Id="rId21" Type="http://schemas.openxmlformats.org/officeDocument/2006/relationships/image" Target="../media/image18.svg"/><Relationship Id="rId34" Type="http://schemas.openxmlformats.org/officeDocument/2006/relationships/slide" Target="slide7.xm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5.png"/><Relationship Id="rId25" Type="http://schemas.openxmlformats.org/officeDocument/2006/relationships/slide" Target="slide5.xml"/><Relationship Id="rId33"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slide" Target="slide1.xml"/><Relationship Id="rId20" Type="http://schemas.openxmlformats.org/officeDocument/2006/relationships/image" Target="../media/image17.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0.svg"/><Relationship Id="rId32"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19.png"/><Relationship Id="rId28" Type="http://schemas.openxmlformats.org/officeDocument/2006/relationships/slide" Target="slide4.xml"/><Relationship Id="rId36" Type="http://schemas.openxmlformats.org/officeDocument/2006/relationships/image" Target="../media/image28.svg"/><Relationship Id="rId10" Type="http://schemas.openxmlformats.org/officeDocument/2006/relationships/image" Target="../media/image9.png"/><Relationship Id="rId19" Type="http://schemas.openxmlformats.org/officeDocument/2006/relationships/slide" Target="slide2.xml"/><Relationship Id="rId31" Type="http://schemas.openxmlformats.org/officeDocument/2006/relationships/slide" Target="slide6.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slide" Target="slide3.xml"/><Relationship Id="rId27" Type="http://schemas.openxmlformats.org/officeDocument/2006/relationships/image" Target="../media/image22.svg"/><Relationship Id="rId30" Type="http://schemas.openxmlformats.org/officeDocument/2006/relationships/image" Target="../media/image24.svg"/><Relationship Id="rId35" Type="http://schemas.openxmlformats.org/officeDocument/2006/relationships/image" Target="../media/image27.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30.svg"/><Relationship Id="rId26" Type="http://schemas.openxmlformats.org/officeDocument/2006/relationships/image" Target="../media/image21.png"/><Relationship Id="rId3" Type="http://schemas.openxmlformats.org/officeDocument/2006/relationships/image" Target="../media/image2.svg"/><Relationship Id="rId21" Type="http://schemas.openxmlformats.org/officeDocument/2006/relationships/image" Target="../media/image32.svg"/><Relationship Id="rId34" Type="http://schemas.openxmlformats.org/officeDocument/2006/relationships/slide" Target="slide7.xm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29.png"/><Relationship Id="rId25" Type="http://schemas.openxmlformats.org/officeDocument/2006/relationships/slide" Target="slide5.xml"/><Relationship Id="rId33"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slide" Target="slide1.xml"/><Relationship Id="rId20" Type="http://schemas.openxmlformats.org/officeDocument/2006/relationships/image" Target="../media/image31.png"/><Relationship Id="rId29"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0.svg"/><Relationship Id="rId32"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19.png"/><Relationship Id="rId28" Type="http://schemas.openxmlformats.org/officeDocument/2006/relationships/slide" Target="slide4.xml"/><Relationship Id="rId36" Type="http://schemas.openxmlformats.org/officeDocument/2006/relationships/image" Target="../media/image28.svg"/><Relationship Id="rId10" Type="http://schemas.openxmlformats.org/officeDocument/2006/relationships/image" Target="../media/image9.png"/><Relationship Id="rId19" Type="http://schemas.openxmlformats.org/officeDocument/2006/relationships/slide" Target="slide2.xml"/><Relationship Id="rId31" Type="http://schemas.openxmlformats.org/officeDocument/2006/relationships/slide" Target="slide6.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slide" Target="slide3.xml"/><Relationship Id="rId27" Type="http://schemas.openxmlformats.org/officeDocument/2006/relationships/image" Target="../media/image22.svg"/><Relationship Id="rId30" Type="http://schemas.openxmlformats.org/officeDocument/2006/relationships/image" Target="../media/image24.svg"/><Relationship Id="rId35" Type="http://schemas.openxmlformats.org/officeDocument/2006/relationships/image" Target="../media/image27.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30.svg"/><Relationship Id="rId26" Type="http://schemas.openxmlformats.org/officeDocument/2006/relationships/image" Target="../media/image21.png"/><Relationship Id="rId3" Type="http://schemas.openxmlformats.org/officeDocument/2006/relationships/image" Target="../media/image2.svg"/><Relationship Id="rId21" Type="http://schemas.openxmlformats.org/officeDocument/2006/relationships/image" Target="../media/image18.svg"/><Relationship Id="rId34" Type="http://schemas.openxmlformats.org/officeDocument/2006/relationships/slide" Target="slide7.xm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29.png"/><Relationship Id="rId25" Type="http://schemas.openxmlformats.org/officeDocument/2006/relationships/slide" Target="slide5.xml"/><Relationship Id="rId33"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slide" Target="slide1.xml"/><Relationship Id="rId20" Type="http://schemas.openxmlformats.org/officeDocument/2006/relationships/image" Target="../media/image17.png"/><Relationship Id="rId29"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33.svg"/><Relationship Id="rId32"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15.png"/><Relationship Id="rId28" Type="http://schemas.openxmlformats.org/officeDocument/2006/relationships/slide" Target="slide4.xml"/><Relationship Id="rId36" Type="http://schemas.openxmlformats.org/officeDocument/2006/relationships/image" Target="../media/image28.svg"/><Relationship Id="rId10" Type="http://schemas.openxmlformats.org/officeDocument/2006/relationships/image" Target="../media/image9.png"/><Relationship Id="rId19" Type="http://schemas.openxmlformats.org/officeDocument/2006/relationships/slide" Target="slide2.xml"/><Relationship Id="rId31" Type="http://schemas.openxmlformats.org/officeDocument/2006/relationships/slide" Target="slide6.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slide" Target="slide3.xml"/><Relationship Id="rId27" Type="http://schemas.openxmlformats.org/officeDocument/2006/relationships/image" Target="../media/image22.svg"/><Relationship Id="rId30" Type="http://schemas.openxmlformats.org/officeDocument/2006/relationships/image" Target="../media/image24.svg"/><Relationship Id="rId35" Type="http://schemas.openxmlformats.org/officeDocument/2006/relationships/image" Target="../media/image27.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30.svg"/><Relationship Id="rId26" Type="http://schemas.openxmlformats.org/officeDocument/2006/relationships/image" Target="../media/image21.png"/><Relationship Id="rId3" Type="http://schemas.openxmlformats.org/officeDocument/2006/relationships/image" Target="../media/image2.svg"/><Relationship Id="rId21" Type="http://schemas.openxmlformats.org/officeDocument/2006/relationships/image" Target="../media/image18.svg"/><Relationship Id="rId34" Type="http://schemas.openxmlformats.org/officeDocument/2006/relationships/slide" Target="slide7.xm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29.png"/><Relationship Id="rId25" Type="http://schemas.openxmlformats.org/officeDocument/2006/relationships/slide" Target="slide5.xml"/><Relationship Id="rId33"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slide" Target="slide1.xml"/><Relationship Id="rId20" Type="http://schemas.openxmlformats.org/officeDocument/2006/relationships/image" Target="../media/image17.png"/><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0.svg"/><Relationship Id="rId32"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19.png"/><Relationship Id="rId28" Type="http://schemas.openxmlformats.org/officeDocument/2006/relationships/slide" Target="slide4.xml"/><Relationship Id="rId36" Type="http://schemas.openxmlformats.org/officeDocument/2006/relationships/image" Target="../media/image28.svg"/><Relationship Id="rId10" Type="http://schemas.openxmlformats.org/officeDocument/2006/relationships/image" Target="../media/image9.png"/><Relationship Id="rId19" Type="http://schemas.openxmlformats.org/officeDocument/2006/relationships/slide" Target="slide2.xml"/><Relationship Id="rId31" Type="http://schemas.openxmlformats.org/officeDocument/2006/relationships/slide" Target="slide6.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slide" Target="slide3.xml"/><Relationship Id="rId27" Type="http://schemas.openxmlformats.org/officeDocument/2006/relationships/image" Target="../media/image22.svg"/><Relationship Id="rId30" Type="http://schemas.openxmlformats.org/officeDocument/2006/relationships/image" Target="../media/image34.svg"/><Relationship Id="rId35" Type="http://schemas.openxmlformats.org/officeDocument/2006/relationships/image" Target="../media/image27.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30.svg"/><Relationship Id="rId26" Type="http://schemas.openxmlformats.org/officeDocument/2006/relationships/image" Target="../media/image15.png"/><Relationship Id="rId3" Type="http://schemas.openxmlformats.org/officeDocument/2006/relationships/image" Target="../media/image2.svg"/><Relationship Id="rId21" Type="http://schemas.openxmlformats.org/officeDocument/2006/relationships/image" Target="../media/image18.svg"/><Relationship Id="rId34" Type="http://schemas.openxmlformats.org/officeDocument/2006/relationships/slide" Target="slide7.xm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29.png"/><Relationship Id="rId25" Type="http://schemas.openxmlformats.org/officeDocument/2006/relationships/slide" Target="slide5.xml"/><Relationship Id="rId33"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slide" Target="slide1.xml"/><Relationship Id="rId20" Type="http://schemas.openxmlformats.org/officeDocument/2006/relationships/image" Target="../media/image17.png"/><Relationship Id="rId29"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0.svg"/><Relationship Id="rId32"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19.png"/><Relationship Id="rId28" Type="http://schemas.openxmlformats.org/officeDocument/2006/relationships/slide" Target="slide4.xml"/><Relationship Id="rId36" Type="http://schemas.openxmlformats.org/officeDocument/2006/relationships/image" Target="../media/image28.svg"/><Relationship Id="rId10" Type="http://schemas.openxmlformats.org/officeDocument/2006/relationships/image" Target="../media/image9.png"/><Relationship Id="rId19" Type="http://schemas.openxmlformats.org/officeDocument/2006/relationships/slide" Target="slide2.xml"/><Relationship Id="rId31" Type="http://schemas.openxmlformats.org/officeDocument/2006/relationships/slide" Target="slide6.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slide" Target="slide3.xml"/><Relationship Id="rId27" Type="http://schemas.openxmlformats.org/officeDocument/2006/relationships/image" Target="../media/image35.svg"/><Relationship Id="rId30" Type="http://schemas.openxmlformats.org/officeDocument/2006/relationships/image" Target="../media/image24.svg"/><Relationship Id="rId35" Type="http://schemas.openxmlformats.org/officeDocument/2006/relationships/image" Target="../media/image27.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30.svg"/><Relationship Id="rId26" Type="http://schemas.openxmlformats.org/officeDocument/2006/relationships/image" Target="../media/image21.png"/><Relationship Id="rId3" Type="http://schemas.openxmlformats.org/officeDocument/2006/relationships/image" Target="../media/image2.svg"/><Relationship Id="rId21" Type="http://schemas.openxmlformats.org/officeDocument/2006/relationships/image" Target="../media/image18.svg"/><Relationship Id="rId34" Type="http://schemas.openxmlformats.org/officeDocument/2006/relationships/slide" Target="slide7.xm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29.png"/><Relationship Id="rId25" Type="http://schemas.openxmlformats.org/officeDocument/2006/relationships/slide" Target="slide5.xml"/><Relationship Id="rId33" Type="http://schemas.openxmlformats.org/officeDocument/2006/relationships/image" Target="../media/image37.svg"/><Relationship Id="rId2" Type="http://schemas.openxmlformats.org/officeDocument/2006/relationships/image" Target="../media/image1.png"/><Relationship Id="rId16" Type="http://schemas.openxmlformats.org/officeDocument/2006/relationships/slide" Target="slide1.xml"/><Relationship Id="rId20" Type="http://schemas.openxmlformats.org/officeDocument/2006/relationships/image" Target="../media/image17.png"/><Relationship Id="rId29"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0.svg"/><Relationship Id="rId32" Type="http://schemas.openxmlformats.org/officeDocument/2006/relationships/image" Target="../media/image36.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19.png"/><Relationship Id="rId28" Type="http://schemas.openxmlformats.org/officeDocument/2006/relationships/slide" Target="slide4.xml"/><Relationship Id="rId36" Type="http://schemas.openxmlformats.org/officeDocument/2006/relationships/image" Target="../media/image28.svg"/><Relationship Id="rId10" Type="http://schemas.openxmlformats.org/officeDocument/2006/relationships/image" Target="../media/image9.png"/><Relationship Id="rId19" Type="http://schemas.openxmlformats.org/officeDocument/2006/relationships/slide" Target="slide2.xml"/><Relationship Id="rId31" Type="http://schemas.openxmlformats.org/officeDocument/2006/relationships/slide" Target="slide6.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slide" Target="slide3.xml"/><Relationship Id="rId27" Type="http://schemas.openxmlformats.org/officeDocument/2006/relationships/image" Target="../media/image22.svg"/><Relationship Id="rId30" Type="http://schemas.openxmlformats.org/officeDocument/2006/relationships/image" Target="../media/image24.svg"/><Relationship Id="rId35" Type="http://schemas.openxmlformats.org/officeDocument/2006/relationships/image" Target="../media/image27.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30.svg"/><Relationship Id="rId26" Type="http://schemas.openxmlformats.org/officeDocument/2006/relationships/image" Target="../media/image21.png"/><Relationship Id="rId39" Type="http://schemas.openxmlformats.org/officeDocument/2006/relationships/hyperlink" Target="https://raghakot.github.io/2017/01/14/Towards-Differentiable-Neural-Architecture.html" TargetMode="External"/><Relationship Id="rId21" Type="http://schemas.openxmlformats.org/officeDocument/2006/relationships/image" Target="../media/image18.svg"/><Relationship Id="rId34" Type="http://schemas.openxmlformats.org/officeDocument/2006/relationships/slide" Target="slide7.xm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29.png"/><Relationship Id="rId25" Type="http://schemas.openxmlformats.org/officeDocument/2006/relationships/slide" Target="slide5.xml"/><Relationship Id="rId33" Type="http://schemas.openxmlformats.org/officeDocument/2006/relationships/image" Target="../media/image26.svg"/><Relationship Id="rId38" Type="http://schemas.openxmlformats.org/officeDocument/2006/relationships/hyperlink" Target="https://github.com/raghakot/keras-resnet" TargetMode="External"/><Relationship Id="rId2" Type="http://schemas.openxmlformats.org/officeDocument/2006/relationships/image" Target="../media/image1.png"/><Relationship Id="rId16" Type="http://schemas.openxmlformats.org/officeDocument/2006/relationships/slide" Target="slide1.xml"/><Relationship Id="rId20" Type="http://schemas.openxmlformats.org/officeDocument/2006/relationships/image" Target="../media/image17.png"/><Relationship Id="rId29"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0.svg"/><Relationship Id="rId32" Type="http://schemas.openxmlformats.org/officeDocument/2006/relationships/image" Target="../media/image25.png"/><Relationship Id="rId37" Type="http://schemas.openxmlformats.org/officeDocument/2006/relationships/hyperlink" Target="https://towardsdatascience.com/build-hand-gesture-recognition-from-scratch-using-neural-network-machine-learning-easy-and-fun-d7652dd105af" TargetMode="External"/><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19.png"/><Relationship Id="rId28" Type="http://schemas.openxmlformats.org/officeDocument/2006/relationships/slide" Target="slide4.xml"/><Relationship Id="rId36" Type="http://schemas.openxmlformats.org/officeDocument/2006/relationships/image" Target="../media/image39.svg"/><Relationship Id="rId10" Type="http://schemas.openxmlformats.org/officeDocument/2006/relationships/image" Target="../media/image9.png"/><Relationship Id="rId19" Type="http://schemas.openxmlformats.org/officeDocument/2006/relationships/slide" Target="slide2.xml"/><Relationship Id="rId31" Type="http://schemas.openxmlformats.org/officeDocument/2006/relationships/slide" Target="slide6.xm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slide" Target="slide3.xml"/><Relationship Id="rId27" Type="http://schemas.openxmlformats.org/officeDocument/2006/relationships/image" Target="../media/image22.svg"/><Relationship Id="rId30" Type="http://schemas.openxmlformats.org/officeDocument/2006/relationships/image" Target="../media/image24.svg"/><Relationship Id="rId35" Type="http://schemas.openxmlformats.org/officeDocument/2006/relationships/image" Target="../media/image38.png"/><Relationship Id="rId8" Type="http://schemas.openxmlformats.org/officeDocument/2006/relationships/image" Target="../media/image7.png"/><Relationship Id="rId3"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F2FB"/>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90C70674-B693-4014-8F5D-3003148DA2DE}"/>
              </a:ext>
            </a:extLst>
          </p:cNvPr>
          <p:cNvGrpSpPr/>
          <p:nvPr/>
        </p:nvGrpSpPr>
        <p:grpSpPr>
          <a:xfrm>
            <a:off x="590650" y="588140"/>
            <a:ext cx="544749" cy="544749"/>
            <a:chOff x="-544749" y="534975"/>
            <a:chExt cx="544749" cy="544749"/>
          </a:xfrm>
        </p:grpSpPr>
        <p:sp>
          <p:nvSpPr>
            <p:cNvPr id="35" name="Oval 34">
              <a:extLst>
                <a:ext uri="{FF2B5EF4-FFF2-40B4-BE49-F238E27FC236}">
                  <a16:creationId xmlns:a16="http://schemas.microsoft.com/office/drawing/2014/main" id="{135CC4AA-59B0-464E-8686-2BC6B24BD4F2}"/>
                </a:ext>
              </a:extLst>
            </p:cNvPr>
            <p:cNvSpPr/>
            <p:nvPr/>
          </p:nvSpPr>
          <p:spPr>
            <a:xfrm>
              <a:off x="-544749" y="53497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6" name="Graphic 35">
              <a:extLst>
                <a:ext uri="{FF2B5EF4-FFF2-40B4-BE49-F238E27FC236}">
                  <a16:creationId xmlns:a16="http://schemas.microsoft.com/office/drawing/2014/main" id="{4BA26F24-C7EA-4738-80DF-6D66A93DF6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814" y="607697"/>
              <a:ext cx="345600" cy="345600"/>
            </a:xfrm>
            <a:prstGeom prst="rect">
              <a:avLst/>
            </a:prstGeom>
          </p:spPr>
        </p:pic>
      </p:grpSp>
      <p:grpSp>
        <p:nvGrpSpPr>
          <p:cNvPr id="37" name="Group 36">
            <a:extLst>
              <a:ext uri="{FF2B5EF4-FFF2-40B4-BE49-F238E27FC236}">
                <a16:creationId xmlns:a16="http://schemas.microsoft.com/office/drawing/2014/main" id="{CE26F07E-ADB3-4D65-BB9E-1FC10315D4D2}"/>
              </a:ext>
            </a:extLst>
          </p:cNvPr>
          <p:cNvGrpSpPr/>
          <p:nvPr/>
        </p:nvGrpSpPr>
        <p:grpSpPr>
          <a:xfrm>
            <a:off x="-544748" y="1410582"/>
            <a:ext cx="531024" cy="539495"/>
            <a:chOff x="-544748" y="1410582"/>
            <a:chExt cx="531024" cy="539495"/>
          </a:xfrm>
        </p:grpSpPr>
        <p:sp>
          <p:nvSpPr>
            <p:cNvPr id="38" name="Oval 37">
              <a:extLst>
                <a:ext uri="{FF2B5EF4-FFF2-40B4-BE49-F238E27FC236}">
                  <a16:creationId xmlns:a16="http://schemas.microsoft.com/office/drawing/2014/main" id="{49E4E756-AA66-41B9-9303-E24C52741A43}"/>
                </a:ext>
              </a:extLst>
            </p:cNvPr>
            <p:cNvSpPr/>
            <p:nvPr/>
          </p:nvSpPr>
          <p:spPr>
            <a:xfrm>
              <a:off x="-544748" y="1410582"/>
              <a:ext cx="531024" cy="539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9" name="Graphic 38">
              <a:extLst>
                <a:ext uri="{FF2B5EF4-FFF2-40B4-BE49-F238E27FC236}">
                  <a16:creationId xmlns:a16="http://schemas.microsoft.com/office/drawing/2014/main" id="{07008470-C825-425E-B268-F6E9FE55DA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851" y="1513265"/>
              <a:ext cx="341959" cy="353162"/>
            </a:xfrm>
            <a:prstGeom prst="rect">
              <a:avLst/>
            </a:prstGeom>
          </p:spPr>
        </p:pic>
      </p:grpSp>
      <p:grpSp>
        <p:nvGrpSpPr>
          <p:cNvPr id="40" name="Group 39">
            <a:extLst>
              <a:ext uri="{FF2B5EF4-FFF2-40B4-BE49-F238E27FC236}">
                <a16:creationId xmlns:a16="http://schemas.microsoft.com/office/drawing/2014/main" id="{23389250-0BD4-4A59-A5EA-2FED1969B00D}"/>
              </a:ext>
            </a:extLst>
          </p:cNvPr>
          <p:cNvGrpSpPr/>
          <p:nvPr/>
        </p:nvGrpSpPr>
        <p:grpSpPr>
          <a:xfrm>
            <a:off x="-544749" y="2275681"/>
            <a:ext cx="544749" cy="544749"/>
            <a:chOff x="-544749" y="2275681"/>
            <a:chExt cx="544749" cy="544749"/>
          </a:xfrm>
        </p:grpSpPr>
        <p:sp>
          <p:nvSpPr>
            <p:cNvPr id="41" name="Oval 40">
              <a:extLst>
                <a:ext uri="{FF2B5EF4-FFF2-40B4-BE49-F238E27FC236}">
                  <a16:creationId xmlns:a16="http://schemas.microsoft.com/office/drawing/2014/main" id="{568D005E-90F1-4081-B3E9-447F1466104D}"/>
                </a:ext>
              </a:extLst>
            </p:cNvPr>
            <p:cNvSpPr/>
            <p:nvPr/>
          </p:nvSpPr>
          <p:spPr>
            <a:xfrm>
              <a:off x="-544749" y="2275681"/>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2" name="Graphic 41">
              <a:extLst>
                <a:ext uri="{FF2B5EF4-FFF2-40B4-BE49-F238E27FC236}">
                  <a16:creationId xmlns:a16="http://schemas.microsoft.com/office/drawing/2014/main" id="{E035AC58-A02E-43CD-AAAC-C0B002F269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4189" y="2379114"/>
              <a:ext cx="347313" cy="347313"/>
            </a:xfrm>
            <a:prstGeom prst="rect">
              <a:avLst/>
            </a:prstGeom>
          </p:spPr>
        </p:pic>
      </p:grpSp>
      <p:grpSp>
        <p:nvGrpSpPr>
          <p:cNvPr id="43" name="Group 42">
            <a:extLst>
              <a:ext uri="{FF2B5EF4-FFF2-40B4-BE49-F238E27FC236}">
                <a16:creationId xmlns:a16="http://schemas.microsoft.com/office/drawing/2014/main" id="{D3C279C0-01B3-412A-A8C7-E242A5AA2114}"/>
              </a:ext>
            </a:extLst>
          </p:cNvPr>
          <p:cNvGrpSpPr/>
          <p:nvPr/>
        </p:nvGrpSpPr>
        <p:grpSpPr>
          <a:xfrm>
            <a:off x="-544749" y="4016387"/>
            <a:ext cx="544749" cy="544749"/>
            <a:chOff x="-544749" y="4016387"/>
            <a:chExt cx="544749" cy="544749"/>
          </a:xfrm>
        </p:grpSpPr>
        <p:sp>
          <p:nvSpPr>
            <p:cNvPr id="44" name="Oval 43">
              <a:extLst>
                <a:ext uri="{FF2B5EF4-FFF2-40B4-BE49-F238E27FC236}">
                  <a16:creationId xmlns:a16="http://schemas.microsoft.com/office/drawing/2014/main" id="{96BF5E7D-F566-4E03-A0A0-62D2A169B71E}"/>
                </a:ext>
              </a:extLst>
            </p:cNvPr>
            <p:cNvSpPr/>
            <p:nvPr/>
          </p:nvSpPr>
          <p:spPr>
            <a:xfrm>
              <a:off x="-544749" y="4016387"/>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5" name="Graphic 44">
              <a:extLst>
                <a:ext uri="{FF2B5EF4-FFF2-40B4-BE49-F238E27FC236}">
                  <a16:creationId xmlns:a16="http://schemas.microsoft.com/office/drawing/2014/main" id="{F62C44EB-684A-41E0-8CC7-9A18010406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2183" y="4124829"/>
              <a:ext cx="344343" cy="344343"/>
            </a:xfrm>
            <a:prstGeom prst="rect">
              <a:avLst/>
            </a:prstGeom>
          </p:spPr>
        </p:pic>
      </p:grpSp>
      <p:grpSp>
        <p:nvGrpSpPr>
          <p:cNvPr id="46" name="Group 45">
            <a:extLst>
              <a:ext uri="{FF2B5EF4-FFF2-40B4-BE49-F238E27FC236}">
                <a16:creationId xmlns:a16="http://schemas.microsoft.com/office/drawing/2014/main" id="{1888467F-AD3A-48F4-8FB7-485D44CF33A2}"/>
              </a:ext>
            </a:extLst>
          </p:cNvPr>
          <p:cNvGrpSpPr/>
          <p:nvPr/>
        </p:nvGrpSpPr>
        <p:grpSpPr>
          <a:xfrm>
            <a:off x="-544749" y="4886740"/>
            <a:ext cx="544749" cy="544749"/>
            <a:chOff x="-544749" y="4886740"/>
            <a:chExt cx="544749" cy="544749"/>
          </a:xfrm>
        </p:grpSpPr>
        <p:sp>
          <p:nvSpPr>
            <p:cNvPr id="47" name="Oval 46">
              <a:extLst>
                <a:ext uri="{FF2B5EF4-FFF2-40B4-BE49-F238E27FC236}">
                  <a16:creationId xmlns:a16="http://schemas.microsoft.com/office/drawing/2014/main" id="{2355A83D-B6D1-44A7-B340-8FAAD3326943}"/>
                </a:ext>
              </a:extLst>
            </p:cNvPr>
            <p:cNvSpPr/>
            <p:nvPr/>
          </p:nvSpPr>
          <p:spPr>
            <a:xfrm>
              <a:off x="-544749" y="4886740"/>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8" name="Graphic 47">
              <a:extLst>
                <a:ext uri="{FF2B5EF4-FFF2-40B4-BE49-F238E27FC236}">
                  <a16:creationId xmlns:a16="http://schemas.microsoft.com/office/drawing/2014/main" id="{FBD9105C-593A-4D03-9B63-9D9011D9D39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3520" y="4997464"/>
              <a:ext cx="323297" cy="323297"/>
            </a:xfrm>
            <a:prstGeom prst="rect">
              <a:avLst/>
            </a:prstGeom>
          </p:spPr>
        </p:pic>
      </p:grpSp>
      <p:grpSp>
        <p:nvGrpSpPr>
          <p:cNvPr id="49" name="Group 48">
            <a:extLst>
              <a:ext uri="{FF2B5EF4-FFF2-40B4-BE49-F238E27FC236}">
                <a16:creationId xmlns:a16="http://schemas.microsoft.com/office/drawing/2014/main" id="{50DF08FD-72B3-4E4D-881F-9E7E5D1415AE}"/>
              </a:ext>
            </a:extLst>
          </p:cNvPr>
          <p:cNvGrpSpPr/>
          <p:nvPr/>
        </p:nvGrpSpPr>
        <p:grpSpPr>
          <a:xfrm>
            <a:off x="-544749" y="5757096"/>
            <a:ext cx="544749" cy="544749"/>
            <a:chOff x="-544749" y="5757096"/>
            <a:chExt cx="544749" cy="544749"/>
          </a:xfrm>
        </p:grpSpPr>
        <p:sp>
          <p:nvSpPr>
            <p:cNvPr id="50" name="Oval 49">
              <a:extLst>
                <a:ext uri="{FF2B5EF4-FFF2-40B4-BE49-F238E27FC236}">
                  <a16:creationId xmlns:a16="http://schemas.microsoft.com/office/drawing/2014/main" id="{B8F71BE2-12AE-424C-B88B-4A233FF7856B}"/>
                </a:ext>
              </a:extLst>
            </p:cNvPr>
            <p:cNvSpPr/>
            <p:nvPr/>
          </p:nvSpPr>
          <p:spPr>
            <a:xfrm>
              <a:off x="-544749" y="5757096"/>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 name="Graphic 50">
              <a:extLst>
                <a:ext uri="{FF2B5EF4-FFF2-40B4-BE49-F238E27FC236}">
                  <a16:creationId xmlns:a16="http://schemas.microsoft.com/office/drawing/2014/main" id="{C8A9EE7C-C5CC-482B-A83A-7FAD86F4B62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7931" y="5857966"/>
              <a:ext cx="347529" cy="347529"/>
            </a:xfrm>
            <a:prstGeom prst="rect">
              <a:avLst/>
            </a:prstGeom>
          </p:spPr>
        </p:pic>
      </p:grpSp>
      <p:grpSp>
        <p:nvGrpSpPr>
          <p:cNvPr id="52" name="Group 51">
            <a:extLst>
              <a:ext uri="{FF2B5EF4-FFF2-40B4-BE49-F238E27FC236}">
                <a16:creationId xmlns:a16="http://schemas.microsoft.com/office/drawing/2014/main" id="{D3A43960-2992-4471-9765-5EFE6DC2557B}"/>
              </a:ext>
            </a:extLst>
          </p:cNvPr>
          <p:cNvGrpSpPr/>
          <p:nvPr/>
        </p:nvGrpSpPr>
        <p:grpSpPr>
          <a:xfrm>
            <a:off x="-558473" y="3062384"/>
            <a:ext cx="544749" cy="544749"/>
            <a:chOff x="5823625" y="3168435"/>
            <a:chExt cx="544749" cy="544749"/>
          </a:xfrm>
        </p:grpSpPr>
        <p:sp>
          <p:nvSpPr>
            <p:cNvPr id="53" name="Oval 52">
              <a:extLst>
                <a:ext uri="{FF2B5EF4-FFF2-40B4-BE49-F238E27FC236}">
                  <a16:creationId xmlns:a16="http://schemas.microsoft.com/office/drawing/2014/main" id="{55F15160-962F-4F03-94F6-3E74DED34D8C}"/>
                </a:ext>
              </a:extLst>
            </p:cNvPr>
            <p:cNvSpPr/>
            <p:nvPr/>
          </p:nvSpPr>
          <p:spPr>
            <a:xfrm>
              <a:off x="5823625" y="316843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4" name="Graphic 53">
              <a:extLst>
                <a:ext uri="{FF2B5EF4-FFF2-40B4-BE49-F238E27FC236}">
                  <a16:creationId xmlns:a16="http://schemas.microsoft.com/office/drawing/2014/main" id="{8506C5D5-407B-4ACA-A6FB-2C289D4CDCD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20057" y="3264867"/>
              <a:ext cx="351884" cy="351884"/>
            </a:xfrm>
            <a:prstGeom prst="rect">
              <a:avLst/>
            </a:prstGeom>
          </p:spPr>
        </p:pic>
      </p:grpSp>
      <p:sp>
        <p:nvSpPr>
          <p:cNvPr id="55" name="Freeform: Shape 54">
            <a:extLst>
              <a:ext uri="{FF2B5EF4-FFF2-40B4-BE49-F238E27FC236}">
                <a16:creationId xmlns:a16="http://schemas.microsoft.com/office/drawing/2014/main" id="{E8DF76D1-AE93-4E08-A16C-97CACEFE1C1E}"/>
              </a:ext>
            </a:extLst>
          </p:cNvPr>
          <p:cNvSpPr/>
          <p:nvPr/>
        </p:nvSpPr>
        <p:spPr>
          <a:xfrm rot="10800000">
            <a:off x="-2" y="-5341022"/>
            <a:ext cx="863023" cy="12585364"/>
          </a:xfrm>
          <a:custGeom>
            <a:avLst/>
            <a:gdLst>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023" h="11224446">
                <a:moveTo>
                  <a:pt x="9" y="11224446"/>
                </a:moveTo>
                <a:cubicBezTo>
                  <a:pt x="9" y="9570701"/>
                  <a:pt x="1499" y="7916955"/>
                  <a:pt x="9" y="6263211"/>
                </a:cubicBezTo>
                <a:cubicBezTo>
                  <a:pt x="-281" y="5941315"/>
                  <a:pt x="380539" y="5980207"/>
                  <a:pt x="376323" y="5680427"/>
                </a:cubicBezTo>
                <a:cubicBezTo>
                  <a:pt x="371930" y="5368037"/>
                  <a:pt x="-2188" y="5413825"/>
                  <a:pt x="9" y="5097644"/>
                </a:cubicBezTo>
                <a:cubicBezTo>
                  <a:pt x="11816" y="3398470"/>
                  <a:pt x="9" y="1699215"/>
                  <a:pt x="9" y="0"/>
                </a:cubicBezTo>
                <a:lnTo>
                  <a:pt x="863023" y="0"/>
                </a:lnTo>
                <a:lnTo>
                  <a:pt x="863023" y="11224446"/>
                </a:lnTo>
                <a:lnTo>
                  <a:pt x="9" y="112244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56" name="Graphic 55">
            <a:hlinkClick r:id="rId16" action="ppaction://hlinksldjump"/>
            <a:extLst>
              <a:ext uri="{FF2B5EF4-FFF2-40B4-BE49-F238E27FC236}">
                <a16:creationId xmlns:a16="http://schemas.microsoft.com/office/drawing/2014/main" id="{D73FCBBE-5804-4355-89B2-A8811F4C9E3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72377" y="606060"/>
            <a:ext cx="345600" cy="345600"/>
          </a:xfrm>
          <a:prstGeom prst="rect">
            <a:avLst/>
          </a:prstGeom>
        </p:spPr>
      </p:pic>
      <p:pic>
        <p:nvPicPr>
          <p:cNvPr id="57" name="Graphic 56">
            <a:hlinkClick r:id="rId19" action="ppaction://hlinksldjump"/>
            <a:extLst>
              <a:ext uri="{FF2B5EF4-FFF2-40B4-BE49-F238E27FC236}">
                <a16:creationId xmlns:a16="http://schemas.microsoft.com/office/drawing/2014/main" id="{DEF2AE92-9063-4117-B910-7BD5C6FF4F0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1002" y="1544245"/>
            <a:ext cx="341959" cy="353162"/>
          </a:xfrm>
          <a:prstGeom prst="rect">
            <a:avLst/>
          </a:prstGeom>
        </p:spPr>
      </p:pic>
      <p:pic>
        <p:nvPicPr>
          <p:cNvPr id="58" name="Graphic 57">
            <a:hlinkClick r:id="rId22" action="ppaction://hlinksldjump"/>
            <a:extLst>
              <a:ext uri="{FF2B5EF4-FFF2-40B4-BE49-F238E27FC236}">
                <a16:creationId xmlns:a16="http://schemas.microsoft.com/office/drawing/2014/main" id="{A09EEA90-13CD-46EF-9A28-B87AF5CEF39E}"/>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1002" y="2382557"/>
            <a:ext cx="347313" cy="347313"/>
          </a:xfrm>
          <a:prstGeom prst="rect">
            <a:avLst/>
          </a:prstGeom>
        </p:spPr>
      </p:pic>
      <p:pic>
        <p:nvPicPr>
          <p:cNvPr id="59" name="Graphic 58">
            <a:hlinkClick r:id="rId25" action="ppaction://hlinksldjump"/>
            <a:extLst>
              <a:ext uri="{FF2B5EF4-FFF2-40B4-BE49-F238E27FC236}">
                <a16:creationId xmlns:a16="http://schemas.microsoft.com/office/drawing/2014/main" id="{3470590B-0AED-453E-9E98-5C336C65666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53008" y="4128272"/>
            <a:ext cx="344343" cy="344343"/>
          </a:xfrm>
          <a:prstGeom prst="rect">
            <a:avLst/>
          </a:prstGeom>
        </p:spPr>
      </p:pic>
      <p:pic>
        <p:nvPicPr>
          <p:cNvPr id="60" name="Graphic 59">
            <a:hlinkClick r:id="rId28" action="ppaction://hlinksldjump"/>
            <a:extLst>
              <a:ext uri="{FF2B5EF4-FFF2-40B4-BE49-F238E27FC236}">
                <a16:creationId xmlns:a16="http://schemas.microsoft.com/office/drawing/2014/main" id="{399D487E-C74F-44C4-8A04-71E7AFFA375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61746" y="3264868"/>
            <a:ext cx="351884" cy="351884"/>
          </a:xfrm>
          <a:prstGeom prst="rect">
            <a:avLst/>
          </a:prstGeom>
        </p:spPr>
      </p:pic>
      <p:pic>
        <p:nvPicPr>
          <p:cNvPr id="61" name="Graphic 60">
            <a:hlinkClick r:id="rId31" action="ppaction://hlinksldjump"/>
            <a:extLst>
              <a:ext uri="{FF2B5EF4-FFF2-40B4-BE49-F238E27FC236}">
                <a16:creationId xmlns:a16="http://schemas.microsoft.com/office/drawing/2014/main" id="{FC57603A-3E78-45E5-999A-C2105EB392A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1671" y="5000907"/>
            <a:ext cx="323297" cy="323297"/>
          </a:xfrm>
          <a:prstGeom prst="rect">
            <a:avLst/>
          </a:prstGeom>
        </p:spPr>
      </p:pic>
      <p:pic>
        <p:nvPicPr>
          <p:cNvPr id="62" name="Graphic 61">
            <a:hlinkClick r:id="rId34" action="ppaction://hlinksldjump"/>
            <a:extLst>
              <a:ext uri="{FF2B5EF4-FFF2-40B4-BE49-F238E27FC236}">
                <a16:creationId xmlns:a16="http://schemas.microsoft.com/office/drawing/2014/main" id="{72E42D2F-607E-433F-9D80-3DA413008BA2}"/>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57260" y="5861409"/>
            <a:ext cx="347529" cy="347529"/>
          </a:xfrm>
          <a:prstGeom prst="rect">
            <a:avLst/>
          </a:prstGeom>
        </p:spPr>
      </p:pic>
      <p:sp>
        <p:nvSpPr>
          <p:cNvPr id="2" name="Title 1">
            <a:extLst>
              <a:ext uri="{FF2B5EF4-FFF2-40B4-BE49-F238E27FC236}">
                <a16:creationId xmlns:a16="http://schemas.microsoft.com/office/drawing/2014/main" id="{78E06FC1-55A1-454D-BDFA-51647907A6A4}"/>
              </a:ext>
            </a:extLst>
          </p:cNvPr>
          <p:cNvSpPr>
            <a:spLocks noGrp="1"/>
          </p:cNvSpPr>
          <p:nvPr>
            <p:ph type="ctrTitle"/>
          </p:nvPr>
        </p:nvSpPr>
        <p:spPr>
          <a:xfrm>
            <a:off x="1524000" y="1513265"/>
            <a:ext cx="9144000" cy="1307164"/>
          </a:xfrm>
        </p:spPr>
        <p:txBody>
          <a:bodyPr>
            <a:normAutofit/>
          </a:bodyPr>
          <a:lstStyle/>
          <a:p>
            <a:r>
              <a:rPr lang="en-US" sz="4000" dirty="0">
                <a:latin typeface="+mn-lt"/>
              </a:rPr>
              <a:t>HAND GESTURE RECOGNITION USING ARTIFICIAL INTELLIGENCE</a:t>
            </a:r>
            <a:endParaRPr lang="en-IN" sz="4000" dirty="0">
              <a:latin typeface="+mn-lt"/>
            </a:endParaRPr>
          </a:p>
        </p:txBody>
      </p:sp>
      <p:sp>
        <p:nvSpPr>
          <p:cNvPr id="3" name="Subtitle 2">
            <a:extLst>
              <a:ext uri="{FF2B5EF4-FFF2-40B4-BE49-F238E27FC236}">
                <a16:creationId xmlns:a16="http://schemas.microsoft.com/office/drawing/2014/main" id="{A14DD884-D682-4CC9-A347-E9DC56C4613E}"/>
              </a:ext>
            </a:extLst>
          </p:cNvPr>
          <p:cNvSpPr>
            <a:spLocks noGrp="1"/>
          </p:cNvSpPr>
          <p:nvPr>
            <p:ph type="subTitle" idx="1"/>
          </p:nvPr>
        </p:nvSpPr>
        <p:spPr>
          <a:xfrm>
            <a:off x="1524000" y="3158815"/>
            <a:ext cx="9144000" cy="3302211"/>
          </a:xfrm>
        </p:spPr>
        <p:txBody>
          <a:bodyPr/>
          <a:lstStyle/>
          <a:p>
            <a:pPr algn="l"/>
            <a:r>
              <a:rPr lang="en-US" sz="2800" dirty="0"/>
              <a:t>TEAM MEMBERS :</a:t>
            </a:r>
          </a:p>
          <a:p>
            <a:pPr marL="800100" lvl="1" indent="-342900" algn="l">
              <a:buFont typeface="Arial" panose="020B0604020202020204" pitchFamily="34" charset="0"/>
              <a:buChar char="•"/>
            </a:pPr>
            <a:r>
              <a:rPr lang="en-US" sz="2400" dirty="0"/>
              <a:t>SHRIKARAN K - 910717104049</a:t>
            </a:r>
          </a:p>
          <a:p>
            <a:pPr marL="800100" lvl="1" indent="-342900" algn="l">
              <a:buFont typeface="Arial" panose="020B0604020202020204" pitchFamily="34" charset="0"/>
              <a:buChar char="•"/>
            </a:pPr>
            <a:r>
              <a:rPr lang="en-US" sz="2400" dirty="0"/>
              <a:t>SRINIDHI S - 910717104053</a:t>
            </a:r>
          </a:p>
          <a:p>
            <a:pPr marL="800100" lvl="1" indent="-342900" algn="l">
              <a:buFont typeface="Arial" panose="020B0604020202020204" pitchFamily="34" charset="0"/>
              <a:buChar char="•"/>
            </a:pPr>
            <a:r>
              <a:rPr lang="en-US" sz="2400" dirty="0"/>
              <a:t>THIRUMALINI H – 910717104062</a:t>
            </a:r>
          </a:p>
          <a:p>
            <a:pPr lvl="1" algn="l"/>
            <a:endParaRPr lang="en-IN" sz="2400" dirty="0"/>
          </a:p>
          <a:p>
            <a:pPr algn="l"/>
            <a:r>
              <a:rPr lang="en-IN" sz="2800" dirty="0"/>
              <a:t>INTERNAL GUIDE :</a:t>
            </a:r>
          </a:p>
          <a:p>
            <a:pPr lvl="1" algn="l"/>
            <a:r>
              <a:rPr lang="en-IN" sz="2400" dirty="0"/>
              <a:t>T.T. MATHANGI, AP/CSE.</a:t>
            </a:r>
          </a:p>
          <a:p>
            <a:pPr lvl="1" algn="l"/>
            <a:endParaRPr lang="en-IN" sz="2400" dirty="0"/>
          </a:p>
        </p:txBody>
      </p:sp>
      <p:sp>
        <p:nvSpPr>
          <p:cNvPr id="4" name="TextBox 3">
            <a:extLst>
              <a:ext uri="{FF2B5EF4-FFF2-40B4-BE49-F238E27FC236}">
                <a16:creationId xmlns:a16="http://schemas.microsoft.com/office/drawing/2014/main" id="{8AE4BC74-E784-4A04-8CB3-F9438A0FB3A7}"/>
              </a:ext>
            </a:extLst>
          </p:cNvPr>
          <p:cNvSpPr txBox="1"/>
          <p:nvPr/>
        </p:nvSpPr>
        <p:spPr>
          <a:xfrm>
            <a:off x="1726052" y="606060"/>
            <a:ext cx="8696242" cy="523220"/>
          </a:xfrm>
          <a:prstGeom prst="rect">
            <a:avLst/>
          </a:prstGeom>
          <a:noFill/>
        </p:spPr>
        <p:txBody>
          <a:bodyPr wrap="square" rtlCol="0">
            <a:spAutoFit/>
          </a:bodyPr>
          <a:lstStyle/>
          <a:p>
            <a:pPr algn="ctr"/>
            <a:r>
              <a:rPr lang="en-IN" sz="2800" dirty="0"/>
              <a:t>K.L.N. College Of Information Technology </a:t>
            </a:r>
          </a:p>
        </p:txBody>
      </p:sp>
    </p:spTree>
    <p:extLst>
      <p:ext uri="{BB962C8B-B14F-4D97-AF65-F5344CB8AC3E}">
        <p14:creationId xmlns:p14="http://schemas.microsoft.com/office/powerpoint/2010/main" val="264528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2EAFC"/>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38ABE3-20F8-40FF-AE91-85F4B43EFE81}"/>
              </a:ext>
            </a:extLst>
          </p:cNvPr>
          <p:cNvGrpSpPr/>
          <p:nvPr/>
        </p:nvGrpSpPr>
        <p:grpSpPr>
          <a:xfrm>
            <a:off x="-544752" y="575165"/>
            <a:ext cx="544749" cy="544749"/>
            <a:chOff x="-544749" y="534975"/>
            <a:chExt cx="544749" cy="544749"/>
          </a:xfrm>
        </p:grpSpPr>
        <p:sp>
          <p:nvSpPr>
            <p:cNvPr id="3" name="Oval 2">
              <a:extLst>
                <a:ext uri="{FF2B5EF4-FFF2-40B4-BE49-F238E27FC236}">
                  <a16:creationId xmlns:a16="http://schemas.microsoft.com/office/drawing/2014/main" id="{5542A89D-F990-4A21-9608-2F1B95BF2982}"/>
                </a:ext>
              </a:extLst>
            </p:cNvPr>
            <p:cNvSpPr/>
            <p:nvPr/>
          </p:nvSpPr>
          <p:spPr>
            <a:xfrm>
              <a:off x="-544749" y="53497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a:extLst>
                <a:ext uri="{FF2B5EF4-FFF2-40B4-BE49-F238E27FC236}">
                  <a16:creationId xmlns:a16="http://schemas.microsoft.com/office/drawing/2014/main" id="{55CB401D-7054-4F17-B97A-5AB4173FFE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814" y="607697"/>
              <a:ext cx="345600" cy="345600"/>
            </a:xfrm>
            <a:prstGeom prst="rect">
              <a:avLst/>
            </a:prstGeom>
          </p:spPr>
        </p:pic>
      </p:grpSp>
      <p:grpSp>
        <p:nvGrpSpPr>
          <p:cNvPr id="5" name="Group 4">
            <a:extLst>
              <a:ext uri="{FF2B5EF4-FFF2-40B4-BE49-F238E27FC236}">
                <a16:creationId xmlns:a16="http://schemas.microsoft.com/office/drawing/2014/main" id="{DD07CA6E-B52B-4A3C-A288-32EDD08B7A7D}"/>
              </a:ext>
            </a:extLst>
          </p:cNvPr>
          <p:cNvGrpSpPr/>
          <p:nvPr/>
        </p:nvGrpSpPr>
        <p:grpSpPr>
          <a:xfrm>
            <a:off x="597510" y="1357912"/>
            <a:ext cx="531024" cy="539495"/>
            <a:chOff x="-544748" y="1410582"/>
            <a:chExt cx="531024" cy="539495"/>
          </a:xfrm>
        </p:grpSpPr>
        <p:sp>
          <p:nvSpPr>
            <p:cNvPr id="6" name="Oval 5">
              <a:extLst>
                <a:ext uri="{FF2B5EF4-FFF2-40B4-BE49-F238E27FC236}">
                  <a16:creationId xmlns:a16="http://schemas.microsoft.com/office/drawing/2014/main" id="{78918281-01B8-4597-B661-10D5A01A91F0}"/>
                </a:ext>
              </a:extLst>
            </p:cNvPr>
            <p:cNvSpPr/>
            <p:nvPr/>
          </p:nvSpPr>
          <p:spPr>
            <a:xfrm>
              <a:off x="-544748" y="1410582"/>
              <a:ext cx="531024" cy="539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a:extLst>
                <a:ext uri="{FF2B5EF4-FFF2-40B4-BE49-F238E27FC236}">
                  <a16:creationId xmlns:a16="http://schemas.microsoft.com/office/drawing/2014/main" id="{F8291C07-2CCC-49B3-8E05-B85DA772A2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851" y="1513265"/>
              <a:ext cx="341959" cy="353162"/>
            </a:xfrm>
            <a:prstGeom prst="rect">
              <a:avLst/>
            </a:prstGeom>
          </p:spPr>
        </p:pic>
      </p:grpSp>
      <p:grpSp>
        <p:nvGrpSpPr>
          <p:cNvPr id="8" name="Group 7">
            <a:extLst>
              <a:ext uri="{FF2B5EF4-FFF2-40B4-BE49-F238E27FC236}">
                <a16:creationId xmlns:a16="http://schemas.microsoft.com/office/drawing/2014/main" id="{6B90C1AB-A08C-44C2-BA79-4ED6D4D58AD7}"/>
              </a:ext>
            </a:extLst>
          </p:cNvPr>
          <p:cNvGrpSpPr/>
          <p:nvPr/>
        </p:nvGrpSpPr>
        <p:grpSpPr>
          <a:xfrm>
            <a:off x="-544749" y="2275681"/>
            <a:ext cx="544749" cy="544749"/>
            <a:chOff x="-544749" y="2275681"/>
            <a:chExt cx="544749" cy="544749"/>
          </a:xfrm>
        </p:grpSpPr>
        <p:sp>
          <p:nvSpPr>
            <p:cNvPr id="9" name="Oval 8">
              <a:extLst>
                <a:ext uri="{FF2B5EF4-FFF2-40B4-BE49-F238E27FC236}">
                  <a16:creationId xmlns:a16="http://schemas.microsoft.com/office/drawing/2014/main" id="{F92A608C-5B20-4EEE-9D62-504EC62D1CC6}"/>
                </a:ext>
              </a:extLst>
            </p:cNvPr>
            <p:cNvSpPr/>
            <p:nvPr/>
          </p:nvSpPr>
          <p:spPr>
            <a:xfrm>
              <a:off x="-544749" y="2275681"/>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4A971146-2B72-409E-8948-7F8B713850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4189" y="2379114"/>
              <a:ext cx="347313" cy="347313"/>
            </a:xfrm>
            <a:prstGeom prst="rect">
              <a:avLst/>
            </a:prstGeom>
          </p:spPr>
        </p:pic>
      </p:grpSp>
      <p:grpSp>
        <p:nvGrpSpPr>
          <p:cNvPr id="11" name="Group 10">
            <a:extLst>
              <a:ext uri="{FF2B5EF4-FFF2-40B4-BE49-F238E27FC236}">
                <a16:creationId xmlns:a16="http://schemas.microsoft.com/office/drawing/2014/main" id="{404BB484-0166-4BBF-9B15-07090D082779}"/>
              </a:ext>
            </a:extLst>
          </p:cNvPr>
          <p:cNvGrpSpPr/>
          <p:nvPr/>
        </p:nvGrpSpPr>
        <p:grpSpPr>
          <a:xfrm>
            <a:off x="-544749" y="4016387"/>
            <a:ext cx="544749" cy="544749"/>
            <a:chOff x="-544749" y="4016387"/>
            <a:chExt cx="544749" cy="544749"/>
          </a:xfrm>
        </p:grpSpPr>
        <p:sp>
          <p:nvSpPr>
            <p:cNvPr id="12" name="Oval 11">
              <a:extLst>
                <a:ext uri="{FF2B5EF4-FFF2-40B4-BE49-F238E27FC236}">
                  <a16:creationId xmlns:a16="http://schemas.microsoft.com/office/drawing/2014/main" id="{AD489495-0AC7-47AB-A6AD-A92598D75D50}"/>
                </a:ext>
              </a:extLst>
            </p:cNvPr>
            <p:cNvSpPr/>
            <p:nvPr/>
          </p:nvSpPr>
          <p:spPr>
            <a:xfrm>
              <a:off x="-544749" y="4016387"/>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Graphic 12">
              <a:extLst>
                <a:ext uri="{FF2B5EF4-FFF2-40B4-BE49-F238E27FC236}">
                  <a16:creationId xmlns:a16="http://schemas.microsoft.com/office/drawing/2014/main" id="{AC249534-BC74-4C3E-8E3F-0BA41F4902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2183" y="4124829"/>
              <a:ext cx="344343" cy="344343"/>
            </a:xfrm>
            <a:prstGeom prst="rect">
              <a:avLst/>
            </a:prstGeom>
          </p:spPr>
        </p:pic>
      </p:grpSp>
      <p:grpSp>
        <p:nvGrpSpPr>
          <p:cNvPr id="14" name="Group 13">
            <a:extLst>
              <a:ext uri="{FF2B5EF4-FFF2-40B4-BE49-F238E27FC236}">
                <a16:creationId xmlns:a16="http://schemas.microsoft.com/office/drawing/2014/main" id="{46BB03EE-74C4-4EE1-8C4B-F99E9B678051}"/>
              </a:ext>
            </a:extLst>
          </p:cNvPr>
          <p:cNvGrpSpPr/>
          <p:nvPr/>
        </p:nvGrpSpPr>
        <p:grpSpPr>
          <a:xfrm>
            <a:off x="-544749" y="4886740"/>
            <a:ext cx="544749" cy="544749"/>
            <a:chOff x="-544749" y="4886740"/>
            <a:chExt cx="544749" cy="544749"/>
          </a:xfrm>
        </p:grpSpPr>
        <p:sp>
          <p:nvSpPr>
            <p:cNvPr id="15" name="Oval 14">
              <a:extLst>
                <a:ext uri="{FF2B5EF4-FFF2-40B4-BE49-F238E27FC236}">
                  <a16:creationId xmlns:a16="http://schemas.microsoft.com/office/drawing/2014/main" id="{1D139BC7-EF87-472E-B5D3-94B02994A966}"/>
                </a:ext>
              </a:extLst>
            </p:cNvPr>
            <p:cNvSpPr/>
            <p:nvPr/>
          </p:nvSpPr>
          <p:spPr>
            <a:xfrm>
              <a:off x="-544749" y="4886740"/>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Graphic 15">
              <a:extLst>
                <a:ext uri="{FF2B5EF4-FFF2-40B4-BE49-F238E27FC236}">
                  <a16:creationId xmlns:a16="http://schemas.microsoft.com/office/drawing/2014/main" id="{179F98D1-2417-49EF-B3AA-7A8787EDA02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3520" y="4997464"/>
              <a:ext cx="323297" cy="323297"/>
            </a:xfrm>
            <a:prstGeom prst="rect">
              <a:avLst/>
            </a:prstGeom>
          </p:spPr>
        </p:pic>
      </p:grpSp>
      <p:grpSp>
        <p:nvGrpSpPr>
          <p:cNvPr id="17" name="Group 16">
            <a:extLst>
              <a:ext uri="{FF2B5EF4-FFF2-40B4-BE49-F238E27FC236}">
                <a16:creationId xmlns:a16="http://schemas.microsoft.com/office/drawing/2014/main" id="{F2962D4A-5110-4F01-8F92-AAE4AA963CCF}"/>
              </a:ext>
            </a:extLst>
          </p:cNvPr>
          <p:cNvGrpSpPr/>
          <p:nvPr/>
        </p:nvGrpSpPr>
        <p:grpSpPr>
          <a:xfrm>
            <a:off x="-544749" y="5757096"/>
            <a:ext cx="544749" cy="544749"/>
            <a:chOff x="-544749" y="5757096"/>
            <a:chExt cx="544749" cy="544749"/>
          </a:xfrm>
        </p:grpSpPr>
        <p:sp>
          <p:nvSpPr>
            <p:cNvPr id="18" name="Oval 17">
              <a:extLst>
                <a:ext uri="{FF2B5EF4-FFF2-40B4-BE49-F238E27FC236}">
                  <a16:creationId xmlns:a16="http://schemas.microsoft.com/office/drawing/2014/main" id="{7ECB547A-7F77-4F17-959F-4B9A641098B9}"/>
                </a:ext>
              </a:extLst>
            </p:cNvPr>
            <p:cNvSpPr/>
            <p:nvPr/>
          </p:nvSpPr>
          <p:spPr>
            <a:xfrm>
              <a:off x="-544749" y="5757096"/>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a:extLst>
                <a:ext uri="{FF2B5EF4-FFF2-40B4-BE49-F238E27FC236}">
                  <a16:creationId xmlns:a16="http://schemas.microsoft.com/office/drawing/2014/main" id="{12209025-A49A-4CDE-9BBA-D4F87041AC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7931" y="5857966"/>
              <a:ext cx="347529" cy="347529"/>
            </a:xfrm>
            <a:prstGeom prst="rect">
              <a:avLst/>
            </a:prstGeom>
          </p:spPr>
        </p:pic>
      </p:grpSp>
      <p:grpSp>
        <p:nvGrpSpPr>
          <p:cNvPr id="20" name="Group 19">
            <a:extLst>
              <a:ext uri="{FF2B5EF4-FFF2-40B4-BE49-F238E27FC236}">
                <a16:creationId xmlns:a16="http://schemas.microsoft.com/office/drawing/2014/main" id="{BC34DF18-3073-4652-BF2C-CA474A1FC704}"/>
              </a:ext>
            </a:extLst>
          </p:cNvPr>
          <p:cNvGrpSpPr/>
          <p:nvPr/>
        </p:nvGrpSpPr>
        <p:grpSpPr>
          <a:xfrm>
            <a:off x="-558473" y="3062384"/>
            <a:ext cx="544749" cy="544749"/>
            <a:chOff x="5823625" y="3168435"/>
            <a:chExt cx="544749" cy="544749"/>
          </a:xfrm>
        </p:grpSpPr>
        <p:sp>
          <p:nvSpPr>
            <p:cNvPr id="21" name="Oval 20">
              <a:extLst>
                <a:ext uri="{FF2B5EF4-FFF2-40B4-BE49-F238E27FC236}">
                  <a16:creationId xmlns:a16="http://schemas.microsoft.com/office/drawing/2014/main" id="{6A5B1846-1371-4CA1-941A-B0A3F1C826A1}"/>
                </a:ext>
              </a:extLst>
            </p:cNvPr>
            <p:cNvSpPr/>
            <p:nvPr/>
          </p:nvSpPr>
          <p:spPr>
            <a:xfrm>
              <a:off x="5823625" y="316843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Graphic 21">
              <a:extLst>
                <a:ext uri="{FF2B5EF4-FFF2-40B4-BE49-F238E27FC236}">
                  <a16:creationId xmlns:a16="http://schemas.microsoft.com/office/drawing/2014/main" id="{0240DD21-2D4F-4B1E-BE2F-E92090EE692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20057" y="3264867"/>
              <a:ext cx="351884" cy="351884"/>
            </a:xfrm>
            <a:prstGeom prst="rect">
              <a:avLst/>
            </a:prstGeom>
          </p:spPr>
        </p:pic>
      </p:grpSp>
      <p:sp>
        <p:nvSpPr>
          <p:cNvPr id="23" name="Freeform: Shape 22">
            <a:extLst>
              <a:ext uri="{FF2B5EF4-FFF2-40B4-BE49-F238E27FC236}">
                <a16:creationId xmlns:a16="http://schemas.microsoft.com/office/drawing/2014/main" id="{926890E8-640D-4DA9-9CE9-68D07036A8D4}"/>
              </a:ext>
            </a:extLst>
          </p:cNvPr>
          <p:cNvSpPr/>
          <p:nvPr/>
        </p:nvSpPr>
        <p:spPr>
          <a:xfrm rot="10800000">
            <a:off x="-3" y="-4571856"/>
            <a:ext cx="863023" cy="12585364"/>
          </a:xfrm>
          <a:custGeom>
            <a:avLst/>
            <a:gdLst>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023" h="11224446">
                <a:moveTo>
                  <a:pt x="9" y="11224446"/>
                </a:moveTo>
                <a:cubicBezTo>
                  <a:pt x="9" y="9570701"/>
                  <a:pt x="1499" y="7916955"/>
                  <a:pt x="9" y="6263211"/>
                </a:cubicBezTo>
                <a:cubicBezTo>
                  <a:pt x="-281" y="5941315"/>
                  <a:pt x="380539" y="5980207"/>
                  <a:pt x="376323" y="5680427"/>
                </a:cubicBezTo>
                <a:cubicBezTo>
                  <a:pt x="371930" y="5368037"/>
                  <a:pt x="-2188" y="5413825"/>
                  <a:pt x="9" y="5097644"/>
                </a:cubicBezTo>
                <a:cubicBezTo>
                  <a:pt x="11816" y="3398470"/>
                  <a:pt x="9" y="1699215"/>
                  <a:pt x="9" y="0"/>
                </a:cubicBezTo>
                <a:lnTo>
                  <a:pt x="863023" y="0"/>
                </a:lnTo>
                <a:lnTo>
                  <a:pt x="863023" y="11224446"/>
                </a:lnTo>
                <a:lnTo>
                  <a:pt x="9" y="112244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24" name="Graphic 23">
            <a:hlinkClick r:id="rId16" action="ppaction://hlinksldjump"/>
            <a:extLst>
              <a:ext uri="{FF2B5EF4-FFF2-40B4-BE49-F238E27FC236}">
                <a16:creationId xmlns:a16="http://schemas.microsoft.com/office/drawing/2014/main" id="{4DAE724A-5612-46F4-AD22-194F4EAB29B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72377" y="606060"/>
            <a:ext cx="345600" cy="345600"/>
          </a:xfrm>
          <a:prstGeom prst="rect">
            <a:avLst/>
          </a:prstGeom>
        </p:spPr>
      </p:pic>
      <p:pic>
        <p:nvPicPr>
          <p:cNvPr id="25" name="Graphic 24">
            <a:hlinkClick r:id="rId19" action="ppaction://hlinksldjump"/>
            <a:extLst>
              <a:ext uri="{FF2B5EF4-FFF2-40B4-BE49-F238E27FC236}">
                <a16:creationId xmlns:a16="http://schemas.microsoft.com/office/drawing/2014/main" id="{ECEB332B-33DA-49D2-BE1E-3B961C5A085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1002" y="1544245"/>
            <a:ext cx="341959" cy="353162"/>
          </a:xfrm>
          <a:prstGeom prst="rect">
            <a:avLst/>
          </a:prstGeom>
        </p:spPr>
      </p:pic>
      <p:pic>
        <p:nvPicPr>
          <p:cNvPr id="26" name="Graphic 25">
            <a:hlinkClick r:id="rId22" action="ppaction://hlinksldjump"/>
            <a:extLst>
              <a:ext uri="{FF2B5EF4-FFF2-40B4-BE49-F238E27FC236}">
                <a16:creationId xmlns:a16="http://schemas.microsoft.com/office/drawing/2014/main" id="{991DBCCD-A578-404C-B896-BC6CEE734A4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1002" y="2382557"/>
            <a:ext cx="347313" cy="347313"/>
          </a:xfrm>
          <a:prstGeom prst="rect">
            <a:avLst/>
          </a:prstGeom>
        </p:spPr>
      </p:pic>
      <p:pic>
        <p:nvPicPr>
          <p:cNvPr id="27" name="Graphic 26">
            <a:hlinkClick r:id="rId25" action="ppaction://hlinksldjump"/>
            <a:extLst>
              <a:ext uri="{FF2B5EF4-FFF2-40B4-BE49-F238E27FC236}">
                <a16:creationId xmlns:a16="http://schemas.microsoft.com/office/drawing/2014/main" id="{570E6C78-5DC6-411B-B6F8-E04B8FE8C18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53008" y="4128272"/>
            <a:ext cx="344343" cy="344343"/>
          </a:xfrm>
          <a:prstGeom prst="rect">
            <a:avLst/>
          </a:prstGeom>
        </p:spPr>
      </p:pic>
      <p:pic>
        <p:nvPicPr>
          <p:cNvPr id="28" name="Graphic 27">
            <a:hlinkClick r:id="rId28" action="ppaction://hlinksldjump"/>
            <a:extLst>
              <a:ext uri="{FF2B5EF4-FFF2-40B4-BE49-F238E27FC236}">
                <a16:creationId xmlns:a16="http://schemas.microsoft.com/office/drawing/2014/main" id="{E03BAA0F-D58B-4933-BF03-7FB027B886D0}"/>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61746" y="3264868"/>
            <a:ext cx="351884" cy="351884"/>
          </a:xfrm>
          <a:prstGeom prst="rect">
            <a:avLst/>
          </a:prstGeom>
        </p:spPr>
      </p:pic>
      <p:pic>
        <p:nvPicPr>
          <p:cNvPr id="29" name="Graphic 28">
            <a:hlinkClick r:id="rId31" action="ppaction://hlinksldjump"/>
            <a:extLst>
              <a:ext uri="{FF2B5EF4-FFF2-40B4-BE49-F238E27FC236}">
                <a16:creationId xmlns:a16="http://schemas.microsoft.com/office/drawing/2014/main" id="{CEF073BD-3A66-490B-8D55-71B8CA059A1E}"/>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1671" y="5000907"/>
            <a:ext cx="323297" cy="323297"/>
          </a:xfrm>
          <a:prstGeom prst="rect">
            <a:avLst/>
          </a:prstGeom>
        </p:spPr>
      </p:pic>
      <p:pic>
        <p:nvPicPr>
          <p:cNvPr id="30" name="Graphic 29">
            <a:hlinkClick r:id="rId34" action="ppaction://hlinksldjump"/>
            <a:extLst>
              <a:ext uri="{FF2B5EF4-FFF2-40B4-BE49-F238E27FC236}">
                <a16:creationId xmlns:a16="http://schemas.microsoft.com/office/drawing/2014/main" id="{8E51DC60-971E-4E32-A4E0-F6C1D582DA39}"/>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57260" y="5861409"/>
            <a:ext cx="347529" cy="347529"/>
          </a:xfrm>
          <a:prstGeom prst="rect">
            <a:avLst/>
          </a:prstGeom>
        </p:spPr>
      </p:pic>
      <p:sp>
        <p:nvSpPr>
          <p:cNvPr id="35" name="Title 34">
            <a:extLst>
              <a:ext uri="{FF2B5EF4-FFF2-40B4-BE49-F238E27FC236}">
                <a16:creationId xmlns:a16="http://schemas.microsoft.com/office/drawing/2014/main" id="{EBFAE53E-9454-4613-AB66-2861C361D53B}"/>
              </a:ext>
            </a:extLst>
          </p:cNvPr>
          <p:cNvSpPr>
            <a:spLocks noGrp="1"/>
          </p:cNvSpPr>
          <p:nvPr>
            <p:ph type="title"/>
          </p:nvPr>
        </p:nvSpPr>
        <p:spPr/>
        <p:txBody>
          <a:bodyPr>
            <a:normAutofit/>
          </a:bodyPr>
          <a:lstStyle/>
          <a:p>
            <a:r>
              <a:rPr lang="en-US" sz="3600" dirty="0">
                <a:latin typeface="+mn-lt"/>
              </a:rPr>
              <a:t>	PROJECT OBEJECTIVE </a:t>
            </a:r>
            <a:endParaRPr lang="en-IN" sz="3600" dirty="0">
              <a:latin typeface="+mn-lt"/>
            </a:endParaRPr>
          </a:p>
        </p:txBody>
      </p:sp>
      <p:sp>
        <p:nvSpPr>
          <p:cNvPr id="36" name="Content Placeholder 35">
            <a:extLst>
              <a:ext uri="{FF2B5EF4-FFF2-40B4-BE49-F238E27FC236}">
                <a16:creationId xmlns:a16="http://schemas.microsoft.com/office/drawing/2014/main" id="{4E15F447-941A-40EA-89F2-1337FFF9A814}"/>
              </a:ext>
            </a:extLst>
          </p:cNvPr>
          <p:cNvSpPr>
            <a:spLocks noGrp="1"/>
          </p:cNvSpPr>
          <p:nvPr>
            <p:ph idx="1"/>
          </p:nvPr>
        </p:nvSpPr>
        <p:spPr>
          <a:xfrm>
            <a:off x="1460535" y="1544245"/>
            <a:ext cx="9893264" cy="4632718"/>
          </a:xfrm>
        </p:spPr>
        <p:txBody>
          <a:bodyPr/>
          <a:lstStyle/>
          <a:p>
            <a:pPr marL="571500" indent="-571500" algn="just">
              <a:buFont typeface="+mj-lt"/>
              <a:buAutoNum type="romanUcPeriod"/>
            </a:pPr>
            <a:r>
              <a:rPr lang="en-US" dirty="0"/>
              <a:t>To Train a Dataset.</a:t>
            </a:r>
          </a:p>
          <a:p>
            <a:pPr marL="571500" indent="-571500" algn="just">
              <a:buFont typeface="+mj-lt"/>
              <a:buAutoNum type="romanUcPeriod"/>
            </a:pPr>
            <a:r>
              <a:rPr lang="en-US" dirty="0"/>
              <a:t>By Trained Dataset, to sense gesture of hand.</a:t>
            </a:r>
            <a:endParaRPr lang="en-IN" dirty="0"/>
          </a:p>
          <a:p>
            <a:pPr marL="571500" indent="-571500" algn="just">
              <a:buFont typeface="+mj-lt"/>
              <a:buAutoNum type="romanUcPeriod"/>
            </a:pPr>
            <a:r>
              <a:rPr lang="en-IN" dirty="0"/>
              <a:t>Manipulate the sensing </a:t>
            </a:r>
            <a:r>
              <a:rPr lang="en-IN"/>
              <a:t>gesture of </a:t>
            </a:r>
            <a:r>
              <a:rPr lang="en-IN" dirty="0"/>
              <a:t>hand.</a:t>
            </a:r>
          </a:p>
          <a:p>
            <a:pPr marL="571500" indent="-571500" algn="just">
              <a:buFont typeface="+mj-lt"/>
              <a:buAutoNum type="romanUcPeriod"/>
            </a:pPr>
            <a:r>
              <a:rPr lang="en-IN" dirty="0"/>
              <a:t>Provide appropriate control for gesture.</a:t>
            </a:r>
          </a:p>
          <a:p>
            <a:pPr marL="571500" indent="-571500" algn="just">
              <a:buFont typeface="+mj-lt"/>
              <a:buAutoNum type="romanUcPeriod"/>
            </a:pPr>
            <a:r>
              <a:rPr lang="en-IN" dirty="0"/>
              <a:t>By the gesture to control Media player.</a:t>
            </a:r>
          </a:p>
          <a:p>
            <a:pPr marL="0" indent="0">
              <a:buNone/>
            </a:pPr>
            <a:endParaRPr lang="en-US" dirty="0"/>
          </a:p>
        </p:txBody>
      </p:sp>
    </p:spTree>
    <p:extLst>
      <p:ext uri="{BB962C8B-B14F-4D97-AF65-F5344CB8AC3E}">
        <p14:creationId xmlns:p14="http://schemas.microsoft.com/office/powerpoint/2010/main" val="1676612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E3FC"/>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E64EA9-737B-4FCF-9EF5-904B30DF244F}"/>
              </a:ext>
            </a:extLst>
          </p:cNvPr>
          <p:cNvGrpSpPr/>
          <p:nvPr/>
        </p:nvGrpSpPr>
        <p:grpSpPr>
          <a:xfrm>
            <a:off x="-544752" y="575165"/>
            <a:ext cx="544749" cy="544749"/>
            <a:chOff x="-544749" y="534975"/>
            <a:chExt cx="544749" cy="544749"/>
          </a:xfrm>
        </p:grpSpPr>
        <p:sp>
          <p:nvSpPr>
            <p:cNvPr id="3" name="Oval 2">
              <a:extLst>
                <a:ext uri="{FF2B5EF4-FFF2-40B4-BE49-F238E27FC236}">
                  <a16:creationId xmlns:a16="http://schemas.microsoft.com/office/drawing/2014/main" id="{E0A87D14-3DF0-4DE9-9AC8-60F8D8C4F731}"/>
                </a:ext>
              </a:extLst>
            </p:cNvPr>
            <p:cNvSpPr/>
            <p:nvPr/>
          </p:nvSpPr>
          <p:spPr>
            <a:xfrm>
              <a:off x="-544749" y="53497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a:extLst>
                <a:ext uri="{FF2B5EF4-FFF2-40B4-BE49-F238E27FC236}">
                  <a16:creationId xmlns:a16="http://schemas.microsoft.com/office/drawing/2014/main" id="{E8050AEE-D246-405D-8DD6-AE8D7CA78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814" y="607697"/>
              <a:ext cx="345600" cy="345600"/>
            </a:xfrm>
            <a:prstGeom prst="rect">
              <a:avLst/>
            </a:prstGeom>
          </p:spPr>
        </p:pic>
      </p:grpSp>
      <p:grpSp>
        <p:nvGrpSpPr>
          <p:cNvPr id="5" name="Group 4">
            <a:extLst>
              <a:ext uri="{FF2B5EF4-FFF2-40B4-BE49-F238E27FC236}">
                <a16:creationId xmlns:a16="http://schemas.microsoft.com/office/drawing/2014/main" id="{A710B78F-021C-42BF-9A96-36F752F7B620}"/>
              </a:ext>
            </a:extLst>
          </p:cNvPr>
          <p:cNvGrpSpPr/>
          <p:nvPr/>
        </p:nvGrpSpPr>
        <p:grpSpPr>
          <a:xfrm>
            <a:off x="-537890" y="1407068"/>
            <a:ext cx="531024" cy="539495"/>
            <a:chOff x="-544748" y="1410582"/>
            <a:chExt cx="531024" cy="539495"/>
          </a:xfrm>
        </p:grpSpPr>
        <p:sp>
          <p:nvSpPr>
            <p:cNvPr id="6" name="Oval 5">
              <a:extLst>
                <a:ext uri="{FF2B5EF4-FFF2-40B4-BE49-F238E27FC236}">
                  <a16:creationId xmlns:a16="http://schemas.microsoft.com/office/drawing/2014/main" id="{F6EE01CA-98B7-4D33-B0B0-422BF648CFB2}"/>
                </a:ext>
              </a:extLst>
            </p:cNvPr>
            <p:cNvSpPr/>
            <p:nvPr/>
          </p:nvSpPr>
          <p:spPr>
            <a:xfrm>
              <a:off x="-544748" y="1410582"/>
              <a:ext cx="531024" cy="539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a:extLst>
                <a:ext uri="{FF2B5EF4-FFF2-40B4-BE49-F238E27FC236}">
                  <a16:creationId xmlns:a16="http://schemas.microsoft.com/office/drawing/2014/main" id="{474BE2B8-7957-459F-935C-EC224BD51C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851" y="1513265"/>
              <a:ext cx="341959" cy="353162"/>
            </a:xfrm>
            <a:prstGeom prst="rect">
              <a:avLst/>
            </a:prstGeom>
          </p:spPr>
        </p:pic>
      </p:grpSp>
      <p:grpSp>
        <p:nvGrpSpPr>
          <p:cNvPr id="8" name="Group 7">
            <a:extLst>
              <a:ext uri="{FF2B5EF4-FFF2-40B4-BE49-F238E27FC236}">
                <a16:creationId xmlns:a16="http://schemas.microsoft.com/office/drawing/2014/main" id="{985D15EC-C1BC-40DE-A80D-7DC96277BA42}"/>
              </a:ext>
            </a:extLst>
          </p:cNvPr>
          <p:cNvGrpSpPr/>
          <p:nvPr/>
        </p:nvGrpSpPr>
        <p:grpSpPr>
          <a:xfrm>
            <a:off x="590646" y="2217617"/>
            <a:ext cx="544749" cy="544749"/>
            <a:chOff x="-544749" y="2275681"/>
            <a:chExt cx="544749" cy="544749"/>
          </a:xfrm>
        </p:grpSpPr>
        <p:sp>
          <p:nvSpPr>
            <p:cNvPr id="9" name="Oval 8">
              <a:extLst>
                <a:ext uri="{FF2B5EF4-FFF2-40B4-BE49-F238E27FC236}">
                  <a16:creationId xmlns:a16="http://schemas.microsoft.com/office/drawing/2014/main" id="{FDFC9475-2B0B-4F19-A95B-6126E3E6D654}"/>
                </a:ext>
              </a:extLst>
            </p:cNvPr>
            <p:cNvSpPr/>
            <p:nvPr/>
          </p:nvSpPr>
          <p:spPr>
            <a:xfrm>
              <a:off x="-544749" y="2275681"/>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DD74D39D-DA8E-4E8F-B458-3EF496B6BC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4189" y="2379114"/>
              <a:ext cx="347313" cy="347313"/>
            </a:xfrm>
            <a:prstGeom prst="rect">
              <a:avLst/>
            </a:prstGeom>
          </p:spPr>
        </p:pic>
      </p:grpSp>
      <p:grpSp>
        <p:nvGrpSpPr>
          <p:cNvPr id="11" name="Group 10">
            <a:extLst>
              <a:ext uri="{FF2B5EF4-FFF2-40B4-BE49-F238E27FC236}">
                <a16:creationId xmlns:a16="http://schemas.microsoft.com/office/drawing/2014/main" id="{6ADC543B-299A-4B59-B1E0-BF8253049790}"/>
              </a:ext>
            </a:extLst>
          </p:cNvPr>
          <p:cNvGrpSpPr/>
          <p:nvPr/>
        </p:nvGrpSpPr>
        <p:grpSpPr>
          <a:xfrm>
            <a:off x="-544749" y="4016387"/>
            <a:ext cx="544749" cy="544749"/>
            <a:chOff x="-544749" y="4016387"/>
            <a:chExt cx="544749" cy="544749"/>
          </a:xfrm>
        </p:grpSpPr>
        <p:sp>
          <p:nvSpPr>
            <p:cNvPr id="12" name="Oval 11">
              <a:extLst>
                <a:ext uri="{FF2B5EF4-FFF2-40B4-BE49-F238E27FC236}">
                  <a16:creationId xmlns:a16="http://schemas.microsoft.com/office/drawing/2014/main" id="{53889367-C443-42C3-8E8D-18077608C916}"/>
                </a:ext>
              </a:extLst>
            </p:cNvPr>
            <p:cNvSpPr/>
            <p:nvPr/>
          </p:nvSpPr>
          <p:spPr>
            <a:xfrm>
              <a:off x="-544749" y="4016387"/>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Graphic 12">
              <a:extLst>
                <a:ext uri="{FF2B5EF4-FFF2-40B4-BE49-F238E27FC236}">
                  <a16:creationId xmlns:a16="http://schemas.microsoft.com/office/drawing/2014/main" id="{37D8A78D-CCD3-49DD-A2D4-547CC721C3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2183" y="4124829"/>
              <a:ext cx="344343" cy="344343"/>
            </a:xfrm>
            <a:prstGeom prst="rect">
              <a:avLst/>
            </a:prstGeom>
          </p:spPr>
        </p:pic>
      </p:grpSp>
      <p:grpSp>
        <p:nvGrpSpPr>
          <p:cNvPr id="14" name="Group 13">
            <a:extLst>
              <a:ext uri="{FF2B5EF4-FFF2-40B4-BE49-F238E27FC236}">
                <a16:creationId xmlns:a16="http://schemas.microsoft.com/office/drawing/2014/main" id="{E6CD36A0-F2D1-4AFD-9F48-1D3EE8BE1011}"/>
              </a:ext>
            </a:extLst>
          </p:cNvPr>
          <p:cNvGrpSpPr/>
          <p:nvPr/>
        </p:nvGrpSpPr>
        <p:grpSpPr>
          <a:xfrm>
            <a:off x="-544749" y="4886740"/>
            <a:ext cx="544749" cy="544749"/>
            <a:chOff x="-544749" y="4886740"/>
            <a:chExt cx="544749" cy="544749"/>
          </a:xfrm>
        </p:grpSpPr>
        <p:sp>
          <p:nvSpPr>
            <p:cNvPr id="15" name="Oval 14">
              <a:extLst>
                <a:ext uri="{FF2B5EF4-FFF2-40B4-BE49-F238E27FC236}">
                  <a16:creationId xmlns:a16="http://schemas.microsoft.com/office/drawing/2014/main" id="{3E606053-CBC0-4D39-91F6-2B066AF51A36}"/>
                </a:ext>
              </a:extLst>
            </p:cNvPr>
            <p:cNvSpPr/>
            <p:nvPr/>
          </p:nvSpPr>
          <p:spPr>
            <a:xfrm>
              <a:off x="-544749" y="4886740"/>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Graphic 15">
              <a:extLst>
                <a:ext uri="{FF2B5EF4-FFF2-40B4-BE49-F238E27FC236}">
                  <a16:creationId xmlns:a16="http://schemas.microsoft.com/office/drawing/2014/main" id="{5716C867-C9E6-433F-BB5A-5FCA9CC44AD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3520" y="4997464"/>
              <a:ext cx="323297" cy="323297"/>
            </a:xfrm>
            <a:prstGeom prst="rect">
              <a:avLst/>
            </a:prstGeom>
          </p:spPr>
        </p:pic>
      </p:grpSp>
      <p:grpSp>
        <p:nvGrpSpPr>
          <p:cNvPr id="17" name="Group 16">
            <a:extLst>
              <a:ext uri="{FF2B5EF4-FFF2-40B4-BE49-F238E27FC236}">
                <a16:creationId xmlns:a16="http://schemas.microsoft.com/office/drawing/2014/main" id="{69D2144A-5D73-41FF-9D31-DF509ABEFBE5}"/>
              </a:ext>
            </a:extLst>
          </p:cNvPr>
          <p:cNvGrpSpPr/>
          <p:nvPr/>
        </p:nvGrpSpPr>
        <p:grpSpPr>
          <a:xfrm>
            <a:off x="-544749" y="5757096"/>
            <a:ext cx="544749" cy="544749"/>
            <a:chOff x="-544749" y="5757096"/>
            <a:chExt cx="544749" cy="544749"/>
          </a:xfrm>
        </p:grpSpPr>
        <p:sp>
          <p:nvSpPr>
            <p:cNvPr id="18" name="Oval 17">
              <a:extLst>
                <a:ext uri="{FF2B5EF4-FFF2-40B4-BE49-F238E27FC236}">
                  <a16:creationId xmlns:a16="http://schemas.microsoft.com/office/drawing/2014/main" id="{13E57CA5-EB2A-42A6-BC3C-2EFCDAEC2860}"/>
                </a:ext>
              </a:extLst>
            </p:cNvPr>
            <p:cNvSpPr/>
            <p:nvPr/>
          </p:nvSpPr>
          <p:spPr>
            <a:xfrm>
              <a:off x="-544749" y="5757096"/>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a:extLst>
                <a:ext uri="{FF2B5EF4-FFF2-40B4-BE49-F238E27FC236}">
                  <a16:creationId xmlns:a16="http://schemas.microsoft.com/office/drawing/2014/main" id="{5D97A83D-7783-42B6-9D1C-BE08B0CAE18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7931" y="5857966"/>
              <a:ext cx="347529" cy="347529"/>
            </a:xfrm>
            <a:prstGeom prst="rect">
              <a:avLst/>
            </a:prstGeom>
          </p:spPr>
        </p:pic>
      </p:grpSp>
      <p:grpSp>
        <p:nvGrpSpPr>
          <p:cNvPr id="20" name="Group 19">
            <a:extLst>
              <a:ext uri="{FF2B5EF4-FFF2-40B4-BE49-F238E27FC236}">
                <a16:creationId xmlns:a16="http://schemas.microsoft.com/office/drawing/2014/main" id="{67462DB8-9C5F-40DF-9135-C5FCFD2EE3C8}"/>
              </a:ext>
            </a:extLst>
          </p:cNvPr>
          <p:cNvGrpSpPr/>
          <p:nvPr/>
        </p:nvGrpSpPr>
        <p:grpSpPr>
          <a:xfrm>
            <a:off x="-558473" y="3062384"/>
            <a:ext cx="544749" cy="544749"/>
            <a:chOff x="5823625" y="3168435"/>
            <a:chExt cx="544749" cy="544749"/>
          </a:xfrm>
        </p:grpSpPr>
        <p:sp>
          <p:nvSpPr>
            <p:cNvPr id="21" name="Oval 20">
              <a:extLst>
                <a:ext uri="{FF2B5EF4-FFF2-40B4-BE49-F238E27FC236}">
                  <a16:creationId xmlns:a16="http://schemas.microsoft.com/office/drawing/2014/main" id="{CA258FBF-FDF1-4B38-8C62-2B8AE75D4154}"/>
                </a:ext>
              </a:extLst>
            </p:cNvPr>
            <p:cNvSpPr/>
            <p:nvPr/>
          </p:nvSpPr>
          <p:spPr>
            <a:xfrm>
              <a:off x="5823625" y="316843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Graphic 21">
              <a:extLst>
                <a:ext uri="{FF2B5EF4-FFF2-40B4-BE49-F238E27FC236}">
                  <a16:creationId xmlns:a16="http://schemas.microsoft.com/office/drawing/2014/main" id="{F091C53C-922E-4C48-9652-2D513D58FC0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20057" y="3264867"/>
              <a:ext cx="351884" cy="351884"/>
            </a:xfrm>
            <a:prstGeom prst="rect">
              <a:avLst/>
            </a:prstGeom>
          </p:spPr>
        </p:pic>
      </p:grpSp>
      <p:sp>
        <p:nvSpPr>
          <p:cNvPr id="23" name="Freeform: Shape 22">
            <a:extLst>
              <a:ext uri="{FF2B5EF4-FFF2-40B4-BE49-F238E27FC236}">
                <a16:creationId xmlns:a16="http://schemas.microsoft.com/office/drawing/2014/main" id="{82A5F030-CC2B-4963-B7FA-1680A24F4C19}"/>
              </a:ext>
            </a:extLst>
          </p:cNvPr>
          <p:cNvSpPr/>
          <p:nvPr/>
        </p:nvSpPr>
        <p:spPr>
          <a:xfrm rot="10800000">
            <a:off x="-3" y="-3736469"/>
            <a:ext cx="863023" cy="12585364"/>
          </a:xfrm>
          <a:custGeom>
            <a:avLst/>
            <a:gdLst>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023" h="11224446">
                <a:moveTo>
                  <a:pt x="9" y="11224446"/>
                </a:moveTo>
                <a:cubicBezTo>
                  <a:pt x="9" y="9570701"/>
                  <a:pt x="1499" y="7916955"/>
                  <a:pt x="9" y="6263211"/>
                </a:cubicBezTo>
                <a:cubicBezTo>
                  <a:pt x="-281" y="5941315"/>
                  <a:pt x="380539" y="5980207"/>
                  <a:pt x="376323" y="5680427"/>
                </a:cubicBezTo>
                <a:cubicBezTo>
                  <a:pt x="371930" y="5368037"/>
                  <a:pt x="-2188" y="5413825"/>
                  <a:pt x="9" y="5097644"/>
                </a:cubicBezTo>
                <a:cubicBezTo>
                  <a:pt x="11816" y="3398470"/>
                  <a:pt x="9" y="1699215"/>
                  <a:pt x="9" y="0"/>
                </a:cubicBezTo>
                <a:lnTo>
                  <a:pt x="863023" y="0"/>
                </a:lnTo>
                <a:lnTo>
                  <a:pt x="863023" y="11224446"/>
                </a:lnTo>
                <a:lnTo>
                  <a:pt x="9" y="112244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24" name="Graphic 23">
            <a:hlinkClick r:id="rId16" action="ppaction://hlinksldjump"/>
            <a:extLst>
              <a:ext uri="{FF2B5EF4-FFF2-40B4-BE49-F238E27FC236}">
                <a16:creationId xmlns:a16="http://schemas.microsoft.com/office/drawing/2014/main" id="{300E25F0-3C80-4019-8DD5-E416620F091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72377" y="606060"/>
            <a:ext cx="345600" cy="345600"/>
          </a:xfrm>
          <a:prstGeom prst="rect">
            <a:avLst/>
          </a:prstGeom>
        </p:spPr>
      </p:pic>
      <p:pic>
        <p:nvPicPr>
          <p:cNvPr id="25" name="Graphic 24">
            <a:hlinkClick r:id="rId19" action="ppaction://hlinksldjump"/>
            <a:extLst>
              <a:ext uri="{FF2B5EF4-FFF2-40B4-BE49-F238E27FC236}">
                <a16:creationId xmlns:a16="http://schemas.microsoft.com/office/drawing/2014/main" id="{60839FF6-CCCB-47F1-BAA3-F75A85B54E1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1002" y="1544245"/>
            <a:ext cx="341959" cy="353162"/>
          </a:xfrm>
          <a:prstGeom prst="rect">
            <a:avLst/>
          </a:prstGeom>
        </p:spPr>
      </p:pic>
      <p:pic>
        <p:nvPicPr>
          <p:cNvPr id="26" name="Graphic 25">
            <a:hlinkClick r:id="rId22" action="ppaction://hlinksldjump"/>
            <a:extLst>
              <a:ext uri="{FF2B5EF4-FFF2-40B4-BE49-F238E27FC236}">
                <a16:creationId xmlns:a16="http://schemas.microsoft.com/office/drawing/2014/main" id="{81BF8A86-0407-4634-8E2D-051B9A3619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1002" y="2382557"/>
            <a:ext cx="347313" cy="347313"/>
          </a:xfrm>
          <a:prstGeom prst="rect">
            <a:avLst/>
          </a:prstGeom>
        </p:spPr>
      </p:pic>
      <p:pic>
        <p:nvPicPr>
          <p:cNvPr id="27" name="Graphic 26">
            <a:hlinkClick r:id="rId25" action="ppaction://hlinksldjump"/>
            <a:extLst>
              <a:ext uri="{FF2B5EF4-FFF2-40B4-BE49-F238E27FC236}">
                <a16:creationId xmlns:a16="http://schemas.microsoft.com/office/drawing/2014/main" id="{C7FBAA80-D29C-40F4-B4F1-F40B743F1EA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53008" y="4128272"/>
            <a:ext cx="344343" cy="344343"/>
          </a:xfrm>
          <a:prstGeom prst="rect">
            <a:avLst/>
          </a:prstGeom>
        </p:spPr>
      </p:pic>
      <p:pic>
        <p:nvPicPr>
          <p:cNvPr id="28" name="Graphic 27">
            <a:hlinkClick r:id="rId28" action="ppaction://hlinksldjump"/>
            <a:extLst>
              <a:ext uri="{FF2B5EF4-FFF2-40B4-BE49-F238E27FC236}">
                <a16:creationId xmlns:a16="http://schemas.microsoft.com/office/drawing/2014/main" id="{3C03A50D-DEEC-4579-A5A8-8945A116A032}"/>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61746" y="3264868"/>
            <a:ext cx="351884" cy="351884"/>
          </a:xfrm>
          <a:prstGeom prst="rect">
            <a:avLst/>
          </a:prstGeom>
        </p:spPr>
      </p:pic>
      <p:pic>
        <p:nvPicPr>
          <p:cNvPr id="29" name="Graphic 28">
            <a:hlinkClick r:id="rId31" action="ppaction://hlinksldjump"/>
            <a:extLst>
              <a:ext uri="{FF2B5EF4-FFF2-40B4-BE49-F238E27FC236}">
                <a16:creationId xmlns:a16="http://schemas.microsoft.com/office/drawing/2014/main" id="{E148B18E-4DDF-4577-98FE-BDBC604638B3}"/>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1671" y="5000907"/>
            <a:ext cx="323297" cy="323297"/>
          </a:xfrm>
          <a:prstGeom prst="rect">
            <a:avLst/>
          </a:prstGeom>
        </p:spPr>
      </p:pic>
      <p:pic>
        <p:nvPicPr>
          <p:cNvPr id="30" name="Graphic 29">
            <a:hlinkClick r:id="rId34" action="ppaction://hlinksldjump"/>
            <a:extLst>
              <a:ext uri="{FF2B5EF4-FFF2-40B4-BE49-F238E27FC236}">
                <a16:creationId xmlns:a16="http://schemas.microsoft.com/office/drawing/2014/main" id="{CF77FAA1-C64D-4536-A719-7B69B715826D}"/>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57260" y="5861409"/>
            <a:ext cx="347529" cy="347529"/>
          </a:xfrm>
          <a:prstGeom prst="rect">
            <a:avLst/>
          </a:prstGeom>
        </p:spPr>
      </p:pic>
      <p:sp>
        <p:nvSpPr>
          <p:cNvPr id="31" name="Title 30">
            <a:extLst>
              <a:ext uri="{FF2B5EF4-FFF2-40B4-BE49-F238E27FC236}">
                <a16:creationId xmlns:a16="http://schemas.microsoft.com/office/drawing/2014/main" id="{135A4EAB-721F-4FC9-B237-F202ED38EEA9}"/>
              </a:ext>
            </a:extLst>
          </p:cNvPr>
          <p:cNvSpPr>
            <a:spLocks noGrp="1"/>
          </p:cNvSpPr>
          <p:nvPr>
            <p:ph type="title"/>
          </p:nvPr>
        </p:nvSpPr>
        <p:spPr>
          <a:xfrm>
            <a:off x="980857" y="575165"/>
            <a:ext cx="10942509" cy="1132337"/>
          </a:xfrm>
        </p:spPr>
        <p:txBody>
          <a:bodyPr>
            <a:normAutofit/>
          </a:bodyPr>
          <a:lstStyle/>
          <a:p>
            <a:pPr algn="just"/>
            <a:r>
              <a:rPr lang="en-US" sz="3600" dirty="0">
                <a:latin typeface="+mn-lt"/>
              </a:rPr>
              <a:t>	Introduction</a:t>
            </a:r>
            <a:endParaRPr lang="en-IN" sz="3600" dirty="0">
              <a:latin typeface="+mn-lt"/>
            </a:endParaRPr>
          </a:p>
        </p:txBody>
      </p:sp>
      <p:sp>
        <p:nvSpPr>
          <p:cNvPr id="32" name="Content Placeholder 31">
            <a:extLst>
              <a:ext uri="{FF2B5EF4-FFF2-40B4-BE49-F238E27FC236}">
                <a16:creationId xmlns:a16="http://schemas.microsoft.com/office/drawing/2014/main" id="{970D260F-B8B7-4C4B-8BF3-538A2E1D7263}"/>
              </a:ext>
            </a:extLst>
          </p:cNvPr>
          <p:cNvSpPr>
            <a:spLocks noGrp="1"/>
          </p:cNvSpPr>
          <p:nvPr>
            <p:ph idx="1"/>
          </p:nvPr>
        </p:nvSpPr>
        <p:spPr>
          <a:xfrm>
            <a:off x="1411148" y="1897407"/>
            <a:ext cx="10515600" cy="4351338"/>
          </a:xfrm>
        </p:spPr>
        <p:txBody>
          <a:bodyPr>
            <a:normAutofit fontScale="92500"/>
          </a:bodyPr>
          <a:lstStyle/>
          <a:p>
            <a:pPr algn="just"/>
            <a:r>
              <a:rPr lang="en-US" dirty="0"/>
              <a:t>T</a:t>
            </a:r>
            <a:r>
              <a:rPr lang="en-US" b="0" i="0" dirty="0">
                <a:effectLst/>
              </a:rPr>
              <a:t>he </a:t>
            </a:r>
            <a:r>
              <a:rPr lang="en-US" dirty="0"/>
              <a:t>A</a:t>
            </a:r>
            <a:r>
              <a:rPr lang="en-US" b="0" i="0" dirty="0">
                <a:effectLst/>
              </a:rPr>
              <a:t>rtificial </a:t>
            </a:r>
            <a:r>
              <a:rPr lang="en-US" dirty="0"/>
              <a:t>I</a:t>
            </a:r>
            <a:r>
              <a:rPr lang="en-US" b="0" i="0" dirty="0">
                <a:effectLst/>
              </a:rPr>
              <a:t>ntelligence project in which user will be able to control computer using hand gestures with computer vision techniques.</a:t>
            </a:r>
          </a:p>
          <a:p>
            <a:pPr algn="just"/>
            <a:r>
              <a:rPr lang="en-US" b="0" i="0" dirty="0">
                <a:effectLst/>
                <a:latin typeface="+mj-lt"/>
              </a:rPr>
              <a:t> </a:t>
            </a:r>
            <a:r>
              <a:rPr lang="en-US" b="0" i="0" dirty="0">
                <a:effectLst/>
              </a:rPr>
              <a:t>In this project, the python programming is done with Jupyter Notebook.</a:t>
            </a:r>
          </a:p>
          <a:p>
            <a:pPr algn="just"/>
            <a:r>
              <a:rPr lang="en-US" dirty="0"/>
              <a:t>The package used to manipulate various functions are Keras, Pandas,  NumPy, Matplotlib</a:t>
            </a:r>
            <a:r>
              <a:rPr lang="en-US" dirty="0">
                <a:latin typeface="+mj-lt"/>
              </a:rPr>
              <a:t>.</a:t>
            </a:r>
          </a:p>
          <a:p>
            <a:pPr algn="just"/>
            <a:r>
              <a:rPr lang="en-US" dirty="0"/>
              <a:t>The concepts referred - Data Augmentation, CNN, Resnet and stochastic gradient descent with momentum.</a:t>
            </a:r>
          </a:p>
          <a:p>
            <a:pPr marL="0" indent="0" algn="just">
              <a:buNone/>
            </a:pPr>
            <a:endParaRPr lang="en-US" dirty="0"/>
          </a:p>
          <a:p>
            <a:pPr marL="0" indent="0" algn="just">
              <a:buNone/>
            </a:pPr>
            <a:br>
              <a:rPr lang="en-US" dirty="0">
                <a:latin typeface="+mj-lt"/>
              </a:rPr>
            </a:br>
            <a:endParaRPr lang="en-IN" dirty="0">
              <a:latin typeface="+mj-lt"/>
            </a:endParaRPr>
          </a:p>
        </p:txBody>
      </p:sp>
    </p:spTree>
    <p:extLst>
      <p:ext uri="{BB962C8B-B14F-4D97-AF65-F5344CB8AC3E}">
        <p14:creationId xmlns:p14="http://schemas.microsoft.com/office/powerpoint/2010/main" val="2463199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DBFD"/>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2A9E7D4-779C-4EB8-B5AA-CE015609A804}"/>
              </a:ext>
            </a:extLst>
          </p:cNvPr>
          <p:cNvGrpSpPr/>
          <p:nvPr/>
        </p:nvGrpSpPr>
        <p:grpSpPr>
          <a:xfrm>
            <a:off x="-544749" y="556155"/>
            <a:ext cx="544749" cy="544749"/>
            <a:chOff x="-544749" y="534975"/>
            <a:chExt cx="544749" cy="544749"/>
          </a:xfrm>
        </p:grpSpPr>
        <p:sp>
          <p:nvSpPr>
            <p:cNvPr id="3" name="Oval 2">
              <a:extLst>
                <a:ext uri="{FF2B5EF4-FFF2-40B4-BE49-F238E27FC236}">
                  <a16:creationId xmlns:a16="http://schemas.microsoft.com/office/drawing/2014/main" id="{610B3756-3A92-4FD5-9630-02A682ADAA66}"/>
                </a:ext>
              </a:extLst>
            </p:cNvPr>
            <p:cNvSpPr/>
            <p:nvPr/>
          </p:nvSpPr>
          <p:spPr>
            <a:xfrm>
              <a:off x="-544749" y="53497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a:extLst>
                <a:ext uri="{FF2B5EF4-FFF2-40B4-BE49-F238E27FC236}">
                  <a16:creationId xmlns:a16="http://schemas.microsoft.com/office/drawing/2014/main" id="{718FD0A7-DE34-4217-858B-E62DF251FD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814" y="607697"/>
              <a:ext cx="345600" cy="345600"/>
            </a:xfrm>
            <a:prstGeom prst="rect">
              <a:avLst/>
            </a:prstGeom>
          </p:spPr>
        </p:pic>
      </p:grpSp>
      <p:grpSp>
        <p:nvGrpSpPr>
          <p:cNvPr id="5" name="Group 4">
            <a:extLst>
              <a:ext uri="{FF2B5EF4-FFF2-40B4-BE49-F238E27FC236}">
                <a16:creationId xmlns:a16="http://schemas.microsoft.com/office/drawing/2014/main" id="{9EEDECE5-E64F-4633-9159-442EEB167491}"/>
              </a:ext>
            </a:extLst>
          </p:cNvPr>
          <p:cNvGrpSpPr/>
          <p:nvPr/>
        </p:nvGrpSpPr>
        <p:grpSpPr>
          <a:xfrm>
            <a:off x="-544748" y="1410582"/>
            <a:ext cx="531024" cy="539495"/>
            <a:chOff x="-544748" y="1410582"/>
            <a:chExt cx="531024" cy="539495"/>
          </a:xfrm>
        </p:grpSpPr>
        <p:sp>
          <p:nvSpPr>
            <p:cNvPr id="6" name="Oval 5">
              <a:extLst>
                <a:ext uri="{FF2B5EF4-FFF2-40B4-BE49-F238E27FC236}">
                  <a16:creationId xmlns:a16="http://schemas.microsoft.com/office/drawing/2014/main" id="{0BC2D958-4634-4B86-AA12-2624F18DB864}"/>
                </a:ext>
              </a:extLst>
            </p:cNvPr>
            <p:cNvSpPr/>
            <p:nvPr/>
          </p:nvSpPr>
          <p:spPr>
            <a:xfrm>
              <a:off x="-544748" y="1410582"/>
              <a:ext cx="531024" cy="539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a:extLst>
                <a:ext uri="{FF2B5EF4-FFF2-40B4-BE49-F238E27FC236}">
                  <a16:creationId xmlns:a16="http://schemas.microsoft.com/office/drawing/2014/main" id="{7CB7EF04-C46D-4DF8-91EF-4B109C3DBC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851" y="1513265"/>
              <a:ext cx="341959" cy="353162"/>
            </a:xfrm>
            <a:prstGeom prst="rect">
              <a:avLst/>
            </a:prstGeom>
          </p:spPr>
        </p:pic>
      </p:grpSp>
      <p:grpSp>
        <p:nvGrpSpPr>
          <p:cNvPr id="8" name="Group 7">
            <a:extLst>
              <a:ext uri="{FF2B5EF4-FFF2-40B4-BE49-F238E27FC236}">
                <a16:creationId xmlns:a16="http://schemas.microsoft.com/office/drawing/2014/main" id="{2E5CF969-A760-400D-9E96-81D5658B38C5}"/>
              </a:ext>
            </a:extLst>
          </p:cNvPr>
          <p:cNvGrpSpPr/>
          <p:nvPr/>
        </p:nvGrpSpPr>
        <p:grpSpPr>
          <a:xfrm>
            <a:off x="-544749" y="2275681"/>
            <a:ext cx="544749" cy="544749"/>
            <a:chOff x="-544749" y="2275681"/>
            <a:chExt cx="544749" cy="544749"/>
          </a:xfrm>
        </p:grpSpPr>
        <p:sp>
          <p:nvSpPr>
            <p:cNvPr id="9" name="Oval 8">
              <a:extLst>
                <a:ext uri="{FF2B5EF4-FFF2-40B4-BE49-F238E27FC236}">
                  <a16:creationId xmlns:a16="http://schemas.microsoft.com/office/drawing/2014/main" id="{F473F25F-05AC-4521-8C4D-5DD3FD883C30}"/>
                </a:ext>
              </a:extLst>
            </p:cNvPr>
            <p:cNvSpPr/>
            <p:nvPr/>
          </p:nvSpPr>
          <p:spPr>
            <a:xfrm>
              <a:off x="-544749" y="2275681"/>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17A032BC-5568-47D6-A7AF-E4E9144133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4189" y="2379114"/>
              <a:ext cx="347313" cy="347313"/>
            </a:xfrm>
            <a:prstGeom prst="rect">
              <a:avLst/>
            </a:prstGeom>
          </p:spPr>
        </p:pic>
      </p:grpSp>
      <p:grpSp>
        <p:nvGrpSpPr>
          <p:cNvPr id="11" name="Group 10">
            <a:extLst>
              <a:ext uri="{FF2B5EF4-FFF2-40B4-BE49-F238E27FC236}">
                <a16:creationId xmlns:a16="http://schemas.microsoft.com/office/drawing/2014/main" id="{4AAFDBD0-9E55-4183-B14F-C594638F9ACE}"/>
              </a:ext>
            </a:extLst>
          </p:cNvPr>
          <p:cNvGrpSpPr/>
          <p:nvPr/>
        </p:nvGrpSpPr>
        <p:grpSpPr>
          <a:xfrm>
            <a:off x="-544749" y="4016387"/>
            <a:ext cx="544749" cy="544749"/>
            <a:chOff x="-544749" y="4016387"/>
            <a:chExt cx="544749" cy="544749"/>
          </a:xfrm>
        </p:grpSpPr>
        <p:sp>
          <p:nvSpPr>
            <p:cNvPr id="12" name="Oval 11">
              <a:extLst>
                <a:ext uri="{FF2B5EF4-FFF2-40B4-BE49-F238E27FC236}">
                  <a16:creationId xmlns:a16="http://schemas.microsoft.com/office/drawing/2014/main" id="{7082AA32-0634-4428-8814-82981C417C07}"/>
                </a:ext>
              </a:extLst>
            </p:cNvPr>
            <p:cNvSpPr/>
            <p:nvPr/>
          </p:nvSpPr>
          <p:spPr>
            <a:xfrm>
              <a:off x="-544749" y="4016387"/>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Graphic 12">
              <a:extLst>
                <a:ext uri="{FF2B5EF4-FFF2-40B4-BE49-F238E27FC236}">
                  <a16:creationId xmlns:a16="http://schemas.microsoft.com/office/drawing/2014/main" id="{83CE0ABF-7EC3-41C4-B9D2-FB37538138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2183" y="4124829"/>
              <a:ext cx="344343" cy="344343"/>
            </a:xfrm>
            <a:prstGeom prst="rect">
              <a:avLst/>
            </a:prstGeom>
          </p:spPr>
        </p:pic>
      </p:grpSp>
      <p:grpSp>
        <p:nvGrpSpPr>
          <p:cNvPr id="17" name="Group 16">
            <a:extLst>
              <a:ext uri="{FF2B5EF4-FFF2-40B4-BE49-F238E27FC236}">
                <a16:creationId xmlns:a16="http://schemas.microsoft.com/office/drawing/2014/main" id="{D7E2A29A-9299-41A9-BF91-6F67020CD927}"/>
              </a:ext>
            </a:extLst>
          </p:cNvPr>
          <p:cNvGrpSpPr/>
          <p:nvPr/>
        </p:nvGrpSpPr>
        <p:grpSpPr>
          <a:xfrm>
            <a:off x="-544749" y="4886740"/>
            <a:ext cx="544749" cy="544749"/>
            <a:chOff x="-544749" y="4886740"/>
            <a:chExt cx="544749" cy="544749"/>
          </a:xfrm>
        </p:grpSpPr>
        <p:sp>
          <p:nvSpPr>
            <p:cNvPr id="18" name="Oval 17">
              <a:extLst>
                <a:ext uri="{FF2B5EF4-FFF2-40B4-BE49-F238E27FC236}">
                  <a16:creationId xmlns:a16="http://schemas.microsoft.com/office/drawing/2014/main" id="{B54B7415-3179-406D-91B7-12CB1F767FBE}"/>
                </a:ext>
              </a:extLst>
            </p:cNvPr>
            <p:cNvSpPr/>
            <p:nvPr/>
          </p:nvSpPr>
          <p:spPr>
            <a:xfrm>
              <a:off x="-544749" y="4886740"/>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Graphic 18">
              <a:extLst>
                <a:ext uri="{FF2B5EF4-FFF2-40B4-BE49-F238E27FC236}">
                  <a16:creationId xmlns:a16="http://schemas.microsoft.com/office/drawing/2014/main" id="{BDD3F390-96F9-4889-8BC1-1263D13DEA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3520" y="4997464"/>
              <a:ext cx="323297" cy="323297"/>
            </a:xfrm>
            <a:prstGeom prst="rect">
              <a:avLst/>
            </a:prstGeom>
          </p:spPr>
        </p:pic>
      </p:grpSp>
      <p:grpSp>
        <p:nvGrpSpPr>
          <p:cNvPr id="20" name="Group 19">
            <a:extLst>
              <a:ext uri="{FF2B5EF4-FFF2-40B4-BE49-F238E27FC236}">
                <a16:creationId xmlns:a16="http://schemas.microsoft.com/office/drawing/2014/main" id="{5784A6AA-0983-4C4C-A445-9F705726A937}"/>
              </a:ext>
            </a:extLst>
          </p:cNvPr>
          <p:cNvGrpSpPr/>
          <p:nvPr/>
        </p:nvGrpSpPr>
        <p:grpSpPr>
          <a:xfrm>
            <a:off x="-544749" y="5757096"/>
            <a:ext cx="544749" cy="544749"/>
            <a:chOff x="-544749" y="5757096"/>
            <a:chExt cx="544749" cy="544749"/>
          </a:xfrm>
        </p:grpSpPr>
        <p:sp>
          <p:nvSpPr>
            <p:cNvPr id="21" name="Oval 20">
              <a:extLst>
                <a:ext uri="{FF2B5EF4-FFF2-40B4-BE49-F238E27FC236}">
                  <a16:creationId xmlns:a16="http://schemas.microsoft.com/office/drawing/2014/main" id="{57C872B8-8CDB-4F78-97D9-EA769BA74363}"/>
                </a:ext>
              </a:extLst>
            </p:cNvPr>
            <p:cNvSpPr/>
            <p:nvPr/>
          </p:nvSpPr>
          <p:spPr>
            <a:xfrm>
              <a:off x="-544749" y="5757096"/>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Graphic 21">
              <a:extLst>
                <a:ext uri="{FF2B5EF4-FFF2-40B4-BE49-F238E27FC236}">
                  <a16:creationId xmlns:a16="http://schemas.microsoft.com/office/drawing/2014/main" id="{B629CAB6-EE3A-41C6-AFF2-AE63F07010D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7931" y="5857966"/>
              <a:ext cx="347529" cy="347529"/>
            </a:xfrm>
            <a:prstGeom prst="rect">
              <a:avLst/>
            </a:prstGeom>
          </p:spPr>
        </p:pic>
      </p:grpSp>
      <p:grpSp>
        <p:nvGrpSpPr>
          <p:cNvPr id="34" name="Group 33">
            <a:extLst>
              <a:ext uri="{FF2B5EF4-FFF2-40B4-BE49-F238E27FC236}">
                <a16:creationId xmlns:a16="http://schemas.microsoft.com/office/drawing/2014/main" id="{C3721819-CF29-4D6A-9DBD-F81672A0B34D}"/>
              </a:ext>
            </a:extLst>
          </p:cNvPr>
          <p:cNvGrpSpPr/>
          <p:nvPr/>
        </p:nvGrpSpPr>
        <p:grpSpPr>
          <a:xfrm>
            <a:off x="581486" y="3090665"/>
            <a:ext cx="544749" cy="544749"/>
            <a:chOff x="5823625" y="3168435"/>
            <a:chExt cx="544749" cy="544749"/>
          </a:xfrm>
        </p:grpSpPr>
        <p:sp>
          <p:nvSpPr>
            <p:cNvPr id="15" name="Oval 14">
              <a:extLst>
                <a:ext uri="{FF2B5EF4-FFF2-40B4-BE49-F238E27FC236}">
                  <a16:creationId xmlns:a16="http://schemas.microsoft.com/office/drawing/2014/main" id="{F88AD283-C8FD-471B-8FFF-5E228891FBAA}"/>
                </a:ext>
              </a:extLst>
            </p:cNvPr>
            <p:cNvSpPr/>
            <p:nvPr/>
          </p:nvSpPr>
          <p:spPr>
            <a:xfrm>
              <a:off x="5823625" y="316843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Graphic 15">
              <a:extLst>
                <a:ext uri="{FF2B5EF4-FFF2-40B4-BE49-F238E27FC236}">
                  <a16:creationId xmlns:a16="http://schemas.microsoft.com/office/drawing/2014/main" id="{60598C69-ED4D-43F6-812E-1925C520F9C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20057" y="3264867"/>
              <a:ext cx="351884" cy="351884"/>
            </a:xfrm>
            <a:prstGeom prst="rect">
              <a:avLst/>
            </a:prstGeom>
          </p:spPr>
        </p:pic>
      </p:grpSp>
      <p:sp>
        <p:nvSpPr>
          <p:cNvPr id="33" name="Freeform: Shape 32">
            <a:extLst>
              <a:ext uri="{FF2B5EF4-FFF2-40B4-BE49-F238E27FC236}">
                <a16:creationId xmlns:a16="http://schemas.microsoft.com/office/drawing/2014/main" id="{6F977F44-3775-4104-8288-A34B4726AADA}"/>
              </a:ext>
            </a:extLst>
          </p:cNvPr>
          <p:cNvSpPr/>
          <p:nvPr/>
        </p:nvSpPr>
        <p:spPr>
          <a:xfrm rot="10800000">
            <a:off x="1" y="-2183223"/>
            <a:ext cx="863023" cy="11224446"/>
          </a:xfrm>
          <a:custGeom>
            <a:avLst/>
            <a:gdLst>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023" h="11224446">
                <a:moveTo>
                  <a:pt x="9" y="11224446"/>
                </a:moveTo>
                <a:cubicBezTo>
                  <a:pt x="9" y="9570701"/>
                  <a:pt x="1499" y="7916955"/>
                  <a:pt x="9" y="6263211"/>
                </a:cubicBezTo>
                <a:cubicBezTo>
                  <a:pt x="-281" y="5941315"/>
                  <a:pt x="380539" y="5980207"/>
                  <a:pt x="376323" y="5680427"/>
                </a:cubicBezTo>
                <a:cubicBezTo>
                  <a:pt x="371930" y="5368037"/>
                  <a:pt x="-2188" y="5413825"/>
                  <a:pt x="9" y="5097644"/>
                </a:cubicBezTo>
                <a:cubicBezTo>
                  <a:pt x="11816" y="3398470"/>
                  <a:pt x="9" y="1699215"/>
                  <a:pt x="9" y="0"/>
                </a:cubicBezTo>
                <a:lnTo>
                  <a:pt x="863023" y="0"/>
                </a:lnTo>
                <a:lnTo>
                  <a:pt x="863023" y="11224446"/>
                </a:lnTo>
                <a:lnTo>
                  <a:pt x="9" y="112244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24" name="Graphic 23">
            <a:hlinkClick r:id="rId16" action="ppaction://hlinksldjump"/>
            <a:extLst>
              <a:ext uri="{FF2B5EF4-FFF2-40B4-BE49-F238E27FC236}">
                <a16:creationId xmlns:a16="http://schemas.microsoft.com/office/drawing/2014/main" id="{B6D105E6-134E-49FA-8130-F0D5C728CE5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72377" y="606060"/>
            <a:ext cx="345600" cy="345600"/>
          </a:xfrm>
          <a:prstGeom prst="rect">
            <a:avLst/>
          </a:prstGeom>
        </p:spPr>
      </p:pic>
      <p:pic>
        <p:nvPicPr>
          <p:cNvPr id="25" name="Graphic 24">
            <a:hlinkClick r:id="rId19" action="ppaction://hlinksldjump"/>
            <a:extLst>
              <a:ext uri="{FF2B5EF4-FFF2-40B4-BE49-F238E27FC236}">
                <a16:creationId xmlns:a16="http://schemas.microsoft.com/office/drawing/2014/main" id="{ED8887D3-29F6-43FC-B0DC-B1D725712D3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1002" y="1544245"/>
            <a:ext cx="341959" cy="353162"/>
          </a:xfrm>
          <a:prstGeom prst="rect">
            <a:avLst/>
          </a:prstGeom>
        </p:spPr>
      </p:pic>
      <p:pic>
        <p:nvPicPr>
          <p:cNvPr id="26" name="Graphic 25">
            <a:hlinkClick r:id="rId22" action="ppaction://hlinksldjump"/>
            <a:extLst>
              <a:ext uri="{FF2B5EF4-FFF2-40B4-BE49-F238E27FC236}">
                <a16:creationId xmlns:a16="http://schemas.microsoft.com/office/drawing/2014/main" id="{11C31AC7-E747-4080-A209-CA3F6A6BE6D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1002" y="2382557"/>
            <a:ext cx="347313" cy="347313"/>
          </a:xfrm>
          <a:prstGeom prst="rect">
            <a:avLst/>
          </a:prstGeom>
        </p:spPr>
      </p:pic>
      <p:pic>
        <p:nvPicPr>
          <p:cNvPr id="27" name="Graphic 26">
            <a:hlinkClick r:id="rId25" action="ppaction://hlinksldjump"/>
            <a:extLst>
              <a:ext uri="{FF2B5EF4-FFF2-40B4-BE49-F238E27FC236}">
                <a16:creationId xmlns:a16="http://schemas.microsoft.com/office/drawing/2014/main" id="{564B2A34-D5D2-49E7-A5C9-6BC8A4B65D8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53008" y="4128272"/>
            <a:ext cx="344343" cy="344343"/>
          </a:xfrm>
          <a:prstGeom prst="rect">
            <a:avLst/>
          </a:prstGeom>
        </p:spPr>
      </p:pic>
      <p:pic>
        <p:nvPicPr>
          <p:cNvPr id="28" name="Graphic 27">
            <a:hlinkClick r:id="rId28" action="ppaction://hlinksldjump"/>
            <a:extLst>
              <a:ext uri="{FF2B5EF4-FFF2-40B4-BE49-F238E27FC236}">
                <a16:creationId xmlns:a16="http://schemas.microsoft.com/office/drawing/2014/main" id="{664E8EC1-2138-42AD-9532-F7E27BC94E2C}"/>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61746" y="3264868"/>
            <a:ext cx="351884" cy="351884"/>
          </a:xfrm>
          <a:prstGeom prst="rect">
            <a:avLst/>
          </a:prstGeom>
        </p:spPr>
      </p:pic>
      <p:pic>
        <p:nvPicPr>
          <p:cNvPr id="29" name="Graphic 28">
            <a:hlinkClick r:id="rId31" action="ppaction://hlinksldjump"/>
            <a:extLst>
              <a:ext uri="{FF2B5EF4-FFF2-40B4-BE49-F238E27FC236}">
                <a16:creationId xmlns:a16="http://schemas.microsoft.com/office/drawing/2014/main" id="{4C6376E1-5F1F-4086-B2C6-DED589524883}"/>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1671" y="5000907"/>
            <a:ext cx="323297" cy="323297"/>
          </a:xfrm>
          <a:prstGeom prst="rect">
            <a:avLst/>
          </a:prstGeom>
        </p:spPr>
      </p:pic>
      <p:pic>
        <p:nvPicPr>
          <p:cNvPr id="30" name="Graphic 29">
            <a:hlinkClick r:id="rId34" action="ppaction://hlinksldjump"/>
            <a:extLst>
              <a:ext uri="{FF2B5EF4-FFF2-40B4-BE49-F238E27FC236}">
                <a16:creationId xmlns:a16="http://schemas.microsoft.com/office/drawing/2014/main" id="{A3DC10F7-09FA-4B6D-AC3D-BF393F86BF71}"/>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57260" y="5861409"/>
            <a:ext cx="347529" cy="347529"/>
          </a:xfrm>
          <a:prstGeom prst="rect">
            <a:avLst/>
          </a:prstGeom>
        </p:spPr>
      </p:pic>
      <p:sp>
        <p:nvSpPr>
          <p:cNvPr id="14" name="Title 13">
            <a:extLst>
              <a:ext uri="{FF2B5EF4-FFF2-40B4-BE49-F238E27FC236}">
                <a16:creationId xmlns:a16="http://schemas.microsoft.com/office/drawing/2014/main" id="{DC625CCF-3022-41EC-959E-C6BBEF5DB29C}"/>
              </a:ext>
            </a:extLst>
          </p:cNvPr>
          <p:cNvSpPr>
            <a:spLocks noGrp="1"/>
          </p:cNvSpPr>
          <p:nvPr>
            <p:ph type="title"/>
          </p:nvPr>
        </p:nvSpPr>
        <p:spPr>
          <a:xfrm>
            <a:off x="838200" y="1"/>
            <a:ext cx="10515600" cy="1250301"/>
          </a:xfrm>
        </p:spPr>
        <p:txBody>
          <a:bodyPr>
            <a:normAutofit/>
          </a:bodyPr>
          <a:lstStyle/>
          <a:p>
            <a:r>
              <a:rPr lang="en-US" sz="3600" dirty="0">
                <a:latin typeface="+mn-lt"/>
              </a:rPr>
              <a:t>	Project Overview</a:t>
            </a:r>
            <a:endParaRPr lang="en-IN" sz="3600" dirty="0">
              <a:latin typeface="+mn-lt"/>
            </a:endParaRPr>
          </a:p>
        </p:txBody>
      </p:sp>
      <p:sp>
        <p:nvSpPr>
          <p:cNvPr id="23" name="Content Placeholder 22">
            <a:extLst>
              <a:ext uri="{FF2B5EF4-FFF2-40B4-BE49-F238E27FC236}">
                <a16:creationId xmlns:a16="http://schemas.microsoft.com/office/drawing/2014/main" id="{B29A92BA-6836-43E2-9F72-6F64CBD9E22B}"/>
              </a:ext>
            </a:extLst>
          </p:cNvPr>
          <p:cNvSpPr>
            <a:spLocks noGrp="1"/>
          </p:cNvSpPr>
          <p:nvPr>
            <p:ph idx="1"/>
          </p:nvPr>
        </p:nvSpPr>
        <p:spPr>
          <a:xfrm>
            <a:off x="1345975" y="1100904"/>
            <a:ext cx="10007825" cy="5411863"/>
          </a:xfrm>
        </p:spPr>
        <p:txBody>
          <a:bodyPr/>
          <a:lstStyle/>
          <a:p>
            <a:pPr marL="0" indent="0" algn="just">
              <a:buNone/>
            </a:pPr>
            <a:r>
              <a:rPr lang="en-IN" sz="3200" dirty="0"/>
              <a:t>Existing System :</a:t>
            </a:r>
          </a:p>
          <a:p>
            <a:pPr marL="0" indent="0" algn="just">
              <a:buNone/>
            </a:pPr>
            <a:r>
              <a:rPr lang="en-IN" dirty="0"/>
              <a:t>The Existing System possess gesture of four using GNU Octave and Gradient Descent. The Gradient Descent is the most common optimization algorithm and the foundation of how we train an machine learning model. but it can be really slow for larger dataset.</a:t>
            </a:r>
          </a:p>
          <a:p>
            <a:pPr marL="0" indent="0" algn="just">
              <a:buNone/>
            </a:pPr>
            <a:r>
              <a:rPr lang="en-IN" sz="3200" dirty="0"/>
              <a:t>Proposed System :</a:t>
            </a:r>
          </a:p>
          <a:p>
            <a:pPr marL="0" indent="0" algn="just">
              <a:buNone/>
            </a:pPr>
            <a:r>
              <a:rPr lang="en-IN" dirty="0"/>
              <a:t>To make the algorithm much more faster, the Stochastic Gradient Descent with momentum is introduce to work on larger dataset.</a:t>
            </a:r>
          </a:p>
          <a:p>
            <a:pPr marL="0" indent="0" algn="just">
              <a:buNone/>
            </a:pPr>
            <a:r>
              <a:rPr lang="en-IN" sz="3200" dirty="0"/>
              <a:t>Problem Definition : </a:t>
            </a:r>
          </a:p>
          <a:p>
            <a:pPr marL="0" indent="0" algn="just">
              <a:buNone/>
            </a:pPr>
            <a:r>
              <a:rPr lang="en-IN" dirty="0"/>
              <a:t>To Train twenty-seven gesture using Stochastic Gradient </a:t>
            </a:r>
            <a:r>
              <a:rPr lang="en-IN"/>
              <a:t>Descent Algorithm.</a:t>
            </a:r>
            <a:endParaRPr lang="en-IN" dirty="0"/>
          </a:p>
          <a:p>
            <a:pPr marL="0" indent="0" algn="just">
              <a:buNone/>
            </a:pPr>
            <a:endParaRPr lang="en-IN" dirty="0"/>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132818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1D3FE"/>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9C32F89-7F56-4FBA-B2D3-A4196E5652A9}"/>
              </a:ext>
            </a:extLst>
          </p:cNvPr>
          <p:cNvGrpSpPr/>
          <p:nvPr/>
        </p:nvGrpSpPr>
        <p:grpSpPr>
          <a:xfrm>
            <a:off x="-544749" y="556155"/>
            <a:ext cx="544749" cy="544749"/>
            <a:chOff x="-544749" y="534975"/>
            <a:chExt cx="544749" cy="544749"/>
          </a:xfrm>
        </p:grpSpPr>
        <p:sp>
          <p:nvSpPr>
            <p:cNvPr id="3" name="Oval 2">
              <a:extLst>
                <a:ext uri="{FF2B5EF4-FFF2-40B4-BE49-F238E27FC236}">
                  <a16:creationId xmlns:a16="http://schemas.microsoft.com/office/drawing/2014/main" id="{68AC42C6-65E1-4C2E-BDDA-322FE6739F79}"/>
                </a:ext>
              </a:extLst>
            </p:cNvPr>
            <p:cNvSpPr/>
            <p:nvPr/>
          </p:nvSpPr>
          <p:spPr>
            <a:xfrm>
              <a:off x="-544749" y="53497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a:extLst>
                <a:ext uri="{FF2B5EF4-FFF2-40B4-BE49-F238E27FC236}">
                  <a16:creationId xmlns:a16="http://schemas.microsoft.com/office/drawing/2014/main" id="{FDB6C392-795C-4B15-ACBA-1F518DC8EB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814" y="607697"/>
              <a:ext cx="345600" cy="345600"/>
            </a:xfrm>
            <a:prstGeom prst="rect">
              <a:avLst/>
            </a:prstGeom>
          </p:spPr>
        </p:pic>
      </p:grpSp>
      <p:grpSp>
        <p:nvGrpSpPr>
          <p:cNvPr id="5" name="Group 4">
            <a:extLst>
              <a:ext uri="{FF2B5EF4-FFF2-40B4-BE49-F238E27FC236}">
                <a16:creationId xmlns:a16="http://schemas.microsoft.com/office/drawing/2014/main" id="{CC9B8026-1F76-4A06-80DB-27C4771FAB5F}"/>
              </a:ext>
            </a:extLst>
          </p:cNvPr>
          <p:cNvGrpSpPr/>
          <p:nvPr/>
        </p:nvGrpSpPr>
        <p:grpSpPr>
          <a:xfrm>
            <a:off x="-544748" y="1410582"/>
            <a:ext cx="531024" cy="539495"/>
            <a:chOff x="-544748" y="1410582"/>
            <a:chExt cx="531024" cy="539495"/>
          </a:xfrm>
        </p:grpSpPr>
        <p:sp>
          <p:nvSpPr>
            <p:cNvPr id="6" name="Oval 5">
              <a:extLst>
                <a:ext uri="{FF2B5EF4-FFF2-40B4-BE49-F238E27FC236}">
                  <a16:creationId xmlns:a16="http://schemas.microsoft.com/office/drawing/2014/main" id="{98928B53-8323-4AFD-92C3-55AA4122307C}"/>
                </a:ext>
              </a:extLst>
            </p:cNvPr>
            <p:cNvSpPr/>
            <p:nvPr/>
          </p:nvSpPr>
          <p:spPr>
            <a:xfrm>
              <a:off x="-544748" y="1410582"/>
              <a:ext cx="531024" cy="539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a:extLst>
                <a:ext uri="{FF2B5EF4-FFF2-40B4-BE49-F238E27FC236}">
                  <a16:creationId xmlns:a16="http://schemas.microsoft.com/office/drawing/2014/main" id="{F6FB104F-0B69-4C4B-B5FF-D7CE38AD6F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851" y="1513265"/>
              <a:ext cx="341959" cy="353162"/>
            </a:xfrm>
            <a:prstGeom prst="rect">
              <a:avLst/>
            </a:prstGeom>
          </p:spPr>
        </p:pic>
      </p:grpSp>
      <p:grpSp>
        <p:nvGrpSpPr>
          <p:cNvPr id="8" name="Group 7">
            <a:extLst>
              <a:ext uri="{FF2B5EF4-FFF2-40B4-BE49-F238E27FC236}">
                <a16:creationId xmlns:a16="http://schemas.microsoft.com/office/drawing/2014/main" id="{94032997-25FF-4637-AD32-8616EDD6DCE8}"/>
              </a:ext>
            </a:extLst>
          </p:cNvPr>
          <p:cNvGrpSpPr/>
          <p:nvPr/>
        </p:nvGrpSpPr>
        <p:grpSpPr>
          <a:xfrm>
            <a:off x="-544749" y="2275681"/>
            <a:ext cx="544749" cy="544749"/>
            <a:chOff x="-544749" y="2275681"/>
            <a:chExt cx="544749" cy="544749"/>
          </a:xfrm>
        </p:grpSpPr>
        <p:sp>
          <p:nvSpPr>
            <p:cNvPr id="9" name="Oval 8">
              <a:extLst>
                <a:ext uri="{FF2B5EF4-FFF2-40B4-BE49-F238E27FC236}">
                  <a16:creationId xmlns:a16="http://schemas.microsoft.com/office/drawing/2014/main" id="{89B8D4F2-34B3-406A-A40A-6B467E7E37CD}"/>
                </a:ext>
              </a:extLst>
            </p:cNvPr>
            <p:cNvSpPr/>
            <p:nvPr/>
          </p:nvSpPr>
          <p:spPr>
            <a:xfrm>
              <a:off x="-544749" y="2275681"/>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DD1C1E9A-6C25-4639-B749-B3439810DB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4189" y="2379114"/>
              <a:ext cx="347313" cy="347313"/>
            </a:xfrm>
            <a:prstGeom prst="rect">
              <a:avLst/>
            </a:prstGeom>
          </p:spPr>
        </p:pic>
      </p:grpSp>
      <p:grpSp>
        <p:nvGrpSpPr>
          <p:cNvPr id="11" name="Group 10">
            <a:extLst>
              <a:ext uri="{FF2B5EF4-FFF2-40B4-BE49-F238E27FC236}">
                <a16:creationId xmlns:a16="http://schemas.microsoft.com/office/drawing/2014/main" id="{DF179C23-8A70-42BA-AB89-072AEF2CC803}"/>
              </a:ext>
            </a:extLst>
          </p:cNvPr>
          <p:cNvGrpSpPr/>
          <p:nvPr/>
        </p:nvGrpSpPr>
        <p:grpSpPr>
          <a:xfrm>
            <a:off x="590650" y="3996259"/>
            <a:ext cx="544749" cy="544749"/>
            <a:chOff x="-544749" y="4016387"/>
            <a:chExt cx="544749" cy="544749"/>
          </a:xfrm>
        </p:grpSpPr>
        <p:sp>
          <p:nvSpPr>
            <p:cNvPr id="12" name="Oval 11">
              <a:extLst>
                <a:ext uri="{FF2B5EF4-FFF2-40B4-BE49-F238E27FC236}">
                  <a16:creationId xmlns:a16="http://schemas.microsoft.com/office/drawing/2014/main" id="{E10136C1-8E41-4E1B-AE83-0BC64A4546FD}"/>
                </a:ext>
              </a:extLst>
            </p:cNvPr>
            <p:cNvSpPr/>
            <p:nvPr/>
          </p:nvSpPr>
          <p:spPr>
            <a:xfrm>
              <a:off x="-544749" y="4016387"/>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Graphic 12">
              <a:extLst>
                <a:ext uri="{FF2B5EF4-FFF2-40B4-BE49-F238E27FC236}">
                  <a16:creationId xmlns:a16="http://schemas.microsoft.com/office/drawing/2014/main" id="{8F282130-98E0-424F-A8AB-20CF875C23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2183" y="4124829"/>
              <a:ext cx="344343" cy="344343"/>
            </a:xfrm>
            <a:prstGeom prst="rect">
              <a:avLst/>
            </a:prstGeom>
          </p:spPr>
        </p:pic>
      </p:grpSp>
      <p:grpSp>
        <p:nvGrpSpPr>
          <p:cNvPr id="14" name="Group 13">
            <a:extLst>
              <a:ext uri="{FF2B5EF4-FFF2-40B4-BE49-F238E27FC236}">
                <a16:creationId xmlns:a16="http://schemas.microsoft.com/office/drawing/2014/main" id="{E2B8D42B-FF1E-4970-80E8-DF1200787DCA}"/>
              </a:ext>
            </a:extLst>
          </p:cNvPr>
          <p:cNvGrpSpPr/>
          <p:nvPr/>
        </p:nvGrpSpPr>
        <p:grpSpPr>
          <a:xfrm>
            <a:off x="-544749" y="4886740"/>
            <a:ext cx="544749" cy="544749"/>
            <a:chOff x="-544749" y="4886740"/>
            <a:chExt cx="544749" cy="544749"/>
          </a:xfrm>
        </p:grpSpPr>
        <p:sp>
          <p:nvSpPr>
            <p:cNvPr id="15" name="Oval 14">
              <a:extLst>
                <a:ext uri="{FF2B5EF4-FFF2-40B4-BE49-F238E27FC236}">
                  <a16:creationId xmlns:a16="http://schemas.microsoft.com/office/drawing/2014/main" id="{3A50992A-D4F5-42FF-838B-7EA034B131AB}"/>
                </a:ext>
              </a:extLst>
            </p:cNvPr>
            <p:cNvSpPr/>
            <p:nvPr/>
          </p:nvSpPr>
          <p:spPr>
            <a:xfrm>
              <a:off x="-544749" y="4886740"/>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Graphic 15">
              <a:extLst>
                <a:ext uri="{FF2B5EF4-FFF2-40B4-BE49-F238E27FC236}">
                  <a16:creationId xmlns:a16="http://schemas.microsoft.com/office/drawing/2014/main" id="{72A1766F-E938-4FFC-8C4E-B9EDA84BEA5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3520" y="4997464"/>
              <a:ext cx="323297" cy="323297"/>
            </a:xfrm>
            <a:prstGeom prst="rect">
              <a:avLst/>
            </a:prstGeom>
          </p:spPr>
        </p:pic>
      </p:grpSp>
      <p:grpSp>
        <p:nvGrpSpPr>
          <p:cNvPr id="17" name="Group 16">
            <a:extLst>
              <a:ext uri="{FF2B5EF4-FFF2-40B4-BE49-F238E27FC236}">
                <a16:creationId xmlns:a16="http://schemas.microsoft.com/office/drawing/2014/main" id="{30F8C8DF-4A0F-47D8-9782-196ACA007D18}"/>
              </a:ext>
            </a:extLst>
          </p:cNvPr>
          <p:cNvGrpSpPr/>
          <p:nvPr/>
        </p:nvGrpSpPr>
        <p:grpSpPr>
          <a:xfrm>
            <a:off x="-544749" y="5757096"/>
            <a:ext cx="544749" cy="544749"/>
            <a:chOff x="-544749" y="5757096"/>
            <a:chExt cx="544749" cy="544749"/>
          </a:xfrm>
        </p:grpSpPr>
        <p:sp>
          <p:nvSpPr>
            <p:cNvPr id="18" name="Oval 17">
              <a:extLst>
                <a:ext uri="{FF2B5EF4-FFF2-40B4-BE49-F238E27FC236}">
                  <a16:creationId xmlns:a16="http://schemas.microsoft.com/office/drawing/2014/main" id="{9E112EBF-FDAC-4D22-B49C-4D247DE33230}"/>
                </a:ext>
              </a:extLst>
            </p:cNvPr>
            <p:cNvSpPr/>
            <p:nvPr/>
          </p:nvSpPr>
          <p:spPr>
            <a:xfrm>
              <a:off x="-544749" y="5757096"/>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a:extLst>
                <a:ext uri="{FF2B5EF4-FFF2-40B4-BE49-F238E27FC236}">
                  <a16:creationId xmlns:a16="http://schemas.microsoft.com/office/drawing/2014/main" id="{06308901-3C2A-4E84-8A37-C2FE9B60F0F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7931" y="5857966"/>
              <a:ext cx="347529" cy="347529"/>
            </a:xfrm>
            <a:prstGeom prst="rect">
              <a:avLst/>
            </a:prstGeom>
          </p:spPr>
        </p:pic>
      </p:grpSp>
      <p:grpSp>
        <p:nvGrpSpPr>
          <p:cNvPr id="20" name="Group 19">
            <a:extLst>
              <a:ext uri="{FF2B5EF4-FFF2-40B4-BE49-F238E27FC236}">
                <a16:creationId xmlns:a16="http://schemas.microsoft.com/office/drawing/2014/main" id="{A4D8E948-BF9D-4BB6-8375-CFF4E36873C8}"/>
              </a:ext>
            </a:extLst>
          </p:cNvPr>
          <p:cNvGrpSpPr/>
          <p:nvPr/>
        </p:nvGrpSpPr>
        <p:grpSpPr>
          <a:xfrm>
            <a:off x="-558473" y="3072003"/>
            <a:ext cx="544749" cy="544749"/>
            <a:chOff x="5823625" y="3168435"/>
            <a:chExt cx="544749" cy="544749"/>
          </a:xfrm>
        </p:grpSpPr>
        <p:sp>
          <p:nvSpPr>
            <p:cNvPr id="21" name="Oval 20">
              <a:extLst>
                <a:ext uri="{FF2B5EF4-FFF2-40B4-BE49-F238E27FC236}">
                  <a16:creationId xmlns:a16="http://schemas.microsoft.com/office/drawing/2014/main" id="{2FBF3403-D839-4A1B-9997-762FD0ABB48A}"/>
                </a:ext>
              </a:extLst>
            </p:cNvPr>
            <p:cNvSpPr/>
            <p:nvPr/>
          </p:nvSpPr>
          <p:spPr>
            <a:xfrm>
              <a:off x="5823625" y="316843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Graphic 21">
              <a:extLst>
                <a:ext uri="{FF2B5EF4-FFF2-40B4-BE49-F238E27FC236}">
                  <a16:creationId xmlns:a16="http://schemas.microsoft.com/office/drawing/2014/main" id="{CE2035D6-0178-44DC-A86D-90BC3C41BFB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20057" y="3264867"/>
              <a:ext cx="351884" cy="351884"/>
            </a:xfrm>
            <a:prstGeom prst="rect">
              <a:avLst/>
            </a:prstGeom>
          </p:spPr>
        </p:pic>
      </p:grpSp>
      <p:sp>
        <p:nvSpPr>
          <p:cNvPr id="23" name="Freeform: Shape 22">
            <a:extLst>
              <a:ext uri="{FF2B5EF4-FFF2-40B4-BE49-F238E27FC236}">
                <a16:creationId xmlns:a16="http://schemas.microsoft.com/office/drawing/2014/main" id="{26A2D7BB-ACD8-4D16-B558-2261B7B692EE}"/>
              </a:ext>
            </a:extLst>
          </p:cNvPr>
          <p:cNvSpPr/>
          <p:nvPr/>
        </p:nvSpPr>
        <p:spPr>
          <a:xfrm rot="10800000">
            <a:off x="1" y="-1284551"/>
            <a:ext cx="863023" cy="11224446"/>
          </a:xfrm>
          <a:custGeom>
            <a:avLst/>
            <a:gdLst>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023" h="11224446">
                <a:moveTo>
                  <a:pt x="9" y="11224446"/>
                </a:moveTo>
                <a:cubicBezTo>
                  <a:pt x="9" y="9570701"/>
                  <a:pt x="1499" y="7916955"/>
                  <a:pt x="9" y="6263211"/>
                </a:cubicBezTo>
                <a:cubicBezTo>
                  <a:pt x="-281" y="5941315"/>
                  <a:pt x="380539" y="5980207"/>
                  <a:pt x="376323" y="5680427"/>
                </a:cubicBezTo>
                <a:cubicBezTo>
                  <a:pt x="371930" y="5368037"/>
                  <a:pt x="-2188" y="5413825"/>
                  <a:pt x="9" y="5097644"/>
                </a:cubicBezTo>
                <a:cubicBezTo>
                  <a:pt x="11816" y="3398470"/>
                  <a:pt x="9" y="1699215"/>
                  <a:pt x="9" y="0"/>
                </a:cubicBezTo>
                <a:lnTo>
                  <a:pt x="863023" y="0"/>
                </a:lnTo>
                <a:lnTo>
                  <a:pt x="863023" y="11224446"/>
                </a:lnTo>
                <a:lnTo>
                  <a:pt x="9" y="112244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24" name="Graphic 23">
            <a:hlinkClick r:id="rId16" action="ppaction://hlinksldjump"/>
            <a:extLst>
              <a:ext uri="{FF2B5EF4-FFF2-40B4-BE49-F238E27FC236}">
                <a16:creationId xmlns:a16="http://schemas.microsoft.com/office/drawing/2014/main" id="{BCDA999B-A4CD-44B9-9445-33D7ADA0C06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72377" y="606060"/>
            <a:ext cx="345600" cy="345600"/>
          </a:xfrm>
          <a:prstGeom prst="rect">
            <a:avLst/>
          </a:prstGeom>
        </p:spPr>
      </p:pic>
      <p:pic>
        <p:nvPicPr>
          <p:cNvPr id="25" name="Graphic 24">
            <a:hlinkClick r:id="rId19" action="ppaction://hlinksldjump"/>
            <a:extLst>
              <a:ext uri="{FF2B5EF4-FFF2-40B4-BE49-F238E27FC236}">
                <a16:creationId xmlns:a16="http://schemas.microsoft.com/office/drawing/2014/main" id="{2C67A610-2C52-4D60-B05E-A823D433506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1002" y="1544245"/>
            <a:ext cx="341959" cy="353162"/>
          </a:xfrm>
          <a:prstGeom prst="rect">
            <a:avLst/>
          </a:prstGeom>
        </p:spPr>
      </p:pic>
      <p:pic>
        <p:nvPicPr>
          <p:cNvPr id="26" name="Graphic 25">
            <a:hlinkClick r:id="rId22" action="ppaction://hlinksldjump"/>
            <a:extLst>
              <a:ext uri="{FF2B5EF4-FFF2-40B4-BE49-F238E27FC236}">
                <a16:creationId xmlns:a16="http://schemas.microsoft.com/office/drawing/2014/main" id="{C69436EC-3E97-4DEB-AB83-DF989DC61FD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1002" y="2382557"/>
            <a:ext cx="347313" cy="347313"/>
          </a:xfrm>
          <a:prstGeom prst="rect">
            <a:avLst/>
          </a:prstGeom>
        </p:spPr>
      </p:pic>
      <p:pic>
        <p:nvPicPr>
          <p:cNvPr id="27" name="Graphic 26">
            <a:hlinkClick r:id="rId25" action="ppaction://hlinksldjump"/>
            <a:extLst>
              <a:ext uri="{FF2B5EF4-FFF2-40B4-BE49-F238E27FC236}">
                <a16:creationId xmlns:a16="http://schemas.microsoft.com/office/drawing/2014/main" id="{A39AFD7B-B4C2-4BBB-B33D-7FAEAE3192C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53008" y="4128272"/>
            <a:ext cx="344343" cy="344343"/>
          </a:xfrm>
          <a:prstGeom prst="rect">
            <a:avLst/>
          </a:prstGeom>
        </p:spPr>
      </p:pic>
      <p:pic>
        <p:nvPicPr>
          <p:cNvPr id="28" name="Graphic 27">
            <a:hlinkClick r:id="rId28" action="ppaction://hlinksldjump"/>
            <a:extLst>
              <a:ext uri="{FF2B5EF4-FFF2-40B4-BE49-F238E27FC236}">
                <a16:creationId xmlns:a16="http://schemas.microsoft.com/office/drawing/2014/main" id="{1539FCBD-E241-4253-A48C-62B7022AD87C}"/>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61746" y="3264868"/>
            <a:ext cx="351884" cy="351884"/>
          </a:xfrm>
          <a:prstGeom prst="rect">
            <a:avLst/>
          </a:prstGeom>
        </p:spPr>
      </p:pic>
      <p:pic>
        <p:nvPicPr>
          <p:cNvPr id="29" name="Graphic 28">
            <a:hlinkClick r:id="rId31" action="ppaction://hlinksldjump"/>
            <a:extLst>
              <a:ext uri="{FF2B5EF4-FFF2-40B4-BE49-F238E27FC236}">
                <a16:creationId xmlns:a16="http://schemas.microsoft.com/office/drawing/2014/main" id="{D2ADE57C-661D-46DC-93A8-FCB22E0F3AF9}"/>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1671" y="5000907"/>
            <a:ext cx="323297" cy="323297"/>
          </a:xfrm>
          <a:prstGeom prst="rect">
            <a:avLst/>
          </a:prstGeom>
        </p:spPr>
      </p:pic>
      <p:pic>
        <p:nvPicPr>
          <p:cNvPr id="30" name="Graphic 29">
            <a:hlinkClick r:id="rId34" action="ppaction://hlinksldjump"/>
            <a:extLst>
              <a:ext uri="{FF2B5EF4-FFF2-40B4-BE49-F238E27FC236}">
                <a16:creationId xmlns:a16="http://schemas.microsoft.com/office/drawing/2014/main" id="{BCEFA29A-BAEB-4C67-8DB7-8D5FD9F24291}"/>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57260" y="5861409"/>
            <a:ext cx="347529" cy="347529"/>
          </a:xfrm>
          <a:prstGeom prst="rect">
            <a:avLst/>
          </a:prstGeom>
        </p:spPr>
      </p:pic>
      <p:sp>
        <p:nvSpPr>
          <p:cNvPr id="31" name="Title 30">
            <a:extLst>
              <a:ext uri="{FF2B5EF4-FFF2-40B4-BE49-F238E27FC236}">
                <a16:creationId xmlns:a16="http://schemas.microsoft.com/office/drawing/2014/main" id="{46EC8330-2214-496A-BAED-0705296046A7}"/>
              </a:ext>
            </a:extLst>
          </p:cNvPr>
          <p:cNvSpPr>
            <a:spLocks noGrp="1"/>
          </p:cNvSpPr>
          <p:nvPr>
            <p:ph type="title"/>
          </p:nvPr>
        </p:nvSpPr>
        <p:spPr/>
        <p:txBody>
          <a:bodyPr>
            <a:normAutofit/>
          </a:bodyPr>
          <a:lstStyle/>
          <a:p>
            <a:r>
              <a:rPr lang="en-US" sz="3600" dirty="0">
                <a:latin typeface="+mn-lt"/>
              </a:rPr>
              <a:t>	Software and Hardware Requirements</a:t>
            </a:r>
            <a:endParaRPr lang="en-IN" sz="3600" dirty="0">
              <a:latin typeface="+mn-lt"/>
            </a:endParaRPr>
          </a:p>
        </p:txBody>
      </p:sp>
      <p:sp>
        <p:nvSpPr>
          <p:cNvPr id="32" name="Content Placeholder 31">
            <a:extLst>
              <a:ext uri="{FF2B5EF4-FFF2-40B4-BE49-F238E27FC236}">
                <a16:creationId xmlns:a16="http://schemas.microsoft.com/office/drawing/2014/main" id="{FB89C288-3BE6-4347-A053-84684438D28B}"/>
              </a:ext>
            </a:extLst>
          </p:cNvPr>
          <p:cNvSpPr>
            <a:spLocks noGrp="1"/>
          </p:cNvSpPr>
          <p:nvPr>
            <p:ph idx="1"/>
          </p:nvPr>
        </p:nvSpPr>
        <p:spPr>
          <a:xfrm>
            <a:off x="1216032" y="1825625"/>
            <a:ext cx="10137767" cy="4351338"/>
          </a:xfrm>
        </p:spPr>
        <p:txBody>
          <a:bodyPr/>
          <a:lstStyle/>
          <a:p>
            <a:pPr marL="0" indent="0">
              <a:buNone/>
            </a:pPr>
            <a:r>
              <a:rPr lang="en-US" dirty="0"/>
              <a:t>Software Requirements :</a:t>
            </a:r>
          </a:p>
          <a:p>
            <a:pPr lvl="1" algn="just"/>
            <a:r>
              <a:rPr lang="en-US" dirty="0"/>
              <a:t>Python 3.8.4 </a:t>
            </a:r>
          </a:p>
          <a:p>
            <a:pPr lvl="1" algn="just"/>
            <a:r>
              <a:rPr lang="en-US" dirty="0"/>
              <a:t>Jupyter Notebook from Anaconda Distribution</a:t>
            </a:r>
          </a:p>
          <a:p>
            <a:pPr lvl="1" algn="just"/>
            <a:r>
              <a:rPr lang="en-US" dirty="0"/>
              <a:t>Visual Studio Code - version : 1.52.0 (system setup)</a:t>
            </a:r>
          </a:p>
          <a:p>
            <a:pPr marL="0" indent="0" algn="just">
              <a:buNone/>
            </a:pPr>
            <a:endParaRPr lang="en-US" dirty="0"/>
          </a:p>
          <a:p>
            <a:pPr marL="0" indent="0">
              <a:buNone/>
            </a:pPr>
            <a:r>
              <a:rPr lang="en-US" dirty="0"/>
              <a:t>Hardware Requirement :</a:t>
            </a:r>
          </a:p>
          <a:p>
            <a:pPr lvl="1" algn="just"/>
            <a:r>
              <a:rPr lang="en-US" dirty="0"/>
              <a:t>Processor – AMD Ryzen 5 (4000 series)</a:t>
            </a:r>
          </a:p>
          <a:p>
            <a:pPr lvl="1" algn="just"/>
            <a:r>
              <a:rPr lang="en-US" dirty="0"/>
              <a:t>Graphic Memory – NVIDIA GeForce GTX 1650 </a:t>
            </a:r>
            <a:r>
              <a:rPr lang="en-US" dirty="0" err="1"/>
              <a:t>Ti</a:t>
            </a:r>
            <a:endParaRPr lang="en-US" dirty="0"/>
          </a:p>
          <a:p>
            <a:pPr lvl="1" algn="just"/>
            <a:r>
              <a:rPr lang="en-US" dirty="0"/>
              <a:t>RAM – 8 GB (3200 MHz)</a:t>
            </a:r>
          </a:p>
          <a:p>
            <a:pPr lvl="1" algn="just"/>
            <a:r>
              <a:rPr lang="en-US" dirty="0"/>
              <a:t>Web Camera</a:t>
            </a:r>
            <a:endParaRPr lang="en-IN" dirty="0"/>
          </a:p>
        </p:txBody>
      </p:sp>
    </p:spTree>
    <p:extLst>
      <p:ext uri="{BB962C8B-B14F-4D97-AF65-F5344CB8AC3E}">
        <p14:creationId xmlns:p14="http://schemas.microsoft.com/office/powerpoint/2010/main" val="2171161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6CCFE"/>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8E9B0A-DD68-40A9-9BCC-25DF9F8C0861}"/>
              </a:ext>
            </a:extLst>
          </p:cNvPr>
          <p:cNvGrpSpPr/>
          <p:nvPr/>
        </p:nvGrpSpPr>
        <p:grpSpPr>
          <a:xfrm>
            <a:off x="-544749" y="556155"/>
            <a:ext cx="544749" cy="544749"/>
            <a:chOff x="-544749" y="534975"/>
            <a:chExt cx="544749" cy="544749"/>
          </a:xfrm>
        </p:grpSpPr>
        <p:sp>
          <p:nvSpPr>
            <p:cNvPr id="3" name="Oval 2">
              <a:extLst>
                <a:ext uri="{FF2B5EF4-FFF2-40B4-BE49-F238E27FC236}">
                  <a16:creationId xmlns:a16="http://schemas.microsoft.com/office/drawing/2014/main" id="{D711293B-D1D1-4078-A5F7-BE81363A8BAA}"/>
                </a:ext>
              </a:extLst>
            </p:cNvPr>
            <p:cNvSpPr/>
            <p:nvPr/>
          </p:nvSpPr>
          <p:spPr>
            <a:xfrm>
              <a:off x="-544749" y="53497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a:extLst>
                <a:ext uri="{FF2B5EF4-FFF2-40B4-BE49-F238E27FC236}">
                  <a16:creationId xmlns:a16="http://schemas.microsoft.com/office/drawing/2014/main" id="{C72C7CA7-100A-4E7D-86F7-5DD2FDF4C2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814" y="607697"/>
              <a:ext cx="345600" cy="345600"/>
            </a:xfrm>
            <a:prstGeom prst="rect">
              <a:avLst/>
            </a:prstGeom>
          </p:spPr>
        </p:pic>
      </p:grpSp>
      <p:grpSp>
        <p:nvGrpSpPr>
          <p:cNvPr id="5" name="Group 4">
            <a:extLst>
              <a:ext uri="{FF2B5EF4-FFF2-40B4-BE49-F238E27FC236}">
                <a16:creationId xmlns:a16="http://schemas.microsoft.com/office/drawing/2014/main" id="{4A84659C-AAAE-477A-8CA6-7CC0C9250F6B}"/>
              </a:ext>
            </a:extLst>
          </p:cNvPr>
          <p:cNvGrpSpPr/>
          <p:nvPr/>
        </p:nvGrpSpPr>
        <p:grpSpPr>
          <a:xfrm>
            <a:off x="-544748" y="1410582"/>
            <a:ext cx="531024" cy="539495"/>
            <a:chOff x="-544748" y="1410582"/>
            <a:chExt cx="531024" cy="539495"/>
          </a:xfrm>
        </p:grpSpPr>
        <p:sp>
          <p:nvSpPr>
            <p:cNvPr id="6" name="Oval 5">
              <a:extLst>
                <a:ext uri="{FF2B5EF4-FFF2-40B4-BE49-F238E27FC236}">
                  <a16:creationId xmlns:a16="http://schemas.microsoft.com/office/drawing/2014/main" id="{1741F27B-881A-4ADD-82F5-5AC9A2C6198D}"/>
                </a:ext>
              </a:extLst>
            </p:cNvPr>
            <p:cNvSpPr/>
            <p:nvPr/>
          </p:nvSpPr>
          <p:spPr>
            <a:xfrm>
              <a:off x="-544748" y="1410582"/>
              <a:ext cx="531024" cy="539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a:extLst>
                <a:ext uri="{FF2B5EF4-FFF2-40B4-BE49-F238E27FC236}">
                  <a16:creationId xmlns:a16="http://schemas.microsoft.com/office/drawing/2014/main" id="{AABF2B94-D8BA-49BB-925E-722C879FF9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851" y="1513265"/>
              <a:ext cx="341959" cy="353162"/>
            </a:xfrm>
            <a:prstGeom prst="rect">
              <a:avLst/>
            </a:prstGeom>
          </p:spPr>
        </p:pic>
      </p:grpSp>
      <p:grpSp>
        <p:nvGrpSpPr>
          <p:cNvPr id="8" name="Group 7">
            <a:extLst>
              <a:ext uri="{FF2B5EF4-FFF2-40B4-BE49-F238E27FC236}">
                <a16:creationId xmlns:a16="http://schemas.microsoft.com/office/drawing/2014/main" id="{04064953-F064-41FA-BF3D-6CD9B3A82164}"/>
              </a:ext>
            </a:extLst>
          </p:cNvPr>
          <p:cNvGrpSpPr/>
          <p:nvPr/>
        </p:nvGrpSpPr>
        <p:grpSpPr>
          <a:xfrm>
            <a:off x="-544749" y="2275681"/>
            <a:ext cx="544749" cy="544749"/>
            <a:chOff x="-544749" y="2275681"/>
            <a:chExt cx="544749" cy="544749"/>
          </a:xfrm>
        </p:grpSpPr>
        <p:sp>
          <p:nvSpPr>
            <p:cNvPr id="9" name="Oval 8">
              <a:extLst>
                <a:ext uri="{FF2B5EF4-FFF2-40B4-BE49-F238E27FC236}">
                  <a16:creationId xmlns:a16="http://schemas.microsoft.com/office/drawing/2014/main" id="{918CE215-7C6C-4709-BD75-1874E3C349CC}"/>
                </a:ext>
              </a:extLst>
            </p:cNvPr>
            <p:cNvSpPr/>
            <p:nvPr/>
          </p:nvSpPr>
          <p:spPr>
            <a:xfrm>
              <a:off x="-544749" y="2275681"/>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8DC02C1E-2E65-460B-914C-39C90C9EE5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4189" y="2379114"/>
              <a:ext cx="347313" cy="347313"/>
            </a:xfrm>
            <a:prstGeom prst="rect">
              <a:avLst/>
            </a:prstGeom>
          </p:spPr>
        </p:pic>
      </p:grpSp>
      <p:grpSp>
        <p:nvGrpSpPr>
          <p:cNvPr id="11" name="Group 10">
            <a:extLst>
              <a:ext uri="{FF2B5EF4-FFF2-40B4-BE49-F238E27FC236}">
                <a16:creationId xmlns:a16="http://schemas.microsoft.com/office/drawing/2014/main" id="{3AEC7F69-06F0-4BF3-BFCE-3D8BC8B671F0}"/>
              </a:ext>
            </a:extLst>
          </p:cNvPr>
          <p:cNvGrpSpPr/>
          <p:nvPr/>
        </p:nvGrpSpPr>
        <p:grpSpPr>
          <a:xfrm>
            <a:off x="-557430" y="3996259"/>
            <a:ext cx="544749" cy="544749"/>
            <a:chOff x="-544749" y="4016387"/>
            <a:chExt cx="544749" cy="544749"/>
          </a:xfrm>
        </p:grpSpPr>
        <p:sp>
          <p:nvSpPr>
            <p:cNvPr id="12" name="Oval 11">
              <a:extLst>
                <a:ext uri="{FF2B5EF4-FFF2-40B4-BE49-F238E27FC236}">
                  <a16:creationId xmlns:a16="http://schemas.microsoft.com/office/drawing/2014/main" id="{3A21E489-7FC0-4970-B160-93E5D6469AAC}"/>
                </a:ext>
              </a:extLst>
            </p:cNvPr>
            <p:cNvSpPr/>
            <p:nvPr/>
          </p:nvSpPr>
          <p:spPr>
            <a:xfrm>
              <a:off x="-544749" y="4016387"/>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Graphic 12">
              <a:extLst>
                <a:ext uri="{FF2B5EF4-FFF2-40B4-BE49-F238E27FC236}">
                  <a16:creationId xmlns:a16="http://schemas.microsoft.com/office/drawing/2014/main" id="{E9D446F5-5464-45B4-9842-5F4043EC728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2183" y="4124829"/>
              <a:ext cx="344343" cy="344343"/>
            </a:xfrm>
            <a:prstGeom prst="rect">
              <a:avLst/>
            </a:prstGeom>
          </p:spPr>
        </p:pic>
      </p:grpSp>
      <p:grpSp>
        <p:nvGrpSpPr>
          <p:cNvPr id="14" name="Group 13">
            <a:extLst>
              <a:ext uri="{FF2B5EF4-FFF2-40B4-BE49-F238E27FC236}">
                <a16:creationId xmlns:a16="http://schemas.microsoft.com/office/drawing/2014/main" id="{C5BBE864-D5B8-45CC-9B6E-5D08F7A9E843}"/>
              </a:ext>
            </a:extLst>
          </p:cNvPr>
          <p:cNvGrpSpPr/>
          <p:nvPr/>
        </p:nvGrpSpPr>
        <p:grpSpPr>
          <a:xfrm>
            <a:off x="590650" y="4829220"/>
            <a:ext cx="544749" cy="544749"/>
            <a:chOff x="-544749" y="4886740"/>
            <a:chExt cx="544749" cy="544749"/>
          </a:xfrm>
        </p:grpSpPr>
        <p:sp>
          <p:nvSpPr>
            <p:cNvPr id="15" name="Oval 14">
              <a:extLst>
                <a:ext uri="{FF2B5EF4-FFF2-40B4-BE49-F238E27FC236}">
                  <a16:creationId xmlns:a16="http://schemas.microsoft.com/office/drawing/2014/main" id="{9E15E187-14F8-40A2-BA59-C5CA45964DC1}"/>
                </a:ext>
              </a:extLst>
            </p:cNvPr>
            <p:cNvSpPr/>
            <p:nvPr/>
          </p:nvSpPr>
          <p:spPr>
            <a:xfrm>
              <a:off x="-544749" y="4886740"/>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Graphic 15">
              <a:extLst>
                <a:ext uri="{FF2B5EF4-FFF2-40B4-BE49-F238E27FC236}">
                  <a16:creationId xmlns:a16="http://schemas.microsoft.com/office/drawing/2014/main" id="{DA31C5E5-D21E-49BD-917B-310E4DCCF6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3520" y="4997464"/>
              <a:ext cx="323297" cy="323297"/>
            </a:xfrm>
            <a:prstGeom prst="rect">
              <a:avLst/>
            </a:prstGeom>
          </p:spPr>
        </p:pic>
      </p:grpSp>
      <p:grpSp>
        <p:nvGrpSpPr>
          <p:cNvPr id="17" name="Group 16">
            <a:extLst>
              <a:ext uri="{FF2B5EF4-FFF2-40B4-BE49-F238E27FC236}">
                <a16:creationId xmlns:a16="http://schemas.microsoft.com/office/drawing/2014/main" id="{9EC325BF-BF2E-4570-996B-4C2359DCEDD1}"/>
              </a:ext>
            </a:extLst>
          </p:cNvPr>
          <p:cNvGrpSpPr/>
          <p:nvPr/>
        </p:nvGrpSpPr>
        <p:grpSpPr>
          <a:xfrm>
            <a:off x="-544749" y="5757096"/>
            <a:ext cx="544749" cy="544749"/>
            <a:chOff x="-544749" y="5757096"/>
            <a:chExt cx="544749" cy="544749"/>
          </a:xfrm>
        </p:grpSpPr>
        <p:sp>
          <p:nvSpPr>
            <p:cNvPr id="18" name="Oval 17">
              <a:extLst>
                <a:ext uri="{FF2B5EF4-FFF2-40B4-BE49-F238E27FC236}">
                  <a16:creationId xmlns:a16="http://schemas.microsoft.com/office/drawing/2014/main" id="{7E86239A-D5EE-4208-80EE-DDB0996A2D86}"/>
                </a:ext>
              </a:extLst>
            </p:cNvPr>
            <p:cNvSpPr/>
            <p:nvPr/>
          </p:nvSpPr>
          <p:spPr>
            <a:xfrm>
              <a:off x="-544749" y="5757096"/>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a:extLst>
                <a:ext uri="{FF2B5EF4-FFF2-40B4-BE49-F238E27FC236}">
                  <a16:creationId xmlns:a16="http://schemas.microsoft.com/office/drawing/2014/main" id="{FF24A6E1-5DDC-4C46-9CB3-040458D259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7931" y="5857966"/>
              <a:ext cx="347529" cy="347529"/>
            </a:xfrm>
            <a:prstGeom prst="rect">
              <a:avLst/>
            </a:prstGeom>
          </p:spPr>
        </p:pic>
      </p:grpSp>
      <p:grpSp>
        <p:nvGrpSpPr>
          <p:cNvPr id="20" name="Group 19">
            <a:extLst>
              <a:ext uri="{FF2B5EF4-FFF2-40B4-BE49-F238E27FC236}">
                <a16:creationId xmlns:a16="http://schemas.microsoft.com/office/drawing/2014/main" id="{CE12D06C-75C1-47A5-B1D9-85D29382112A}"/>
              </a:ext>
            </a:extLst>
          </p:cNvPr>
          <p:cNvGrpSpPr/>
          <p:nvPr/>
        </p:nvGrpSpPr>
        <p:grpSpPr>
          <a:xfrm>
            <a:off x="-558473" y="3072003"/>
            <a:ext cx="544749" cy="544749"/>
            <a:chOff x="5823625" y="3168435"/>
            <a:chExt cx="544749" cy="544749"/>
          </a:xfrm>
        </p:grpSpPr>
        <p:sp>
          <p:nvSpPr>
            <p:cNvPr id="21" name="Oval 20">
              <a:extLst>
                <a:ext uri="{FF2B5EF4-FFF2-40B4-BE49-F238E27FC236}">
                  <a16:creationId xmlns:a16="http://schemas.microsoft.com/office/drawing/2014/main" id="{9BBD935D-93CF-4B5E-9F07-1A8D20C61853}"/>
                </a:ext>
              </a:extLst>
            </p:cNvPr>
            <p:cNvSpPr/>
            <p:nvPr/>
          </p:nvSpPr>
          <p:spPr>
            <a:xfrm>
              <a:off x="5823625" y="316843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Graphic 21">
              <a:extLst>
                <a:ext uri="{FF2B5EF4-FFF2-40B4-BE49-F238E27FC236}">
                  <a16:creationId xmlns:a16="http://schemas.microsoft.com/office/drawing/2014/main" id="{9D630FE1-678B-4310-8FCA-7E7B0FDEF66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20057" y="3264867"/>
              <a:ext cx="351884" cy="351884"/>
            </a:xfrm>
            <a:prstGeom prst="rect">
              <a:avLst/>
            </a:prstGeom>
          </p:spPr>
        </p:pic>
      </p:grpSp>
      <p:sp>
        <p:nvSpPr>
          <p:cNvPr id="23" name="Freeform: Shape 22">
            <a:extLst>
              <a:ext uri="{FF2B5EF4-FFF2-40B4-BE49-F238E27FC236}">
                <a16:creationId xmlns:a16="http://schemas.microsoft.com/office/drawing/2014/main" id="{0372CE9C-05FD-4714-AB69-036C68497C96}"/>
              </a:ext>
            </a:extLst>
          </p:cNvPr>
          <p:cNvSpPr/>
          <p:nvPr/>
        </p:nvSpPr>
        <p:spPr>
          <a:xfrm rot="10800000">
            <a:off x="1" y="-449671"/>
            <a:ext cx="863023" cy="11224446"/>
          </a:xfrm>
          <a:custGeom>
            <a:avLst/>
            <a:gdLst>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023" h="11224446">
                <a:moveTo>
                  <a:pt x="9" y="11224446"/>
                </a:moveTo>
                <a:cubicBezTo>
                  <a:pt x="9" y="9570701"/>
                  <a:pt x="1499" y="7916955"/>
                  <a:pt x="9" y="6263211"/>
                </a:cubicBezTo>
                <a:cubicBezTo>
                  <a:pt x="-281" y="5941315"/>
                  <a:pt x="380539" y="5980207"/>
                  <a:pt x="376323" y="5680427"/>
                </a:cubicBezTo>
                <a:cubicBezTo>
                  <a:pt x="371930" y="5368037"/>
                  <a:pt x="-2188" y="5413825"/>
                  <a:pt x="9" y="5097644"/>
                </a:cubicBezTo>
                <a:cubicBezTo>
                  <a:pt x="11816" y="3398470"/>
                  <a:pt x="9" y="1699215"/>
                  <a:pt x="9" y="0"/>
                </a:cubicBezTo>
                <a:lnTo>
                  <a:pt x="863023" y="0"/>
                </a:lnTo>
                <a:lnTo>
                  <a:pt x="863023" y="11224446"/>
                </a:lnTo>
                <a:lnTo>
                  <a:pt x="9" y="112244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24" name="Graphic 23">
            <a:hlinkClick r:id="rId16" action="ppaction://hlinksldjump"/>
            <a:extLst>
              <a:ext uri="{FF2B5EF4-FFF2-40B4-BE49-F238E27FC236}">
                <a16:creationId xmlns:a16="http://schemas.microsoft.com/office/drawing/2014/main" id="{10E438A7-B9E9-45A3-84A7-CA00986708A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72377" y="606060"/>
            <a:ext cx="345600" cy="345600"/>
          </a:xfrm>
          <a:prstGeom prst="rect">
            <a:avLst/>
          </a:prstGeom>
        </p:spPr>
      </p:pic>
      <p:pic>
        <p:nvPicPr>
          <p:cNvPr id="25" name="Graphic 24">
            <a:hlinkClick r:id="rId19" action="ppaction://hlinksldjump"/>
            <a:extLst>
              <a:ext uri="{FF2B5EF4-FFF2-40B4-BE49-F238E27FC236}">
                <a16:creationId xmlns:a16="http://schemas.microsoft.com/office/drawing/2014/main" id="{B3D81C36-0DD0-4990-B08C-4A8BC56AB73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1002" y="1544245"/>
            <a:ext cx="341959" cy="353162"/>
          </a:xfrm>
          <a:prstGeom prst="rect">
            <a:avLst/>
          </a:prstGeom>
        </p:spPr>
      </p:pic>
      <p:pic>
        <p:nvPicPr>
          <p:cNvPr id="26" name="Graphic 25">
            <a:hlinkClick r:id="rId22" action="ppaction://hlinksldjump"/>
            <a:extLst>
              <a:ext uri="{FF2B5EF4-FFF2-40B4-BE49-F238E27FC236}">
                <a16:creationId xmlns:a16="http://schemas.microsoft.com/office/drawing/2014/main" id="{A9C845AF-8528-456A-ABE5-3CABEA45CE7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1002" y="2382557"/>
            <a:ext cx="347313" cy="347313"/>
          </a:xfrm>
          <a:prstGeom prst="rect">
            <a:avLst/>
          </a:prstGeom>
        </p:spPr>
      </p:pic>
      <p:pic>
        <p:nvPicPr>
          <p:cNvPr id="27" name="Graphic 26">
            <a:hlinkClick r:id="rId25" action="ppaction://hlinksldjump"/>
            <a:extLst>
              <a:ext uri="{FF2B5EF4-FFF2-40B4-BE49-F238E27FC236}">
                <a16:creationId xmlns:a16="http://schemas.microsoft.com/office/drawing/2014/main" id="{908484BC-585B-4962-899B-D8F8C562281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53008" y="4128272"/>
            <a:ext cx="344343" cy="344343"/>
          </a:xfrm>
          <a:prstGeom prst="rect">
            <a:avLst/>
          </a:prstGeom>
        </p:spPr>
      </p:pic>
      <p:pic>
        <p:nvPicPr>
          <p:cNvPr id="28" name="Graphic 27">
            <a:hlinkClick r:id="rId28" action="ppaction://hlinksldjump"/>
            <a:extLst>
              <a:ext uri="{FF2B5EF4-FFF2-40B4-BE49-F238E27FC236}">
                <a16:creationId xmlns:a16="http://schemas.microsoft.com/office/drawing/2014/main" id="{98E2741D-2CF9-4B76-9610-DCE5951E14DB}"/>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61746" y="3264868"/>
            <a:ext cx="351884" cy="351884"/>
          </a:xfrm>
          <a:prstGeom prst="rect">
            <a:avLst/>
          </a:prstGeom>
        </p:spPr>
      </p:pic>
      <p:pic>
        <p:nvPicPr>
          <p:cNvPr id="29" name="Graphic 28">
            <a:hlinkClick r:id="rId31" action="ppaction://hlinksldjump"/>
            <a:extLst>
              <a:ext uri="{FF2B5EF4-FFF2-40B4-BE49-F238E27FC236}">
                <a16:creationId xmlns:a16="http://schemas.microsoft.com/office/drawing/2014/main" id="{3539FBB1-2A00-47A9-A2FA-7B70E1A2207A}"/>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1671" y="5000907"/>
            <a:ext cx="323297" cy="323297"/>
          </a:xfrm>
          <a:prstGeom prst="rect">
            <a:avLst/>
          </a:prstGeom>
        </p:spPr>
      </p:pic>
      <p:pic>
        <p:nvPicPr>
          <p:cNvPr id="30" name="Graphic 29">
            <a:hlinkClick r:id="rId34" action="ppaction://hlinksldjump"/>
            <a:extLst>
              <a:ext uri="{FF2B5EF4-FFF2-40B4-BE49-F238E27FC236}">
                <a16:creationId xmlns:a16="http://schemas.microsoft.com/office/drawing/2014/main" id="{FCF6F181-93A6-4E23-83ED-F49893C655D6}"/>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57260" y="5861409"/>
            <a:ext cx="347529" cy="347529"/>
          </a:xfrm>
          <a:prstGeom prst="rect">
            <a:avLst/>
          </a:prstGeom>
        </p:spPr>
      </p:pic>
      <p:sp>
        <p:nvSpPr>
          <p:cNvPr id="31" name="Title 30">
            <a:extLst>
              <a:ext uri="{FF2B5EF4-FFF2-40B4-BE49-F238E27FC236}">
                <a16:creationId xmlns:a16="http://schemas.microsoft.com/office/drawing/2014/main" id="{8705CD3D-77A0-4D8E-960A-0062DBE99C06}"/>
              </a:ext>
            </a:extLst>
          </p:cNvPr>
          <p:cNvSpPr>
            <a:spLocks noGrp="1"/>
          </p:cNvSpPr>
          <p:nvPr>
            <p:ph type="title"/>
          </p:nvPr>
        </p:nvSpPr>
        <p:spPr/>
        <p:txBody>
          <a:bodyPr>
            <a:normAutofit/>
          </a:bodyPr>
          <a:lstStyle/>
          <a:p>
            <a:r>
              <a:rPr lang="en-US" sz="3600" dirty="0">
                <a:latin typeface="+mn-lt"/>
              </a:rPr>
              <a:t>	Goals for Next Review</a:t>
            </a:r>
            <a:endParaRPr lang="en-IN" sz="3600" dirty="0">
              <a:latin typeface="+mn-lt"/>
            </a:endParaRPr>
          </a:p>
        </p:txBody>
      </p:sp>
      <p:sp>
        <p:nvSpPr>
          <p:cNvPr id="32" name="Content Placeholder 31">
            <a:extLst>
              <a:ext uri="{FF2B5EF4-FFF2-40B4-BE49-F238E27FC236}">
                <a16:creationId xmlns:a16="http://schemas.microsoft.com/office/drawing/2014/main" id="{EC05F1FC-FD0C-4A88-B5EB-9937D2E3CEE1}"/>
              </a:ext>
            </a:extLst>
          </p:cNvPr>
          <p:cNvSpPr>
            <a:spLocks noGrp="1"/>
          </p:cNvSpPr>
          <p:nvPr>
            <p:ph idx="1"/>
          </p:nvPr>
        </p:nvSpPr>
        <p:spPr>
          <a:xfrm>
            <a:off x="1354378" y="2099387"/>
            <a:ext cx="9999421" cy="4077575"/>
          </a:xfrm>
        </p:spPr>
        <p:txBody>
          <a:bodyPr>
            <a:normAutofit/>
          </a:bodyPr>
          <a:lstStyle/>
          <a:p>
            <a:pPr marL="514350" indent="-514350" algn="just">
              <a:buFont typeface="+mj-lt"/>
              <a:buAutoNum type="arabicPeriod"/>
            </a:pPr>
            <a:r>
              <a:rPr lang="en-US" sz="2400" dirty="0"/>
              <a:t>To Manipulate the data provide on dataloader.py </a:t>
            </a:r>
          </a:p>
          <a:p>
            <a:pPr marL="514350" indent="-514350" algn="just">
              <a:buFont typeface="+mj-lt"/>
              <a:buAutoNum type="arabicPeriod"/>
            </a:pPr>
            <a:r>
              <a:rPr lang="en-US" sz="2400" dirty="0"/>
              <a:t>To Resolve bug on ImageDataGenerator() class on Train.py to refine data frames.</a:t>
            </a:r>
          </a:p>
          <a:p>
            <a:pPr marL="514350" indent="-514350" algn="just">
              <a:buFont typeface="+mj-lt"/>
              <a:buAutoNum type="arabicPeriod"/>
            </a:pPr>
            <a:r>
              <a:rPr lang="en-US" sz="2400" dirty="0"/>
              <a:t>To Complete Classification.py in order to categorize the gesture of hand from dataset to get desired output.</a:t>
            </a:r>
            <a:endParaRPr lang="en-IN" sz="2400" dirty="0"/>
          </a:p>
        </p:txBody>
      </p:sp>
    </p:spTree>
    <p:extLst>
      <p:ext uri="{BB962C8B-B14F-4D97-AF65-F5344CB8AC3E}">
        <p14:creationId xmlns:p14="http://schemas.microsoft.com/office/powerpoint/2010/main" val="3211090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BC4FF"/>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C96A31-D164-460D-A4DB-3B6316E6FF03}"/>
              </a:ext>
            </a:extLst>
          </p:cNvPr>
          <p:cNvGrpSpPr/>
          <p:nvPr/>
        </p:nvGrpSpPr>
        <p:grpSpPr>
          <a:xfrm>
            <a:off x="-544749" y="556155"/>
            <a:ext cx="544749" cy="544749"/>
            <a:chOff x="-544749" y="534975"/>
            <a:chExt cx="544749" cy="544749"/>
          </a:xfrm>
        </p:grpSpPr>
        <p:sp>
          <p:nvSpPr>
            <p:cNvPr id="3" name="Oval 2">
              <a:extLst>
                <a:ext uri="{FF2B5EF4-FFF2-40B4-BE49-F238E27FC236}">
                  <a16:creationId xmlns:a16="http://schemas.microsoft.com/office/drawing/2014/main" id="{5B62EC5B-5481-4D73-8F93-D7056736587F}"/>
                </a:ext>
              </a:extLst>
            </p:cNvPr>
            <p:cNvSpPr/>
            <p:nvPr/>
          </p:nvSpPr>
          <p:spPr>
            <a:xfrm>
              <a:off x="-544749" y="53497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a:extLst>
                <a:ext uri="{FF2B5EF4-FFF2-40B4-BE49-F238E27FC236}">
                  <a16:creationId xmlns:a16="http://schemas.microsoft.com/office/drawing/2014/main" id="{F35EE014-20B9-4A9D-83E8-11D6CFE32F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814" y="607697"/>
              <a:ext cx="345600" cy="345600"/>
            </a:xfrm>
            <a:prstGeom prst="rect">
              <a:avLst/>
            </a:prstGeom>
          </p:spPr>
        </p:pic>
      </p:grpSp>
      <p:grpSp>
        <p:nvGrpSpPr>
          <p:cNvPr id="5" name="Group 4">
            <a:extLst>
              <a:ext uri="{FF2B5EF4-FFF2-40B4-BE49-F238E27FC236}">
                <a16:creationId xmlns:a16="http://schemas.microsoft.com/office/drawing/2014/main" id="{6905B1E2-F855-46F1-B1DA-35688CF27C67}"/>
              </a:ext>
            </a:extLst>
          </p:cNvPr>
          <p:cNvGrpSpPr/>
          <p:nvPr/>
        </p:nvGrpSpPr>
        <p:grpSpPr>
          <a:xfrm>
            <a:off x="-544748" y="1410582"/>
            <a:ext cx="531024" cy="539495"/>
            <a:chOff x="-544748" y="1410582"/>
            <a:chExt cx="531024" cy="539495"/>
          </a:xfrm>
        </p:grpSpPr>
        <p:sp>
          <p:nvSpPr>
            <p:cNvPr id="6" name="Oval 5">
              <a:extLst>
                <a:ext uri="{FF2B5EF4-FFF2-40B4-BE49-F238E27FC236}">
                  <a16:creationId xmlns:a16="http://schemas.microsoft.com/office/drawing/2014/main" id="{E8B1AC12-0EFC-4A69-B1D3-4696EC5E8BBE}"/>
                </a:ext>
              </a:extLst>
            </p:cNvPr>
            <p:cNvSpPr/>
            <p:nvPr/>
          </p:nvSpPr>
          <p:spPr>
            <a:xfrm>
              <a:off x="-544748" y="1410582"/>
              <a:ext cx="531024" cy="539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a:extLst>
                <a:ext uri="{FF2B5EF4-FFF2-40B4-BE49-F238E27FC236}">
                  <a16:creationId xmlns:a16="http://schemas.microsoft.com/office/drawing/2014/main" id="{AECC5FA8-90C7-4C54-9A2A-159212E2DA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851" y="1513265"/>
              <a:ext cx="341959" cy="353162"/>
            </a:xfrm>
            <a:prstGeom prst="rect">
              <a:avLst/>
            </a:prstGeom>
          </p:spPr>
        </p:pic>
      </p:grpSp>
      <p:grpSp>
        <p:nvGrpSpPr>
          <p:cNvPr id="8" name="Group 7">
            <a:extLst>
              <a:ext uri="{FF2B5EF4-FFF2-40B4-BE49-F238E27FC236}">
                <a16:creationId xmlns:a16="http://schemas.microsoft.com/office/drawing/2014/main" id="{6ABAE5C0-7E72-4F4E-B940-B010FD993DB2}"/>
              </a:ext>
            </a:extLst>
          </p:cNvPr>
          <p:cNvGrpSpPr/>
          <p:nvPr/>
        </p:nvGrpSpPr>
        <p:grpSpPr>
          <a:xfrm>
            <a:off x="-544749" y="2275681"/>
            <a:ext cx="544749" cy="544749"/>
            <a:chOff x="-544749" y="2275681"/>
            <a:chExt cx="544749" cy="544749"/>
          </a:xfrm>
        </p:grpSpPr>
        <p:sp>
          <p:nvSpPr>
            <p:cNvPr id="9" name="Oval 8">
              <a:extLst>
                <a:ext uri="{FF2B5EF4-FFF2-40B4-BE49-F238E27FC236}">
                  <a16:creationId xmlns:a16="http://schemas.microsoft.com/office/drawing/2014/main" id="{9C3276C8-EEB6-41FA-86A0-5266169F98D4}"/>
                </a:ext>
              </a:extLst>
            </p:cNvPr>
            <p:cNvSpPr/>
            <p:nvPr/>
          </p:nvSpPr>
          <p:spPr>
            <a:xfrm>
              <a:off x="-544749" y="2275681"/>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Graphic 9">
              <a:extLst>
                <a:ext uri="{FF2B5EF4-FFF2-40B4-BE49-F238E27FC236}">
                  <a16:creationId xmlns:a16="http://schemas.microsoft.com/office/drawing/2014/main" id="{502C93CF-5E5A-42FD-912D-0D9ACCDE0A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4189" y="2379114"/>
              <a:ext cx="347313" cy="347313"/>
            </a:xfrm>
            <a:prstGeom prst="rect">
              <a:avLst/>
            </a:prstGeom>
          </p:spPr>
        </p:pic>
      </p:grpSp>
      <p:grpSp>
        <p:nvGrpSpPr>
          <p:cNvPr id="11" name="Group 10">
            <a:extLst>
              <a:ext uri="{FF2B5EF4-FFF2-40B4-BE49-F238E27FC236}">
                <a16:creationId xmlns:a16="http://schemas.microsoft.com/office/drawing/2014/main" id="{84A5C1E4-523C-4102-ACB1-7B31885D347D}"/>
              </a:ext>
            </a:extLst>
          </p:cNvPr>
          <p:cNvGrpSpPr/>
          <p:nvPr/>
        </p:nvGrpSpPr>
        <p:grpSpPr>
          <a:xfrm>
            <a:off x="-557430" y="3996259"/>
            <a:ext cx="544749" cy="544749"/>
            <a:chOff x="-544749" y="4016387"/>
            <a:chExt cx="544749" cy="544749"/>
          </a:xfrm>
        </p:grpSpPr>
        <p:sp>
          <p:nvSpPr>
            <p:cNvPr id="12" name="Oval 11">
              <a:extLst>
                <a:ext uri="{FF2B5EF4-FFF2-40B4-BE49-F238E27FC236}">
                  <a16:creationId xmlns:a16="http://schemas.microsoft.com/office/drawing/2014/main" id="{DC946616-223A-42FE-9F26-A795F89F6E73}"/>
                </a:ext>
              </a:extLst>
            </p:cNvPr>
            <p:cNvSpPr/>
            <p:nvPr/>
          </p:nvSpPr>
          <p:spPr>
            <a:xfrm>
              <a:off x="-544749" y="4016387"/>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Graphic 12">
              <a:extLst>
                <a:ext uri="{FF2B5EF4-FFF2-40B4-BE49-F238E27FC236}">
                  <a16:creationId xmlns:a16="http://schemas.microsoft.com/office/drawing/2014/main" id="{2882E792-BF24-4A95-89B0-17B75DCB74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2183" y="4124829"/>
              <a:ext cx="344343" cy="344343"/>
            </a:xfrm>
            <a:prstGeom prst="rect">
              <a:avLst/>
            </a:prstGeom>
          </p:spPr>
        </p:pic>
      </p:grpSp>
      <p:grpSp>
        <p:nvGrpSpPr>
          <p:cNvPr id="14" name="Group 13">
            <a:extLst>
              <a:ext uri="{FF2B5EF4-FFF2-40B4-BE49-F238E27FC236}">
                <a16:creationId xmlns:a16="http://schemas.microsoft.com/office/drawing/2014/main" id="{787071C3-F5E0-4E7B-B6AD-32681D2327BC}"/>
              </a:ext>
            </a:extLst>
          </p:cNvPr>
          <p:cNvGrpSpPr/>
          <p:nvPr/>
        </p:nvGrpSpPr>
        <p:grpSpPr>
          <a:xfrm>
            <a:off x="-557430" y="4829220"/>
            <a:ext cx="544749" cy="544749"/>
            <a:chOff x="-544749" y="4886740"/>
            <a:chExt cx="544749" cy="544749"/>
          </a:xfrm>
        </p:grpSpPr>
        <p:sp>
          <p:nvSpPr>
            <p:cNvPr id="15" name="Oval 14">
              <a:extLst>
                <a:ext uri="{FF2B5EF4-FFF2-40B4-BE49-F238E27FC236}">
                  <a16:creationId xmlns:a16="http://schemas.microsoft.com/office/drawing/2014/main" id="{392F6CCC-8F9B-4D1D-8FE6-E2E5EF68815E}"/>
                </a:ext>
              </a:extLst>
            </p:cNvPr>
            <p:cNvSpPr/>
            <p:nvPr/>
          </p:nvSpPr>
          <p:spPr>
            <a:xfrm>
              <a:off x="-544749" y="4886740"/>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Graphic 15">
              <a:extLst>
                <a:ext uri="{FF2B5EF4-FFF2-40B4-BE49-F238E27FC236}">
                  <a16:creationId xmlns:a16="http://schemas.microsoft.com/office/drawing/2014/main" id="{2115C7AA-EEAD-4B88-BC8A-8EDF927D01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3520" y="4997464"/>
              <a:ext cx="323297" cy="323297"/>
            </a:xfrm>
            <a:prstGeom prst="rect">
              <a:avLst/>
            </a:prstGeom>
          </p:spPr>
        </p:pic>
      </p:grpSp>
      <p:grpSp>
        <p:nvGrpSpPr>
          <p:cNvPr id="17" name="Group 16">
            <a:extLst>
              <a:ext uri="{FF2B5EF4-FFF2-40B4-BE49-F238E27FC236}">
                <a16:creationId xmlns:a16="http://schemas.microsoft.com/office/drawing/2014/main" id="{594B0218-E96B-46C7-BAB6-C19EF906CCCD}"/>
              </a:ext>
            </a:extLst>
          </p:cNvPr>
          <p:cNvGrpSpPr/>
          <p:nvPr/>
        </p:nvGrpSpPr>
        <p:grpSpPr>
          <a:xfrm>
            <a:off x="590650" y="5701838"/>
            <a:ext cx="544749" cy="544749"/>
            <a:chOff x="-544749" y="5757096"/>
            <a:chExt cx="544749" cy="544749"/>
          </a:xfrm>
        </p:grpSpPr>
        <p:sp>
          <p:nvSpPr>
            <p:cNvPr id="18" name="Oval 17">
              <a:extLst>
                <a:ext uri="{FF2B5EF4-FFF2-40B4-BE49-F238E27FC236}">
                  <a16:creationId xmlns:a16="http://schemas.microsoft.com/office/drawing/2014/main" id="{5E8DD350-3F9A-4A04-80A4-E309BDCAAE28}"/>
                </a:ext>
              </a:extLst>
            </p:cNvPr>
            <p:cNvSpPr/>
            <p:nvPr/>
          </p:nvSpPr>
          <p:spPr>
            <a:xfrm>
              <a:off x="-544749" y="5757096"/>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a:extLst>
                <a:ext uri="{FF2B5EF4-FFF2-40B4-BE49-F238E27FC236}">
                  <a16:creationId xmlns:a16="http://schemas.microsoft.com/office/drawing/2014/main" id="{A32403E9-C493-4C71-9F13-2ED78E3A300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7931" y="5857966"/>
              <a:ext cx="347529" cy="347529"/>
            </a:xfrm>
            <a:prstGeom prst="rect">
              <a:avLst/>
            </a:prstGeom>
          </p:spPr>
        </p:pic>
      </p:grpSp>
      <p:grpSp>
        <p:nvGrpSpPr>
          <p:cNvPr id="20" name="Group 19">
            <a:extLst>
              <a:ext uri="{FF2B5EF4-FFF2-40B4-BE49-F238E27FC236}">
                <a16:creationId xmlns:a16="http://schemas.microsoft.com/office/drawing/2014/main" id="{09E1DAB4-88DC-42B9-9570-05EB9EA1A04A}"/>
              </a:ext>
            </a:extLst>
          </p:cNvPr>
          <p:cNvGrpSpPr/>
          <p:nvPr/>
        </p:nvGrpSpPr>
        <p:grpSpPr>
          <a:xfrm>
            <a:off x="-558473" y="3072003"/>
            <a:ext cx="544749" cy="544749"/>
            <a:chOff x="5823625" y="3168435"/>
            <a:chExt cx="544749" cy="544749"/>
          </a:xfrm>
        </p:grpSpPr>
        <p:sp>
          <p:nvSpPr>
            <p:cNvPr id="21" name="Oval 20">
              <a:extLst>
                <a:ext uri="{FF2B5EF4-FFF2-40B4-BE49-F238E27FC236}">
                  <a16:creationId xmlns:a16="http://schemas.microsoft.com/office/drawing/2014/main" id="{072FC0C8-89E5-4829-B478-7015DCA653F2}"/>
                </a:ext>
              </a:extLst>
            </p:cNvPr>
            <p:cNvSpPr/>
            <p:nvPr/>
          </p:nvSpPr>
          <p:spPr>
            <a:xfrm>
              <a:off x="5823625" y="3168435"/>
              <a:ext cx="544749" cy="544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Graphic 21">
              <a:extLst>
                <a:ext uri="{FF2B5EF4-FFF2-40B4-BE49-F238E27FC236}">
                  <a16:creationId xmlns:a16="http://schemas.microsoft.com/office/drawing/2014/main" id="{0595B226-1850-496D-827A-B5D39FE4F0A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20057" y="3264867"/>
              <a:ext cx="351884" cy="351884"/>
            </a:xfrm>
            <a:prstGeom prst="rect">
              <a:avLst/>
            </a:prstGeom>
          </p:spPr>
        </p:pic>
      </p:grpSp>
      <p:sp>
        <p:nvSpPr>
          <p:cNvPr id="23" name="Freeform: Shape 22">
            <a:extLst>
              <a:ext uri="{FF2B5EF4-FFF2-40B4-BE49-F238E27FC236}">
                <a16:creationId xmlns:a16="http://schemas.microsoft.com/office/drawing/2014/main" id="{BA1026AF-F7A6-41D2-8719-C858392DB137}"/>
              </a:ext>
            </a:extLst>
          </p:cNvPr>
          <p:cNvSpPr/>
          <p:nvPr/>
        </p:nvSpPr>
        <p:spPr>
          <a:xfrm rot="10800000">
            <a:off x="0" y="-172720"/>
            <a:ext cx="863023" cy="12415784"/>
          </a:xfrm>
          <a:custGeom>
            <a:avLst/>
            <a:gdLst>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0 w 863014"/>
              <a:gd name="connsiteY0" fmla="*/ 11224446 h 11224446"/>
              <a:gd name="connsiteX1" fmla="*/ 0 w 863014"/>
              <a:gd name="connsiteY1" fmla="*/ 6263211 h 11224446"/>
              <a:gd name="connsiteX2" fmla="*/ 376314 w 863014"/>
              <a:gd name="connsiteY2" fmla="*/ 5680427 h 11224446"/>
              <a:gd name="connsiteX3" fmla="*/ 0 w 863014"/>
              <a:gd name="connsiteY3" fmla="*/ 5097644 h 11224446"/>
              <a:gd name="connsiteX4" fmla="*/ 0 w 863014"/>
              <a:gd name="connsiteY4" fmla="*/ 0 h 11224446"/>
              <a:gd name="connsiteX5" fmla="*/ 863014 w 863014"/>
              <a:gd name="connsiteY5" fmla="*/ 0 h 11224446"/>
              <a:gd name="connsiteX6" fmla="*/ 863014 w 863014"/>
              <a:gd name="connsiteY6" fmla="*/ 11224446 h 11224446"/>
              <a:gd name="connsiteX7" fmla="*/ 0 w 863014"/>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 name="connsiteX0" fmla="*/ 9 w 863023"/>
              <a:gd name="connsiteY0" fmla="*/ 11224446 h 11224446"/>
              <a:gd name="connsiteX1" fmla="*/ 9 w 863023"/>
              <a:gd name="connsiteY1" fmla="*/ 6263211 h 11224446"/>
              <a:gd name="connsiteX2" fmla="*/ 376323 w 863023"/>
              <a:gd name="connsiteY2" fmla="*/ 5680427 h 11224446"/>
              <a:gd name="connsiteX3" fmla="*/ 9 w 863023"/>
              <a:gd name="connsiteY3" fmla="*/ 5097644 h 11224446"/>
              <a:gd name="connsiteX4" fmla="*/ 9 w 863023"/>
              <a:gd name="connsiteY4" fmla="*/ 0 h 11224446"/>
              <a:gd name="connsiteX5" fmla="*/ 863023 w 863023"/>
              <a:gd name="connsiteY5" fmla="*/ 0 h 11224446"/>
              <a:gd name="connsiteX6" fmla="*/ 863023 w 863023"/>
              <a:gd name="connsiteY6" fmla="*/ 11224446 h 11224446"/>
              <a:gd name="connsiteX7" fmla="*/ 9 w 863023"/>
              <a:gd name="connsiteY7" fmla="*/ 11224446 h 1122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023" h="11224446">
                <a:moveTo>
                  <a:pt x="9" y="11224446"/>
                </a:moveTo>
                <a:cubicBezTo>
                  <a:pt x="9" y="9570701"/>
                  <a:pt x="1499" y="7916955"/>
                  <a:pt x="9" y="6263211"/>
                </a:cubicBezTo>
                <a:cubicBezTo>
                  <a:pt x="-281" y="5941315"/>
                  <a:pt x="380539" y="5980207"/>
                  <a:pt x="376323" y="5680427"/>
                </a:cubicBezTo>
                <a:cubicBezTo>
                  <a:pt x="371930" y="5368037"/>
                  <a:pt x="-2188" y="5413825"/>
                  <a:pt x="9" y="5097644"/>
                </a:cubicBezTo>
                <a:cubicBezTo>
                  <a:pt x="11816" y="3398470"/>
                  <a:pt x="9" y="1699215"/>
                  <a:pt x="9" y="0"/>
                </a:cubicBezTo>
                <a:lnTo>
                  <a:pt x="863023" y="0"/>
                </a:lnTo>
                <a:lnTo>
                  <a:pt x="863023" y="11224446"/>
                </a:lnTo>
                <a:lnTo>
                  <a:pt x="9" y="112244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24" name="Graphic 23">
            <a:hlinkClick r:id="rId16" action="ppaction://hlinksldjump"/>
            <a:extLst>
              <a:ext uri="{FF2B5EF4-FFF2-40B4-BE49-F238E27FC236}">
                <a16:creationId xmlns:a16="http://schemas.microsoft.com/office/drawing/2014/main" id="{3BE31880-CC13-4D49-B0AA-A6773DBA845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72377" y="606060"/>
            <a:ext cx="345600" cy="345600"/>
          </a:xfrm>
          <a:prstGeom prst="rect">
            <a:avLst/>
          </a:prstGeom>
        </p:spPr>
      </p:pic>
      <p:pic>
        <p:nvPicPr>
          <p:cNvPr id="25" name="Graphic 24">
            <a:hlinkClick r:id="rId19" action="ppaction://hlinksldjump"/>
            <a:extLst>
              <a:ext uri="{FF2B5EF4-FFF2-40B4-BE49-F238E27FC236}">
                <a16:creationId xmlns:a16="http://schemas.microsoft.com/office/drawing/2014/main" id="{3D240FC3-B2E4-442E-8394-FD0456825D5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1002" y="1544245"/>
            <a:ext cx="341959" cy="353162"/>
          </a:xfrm>
          <a:prstGeom prst="rect">
            <a:avLst/>
          </a:prstGeom>
        </p:spPr>
      </p:pic>
      <p:pic>
        <p:nvPicPr>
          <p:cNvPr id="26" name="Graphic 25">
            <a:hlinkClick r:id="rId22" action="ppaction://hlinksldjump"/>
            <a:extLst>
              <a:ext uri="{FF2B5EF4-FFF2-40B4-BE49-F238E27FC236}">
                <a16:creationId xmlns:a16="http://schemas.microsoft.com/office/drawing/2014/main" id="{A733D40C-FCA1-4646-AC8D-1B8F0A78531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1002" y="2382557"/>
            <a:ext cx="347313" cy="347313"/>
          </a:xfrm>
          <a:prstGeom prst="rect">
            <a:avLst/>
          </a:prstGeom>
        </p:spPr>
      </p:pic>
      <p:pic>
        <p:nvPicPr>
          <p:cNvPr id="27" name="Graphic 26">
            <a:hlinkClick r:id="rId25" action="ppaction://hlinksldjump"/>
            <a:extLst>
              <a:ext uri="{FF2B5EF4-FFF2-40B4-BE49-F238E27FC236}">
                <a16:creationId xmlns:a16="http://schemas.microsoft.com/office/drawing/2014/main" id="{BBF5862E-EA66-438A-BB06-ADD1E2D4932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53008" y="4128272"/>
            <a:ext cx="344343" cy="344343"/>
          </a:xfrm>
          <a:prstGeom prst="rect">
            <a:avLst/>
          </a:prstGeom>
        </p:spPr>
      </p:pic>
      <p:pic>
        <p:nvPicPr>
          <p:cNvPr id="28" name="Graphic 27">
            <a:hlinkClick r:id="rId28" action="ppaction://hlinksldjump"/>
            <a:extLst>
              <a:ext uri="{FF2B5EF4-FFF2-40B4-BE49-F238E27FC236}">
                <a16:creationId xmlns:a16="http://schemas.microsoft.com/office/drawing/2014/main" id="{6E61C77E-63D3-414D-BD8B-0474F95E950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61746" y="3264868"/>
            <a:ext cx="351884" cy="351884"/>
          </a:xfrm>
          <a:prstGeom prst="rect">
            <a:avLst/>
          </a:prstGeom>
        </p:spPr>
      </p:pic>
      <p:pic>
        <p:nvPicPr>
          <p:cNvPr id="29" name="Graphic 28">
            <a:hlinkClick r:id="rId31" action="ppaction://hlinksldjump"/>
            <a:extLst>
              <a:ext uri="{FF2B5EF4-FFF2-40B4-BE49-F238E27FC236}">
                <a16:creationId xmlns:a16="http://schemas.microsoft.com/office/drawing/2014/main" id="{DC70BDD7-8C70-433A-A8DE-BB265465ED71}"/>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71671" y="5000907"/>
            <a:ext cx="323297" cy="323297"/>
          </a:xfrm>
          <a:prstGeom prst="rect">
            <a:avLst/>
          </a:prstGeom>
        </p:spPr>
      </p:pic>
      <p:pic>
        <p:nvPicPr>
          <p:cNvPr id="30" name="Graphic 29">
            <a:hlinkClick r:id="rId34" action="ppaction://hlinksldjump"/>
            <a:extLst>
              <a:ext uri="{FF2B5EF4-FFF2-40B4-BE49-F238E27FC236}">
                <a16:creationId xmlns:a16="http://schemas.microsoft.com/office/drawing/2014/main" id="{93D2285E-0B00-4027-B9E7-F669DB57D30A}"/>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57260" y="5861409"/>
            <a:ext cx="347529" cy="347529"/>
          </a:xfrm>
          <a:prstGeom prst="rect">
            <a:avLst/>
          </a:prstGeom>
        </p:spPr>
      </p:pic>
      <p:sp>
        <p:nvSpPr>
          <p:cNvPr id="31" name="Title 30">
            <a:extLst>
              <a:ext uri="{FF2B5EF4-FFF2-40B4-BE49-F238E27FC236}">
                <a16:creationId xmlns:a16="http://schemas.microsoft.com/office/drawing/2014/main" id="{11A57857-27CA-4658-8514-9F0583AC6C46}"/>
              </a:ext>
            </a:extLst>
          </p:cNvPr>
          <p:cNvSpPr>
            <a:spLocks noGrp="1"/>
          </p:cNvSpPr>
          <p:nvPr>
            <p:ph type="title"/>
          </p:nvPr>
        </p:nvSpPr>
        <p:spPr/>
        <p:txBody>
          <a:bodyPr>
            <a:normAutofit/>
          </a:bodyPr>
          <a:lstStyle/>
          <a:p>
            <a:r>
              <a:rPr lang="en-US" sz="3600" dirty="0">
                <a:latin typeface="+mn-lt"/>
              </a:rPr>
              <a:t>	Reference </a:t>
            </a:r>
            <a:endParaRPr lang="en-IN" sz="3600" dirty="0">
              <a:latin typeface="+mn-lt"/>
            </a:endParaRPr>
          </a:p>
        </p:txBody>
      </p:sp>
      <p:sp>
        <p:nvSpPr>
          <p:cNvPr id="32" name="Content Placeholder 31">
            <a:extLst>
              <a:ext uri="{FF2B5EF4-FFF2-40B4-BE49-F238E27FC236}">
                <a16:creationId xmlns:a16="http://schemas.microsoft.com/office/drawing/2014/main" id="{FAFBC3B6-3370-47D1-ACF0-A44B6114956C}"/>
              </a:ext>
            </a:extLst>
          </p:cNvPr>
          <p:cNvSpPr>
            <a:spLocks noGrp="1"/>
          </p:cNvSpPr>
          <p:nvPr>
            <p:ph idx="1"/>
          </p:nvPr>
        </p:nvSpPr>
        <p:spPr>
          <a:xfrm>
            <a:off x="1135399" y="1334278"/>
            <a:ext cx="10218401" cy="4842685"/>
          </a:xfrm>
        </p:spPr>
        <p:txBody>
          <a:bodyPr>
            <a:normAutofit/>
          </a:bodyPr>
          <a:lstStyle/>
          <a:p>
            <a:pPr marL="0" indent="0" algn="just">
              <a:buNone/>
            </a:pPr>
            <a:endParaRPr lang="en-US" sz="2400" dirty="0"/>
          </a:p>
          <a:p>
            <a:pPr marL="457200" indent="-457200" algn="just">
              <a:buFont typeface="+mj-lt"/>
              <a:buAutoNum type="arabicPeriod"/>
            </a:pPr>
            <a:r>
              <a:rPr lang="en-US" sz="2400" dirty="0"/>
              <a:t>Gavril Ognjanovski- </a:t>
            </a:r>
            <a:r>
              <a:rPr lang="en-US" sz="1800" dirty="0">
                <a:hlinkClick r:id="rId37"/>
              </a:rPr>
              <a:t>Build Hand Gesture Recognition from Scratch using Neural Network — Machine Learning Easy and Fun | by Gavril Ognjanovski | Towards Data Science</a:t>
            </a:r>
            <a:endParaRPr lang="en-US" sz="1800" dirty="0"/>
          </a:p>
          <a:p>
            <a:pPr marL="457200" indent="-457200" algn="just">
              <a:buFont typeface="+mj-lt"/>
              <a:buAutoNum type="arabicPeriod"/>
            </a:pPr>
            <a:r>
              <a:rPr lang="en-IN" sz="2400" i="0" dirty="0">
                <a:solidFill>
                  <a:srgbClr val="24292E"/>
                </a:solidFill>
                <a:effectLst/>
              </a:rPr>
              <a:t>Raghavendra Kotikalapudi - </a:t>
            </a:r>
          </a:p>
          <a:p>
            <a:pPr marL="914400" lvl="1" indent="-457200" algn="just">
              <a:buFont typeface="+mj-lt"/>
              <a:buAutoNum type="arabicPeriod"/>
            </a:pPr>
            <a:r>
              <a:rPr lang="en-IN" sz="1800" dirty="0">
                <a:hlinkClick r:id="rId38"/>
              </a:rPr>
              <a:t>GitHub - </a:t>
            </a:r>
            <a:r>
              <a:rPr lang="en-IN" sz="1800" dirty="0" err="1">
                <a:hlinkClick r:id="rId38"/>
              </a:rPr>
              <a:t>raghakot</a:t>
            </a:r>
            <a:r>
              <a:rPr lang="en-IN" sz="1800" dirty="0">
                <a:hlinkClick r:id="rId38"/>
              </a:rPr>
              <a:t>/</a:t>
            </a:r>
            <a:r>
              <a:rPr lang="en-IN" sz="1800" dirty="0" err="1">
                <a:hlinkClick r:id="rId38"/>
              </a:rPr>
              <a:t>keras-resnet</a:t>
            </a:r>
            <a:r>
              <a:rPr lang="en-IN" sz="1800" dirty="0">
                <a:hlinkClick r:id="rId38"/>
              </a:rPr>
              <a:t>: Residual networks implementation using Keras-1.0 functional API</a:t>
            </a:r>
            <a:r>
              <a:rPr lang="en-IN" sz="1800" dirty="0"/>
              <a:t> </a:t>
            </a:r>
          </a:p>
          <a:p>
            <a:pPr marL="914400" lvl="1" indent="-457200" algn="just">
              <a:buFont typeface="+mj-lt"/>
              <a:buAutoNum type="arabicPeriod"/>
            </a:pPr>
            <a:r>
              <a:rPr lang="en-US" sz="1800" dirty="0">
                <a:hlinkClick r:id="rId39"/>
              </a:rPr>
              <a:t>Towards Differentiable Neural Architecture (raghakot.github.io)</a:t>
            </a:r>
            <a:endParaRPr lang="en-US" sz="1800" dirty="0"/>
          </a:p>
          <a:p>
            <a:pPr marL="0" indent="0" algn="just">
              <a:buNone/>
            </a:pPr>
            <a:endParaRPr lang="en-US" sz="1800" dirty="0"/>
          </a:p>
          <a:p>
            <a:pPr marL="0" indent="0" algn="just">
              <a:buNone/>
            </a:pPr>
            <a:endParaRPr lang="en-IN" sz="2400" dirty="0"/>
          </a:p>
          <a:p>
            <a:pPr marL="0" indent="0" algn="just">
              <a:buNone/>
            </a:pPr>
            <a:endParaRPr lang="en-IN" dirty="0"/>
          </a:p>
          <a:p>
            <a:pPr marL="0" indent="0">
              <a:buNone/>
            </a:pPr>
            <a:endParaRPr lang="en-IN" dirty="0"/>
          </a:p>
        </p:txBody>
      </p:sp>
    </p:spTree>
    <p:extLst>
      <p:ext uri="{BB962C8B-B14F-4D97-AF65-F5344CB8AC3E}">
        <p14:creationId xmlns:p14="http://schemas.microsoft.com/office/powerpoint/2010/main" val="2029277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403</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HAND GESTURE RECOGNITION USING ARTIFICIAL INTELLIGENCE</vt:lpstr>
      <vt:lpstr> PROJECT OBEJECTIVE </vt:lpstr>
      <vt:lpstr> Introduction</vt:lpstr>
      <vt:lpstr> Project Overview</vt:lpstr>
      <vt:lpstr> Software and Hardware Requirements</vt:lpstr>
      <vt:lpstr> Goals for Next Review</vt:lpstr>
      <vt:lpstr> 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Shrikaran Kanagaraj</dc:creator>
  <cp:lastModifiedBy>Shrikaran Kanagaraj</cp:lastModifiedBy>
  <cp:revision>37</cp:revision>
  <dcterms:created xsi:type="dcterms:W3CDTF">2020-12-09T13:41:32Z</dcterms:created>
  <dcterms:modified xsi:type="dcterms:W3CDTF">2020-12-13T05:06:12Z</dcterms:modified>
</cp:coreProperties>
</file>