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2" r:id="rId5"/>
    <p:sldId id="263" r:id="rId6"/>
    <p:sldId id="258" r:id="rId7"/>
    <p:sldId id="264" r:id="rId8"/>
    <p:sldId id="265" r:id="rId9"/>
    <p:sldId id="259" r:id="rId10"/>
    <p:sldId id="266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and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Findings and Strategic Insights (2023-2024)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to Improve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5" y="1600200"/>
            <a:ext cx="8229600" cy="4525963"/>
          </a:xfrm>
        </p:spPr>
        <p:txBody>
          <a:bodyPr/>
          <a:lstStyle/>
          <a:p>
            <a:r>
              <a:t>1. Focus on top-performing categories (Electronics, Books).</a:t>
            </a:r>
          </a:p>
          <a:p>
            <a:r>
              <a:t>2. Use seasonal promotions to boost sales in Winter and Fall.</a:t>
            </a:r>
          </a:p>
          <a:p>
            <a:r>
              <a:t>3. Enhance marketing for best-selling products (Board Game, Laptop).</a:t>
            </a:r>
          </a:p>
          <a:p>
            <a:r>
              <a:t>4. Retarget underperforming products with pricing strategies.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59105" y="355600"/>
            <a:ext cx="8079740" cy="38112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3200">
                <a:sym typeface="+mn-ea"/>
              </a:rPr>
              <a:t>5. Introduce loyalty programs to retain customers.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6. Leverage data analytics to forecast demand and optimize inventory.</a:t>
            </a:r>
            <a:endParaRPr sz="3200">
              <a:sym typeface="+mn-ea"/>
            </a:endParaRPr>
          </a:p>
          <a:p>
            <a:endParaRPr lang="en-US" sz="32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and Yearly Sales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 for 2023: $77.7M</a:t>
            </a:r>
          </a:p>
          <a:p>
            <a:r>
              <a:t>- Total revenue for 2024: $73.9M</a:t>
            </a:r>
          </a:p>
          <a:p>
            <a:r>
              <a:t>- Monthly trends show peaks in March and April.</a:t>
            </a:r>
          </a:p>
          <a:p>
            <a:r>
              <a:t>- Seasonal variations influence performance.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9060" y="344805"/>
            <a:ext cx="8754110" cy="5977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85115" y="410210"/>
            <a:ext cx="8545195" cy="5979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Best-Performing Categories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Categories by Revenue:</a:t>
            </a:r>
          </a:p>
          <a:p>
            <a:r>
              <a:t>1. Electronics: $24.1M</a:t>
            </a:r>
          </a:p>
          <a:p>
            <a:r>
              <a:t>2. Books: $23.5M</a:t>
            </a:r>
          </a:p>
          <a:p>
            <a:r>
              <a:t>3. Toys: $22.3M</a:t>
            </a:r>
          </a:p>
          <a:p/>
          <a:p>
            <a:r>
              <a:t>Top Products by Revenue:</a:t>
            </a:r>
          </a:p>
          <a:p>
            <a:r>
              <a:t>1. Board Game: $5.75M</a:t>
            </a:r>
          </a:p>
          <a:p>
            <a:r>
              <a:t>2. Laptop: $5.69M</a:t>
            </a:r>
          </a:p>
          <a:p>
            <a:r>
              <a:t>3. Football: $5.08M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3025" y="231140"/>
            <a:ext cx="8997950" cy="6366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3025" y="187325"/>
            <a:ext cx="8997950" cy="635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Trends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Winter and Fall show high sales for Toys and Electronics.</a:t>
            </a:r>
          </a:p>
          <a:p>
            <a:r>
              <a:t>- Spring and Summer focus on outdoor products like Footballs.</a:t>
            </a:r>
          </a:p>
          <a:p>
            <a:r>
              <a:t>- Holidays drive revenue spikes in Q4.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" y="758952"/>
            <a:ext cx="8997696" cy="53400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Presentation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Sales Analysis and Recommendations</vt:lpstr>
      <vt:lpstr>Monthly and Yearly Sales Growth</vt:lpstr>
      <vt:lpstr>PowerPoint 演示文稿</vt:lpstr>
      <vt:lpstr>PowerPoint 演示文稿</vt:lpstr>
      <vt:lpstr>Best-Performing Categories and Products</vt:lpstr>
      <vt:lpstr>PowerPoint 演示文稿</vt:lpstr>
      <vt:lpstr>PowerPoint 演示文稿</vt:lpstr>
      <vt:lpstr>Seasonal Trends and Impact</vt:lpstr>
      <vt:lpstr>PowerPoint 演示文稿</vt:lpstr>
      <vt:lpstr>Recommendations to Improve Sales Performance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Krushna Jadhavar</cp:lastModifiedBy>
  <cp:revision>2</cp:revision>
  <dcterms:created xsi:type="dcterms:W3CDTF">2013-01-27T09:14:00Z</dcterms:created>
  <dcterms:modified xsi:type="dcterms:W3CDTF">2025-01-27T11:42:41Z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130E2F428C0C463D835C7EF0F2436F1B_12</vt:lpwstr>
  </property>
  <property fmtid="{D5CDD505-2E9C-101B-9397-08002B2CF9AE}" pid="3" name="KSOProductBuildVer">
    <vt:lpwstr>1033-12.2.0.19805</vt:lpwstr>
  </property>
</Properties>
</file>