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97" r:id="rId3"/>
    <p:sldId id="298" r:id="rId4"/>
    <p:sldId id="358" r:id="rId5"/>
    <p:sldId id="300" r:id="rId6"/>
    <p:sldId id="359" r:id="rId7"/>
    <p:sldId id="360" r:id="rId8"/>
    <p:sldId id="363" r:id="rId9"/>
    <p:sldId id="366" r:id="rId10"/>
    <p:sldId id="364" r:id="rId11"/>
    <p:sldId id="365" r:id="rId12"/>
    <p:sldId id="368" r:id="rId13"/>
    <p:sldId id="383" r:id="rId14"/>
    <p:sldId id="384" r:id="rId15"/>
    <p:sldId id="374" r:id="rId16"/>
    <p:sldId id="376" r:id="rId17"/>
    <p:sldId id="375" r:id="rId18"/>
    <p:sldId id="378" r:id="rId19"/>
    <p:sldId id="385" r:id="rId20"/>
    <p:sldId id="3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yag" initials="P" lastIdx="1" clrIdx="0">
    <p:extLst>
      <p:ext uri="{19B8F6BF-5375-455C-9EA6-DF929625EA0E}">
        <p15:presenceInfo xmlns:p15="http://schemas.microsoft.com/office/powerpoint/2012/main" userId="d2d314a4e40d9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BAF2A9-6EC5-43C8-AE0F-B7206CE60030}">
  <a:tblStyle styleId="{F4BAF2A9-6EC5-43C8-AE0F-B7206CE600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0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6800" y="915775"/>
            <a:ext cx="37941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36800" y="3751925"/>
            <a:ext cx="3794100" cy="475800"/>
          </a:xfrm>
          <a:prstGeom prst="rect">
            <a:avLst/>
          </a:prstGeom>
          <a:solidFill>
            <a:srgbClr val="E2E1EC">
              <a:alpha val="511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15740" y="205900"/>
            <a:ext cx="7928938" cy="4777850"/>
            <a:chOff x="815740" y="205900"/>
            <a:chExt cx="7928938" cy="4777850"/>
          </a:xfrm>
        </p:grpSpPr>
        <p:sp>
          <p:nvSpPr>
            <p:cNvPr id="12" name="Google Shape;12;p2"/>
            <p:cNvSpPr/>
            <p:nvPr/>
          </p:nvSpPr>
          <p:spPr>
            <a:xfrm>
              <a:off x="4240710" y="205900"/>
              <a:ext cx="273600" cy="273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5740" y="438138"/>
              <a:ext cx="202500" cy="202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42178" y="1094238"/>
              <a:ext cx="202500" cy="202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70635" y="4710150"/>
              <a:ext cx="273600" cy="273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07435" y="4604100"/>
              <a:ext cx="273600" cy="273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6"/>
          <p:cNvGrpSpPr/>
          <p:nvPr/>
        </p:nvGrpSpPr>
        <p:grpSpPr>
          <a:xfrm>
            <a:off x="306760" y="125163"/>
            <a:ext cx="8622150" cy="4917688"/>
            <a:chOff x="306760" y="125163"/>
            <a:chExt cx="8622150" cy="4917688"/>
          </a:xfrm>
        </p:grpSpPr>
        <p:grpSp>
          <p:nvGrpSpPr>
            <p:cNvPr id="340" name="Google Shape;340;p26"/>
            <p:cNvGrpSpPr/>
            <p:nvPr/>
          </p:nvGrpSpPr>
          <p:grpSpPr>
            <a:xfrm>
              <a:off x="306760" y="125163"/>
              <a:ext cx="8622150" cy="4917688"/>
              <a:chOff x="306760" y="125163"/>
              <a:chExt cx="8622150" cy="4917688"/>
            </a:xfrm>
          </p:grpSpPr>
          <p:sp>
            <p:nvSpPr>
              <p:cNvPr id="341" name="Google Shape;341;p26"/>
              <p:cNvSpPr/>
              <p:nvPr/>
            </p:nvSpPr>
            <p:spPr>
              <a:xfrm>
                <a:off x="8655310" y="2409788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26"/>
              <p:cNvSpPr/>
              <p:nvPr/>
            </p:nvSpPr>
            <p:spPr>
              <a:xfrm>
                <a:off x="2339515" y="1251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4827078" y="4381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3855360" y="476925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306760" y="302305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6" name="Google Shape;346;p26"/>
            <p:cNvGrpSpPr/>
            <p:nvPr/>
          </p:nvGrpSpPr>
          <p:grpSpPr>
            <a:xfrm>
              <a:off x="4422144" y="438257"/>
              <a:ext cx="3481247" cy="3936125"/>
              <a:chOff x="4422144" y="438257"/>
              <a:chExt cx="3481247" cy="3936125"/>
            </a:xfrm>
          </p:grpSpPr>
          <p:sp>
            <p:nvSpPr>
              <p:cNvPr id="347" name="Google Shape;347;p26"/>
              <p:cNvSpPr/>
              <p:nvPr/>
            </p:nvSpPr>
            <p:spPr>
              <a:xfrm>
                <a:off x="4422144" y="209063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26"/>
              <p:cNvSpPr/>
              <p:nvPr/>
            </p:nvSpPr>
            <p:spPr>
              <a:xfrm>
                <a:off x="4882919" y="41720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7699694" y="43825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31" name="Google Shape;31;p4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59" name="Google Shape;59;p6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" name="Google Shape;62;p6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63" name="Google Shape;63;p6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85" name="Google Shape;85;p8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8" name="Google Shape;88;p8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89" name="Google Shape;89;p8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293690" y="308575"/>
            <a:ext cx="8562238" cy="4358032"/>
            <a:chOff x="293690" y="308575"/>
            <a:chExt cx="8562238" cy="4358032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293690" y="308575"/>
              <a:ext cx="8562238" cy="4298025"/>
              <a:chOff x="293690" y="308575"/>
              <a:chExt cx="8562238" cy="4298025"/>
            </a:xfrm>
          </p:grpSpPr>
          <p:sp>
            <p:nvSpPr>
              <p:cNvPr id="99" name="Google Shape;99;p9"/>
              <p:cNvSpPr/>
              <p:nvPr/>
            </p:nvSpPr>
            <p:spPr>
              <a:xfrm>
                <a:off x="7159060" y="30857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293690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8653428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4240710" y="43330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1533135" y="6416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4" name="Google Shape;104;p9"/>
            <p:cNvGrpSpPr/>
            <p:nvPr/>
          </p:nvGrpSpPr>
          <p:grpSpPr>
            <a:xfrm>
              <a:off x="914744" y="1407282"/>
              <a:ext cx="5000372" cy="3259325"/>
              <a:chOff x="914744" y="1407282"/>
              <a:chExt cx="5000372" cy="3259325"/>
            </a:xfrm>
          </p:grpSpPr>
          <p:sp>
            <p:nvSpPr>
              <p:cNvPr id="105" name="Google Shape;105;p9"/>
              <p:cNvSpPr/>
              <p:nvPr/>
            </p:nvSpPr>
            <p:spPr>
              <a:xfrm>
                <a:off x="1542069" y="446430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914744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5711419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0" name="Google Shape;110;p10"/>
          <p:cNvGrpSpPr/>
          <p:nvPr/>
        </p:nvGrpSpPr>
        <p:grpSpPr>
          <a:xfrm>
            <a:off x="161619" y="154525"/>
            <a:ext cx="8654316" cy="4968500"/>
            <a:chOff x="161619" y="154525"/>
            <a:chExt cx="8654316" cy="4968500"/>
          </a:xfrm>
        </p:grpSpPr>
        <p:sp>
          <p:nvSpPr>
            <p:cNvPr id="111" name="Google Shape;111;p10"/>
            <p:cNvSpPr/>
            <p:nvPr/>
          </p:nvSpPr>
          <p:spPr>
            <a:xfrm>
              <a:off x="3970069" y="48494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61619" y="2837357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7341994" y="297832"/>
              <a:ext cx="203697" cy="202300"/>
            </a:xfrm>
            <a:custGeom>
              <a:avLst/>
              <a:gdLst/>
              <a:ahLst/>
              <a:cxnLst/>
              <a:rect l="l" t="t" r="r" b="b"/>
              <a:pathLst>
                <a:path w="3245" h="3223" extrusionOk="0">
                  <a:moveTo>
                    <a:pt x="651" y="0"/>
                  </a:moveTo>
                  <a:cubicBezTo>
                    <a:pt x="626" y="0"/>
                    <a:pt x="222" y="404"/>
                    <a:pt x="179" y="430"/>
                  </a:cubicBezTo>
                  <a:lnTo>
                    <a:pt x="1169" y="1509"/>
                  </a:lnTo>
                  <a:lnTo>
                    <a:pt x="1" y="2571"/>
                  </a:lnTo>
                  <a:cubicBezTo>
                    <a:pt x="1" y="2580"/>
                    <a:pt x="438" y="3017"/>
                    <a:pt x="429" y="3044"/>
                  </a:cubicBezTo>
                  <a:lnTo>
                    <a:pt x="1598" y="1982"/>
                  </a:lnTo>
                  <a:lnTo>
                    <a:pt x="2730" y="3222"/>
                  </a:lnTo>
                  <a:lnTo>
                    <a:pt x="2730" y="3222"/>
                  </a:lnTo>
                  <a:cubicBezTo>
                    <a:pt x="2739" y="3213"/>
                    <a:pt x="3142" y="2803"/>
                    <a:pt x="3193" y="2803"/>
                  </a:cubicBezTo>
                  <a:cubicBezTo>
                    <a:pt x="3193" y="2803"/>
                    <a:pt x="3194" y="2803"/>
                    <a:pt x="3194" y="2803"/>
                  </a:cubicBezTo>
                  <a:lnTo>
                    <a:pt x="2061" y="1554"/>
                  </a:lnTo>
                  <a:lnTo>
                    <a:pt x="3230" y="492"/>
                  </a:lnTo>
                  <a:cubicBezTo>
                    <a:pt x="3231" y="493"/>
                    <a:pt x="3231" y="493"/>
                    <a:pt x="3232" y="493"/>
                  </a:cubicBezTo>
                  <a:cubicBezTo>
                    <a:pt x="3244" y="493"/>
                    <a:pt x="2867" y="25"/>
                    <a:pt x="2808" y="25"/>
                  </a:cubicBezTo>
                  <a:cubicBezTo>
                    <a:pt x="2805" y="25"/>
                    <a:pt x="2803" y="26"/>
                    <a:pt x="2802" y="28"/>
                  </a:cubicBezTo>
                  <a:lnTo>
                    <a:pt x="1633" y="1090"/>
                  </a:lnTo>
                  <a:lnTo>
                    <a:pt x="652" y="2"/>
                  </a:lnTo>
                  <a:cubicBezTo>
                    <a:pt x="652" y="1"/>
                    <a:pt x="651" y="0"/>
                    <a:pt x="651" y="0"/>
                  </a:cubicBezTo>
                  <a:close/>
                  <a:moveTo>
                    <a:pt x="2730" y="3222"/>
                  </a:moveTo>
                  <a:cubicBezTo>
                    <a:pt x="2730" y="3222"/>
                    <a:pt x="2730" y="3222"/>
                    <a:pt x="2730" y="3222"/>
                  </a:cubicBezTo>
                  <a:cubicBezTo>
                    <a:pt x="2730" y="3222"/>
                    <a:pt x="2730" y="3222"/>
                    <a:pt x="2730" y="3222"/>
                  </a:cubicBezTo>
                  <a:lnTo>
                    <a:pt x="2730" y="3222"/>
                  </a:lnTo>
                  <a:close/>
                </a:path>
              </a:pathLst>
            </a:custGeom>
            <a:solidFill>
              <a:srgbClr val="FC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4" name="Google Shape;114;p10"/>
            <p:cNvGrpSpPr/>
            <p:nvPr/>
          </p:nvGrpSpPr>
          <p:grpSpPr>
            <a:xfrm>
              <a:off x="290590" y="154525"/>
              <a:ext cx="8525345" cy="4968500"/>
              <a:chOff x="290590" y="154525"/>
              <a:chExt cx="8525345" cy="4968500"/>
            </a:xfrm>
          </p:grpSpPr>
          <p:sp>
            <p:nvSpPr>
              <p:cNvPr id="115" name="Google Shape;115;p10"/>
              <p:cNvSpPr/>
              <p:nvPr/>
            </p:nvSpPr>
            <p:spPr>
              <a:xfrm>
                <a:off x="4572010" y="1545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290590" y="104003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1567228" y="481366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6517185" y="48494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42335" y="11992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24"/>
          <p:cNvGrpSpPr/>
          <p:nvPr/>
        </p:nvGrpSpPr>
        <p:grpSpPr>
          <a:xfrm>
            <a:off x="293690" y="308575"/>
            <a:ext cx="8562238" cy="4358032"/>
            <a:chOff x="293690" y="308575"/>
            <a:chExt cx="8562238" cy="4358032"/>
          </a:xfrm>
        </p:grpSpPr>
        <p:grpSp>
          <p:nvGrpSpPr>
            <p:cNvPr id="316" name="Google Shape;316;p24"/>
            <p:cNvGrpSpPr/>
            <p:nvPr/>
          </p:nvGrpSpPr>
          <p:grpSpPr>
            <a:xfrm>
              <a:off x="293690" y="308575"/>
              <a:ext cx="8562238" cy="4298025"/>
              <a:chOff x="293690" y="308575"/>
              <a:chExt cx="8562238" cy="4298025"/>
            </a:xfrm>
          </p:grpSpPr>
          <p:sp>
            <p:nvSpPr>
              <p:cNvPr id="317" name="Google Shape;317;p24"/>
              <p:cNvSpPr/>
              <p:nvPr/>
            </p:nvSpPr>
            <p:spPr>
              <a:xfrm>
                <a:off x="7159060" y="30857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293690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8653428" y="2825888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4240710" y="43330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1533135" y="641625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2" name="Google Shape;322;p24"/>
            <p:cNvGrpSpPr/>
            <p:nvPr/>
          </p:nvGrpSpPr>
          <p:grpSpPr>
            <a:xfrm>
              <a:off x="914744" y="1407282"/>
              <a:ext cx="5000372" cy="3259325"/>
              <a:chOff x="914744" y="1407282"/>
              <a:chExt cx="5000372" cy="3259325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1542069" y="446430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914744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24"/>
              <p:cNvSpPr/>
              <p:nvPr/>
            </p:nvSpPr>
            <p:spPr>
              <a:xfrm>
                <a:off x="5711419" y="140728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25"/>
          <p:cNvGrpSpPr/>
          <p:nvPr/>
        </p:nvGrpSpPr>
        <p:grpSpPr>
          <a:xfrm>
            <a:off x="233194" y="93900"/>
            <a:ext cx="8658291" cy="4844150"/>
            <a:chOff x="233194" y="93900"/>
            <a:chExt cx="8658291" cy="4844150"/>
          </a:xfrm>
        </p:grpSpPr>
        <p:grpSp>
          <p:nvGrpSpPr>
            <p:cNvPr id="328" name="Google Shape;328;p25"/>
            <p:cNvGrpSpPr/>
            <p:nvPr/>
          </p:nvGrpSpPr>
          <p:grpSpPr>
            <a:xfrm>
              <a:off x="233790" y="93900"/>
              <a:ext cx="8657695" cy="4844150"/>
              <a:chOff x="233790" y="93900"/>
              <a:chExt cx="8657695" cy="4844150"/>
            </a:xfrm>
          </p:grpSpPr>
          <p:sp>
            <p:nvSpPr>
              <p:cNvPr id="329" name="Google Shape;329;p25"/>
              <p:cNvSpPr/>
              <p:nvPr/>
            </p:nvSpPr>
            <p:spPr>
              <a:xfrm>
                <a:off x="8617885" y="39287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33790" y="302721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5555353" y="241313"/>
                <a:ext cx="202500" cy="2025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2542035" y="466445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572060" y="93900"/>
                <a:ext cx="273600" cy="273600"/>
              </a:xfrm>
              <a:prstGeom prst="ellipse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34" name="Google Shape;334;p25"/>
            <p:cNvGrpSpPr/>
            <p:nvPr/>
          </p:nvGrpSpPr>
          <p:grpSpPr>
            <a:xfrm>
              <a:off x="233194" y="973832"/>
              <a:ext cx="8493197" cy="3892925"/>
              <a:chOff x="233194" y="973832"/>
              <a:chExt cx="8493197" cy="3892925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5718494" y="466445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233194" y="1037607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8522694" y="973832"/>
                <a:ext cx="203697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3223" extrusionOk="0">
                    <a:moveTo>
                      <a:pt x="651" y="0"/>
                    </a:moveTo>
                    <a:cubicBezTo>
                      <a:pt x="626" y="0"/>
                      <a:pt x="222" y="404"/>
                      <a:pt x="179" y="430"/>
                    </a:cubicBezTo>
                    <a:lnTo>
                      <a:pt x="1169" y="1509"/>
                    </a:lnTo>
                    <a:lnTo>
                      <a:pt x="1" y="2571"/>
                    </a:lnTo>
                    <a:cubicBezTo>
                      <a:pt x="1" y="2580"/>
                      <a:pt x="438" y="3017"/>
                      <a:pt x="429" y="3044"/>
                    </a:cubicBezTo>
                    <a:lnTo>
                      <a:pt x="1598" y="1982"/>
                    </a:lnTo>
                    <a:lnTo>
                      <a:pt x="2730" y="3222"/>
                    </a:lnTo>
                    <a:lnTo>
                      <a:pt x="2730" y="3222"/>
                    </a:lnTo>
                    <a:cubicBezTo>
                      <a:pt x="2739" y="3213"/>
                      <a:pt x="3142" y="2803"/>
                      <a:pt x="3193" y="2803"/>
                    </a:cubicBezTo>
                    <a:cubicBezTo>
                      <a:pt x="3193" y="2803"/>
                      <a:pt x="3194" y="2803"/>
                      <a:pt x="3194" y="2803"/>
                    </a:cubicBezTo>
                    <a:lnTo>
                      <a:pt x="2061" y="1554"/>
                    </a:lnTo>
                    <a:lnTo>
                      <a:pt x="3230" y="492"/>
                    </a:lnTo>
                    <a:cubicBezTo>
                      <a:pt x="3231" y="493"/>
                      <a:pt x="3231" y="493"/>
                      <a:pt x="3232" y="493"/>
                    </a:cubicBezTo>
                    <a:cubicBezTo>
                      <a:pt x="3244" y="493"/>
                      <a:pt x="2867" y="25"/>
                      <a:pt x="2808" y="25"/>
                    </a:cubicBezTo>
                    <a:cubicBezTo>
                      <a:pt x="2805" y="25"/>
                      <a:pt x="2803" y="26"/>
                      <a:pt x="2802" y="28"/>
                    </a:cubicBezTo>
                    <a:lnTo>
                      <a:pt x="1633" y="1090"/>
                    </a:lnTo>
                    <a:lnTo>
                      <a:pt x="652" y="2"/>
                    </a:lnTo>
                    <a:cubicBezTo>
                      <a:pt x="652" y="1"/>
                      <a:pt x="651" y="0"/>
                      <a:pt x="651" y="0"/>
                    </a:cubicBezTo>
                    <a:close/>
                    <a:moveTo>
                      <a:pt x="2730" y="3222"/>
                    </a:moveTo>
                    <a:cubicBezTo>
                      <a:pt x="2730" y="3222"/>
                      <a:pt x="2730" y="3222"/>
                      <a:pt x="2730" y="3222"/>
                    </a:cubicBezTo>
                    <a:cubicBezTo>
                      <a:pt x="2730" y="3222"/>
                      <a:pt x="2730" y="3222"/>
                      <a:pt x="2730" y="3222"/>
                    </a:cubicBezTo>
                    <a:lnTo>
                      <a:pt x="2730" y="3222"/>
                    </a:lnTo>
                    <a:close/>
                  </a:path>
                </a:pathLst>
              </a:custGeom>
              <a:solidFill>
                <a:srgbClr val="FC6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70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266350" y="2789400"/>
            <a:ext cx="604483" cy="1514360"/>
          </a:xfrm>
          <a:custGeom>
            <a:avLst/>
            <a:gdLst/>
            <a:ahLst/>
            <a:cxnLst/>
            <a:rect l="l" t="t" r="r" b="b"/>
            <a:pathLst>
              <a:path w="4060" h="10171" extrusionOk="0">
                <a:moveTo>
                  <a:pt x="411" y="1"/>
                </a:moveTo>
                <a:cubicBezTo>
                  <a:pt x="411" y="1"/>
                  <a:pt x="357" y="1490"/>
                  <a:pt x="1624" y="1936"/>
                </a:cubicBezTo>
                <a:cubicBezTo>
                  <a:pt x="1722" y="2231"/>
                  <a:pt x="1954" y="2971"/>
                  <a:pt x="2159" y="3899"/>
                </a:cubicBezTo>
                <a:cubicBezTo>
                  <a:pt x="1948" y="3661"/>
                  <a:pt x="1374" y="3106"/>
                  <a:pt x="677" y="3106"/>
                </a:cubicBezTo>
                <a:cubicBezTo>
                  <a:pt x="461" y="3106"/>
                  <a:pt x="233" y="3159"/>
                  <a:pt x="0" y="3292"/>
                </a:cubicBezTo>
                <a:cubicBezTo>
                  <a:pt x="0" y="3292"/>
                  <a:pt x="629" y="4145"/>
                  <a:pt x="1590" y="4145"/>
                </a:cubicBezTo>
                <a:cubicBezTo>
                  <a:pt x="1780" y="4145"/>
                  <a:pt x="1982" y="4112"/>
                  <a:pt x="2195" y="4033"/>
                </a:cubicBezTo>
                <a:cubicBezTo>
                  <a:pt x="2364" y="4836"/>
                  <a:pt x="2525" y="5755"/>
                  <a:pt x="2570" y="6647"/>
                </a:cubicBezTo>
                <a:cubicBezTo>
                  <a:pt x="2419" y="6377"/>
                  <a:pt x="2105" y="5958"/>
                  <a:pt x="1603" y="5958"/>
                </a:cubicBezTo>
                <a:cubicBezTo>
                  <a:pt x="1541" y="5958"/>
                  <a:pt x="1477" y="5964"/>
                  <a:pt x="1410" y="5978"/>
                </a:cubicBezTo>
                <a:cubicBezTo>
                  <a:pt x="1410" y="5978"/>
                  <a:pt x="1713" y="6888"/>
                  <a:pt x="2579" y="6888"/>
                </a:cubicBezTo>
                <a:cubicBezTo>
                  <a:pt x="2579" y="7030"/>
                  <a:pt x="2579" y="7164"/>
                  <a:pt x="2579" y="7307"/>
                </a:cubicBezTo>
                <a:lnTo>
                  <a:pt x="1205" y="7307"/>
                </a:lnTo>
                <a:lnTo>
                  <a:pt x="1205" y="9823"/>
                </a:lnTo>
                <a:cubicBezTo>
                  <a:pt x="1205" y="10010"/>
                  <a:pt x="1365" y="10171"/>
                  <a:pt x="1553" y="10171"/>
                </a:cubicBezTo>
                <a:lnTo>
                  <a:pt x="3524" y="10171"/>
                </a:lnTo>
                <a:cubicBezTo>
                  <a:pt x="3720" y="10171"/>
                  <a:pt x="3881" y="10010"/>
                  <a:pt x="3881" y="9823"/>
                </a:cubicBezTo>
                <a:lnTo>
                  <a:pt x="3881" y="7307"/>
                </a:lnTo>
                <a:lnTo>
                  <a:pt x="2677" y="7307"/>
                </a:lnTo>
                <a:cubicBezTo>
                  <a:pt x="2677" y="7164"/>
                  <a:pt x="2677" y="7021"/>
                  <a:pt x="2668" y="6888"/>
                </a:cubicBezTo>
                <a:lnTo>
                  <a:pt x="2677" y="6888"/>
                </a:lnTo>
                <a:cubicBezTo>
                  <a:pt x="2677" y="6888"/>
                  <a:pt x="2677" y="6879"/>
                  <a:pt x="2668" y="6870"/>
                </a:cubicBezTo>
                <a:cubicBezTo>
                  <a:pt x="2668" y="6602"/>
                  <a:pt x="2650" y="6334"/>
                  <a:pt x="2623" y="6058"/>
                </a:cubicBezTo>
                <a:cubicBezTo>
                  <a:pt x="2855" y="5969"/>
                  <a:pt x="4059" y="5433"/>
                  <a:pt x="3952" y="4149"/>
                </a:cubicBezTo>
                <a:lnTo>
                  <a:pt x="3952" y="4149"/>
                </a:lnTo>
                <a:cubicBezTo>
                  <a:pt x="3952" y="4149"/>
                  <a:pt x="2712" y="4586"/>
                  <a:pt x="2561" y="5576"/>
                </a:cubicBezTo>
                <a:cubicBezTo>
                  <a:pt x="2427" y="4532"/>
                  <a:pt x="2186" y="3533"/>
                  <a:pt x="1990" y="2820"/>
                </a:cubicBezTo>
                <a:cubicBezTo>
                  <a:pt x="2186" y="2739"/>
                  <a:pt x="2909" y="2382"/>
                  <a:pt x="2837" y="1580"/>
                </a:cubicBezTo>
                <a:lnTo>
                  <a:pt x="2837" y="1580"/>
                </a:lnTo>
                <a:cubicBezTo>
                  <a:pt x="2837" y="1580"/>
                  <a:pt x="1972" y="1883"/>
                  <a:pt x="1918" y="2579"/>
                </a:cubicBezTo>
                <a:cubicBezTo>
                  <a:pt x="1838" y="2293"/>
                  <a:pt x="1776" y="2070"/>
                  <a:pt x="1731" y="1936"/>
                </a:cubicBezTo>
                <a:cubicBezTo>
                  <a:pt x="1722" y="1687"/>
                  <a:pt x="1660" y="197"/>
                  <a:pt x="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p30"/>
          <p:cNvSpPr/>
          <p:nvPr/>
        </p:nvSpPr>
        <p:spPr>
          <a:xfrm flipH="1">
            <a:off x="3726885" y="2749500"/>
            <a:ext cx="604473" cy="1514360"/>
          </a:xfrm>
          <a:custGeom>
            <a:avLst/>
            <a:gdLst/>
            <a:ahLst/>
            <a:cxnLst/>
            <a:rect l="l" t="t" r="r" b="b"/>
            <a:pathLst>
              <a:path w="4060" h="10171" extrusionOk="0">
                <a:moveTo>
                  <a:pt x="411" y="1"/>
                </a:moveTo>
                <a:cubicBezTo>
                  <a:pt x="411" y="1"/>
                  <a:pt x="357" y="1490"/>
                  <a:pt x="1624" y="1936"/>
                </a:cubicBezTo>
                <a:cubicBezTo>
                  <a:pt x="1722" y="2231"/>
                  <a:pt x="1954" y="2971"/>
                  <a:pt x="2159" y="3899"/>
                </a:cubicBezTo>
                <a:cubicBezTo>
                  <a:pt x="1948" y="3661"/>
                  <a:pt x="1374" y="3106"/>
                  <a:pt x="677" y="3106"/>
                </a:cubicBezTo>
                <a:cubicBezTo>
                  <a:pt x="461" y="3106"/>
                  <a:pt x="233" y="3159"/>
                  <a:pt x="0" y="3292"/>
                </a:cubicBezTo>
                <a:cubicBezTo>
                  <a:pt x="0" y="3292"/>
                  <a:pt x="629" y="4145"/>
                  <a:pt x="1590" y="4145"/>
                </a:cubicBezTo>
                <a:cubicBezTo>
                  <a:pt x="1780" y="4145"/>
                  <a:pt x="1982" y="4112"/>
                  <a:pt x="2195" y="4033"/>
                </a:cubicBezTo>
                <a:cubicBezTo>
                  <a:pt x="2364" y="4836"/>
                  <a:pt x="2525" y="5755"/>
                  <a:pt x="2570" y="6647"/>
                </a:cubicBezTo>
                <a:cubicBezTo>
                  <a:pt x="2419" y="6377"/>
                  <a:pt x="2105" y="5958"/>
                  <a:pt x="1603" y="5958"/>
                </a:cubicBezTo>
                <a:cubicBezTo>
                  <a:pt x="1541" y="5958"/>
                  <a:pt x="1477" y="5964"/>
                  <a:pt x="1410" y="5978"/>
                </a:cubicBezTo>
                <a:cubicBezTo>
                  <a:pt x="1410" y="5978"/>
                  <a:pt x="1713" y="6888"/>
                  <a:pt x="2579" y="6888"/>
                </a:cubicBezTo>
                <a:cubicBezTo>
                  <a:pt x="2579" y="7030"/>
                  <a:pt x="2579" y="7164"/>
                  <a:pt x="2579" y="7307"/>
                </a:cubicBezTo>
                <a:lnTo>
                  <a:pt x="1205" y="7307"/>
                </a:lnTo>
                <a:lnTo>
                  <a:pt x="1205" y="9823"/>
                </a:lnTo>
                <a:cubicBezTo>
                  <a:pt x="1205" y="10010"/>
                  <a:pt x="1365" y="10171"/>
                  <a:pt x="1553" y="10171"/>
                </a:cubicBezTo>
                <a:lnTo>
                  <a:pt x="3524" y="10171"/>
                </a:lnTo>
                <a:cubicBezTo>
                  <a:pt x="3720" y="10171"/>
                  <a:pt x="3881" y="10010"/>
                  <a:pt x="3881" y="9823"/>
                </a:cubicBezTo>
                <a:lnTo>
                  <a:pt x="3881" y="7307"/>
                </a:lnTo>
                <a:lnTo>
                  <a:pt x="2677" y="7307"/>
                </a:lnTo>
                <a:cubicBezTo>
                  <a:pt x="2677" y="7164"/>
                  <a:pt x="2677" y="7021"/>
                  <a:pt x="2668" y="6888"/>
                </a:cubicBezTo>
                <a:lnTo>
                  <a:pt x="2677" y="6888"/>
                </a:lnTo>
                <a:cubicBezTo>
                  <a:pt x="2677" y="6888"/>
                  <a:pt x="2677" y="6879"/>
                  <a:pt x="2668" y="6870"/>
                </a:cubicBezTo>
                <a:cubicBezTo>
                  <a:pt x="2668" y="6602"/>
                  <a:pt x="2650" y="6334"/>
                  <a:pt x="2623" y="6058"/>
                </a:cubicBezTo>
                <a:cubicBezTo>
                  <a:pt x="2855" y="5969"/>
                  <a:pt x="4059" y="5433"/>
                  <a:pt x="3952" y="4149"/>
                </a:cubicBezTo>
                <a:lnTo>
                  <a:pt x="3952" y="4149"/>
                </a:lnTo>
                <a:cubicBezTo>
                  <a:pt x="3952" y="4149"/>
                  <a:pt x="2712" y="4586"/>
                  <a:pt x="2561" y="5576"/>
                </a:cubicBezTo>
                <a:cubicBezTo>
                  <a:pt x="2427" y="4532"/>
                  <a:pt x="2186" y="3533"/>
                  <a:pt x="1990" y="2820"/>
                </a:cubicBezTo>
                <a:cubicBezTo>
                  <a:pt x="2186" y="2739"/>
                  <a:pt x="2909" y="2382"/>
                  <a:pt x="2837" y="1580"/>
                </a:cubicBezTo>
                <a:lnTo>
                  <a:pt x="2837" y="1580"/>
                </a:lnTo>
                <a:cubicBezTo>
                  <a:pt x="2837" y="1580"/>
                  <a:pt x="1972" y="1883"/>
                  <a:pt x="1918" y="2579"/>
                </a:cubicBezTo>
                <a:cubicBezTo>
                  <a:pt x="1838" y="2293"/>
                  <a:pt x="1776" y="2070"/>
                  <a:pt x="1731" y="1936"/>
                </a:cubicBezTo>
                <a:cubicBezTo>
                  <a:pt x="1722" y="1687"/>
                  <a:pt x="1660" y="197"/>
                  <a:pt x="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Google Shape;362;p30"/>
          <p:cNvSpPr/>
          <p:nvPr/>
        </p:nvSpPr>
        <p:spPr>
          <a:xfrm rot="396665">
            <a:off x="901293" y="565024"/>
            <a:ext cx="3242197" cy="4246213"/>
          </a:xfrm>
          <a:custGeom>
            <a:avLst/>
            <a:gdLst/>
            <a:ahLst/>
            <a:cxnLst/>
            <a:rect l="l" t="t" r="r" b="b"/>
            <a:pathLst>
              <a:path w="11331" h="14840" extrusionOk="0">
                <a:moveTo>
                  <a:pt x="6044" y="1"/>
                </a:moveTo>
                <a:cubicBezTo>
                  <a:pt x="4913" y="1"/>
                  <a:pt x="3799" y="453"/>
                  <a:pt x="2829" y="1063"/>
                </a:cubicBezTo>
                <a:cubicBezTo>
                  <a:pt x="2392" y="1340"/>
                  <a:pt x="1964" y="1661"/>
                  <a:pt x="1678" y="2098"/>
                </a:cubicBezTo>
                <a:cubicBezTo>
                  <a:pt x="991" y="3195"/>
                  <a:pt x="1428" y="4605"/>
                  <a:pt x="1535" y="5898"/>
                </a:cubicBezTo>
                <a:cubicBezTo>
                  <a:pt x="1625" y="6960"/>
                  <a:pt x="1464" y="8040"/>
                  <a:pt x="1071" y="9030"/>
                </a:cubicBezTo>
                <a:cubicBezTo>
                  <a:pt x="706" y="9949"/>
                  <a:pt x="144" y="10814"/>
                  <a:pt x="72" y="11795"/>
                </a:cubicBezTo>
                <a:cubicBezTo>
                  <a:pt x="1" y="12759"/>
                  <a:pt x="456" y="13749"/>
                  <a:pt x="1241" y="14311"/>
                </a:cubicBezTo>
                <a:cubicBezTo>
                  <a:pt x="1727" y="14659"/>
                  <a:pt x="2330" y="14839"/>
                  <a:pt x="2930" y="14839"/>
                </a:cubicBezTo>
                <a:cubicBezTo>
                  <a:pt x="3299" y="14839"/>
                  <a:pt x="3667" y="14771"/>
                  <a:pt x="4006" y="14632"/>
                </a:cubicBezTo>
                <a:cubicBezTo>
                  <a:pt x="5362" y="14061"/>
                  <a:pt x="6058" y="12580"/>
                  <a:pt x="7066" y="11510"/>
                </a:cubicBezTo>
                <a:cubicBezTo>
                  <a:pt x="7842" y="10689"/>
                  <a:pt x="8815" y="10100"/>
                  <a:pt x="9662" y="9351"/>
                </a:cubicBezTo>
                <a:cubicBezTo>
                  <a:pt x="10510" y="8602"/>
                  <a:pt x="11250" y="7620"/>
                  <a:pt x="11286" y="6496"/>
                </a:cubicBezTo>
                <a:cubicBezTo>
                  <a:pt x="11331" y="4926"/>
                  <a:pt x="10019" y="3989"/>
                  <a:pt x="9359" y="2723"/>
                </a:cubicBezTo>
                <a:cubicBezTo>
                  <a:pt x="8663" y="1376"/>
                  <a:pt x="8333" y="251"/>
                  <a:pt x="6522" y="28"/>
                </a:cubicBezTo>
                <a:cubicBezTo>
                  <a:pt x="6363" y="10"/>
                  <a:pt x="6203" y="1"/>
                  <a:pt x="6044" y="1"/>
                </a:cubicBezTo>
                <a:close/>
              </a:path>
            </a:pathLst>
          </a:custGeom>
          <a:solidFill>
            <a:srgbClr val="E2E1EC">
              <a:alpha val="511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3" name="Google Shape;363;p30"/>
          <p:cNvGrpSpPr/>
          <p:nvPr/>
        </p:nvGrpSpPr>
        <p:grpSpPr>
          <a:xfrm>
            <a:off x="800874" y="805342"/>
            <a:ext cx="2456548" cy="3532828"/>
            <a:chOff x="3606054" y="1241599"/>
            <a:chExt cx="770899" cy="1108686"/>
          </a:xfrm>
        </p:grpSpPr>
        <p:sp>
          <p:nvSpPr>
            <p:cNvPr id="364" name="Google Shape;364;p30"/>
            <p:cNvSpPr/>
            <p:nvPr/>
          </p:nvSpPr>
          <p:spPr>
            <a:xfrm>
              <a:off x="3606054" y="1241599"/>
              <a:ext cx="770899" cy="1108686"/>
            </a:xfrm>
            <a:custGeom>
              <a:avLst/>
              <a:gdLst/>
              <a:ahLst/>
              <a:cxnLst/>
              <a:rect l="l" t="t" r="r" b="b"/>
              <a:pathLst>
                <a:path w="19627" h="28227" extrusionOk="0">
                  <a:moveTo>
                    <a:pt x="10411" y="0"/>
                  </a:moveTo>
                  <a:cubicBezTo>
                    <a:pt x="9474" y="0"/>
                    <a:pt x="8707" y="768"/>
                    <a:pt x="8707" y="1704"/>
                  </a:cubicBezTo>
                  <a:lnTo>
                    <a:pt x="8707" y="2507"/>
                  </a:lnTo>
                  <a:lnTo>
                    <a:pt x="6325" y="2507"/>
                  </a:lnTo>
                  <a:cubicBezTo>
                    <a:pt x="6093" y="2507"/>
                    <a:pt x="5897" y="2695"/>
                    <a:pt x="5897" y="2935"/>
                  </a:cubicBezTo>
                  <a:lnTo>
                    <a:pt x="5897" y="3399"/>
                  </a:lnTo>
                  <a:lnTo>
                    <a:pt x="5540" y="3408"/>
                  </a:lnTo>
                  <a:lnTo>
                    <a:pt x="0" y="3408"/>
                  </a:lnTo>
                  <a:lnTo>
                    <a:pt x="0" y="28226"/>
                  </a:lnTo>
                  <a:lnTo>
                    <a:pt x="19626" y="28226"/>
                  </a:lnTo>
                  <a:lnTo>
                    <a:pt x="19626" y="3408"/>
                  </a:lnTo>
                  <a:lnTo>
                    <a:pt x="15041" y="3408"/>
                  </a:lnTo>
                  <a:lnTo>
                    <a:pt x="14684" y="3399"/>
                  </a:lnTo>
                  <a:lnTo>
                    <a:pt x="14684" y="2935"/>
                  </a:lnTo>
                  <a:cubicBezTo>
                    <a:pt x="14684" y="2695"/>
                    <a:pt x="14488" y="2507"/>
                    <a:pt x="14247" y="2507"/>
                  </a:cubicBezTo>
                  <a:lnTo>
                    <a:pt x="12115" y="2507"/>
                  </a:lnTo>
                  <a:lnTo>
                    <a:pt x="12115" y="1704"/>
                  </a:lnTo>
                  <a:cubicBezTo>
                    <a:pt x="12115" y="768"/>
                    <a:pt x="11348" y="0"/>
                    <a:pt x="10411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5" name="Google Shape;365;p30"/>
            <p:cNvGrpSpPr/>
            <p:nvPr/>
          </p:nvGrpSpPr>
          <p:grpSpPr>
            <a:xfrm>
              <a:off x="3606211" y="1241601"/>
              <a:ext cx="770585" cy="1108682"/>
              <a:chOff x="4616907" y="1475163"/>
              <a:chExt cx="770585" cy="1108682"/>
            </a:xfrm>
          </p:grpSpPr>
          <p:sp>
            <p:nvSpPr>
              <p:cNvPr id="366" name="Google Shape;366;p30"/>
              <p:cNvSpPr/>
              <p:nvPr/>
            </p:nvSpPr>
            <p:spPr>
              <a:xfrm>
                <a:off x="4616907" y="1609017"/>
                <a:ext cx="770585" cy="974828"/>
              </a:xfrm>
              <a:custGeom>
                <a:avLst/>
                <a:gdLst/>
                <a:ahLst/>
                <a:cxnLst/>
                <a:rect l="l" t="t" r="r" b="b"/>
                <a:pathLst>
                  <a:path w="19619" h="24819" extrusionOk="0">
                    <a:moveTo>
                      <a:pt x="1" y="0"/>
                    </a:moveTo>
                    <a:lnTo>
                      <a:pt x="1" y="24818"/>
                    </a:lnTo>
                    <a:lnTo>
                      <a:pt x="19618" y="24818"/>
                    </a:lnTo>
                    <a:lnTo>
                      <a:pt x="1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4660346" y="1664004"/>
                <a:ext cx="683311" cy="864458"/>
              </a:xfrm>
              <a:custGeom>
                <a:avLst/>
                <a:gdLst/>
                <a:ahLst/>
                <a:cxnLst/>
                <a:rect l="l" t="t" r="r" b="b"/>
                <a:pathLst>
                  <a:path w="17397" h="22009" extrusionOk="0">
                    <a:moveTo>
                      <a:pt x="1" y="1"/>
                    </a:moveTo>
                    <a:lnTo>
                      <a:pt x="1" y="22009"/>
                    </a:lnTo>
                    <a:lnTo>
                      <a:pt x="17397" y="22009"/>
                    </a:lnTo>
                    <a:lnTo>
                      <a:pt x="17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4727273" y="1751591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197"/>
                    </a:moveTo>
                    <a:lnTo>
                      <a:pt x="3070" y="3070"/>
                    </a:lnTo>
                    <a:lnTo>
                      <a:pt x="206" y="3070"/>
                    </a:lnTo>
                    <a:lnTo>
                      <a:pt x="206" y="197"/>
                    </a:lnTo>
                    <a:close/>
                    <a:moveTo>
                      <a:pt x="1" y="1"/>
                    </a:moveTo>
                    <a:lnTo>
                      <a:pt x="1" y="3275"/>
                    </a:lnTo>
                    <a:lnTo>
                      <a:pt x="3275" y="3275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4888818" y="1760703"/>
                <a:ext cx="371801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9466" y="465"/>
                    </a:lnTo>
                    <a:lnTo>
                      <a:pt x="94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4888818" y="1852885"/>
                <a:ext cx="282798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7200" y="464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888818" y="1806617"/>
                <a:ext cx="242146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465" extrusionOk="0">
                    <a:moveTo>
                      <a:pt x="0" y="1"/>
                    </a:moveTo>
                    <a:lnTo>
                      <a:pt x="0" y="464"/>
                    </a:lnTo>
                    <a:lnTo>
                      <a:pt x="6165" y="464"/>
                    </a:lnTo>
                    <a:lnTo>
                      <a:pt x="61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4727273" y="1940118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206"/>
                    </a:moveTo>
                    <a:lnTo>
                      <a:pt x="3070" y="3078"/>
                    </a:lnTo>
                    <a:lnTo>
                      <a:pt x="206" y="3078"/>
                    </a:lnTo>
                    <a:lnTo>
                      <a:pt x="206" y="206"/>
                    </a:lnTo>
                    <a:close/>
                    <a:moveTo>
                      <a:pt x="1" y="0"/>
                    </a:moveTo>
                    <a:lnTo>
                      <a:pt x="1" y="3274"/>
                    </a:lnTo>
                    <a:lnTo>
                      <a:pt x="3275" y="3274"/>
                    </a:ln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4888818" y="1949230"/>
                <a:ext cx="273332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959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6959" y="464"/>
                    </a:lnTo>
                    <a:lnTo>
                      <a:pt x="69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4888818" y="2041372"/>
                <a:ext cx="338179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8609" y="465"/>
                    </a:lnTo>
                    <a:lnTo>
                      <a:pt x="8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4888818" y="1995458"/>
                <a:ext cx="242146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6165" y="465"/>
                    </a:lnTo>
                    <a:lnTo>
                      <a:pt x="61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4727273" y="2162972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205"/>
                    </a:moveTo>
                    <a:lnTo>
                      <a:pt x="3070" y="3069"/>
                    </a:lnTo>
                    <a:lnTo>
                      <a:pt x="206" y="3069"/>
                    </a:lnTo>
                    <a:lnTo>
                      <a:pt x="206" y="205"/>
                    </a:lnTo>
                    <a:close/>
                    <a:moveTo>
                      <a:pt x="1" y="0"/>
                    </a:moveTo>
                    <a:lnTo>
                      <a:pt x="1" y="3274"/>
                    </a:lnTo>
                    <a:lnTo>
                      <a:pt x="3275" y="3274"/>
                    </a:ln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4888818" y="2172084"/>
                <a:ext cx="202908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5166" y="464"/>
                    </a:lnTo>
                    <a:lnTo>
                      <a:pt x="516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4888818" y="2264227"/>
                <a:ext cx="341675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8699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8698" y="464"/>
                    </a:lnTo>
                    <a:lnTo>
                      <a:pt x="86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4888818" y="2218313"/>
                <a:ext cx="242146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6165" y="465"/>
                    </a:lnTo>
                    <a:lnTo>
                      <a:pt x="61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4727273" y="2368624"/>
                <a:ext cx="128634" cy="128634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3275" extrusionOk="0">
                    <a:moveTo>
                      <a:pt x="3070" y="206"/>
                    </a:moveTo>
                    <a:lnTo>
                      <a:pt x="3070" y="3070"/>
                    </a:lnTo>
                    <a:lnTo>
                      <a:pt x="206" y="3070"/>
                    </a:lnTo>
                    <a:lnTo>
                      <a:pt x="206" y="206"/>
                    </a:lnTo>
                    <a:close/>
                    <a:moveTo>
                      <a:pt x="1" y="1"/>
                    </a:moveTo>
                    <a:lnTo>
                      <a:pt x="1" y="3275"/>
                    </a:lnTo>
                    <a:lnTo>
                      <a:pt x="3275" y="3275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4888818" y="2377736"/>
                <a:ext cx="235508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465" extrusionOk="0">
                    <a:moveTo>
                      <a:pt x="0" y="1"/>
                    </a:moveTo>
                    <a:lnTo>
                      <a:pt x="0" y="465"/>
                    </a:lnTo>
                    <a:lnTo>
                      <a:pt x="5995" y="465"/>
                    </a:lnTo>
                    <a:lnTo>
                      <a:pt x="59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4888818" y="2469918"/>
                <a:ext cx="282798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7200" h="464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7200" y="464"/>
                    </a:lnTo>
                    <a:lnTo>
                      <a:pt x="7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4888818" y="2424003"/>
                <a:ext cx="313631" cy="18264"/>
              </a:xfrm>
              <a:custGeom>
                <a:avLst/>
                <a:gdLst/>
                <a:ahLst/>
                <a:cxnLst/>
                <a:rect l="l" t="t" r="r" b="b"/>
                <a:pathLst>
                  <a:path w="7985" h="465" extrusionOk="0">
                    <a:moveTo>
                      <a:pt x="0" y="0"/>
                    </a:moveTo>
                    <a:lnTo>
                      <a:pt x="0" y="464"/>
                    </a:lnTo>
                    <a:lnTo>
                      <a:pt x="7985" y="464"/>
                    </a:lnTo>
                    <a:lnTo>
                      <a:pt x="7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4834145" y="1608310"/>
                <a:ext cx="24588" cy="5573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419" extrusionOk="0">
                    <a:moveTo>
                      <a:pt x="625" y="0"/>
                    </a:moveTo>
                    <a:lnTo>
                      <a:pt x="1" y="18"/>
                    </a:lnTo>
                    <a:lnTo>
                      <a:pt x="358" y="1419"/>
                    </a:lnTo>
                    <a:lnTo>
                      <a:pt x="625" y="0"/>
                    </a:lnTo>
                    <a:close/>
                  </a:path>
                </a:pathLst>
              </a:custGeom>
              <a:solidFill>
                <a:srgbClr val="C4C9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4848166" y="1688906"/>
                <a:ext cx="345171" cy="13708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349" extrusionOk="0">
                    <a:moveTo>
                      <a:pt x="1" y="0"/>
                    </a:moveTo>
                    <a:lnTo>
                      <a:pt x="1" y="348"/>
                    </a:lnTo>
                    <a:lnTo>
                      <a:pt x="8788" y="348"/>
                    </a:lnTo>
                    <a:lnTo>
                      <a:pt x="8788" y="0"/>
                    </a:lnTo>
                    <a:close/>
                  </a:path>
                </a:pathLst>
              </a:custGeom>
              <a:solidFill>
                <a:srgbClr val="1A1F3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4848166" y="1475163"/>
                <a:ext cx="345171" cy="213787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5443" extrusionOk="0">
                    <a:moveTo>
                      <a:pt x="4515" y="919"/>
                    </a:moveTo>
                    <a:cubicBezTo>
                      <a:pt x="4747" y="919"/>
                      <a:pt x="4943" y="1107"/>
                      <a:pt x="4943" y="1338"/>
                    </a:cubicBezTo>
                    <a:cubicBezTo>
                      <a:pt x="4943" y="1570"/>
                      <a:pt x="4747" y="1767"/>
                      <a:pt x="4515" y="1767"/>
                    </a:cubicBezTo>
                    <a:cubicBezTo>
                      <a:pt x="4283" y="1767"/>
                      <a:pt x="4095" y="1570"/>
                      <a:pt x="4095" y="1338"/>
                    </a:cubicBezTo>
                    <a:cubicBezTo>
                      <a:pt x="4095" y="1107"/>
                      <a:pt x="4283" y="919"/>
                      <a:pt x="4515" y="919"/>
                    </a:cubicBezTo>
                    <a:close/>
                    <a:moveTo>
                      <a:pt x="4515" y="0"/>
                    </a:moveTo>
                    <a:cubicBezTo>
                      <a:pt x="3578" y="0"/>
                      <a:pt x="2811" y="768"/>
                      <a:pt x="2811" y="1704"/>
                    </a:cubicBezTo>
                    <a:lnTo>
                      <a:pt x="2811" y="2498"/>
                    </a:lnTo>
                    <a:lnTo>
                      <a:pt x="438" y="2498"/>
                    </a:lnTo>
                    <a:cubicBezTo>
                      <a:pt x="197" y="2498"/>
                      <a:pt x="1" y="2694"/>
                      <a:pt x="1" y="2935"/>
                    </a:cubicBezTo>
                    <a:lnTo>
                      <a:pt x="1" y="5442"/>
                    </a:lnTo>
                    <a:lnTo>
                      <a:pt x="8788" y="5442"/>
                    </a:lnTo>
                    <a:lnTo>
                      <a:pt x="8788" y="2935"/>
                    </a:lnTo>
                    <a:cubicBezTo>
                      <a:pt x="8788" y="2694"/>
                      <a:pt x="8592" y="2498"/>
                      <a:pt x="8351" y="2498"/>
                    </a:cubicBezTo>
                    <a:lnTo>
                      <a:pt x="6219" y="2498"/>
                    </a:lnTo>
                    <a:lnTo>
                      <a:pt x="6219" y="1704"/>
                    </a:lnTo>
                    <a:cubicBezTo>
                      <a:pt x="6219" y="768"/>
                      <a:pt x="5451" y="0"/>
                      <a:pt x="4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4722364" y="1732345"/>
                <a:ext cx="145130" cy="126866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230" extrusionOk="0">
                    <a:moveTo>
                      <a:pt x="3105" y="0"/>
                    </a:moveTo>
                    <a:lnTo>
                      <a:pt x="1339" y="2391"/>
                    </a:lnTo>
                    <a:lnTo>
                      <a:pt x="465" y="1615"/>
                    </a:lnTo>
                    <a:lnTo>
                      <a:pt x="1" y="2052"/>
                    </a:lnTo>
                    <a:lnTo>
                      <a:pt x="1428" y="3230"/>
                    </a:lnTo>
                    <a:lnTo>
                      <a:pt x="3694" y="375"/>
                    </a:lnTo>
                    <a:lnTo>
                      <a:pt x="3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4722364" y="1921186"/>
                <a:ext cx="145130" cy="126906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231" extrusionOk="0">
                    <a:moveTo>
                      <a:pt x="3105" y="1"/>
                    </a:moveTo>
                    <a:lnTo>
                      <a:pt x="1339" y="2392"/>
                    </a:lnTo>
                    <a:lnTo>
                      <a:pt x="465" y="1615"/>
                    </a:lnTo>
                    <a:lnTo>
                      <a:pt x="1" y="2053"/>
                    </a:lnTo>
                    <a:lnTo>
                      <a:pt x="1428" y="3230"/>
                    </a:lnTo>
                    <a:lnTo>
                      <a:pt x="3694" y="375"/>
                    </a:lnTo>
                    <a:lnTo>
                      <a:pt x="3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4722364" y="2134929"/>
                <a:ext cx="145130" cy="126866"/>
              </a:xfrm>
              <a:custGeom>
                <a:avLst/>
                <a:gdLst/>
                <a:ahLst/>
                <a:cxnLst/>
                <a:rect l="l" t="t" r="r" b="b"/>
                <a:pathLst>
                  <a:path w="3695" h="3230" extrusionOk="0">
                    <a:moveTo>
                      <a:pt x="3105" y="1"/>
                    </a:moveTo>
                    <a:lnTo>
                      <a:pt x="1339" y="2391"/>
                    </a:lnTo>
                    <a:lnTo>
                      <a:pt x="465" y="1615"/>
                    </a:lnTo>
                    <a:lnTo>
                      <a:pt x="1" y="2052"/>
                    </a:lnTo>
                    <a:lnTo>
                      <a:pt x="1428" y="3230"/>
                    </a:lnTo>
                    <a:lnTo>
                      <a:pt x="3694" y="375"/>
                    </a:lnTo>
                    <a:lnTo>
                      <a:pt x="31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0" name="Google Shape;390;p30"/>
          <p:cNvGrpSpPr/>
          <p:nvPr/>
        </p:nvGrpSpPr>
        <p:grpSpPr>
          <a:xfrm>
            <a:off x="2409314" y="1661796"/>
            <a:ext cx="1465017" cy="2660854"/>
            <a:chOff x="1063597" y="541030"/>
            <a:chExt cx="459743" cy="835040"/>
          </a:xfrm>
        </p:grpSpPr>
        <p:sp>
          <p:nvSpPr>
            <p:cNvPr id="391" name="Google Shape;391;p30"/>
            <p:cNvSpPr/>
            <p:nvPr/>
          </p:nvSpPr>
          <p:spPr>
            <a:xfrm>
              <a:off x="1063597" y="541030"/>
              <a:ext cx="459743" cy="835040"/>
            </a:xfrm>
            <a:custGeom>
              <a:avLst/>
              <a:gdLst/>
              <a:ahLst/>
              <a:cxnLst/>
              <a:rect l="l" t="t" r="r" b="b"/>
              <a:pathLst>
                <a:path w="11705" h="21260" extrusionOk="0">
                  <a:moveTo>
                    <a:pt x="1356" y="0"/>
                  </a:moveTo>
                  <a:lnTo>
                    <a:pt x="616" y="170"/>
                  </a:lnTo>
                  <a:lnTo>
                    <a:pt x="0" y="313"/>
                  </a:lnTo>
                  <a:lnTo>
                    <a:pt x="401" y="794"/>
                  </a:lnTo>
                  <a:lnTo>
                    <a:pt x="883" y="1383"/>
                  </a:lnTo>
                  <a:lnTo>
                    <a:pt x="901" y="1401"/>
                  </a:lnTo>
                  <a:lnTo>
                    <a:pt x="3506" y="2293"/>
                  </a:lnTo>
                  <a:lnTo>
                    <a:pt x="3024" y="3747"/>
                  </a:lnTo>
                  <a:cubicBezTo>
                    <a:pt x="3024" y="3747"/>
                    <a:pt x="2980" y="3908"/>
                    <a:pt x="2989" y="4077"/>
                  </a:cubicBezTo>
                  <a:cubicBezTo>
                    <a:pt x="2980" y="4202"/>
                    <a:pt x="3006" y="4300"/>
                    <a:pt x="3096" y="4372"/>
                  </a:cubicBezTo>
                  <a:cubicBezTo>
                    <a:pt x="3158" y="4443"/>
                    <a:pt x="3256" y="4497"/>
                    <a:pt x="3408" y="4505"/>
                  </a:cubicBezTo>
                  <a:cubicBezTo>
                    <a:pt x="3524" y="4532"/>
                    <a:pt x="3667" y="4559"/>
                    <a:pt x="3845" y="4577"/>
                  </a:cubicBezTo>
                  <a:cubicBezTo>
                    <a:pt x="4211" y="4613"/>
                    <a:pt x="4693" y="4675"/>
                    <a:pt x="5103" y="4728"/>
                  </a:cubicBezTo>
                  <a:cubicBezTo>
                    <a:pt x="4969" y="5005"/>
                    <a:pt x="4835" y="5308"/>
                    <a:pt x="4764" y="5567"/>
                  </a:cubicBezTo>
                  <a:cubicBezTo>
                    <a:pt x="4612" y="6192"/>
                    <a:pt x="5486" y="6495"/>
                    <a:pt x="5486" y="6495"/>
                  </a:cubicBezTo>
                  <a:lnTo>
                    <a:pt x="5486" y="7976"/>
                  </a:lnTo>
                  <a:cubicBezTo>
                    <a:pt x="4916" y="8422"/>
                    <a:pt x="4969" y="10045"/>
                    <a:pt x="4969" y="10045"/>
                  </a:cubicBezTo>
                  <a:lnTo>
                    <a:pt x="5272" y="13096"/>
                  </a:lnTo>
                  <a:lnTo>
                    <a:pt x="5620" y="13096"/>
                  </a:lnTo>
                  <a:lnTo>
                    <a:pt x="5790" y="19180"/>
                  </a:lnTo>
                  <a:cubicBezTo>
                    <a:pt x="5790" y="19234"/>
                    <a:pt x="5790" y="19314"/>
                    <a:pt x="5799" y="19412"/>
                  </a:cubicBezTo>
                  <a:lnTo>
                    <a:pt x="5799" y="19421"/>
                  </a:lnTo>
                  <a:cubicBezTo>
                    <a:pt x="5808" y="19466"/>
                    <a:pt x="5808" y="19502"/>
                    <a:pt x="5817" y="19546"/>
                  </a:cubicBezTo>
                  <a:cubicBezTo>
                    <a:pt x="5852" y="19850"/>
                    <a:pt x="5710" y="19903"/>
                    <a:pt x="5710" y="19903"/>
                  </a:cubicBezTo>
                  <a:cubicBezTo>
                    <a:pt x="5710" y="19903"/>
                    <a:pt x="5326" y="20028"/>
                    <a:pt x="4978" y="20153"/>
                  </a:cubicBezTo>
                  <a:cubicBezTo>
                    <a:pt x="4764" y="20224"/>
                    <a:pt x="4577" y="20305"/>
                    <a:pt x="4496" y="20349"/>
                  </a:cubicBezTo>
                  <a:cubicBezTo>
                    <a:pt x="4282" y="20474"/>
                    <a:pt x="4496" y="20554"/>
                    <a:pt x="4496" y="20554"/>
                  </a:cubicBezTo>
                  <a:cubicBezTo>
                    <a:pt x="4496" y="20554"/>
                    <a:pt x="5341" y="20543"/>
                    <a:pt x="5867" y="20543"/>
                  </a:cubicBezTo>
                  <a:cubicBezTo>
                    <a:pt x="5998" y="20543"/>
                    <a:pt x="6109" y="20544"/>
                    <a:pt x="6182" y="20545"/>
                  </a:cubicBezTo>
                  <a:cubicBezTo>
                    <a:pt x="6191" y="20546"/>
                    <a:pt x="6200" y="20546"/>
                    <a:pt x="6208" y="20546"/>
                  </a:cubicBezTo>
                  <a:cubicBezTo>
                    <a:pt x="6557" y="20546"/>
                    <a:pt x="6548" y="20189"/>
                    <a:pt x="6548" y="20189"/>
                  </a:cubicBezTo>
                  <a:lnTo>
                    <a:pt x="6548" y="20099"/>
                  </a:lnTo>
                  <a:lnTo>
                    <a:pt x="6548" y="19243"/>
                  </a:lnTo>
                  <a:lnTo>
                    <a:pt x="6548" y="13096"/>
                  </a:lnTo>
                  <a:lnTo>
                    <a:pt x="7547" y="13096"/>
                  </a:lnTo>
                  <a:lnTo>
                    <a:pt x="9394" y="19457"/>
                  </a:lnTo>
                  <a:lnTo>
                    <a:pt x="9430" y="19582"/>
                  </a:lnTo>
                  <a:lnTo>
                    <a:pt x="9439" y="19582"/>
                  </a:lnTo>
                  <a:cubicBezTo>
                    <a:pt x="9456" y="19662"/>
                    <a:pt x="9492" y="19778"/>
                    <a:pt x="9519" y="19885"/>
                  </a:cubicBezTo>
                  <a:cubicBezTo>
                    <a:pt x="9554" y="20046"/>
                    <a:pt x="9474" y="20197"/>
                    <a:pt x="9439" y="20260"/>
                  </a:cubicBezTo>
                  <a:cubicBezTo>
                    <a:pt x="9421" y="20278"/>
                    <a:pt x="9403" y="20296"/>
                    <a:pt x="9385" y="20313"/>
                  </a:cubicBezTo>
                  <a:cubicBezTo>
                    <a:pt x="9296" y="20376"/>
                    <a:pt x="9019" y="20563"/>
                    <a:pt x="8778" y="20742"/>
                  </a:cubicBezTo>
                  <a:cubicBezTo>
                    <a:pt x="8600" y="20867"/>
                    <a:pt x="8430" y="20991"/>
                    <a:pt x="8368" y="21063"/>
                  </a:cubicBezTo>
                  <a:cubicBezTo>
                    <a:pt x="8198" y="21250"/>
                    <a:pt x="8430" y="21259"/>
                    <a:pt x="8430" y="21259"/>
                  </a:cubicBezTo>
                  <a:cubicBezTo>
                    <a:pt x="8430" y="21259"/>
                    <a:pt x="9688" y="20867"/>
                    <a:pt x="10045" y="20777"/>
                  </a:cubicBezTo>
                  <a:cubicBezTo>
                    <a:pt x="10411" y="20688"/>
                    <a:pt x="10286" y="20331"/>
                    <a:pt x="10286" y="20331"/>
                  </a:cubicBezTo>
                  <a:lnTo>
                    <a:pt x="10259" y="20242"/>
                  </a:lnTo>
                  <a:lnTo>
                    <a:pt x="10027" y="19439"/>
                  </a:lnTo>
                  <a:lnTo>
                    <a:pt x="8618" y="13096"/>
                  </a:lnTo>
                  <a:lnTo>
                    <a:pt x="9019" y="13096"/>
                  </a:lnTo>
                  <a:cubicBezTo>
                    <a:pt x="9019" y="13096"/>
                    <a:pt x="8546" y="11999"/>
                    <a:pt x="8520" y="10304"/>
                  </a:cubicBezTo>
                  <a:cubicBezTo>
                    <a:pt x="8511" y="9564"/>
                    <a:pt x="8359" y="9028"/>
                    <a:pt x="8207" y="8663"/>
                  </a:cubicBezTo>
                  <a:cubicBezTo>
                    <a:pt x="8252" y="8645"/>
                    <a:pt x="8306" y="8645"/>
                    <a:pt x="8368" y="8645"/>
                  </a:cubicBezTo>
                  <a:cubicBezTo>
                    <a:pt x="8373" y="8645"/>
                    <a:pt x="8378" y="8646"/>
                    <a:pt x="8384" y="8646"/>
                  </a:cubicBezTo>
                  <a:cubicBezTo>
                    <a:pt x="8449" y="8646"/>
                    <a:pt x="8506" y="8596"/>
                    <a:pt x="8564" y="8538"/>
                  </a:cubicBezTo>
                  <a:lnTo>
                    <a:pt x="8591" y="8556"/>
                  </a:lnTo>
                  <a:cubicBezTo>
                    <a:pt x="8591" y="8556"/>
                    <a:pt x="9795" y="7164"/>
                    <a:pt x="10348" y="6629"/>
                  </a:cubicBezTo>
                  <a:cubicBezTo>
                    <a:pt x="10910" y="6084"/>
                    <a:pt x="10554" y="5781"/>
                    <a:pt x="10554" y="5781"/>
                  </a:cubicBezTo>
                  <a:cubicBezTo>
                    <a:pt x="10554" y="5781"/>
                    <a:pt x="9010" y="4381"/>
                    <a:pt x="8537" y="4042"/>
                  </a:cubicBezTo>
                  <a:cubicBezTo>
                    <a:pt x="8537" y="4042"/>
                    <a:pt x="8529" y="4033"/>
                    <a:pt x="8520" y="4006"/>
                  </a:cubicBezTo>
                  <a:lnTo>
                    <a:pt x="8520" y="4006"/>
                  </a:lnTo>
                  <a:lnTo>
                    <a:pt x="10313" y="4613"/>
                  </a:lnTo>
                  <a:lnTo>
                    <a:pt x="10848" y="4800"/>
                  </a:lnTo>
                  <a:lnTo>
                    <a:pt x="11223" y="4925"/>
                  </a:lnTo>
                  <a:lnTo>
                    <a:pt x="11704" y="3524"/>
                  </a:lnTo>
                  <a:lnTo>
                    <a:pt x="11330" y="3399"/>
                  </a:lnTo>
                  <a:lnTo>
                    <a:pt x="10795" y="3212"/>
                  </a:lnTo>
                  <a:lnTo>
                    <a:pt x="8832" y="2543"/>
                  </a:lnTo>
                  <a:cubicBezTo>
                    <a:pt x="8885" y="2159"/>
                    <a:pt x="8903" y="1767"/>
                    <a:pt x="8903" y="1374"/>
                  </a:cubicBezTo>
                  <a:cubicBezTo>
                    <a:pt x="8903" y="1133"/>
                    <a:pt x="8885" y="875"/>
                    <a:pt x="8743" y="678"/>
                  </a:cubicBezTo>
                  <a:cubicBezTo>
                    <a:pt x="8582" y="455"/>
                    <a:pt x="8297" y="366"/>
                    <a:pt x="8029" y="295"/>
                  </a:cubicBezTo>
                  <a:cubicBezTo>
                    <a:pt x="8011" y="295"/>
                    <a:pt x="7993" y="286"/>
                    <a:pt x="7975" y="286"/>
                  </a:cubicBezTo>
                  <a:cubicBezTo>
                    <a:pt x="7704" y="224"/>
                    <a:pt x="7424" y="167"/>
                    <a:pt x="7144" y="167"/>
                  </a:cubicBezTo>
                  <a:cubicBezTo>
                    <a:pt x="7019" y="167"/>
                    <a:pt x="6895" y="178"/>
                    <a:pt x="6771" y="206"/>
                  </a:cubicBezTo>
                  <a:cubicBezTo>
                    <a:pt x="6512" y="268"/>
                    <a:pt x="6031" y="500"/>
                    <a:pt x="5995" y="812"/>
                  </a:cubicBezTo>
                  <a:cubicBezTo>
                    <a:pt x="5968" y="991"/>
                    <a:pt x="6156" y="1115"/>
                    <a:pt x="6352" y="1196"/>
                  </a:cubicBezTo>
                  <a:cubicBezTo>
                    <a:pt x="6343" y="1223"/>
                    <a:pt x="6334" y="1249"/>
                    <a:pt x="6316" y="1267"/>
                  </a:cubicBezTo>
                  <a:cubicBezTo>
                    <a:pt x="6307" y="1294"/>
                    <a:pt x="6298" y="1321"/>
                    <a:pt x="6289" y="1338"/>
                  </a:cubicBezTo>
                  <a:cubicBezTo>
                    <a:pt x="6272" y="1347"/>
                    <a:pt x="6254" y="1356"/>
                    <a:pt x="6245" y="1365"/>
                  </a:cubicBezTo>
                  <a:cubicBezTo>
                    <a:pt x="6227" y="1383"/>
                    <a:pt x="6218" y="1410"/>
                    <a:pt x="6236" y="1428"/>
                  </a:cubicBezTo>
                  <a:cubicBezTo>
                    <a:pt x="6245" y="1428"/>
                    <a:pt x="6245" y="1428"/>
                    <a:pt x="6245" y="1437"/>
                  </a:cubicBezTo>
                  <a:cubicBezTo>
                    <a:pt x="6218" y="1499"/>
                    <a:pt x="6200" y="1562"/>
                    <a:pt x="6173" y="1633"/>
                  </a:cubicBezTo>
                  <a:lnTo>
                    <a:pt x="4505" y="1071"/>
                  </a:lnTo>
                  <a:cubicBezTo>
                    <a:pt x="4523" y="1017"/>
                    <a:pt x="4532" y="955"/>
                    <a:pt x="4532" y="901"/>
                  </a:cubicBezTo>
                  <a:cubicBezTo>
                    <a:pt x="4532" y="884"/>
                    <a:pt x="4532" y="857"/>
                    <a:pt x="4523" y="839"/>
                  </a:cubicBezTo>
                  <a:cubicBezTo>
                    <a:pt x="4514" y="821"/>
                    <a:pt x="4487" y="812"/>
                    <a:pt x="4469" y="803"/>
                  </a:cubicBezTo>
                  <a:cubicBezTo>
                    <a:pt x="4380" y="759"/>
                    <a:pt x="4291" y="768"/>
                    <a:pt x="4202" y="759"/>
                  </a:cubicBezTo>
                  <a:cubicBezTo>
                    <a:pt x="4122" y="759"/>
                    <a:pt x="4050" y="732"/>
                    <a:pt x="3979" y="732"/>
                  </a:cubicBezTo>
                  <a:cubicBezTo>
                    <a:pt x="3899" y="732"/>
                    <a:pt x="3827" y="759"/>
                    <a:pt x="3783" y="821"/>
                  </a:cubicBezTo>
                  <a:lnTo>
                    <a:pt x="1383" y="0"/>
                  </a:ln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2" name="Google Shape;392;p30"/>
            <p:cNvGrpSpPr/>
            <p:nvPr/>
          </p:nvGrpSpPr>
          <p:grpSpPr>
            <a:xfrm>
              <a:off x="1063760" y="541037"/>
              <a:ext cx="459418" cy="835019"/>
              <a:chOff x="1538412" y="541037"/>
              <a:chExt cx="459418" cy="835019"/>
            </a:xfrm>
          </p:grpSpPr>
          <p:sp>
            <p:nvSpPr>
              <p:cNvPr id="393" name="Google Shape;393;p30"/>
              <p:cNvSpPr/>
              <p:nvPr/>
            </p:nvSpPr>
            <p:spPr>
              <a:xfrm>
                <a:off x="1829255" y="1037884"/>
                <a:ext cx="103025" cy="272311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6933" extrusionOk="0">
                    <a:moveTo>
                      <a:pt x="0" y="0"/>
                    </a:moveTo>
                    <a:lnTo>
                      <a:pt x="2025" y="6932"/>
                    </a:lnTo>
                    <a:lnTo>
                      <a:pt x="2623" y="6834"/>
                    </a:lnTo>
                    <a:lnTo>
                      <a:pt x="1133" y="1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1758439" y="1029833"/>
                <a:ext cx="36842" cy="274393"/>
              </a:xfrm>
              <a:custGeom>
                <a:avLst/>
                <a:gdLst/>
                <a:ahLst/>
                <a:cxnLst/>
                <a:rect l="l" t="t" r="r" b="b"/>
                <a:pathLst>
                  <a:path w="938" h="6986" extrusionOk="0">
                    <a:moveTo>
                      <a:pt x="1" y="0"/>
                    </a:moveTo>
                    <a:lnTo>
                      <a:pt x="197" y="6985"/>
                    </a:lnTo>
                    <a:lnTo>
                      <a:pt x="938" y="6985"/>
                    </a:lnTo>
                    <a:lnTo>
                      <a:pt x="938" y="16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1731142" y="854267"/>
                <a:ext cx="161195" cy="201533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5131" extrusionOk="0">
                    <a:moveTo>
                      <a:pt x="571" y="1"/>
                    </a:moveTo>
                    <a:cubicBezTo>
                      <a:pt x="0" y="447"/>
                      <a:pt x="54" y="2079"/>
                      <a:pt x="54" y="2079"/>
                    </a:cubicBezTo>
                    <a:lnTo>
                      <a:pt x="357" y="5130"/>
                    </a:lnTo>
                    <a:lnTo>
                      <a:pt x="4104" y="5130"/>
                    </a:lnTo>
                    <a:cubicBezTo>
                      <a:pt x="4104" y="5130"/>
                      <a:pt x="3631" y="4033"/>
                      <a:pt x="3604" y="2329"/>
                    </a:cubicBezTo>
                    <a:cubicBezTo>
                      <a:pt x="3577" y="634"/>
                      <a:pt x="2846" y="1"/>
                      <a:pt x="28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1647719" y="587973"/>
                <a:ext cx="59623" cy="130401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3320" extrusionOk="0">
                    <a:moveTo>
                      <a:pt x="1080" y="1"/>
                    </a:moveTo>
                    <a:lnTo>
                      <a:pt x="242" y="2561"/>
                    </a:lnTo>
                    <a:cubicBezTo>
                      <a:pt x="242" y="2561"/>
                      <a:pt x="1" y="3293"/>
                      <a:pt x="661" y="3319"/>
                    </a:cubicBezTo>
                    <a:cubicBezTo>
                      <a:pt x="669" y="3320"/>
                      <a:pt x="676" y="3320"/>
                      <a:pt x="684" y="3320"/>
                    </a:cubicBezTo>
                    <a:cubicBezTo>
                      <a:pt x="1310" y="3320"/>
                      <a:pt x="1232" y="2222"/>
                      <a:pt x="1232" y="2222"/>
                    </a:cubicBezTo>
                    <a:lnTo>
                      <a:pt x="1517" y="153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538412" y="541037"/>
                <a:ext cx="444700" cy="188532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4800" extrusionOk="0">
                    <a:moveTo>
                      <a:pt x="1383" y="0"/>
                    </a:moveTo>
                    <a:lnTo>
                      <a:pt x="1357" y="9"/>
                    </a:lnTo>
                    <a:lnTo>
                      <a:pt x="1" y="313"/>
                    </a:lnTo>
                    <a:lnTo>
                      <a:pt x="884" y="1383"/>
                    </a:lnTo>
                    <a:lnTo>
                      <a:pt x="902" y="1401"/>
                    </a:lnTo>
                    <a:lnTo>
                      <a:pt x="10840" y="4800"/>
                    </a:lnTo>
                    <a:lnTo>
                      <a:pt x="11321" y="3399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538412" y="541391"/>
                <a:ext cx="53300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375" extrusionOk="0">
                    <a:moveTo>
                      <a:pt x="1357" y="0"/>
                    </a:moveTo>
                    <a:lnTo>
                      <a:pt x="616" y="170"/>
                    </a:lnTo>
                    <a:lnTo>
                      <a:pt x="1" y="304"/>
                    </a:lnTo>
                    <a:lnTo>
                      <a:pt x="402" y="785"/>
                    </a:lnTo>
                    <a:lnTo>
                      <a:pt x="884" y="1374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1943471" y="667507"/>
                <a:ext cx="39631" cy="62058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580" extrusionOk="0">
                    <a:moveTo>
                      <a:pt x="473" y="1"/>
                    </a:moveTo>
                    <a:lnTo>
                      <a:pt x="0" y="1402"/>
                    </a:lnTo>
                    <a:lnTo>
                      <a:pt x="527" y="1580"/>
                    </a:lnTo>
                    <a:lnTo>
                      <a:pt x="1008" y="179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1964130" y="674538"/>
                <a:ext cx="33700" cy="60291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535" extrusionOk="0">
                    <a:moveTo>
                      <a:pt x="482" y="0"/>
                    </a:moveTo>
                    <a:lnTo>
                      <a:pt x="1" y="1401"/>
                    </a:lnTo>
                    <a:lnTo>
                      <a:pt x="375" y="1535"/>
                    </a:lnTo>
                    <a:lnTo>
                      <a:pt x="857" y="134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1538412" y="548028"/>
                <a:ext cx="24234" cy="2423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617" extrusionOk="0">
                    <a:moveTo>
                      <a:pt x="616" y="1"/>
                    </a:moveTo>
                    <a:lnTo>
                      <a:pt x="1" y="135"/>
                    </a:lnTo>
                    <a:lnTo>
                      <a:pt x="402" y="616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1538412" y="553291"/>
                <a:ext cx="449963" cy="181541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4622" extrusionOk="0">
                    <a:moveTo>
                      <a:pt x="1" y="1"/>
                    </a:moveTo>
                    <a:lnTo>
                      <a:pt x="402" y="482"/>
                    </a:lnTo>
                    <a:lnTo>
                      <a:pt x="884" y="1071"/>
                    </a:lnTo>
                    <a:lnTo>
                      <a:pt x="902" y="1089"/>
                    </a:lnTo>
                    <a:lnTo>
                      <a:pt x="10313" y="4310"/>
                    </a:lnTo>
                    <a:lnTo>
                      <a:pt x="10840" y="4488"/>
                    </a:lnTo>
                    <a:lnTo>
                      <a:pt x="11214" y="4622"/>
                    </a:lnTo>
                    <a:lnTo>
                      <a:pt x="11455" y="39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A1F38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1801211" y="648615"/>
                <a:ext cx="35428" cy="5679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446" extrusionOk="0">
                    <a:moveTo>
                      <a:pt x="0" y="0"/>
                    </a:moveTo>
                    <a:lnTo>
                      <a:pt x="0" y="1445"/>
                    </a:lnTo>
                    <a:lnTo>
                      <a:pt x="901" y="1445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1719202" y="688913"/>
                <a:ext cx="167558" cy="165398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211" extrusionOk="0">
                    <a:moveTo>
                      <a:pt x="1500" y="0"/>
                    </a:moveTo>
                    <a:cubicBezTo>
                      <a:pt x="1152" y="0"/>
                      <a:pt x="920" y="223"/>
                      <a:pt x="920" y="223"/>
                    </a:cubicBezTo>
                    <a:cubicBezTo>
                      <a:pt x="920" y="223"/>
                      <a:pt x="322" y="1151"/>
                      <a:pt x="161" y="1811"/>
                    </a:cubicBezTo>
                    <a:cubicBezTo>
                      <a:pt x="1" y="2436"/>
                      <a:pt x="875" y="2739"/>
                      <a:pt x="875" y="2739"/>
                    </a:cubicBezTo>
                    <a:lnTo>
                      <a:pt x="875" y="4211"/>
                    </a:lnTo>
                    <a:lnTo>
                      <a:pt x="3150" y="4211"/>
                    </a:lnTo>
                    <a:cubicBezTo>
                      <a:pt x="3150" y="4211"/>
                      <a:pt x="3667" y="2534"/>
                      <a:pt x="3953" y="1427"/>
                    </a:cubicBezTo>
                    <a:cubicBezTo>
                      <a:pt x="3962" y="1383"/>
                      <a:pt x="3980" y="1329"/>
                      <a:pt x="3989" y="1285"/>
                    </a:cubicBezTo>
                    <a:cubicBezTo>
                      <a:pt x="4265" y="187"/>
                      <a:pt x="3641" y="170"/>
                      <a:pt x="3641" y="170"/>
                    </a:cubicBezTo>
                    <a:lnTo>
                      <a:pt x="3516" y="161"/>
                    </a:lnTo>
                    <a:lnTo>
                      <a:pt x="2927" y="125"/>
                    </a:lnTo>
                    <a:cubicBezTo>
                      <a:pt x="2927" y="125"/>
                      <a:pt x="1937" y="27"/>
                      <a:pt x="15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1653335" y="682864"/>
                <a:ext cx="140535" cy="49529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261" extrusionOk="0">
                    <a:moveTo>
                      <a:pt x="482" y="1"/>
                    </a:moveTo>
                    <a:cubicBezTo>
                      <a:pt x="388" y="1"/>
                      <a:pt x="139" y="30"/>
                      <a:pt x="81" y="333"/>
                    </a:cubicBezTo>
                    <a:cubicBezTo>
                      <a:pt x="1" y="707"/>
                      <a:pt x="108" y="895"/>
                      <a:pt x="911" y="966"/>
                    </a:cubicBezTo>
                    <a:cubicBezTo>
                      <a:pt x="1722" y="1046"/>
                      <a:pt x="3061" y="1260"/>
                      <a:pt x="3061" y="1260"/>
                    </a:cubicBezTo>
                    <a:cubicBezTo>
                      <a:pt x="3061" y="1260"/>
                      <a:pt x="3578" y="1225"/>
                      <a:pt x="3578" y="627"/>
                    </a:cubicBezTo>
                    <a:cubicBezTo>
                      <a:pt x="3578" y="154"/>
                      <a:pt x="3212" y="154"/>
                      <a:pt x="3212" y="154"/>
                    </a:cubicBezTo>
                    <a:lnTo>
                      <a:pt x="518" y="2"/>
                    </a:lnTo>
                    <a:cubicBezTo>
                      <a:pt x="518" y="2"/>
                      <a:pt x="505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1771322" y="554548"/>
                <a:ext cx="103850" cy="114258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909" extrusionOk="0">
                    <a:moveTo>
                      <a:pt x="1656" y="0"/>
                    </a:moveTo>
                    <a:cubicBezTo>
                      <a:pt x="1523" y="0"/>
                      <a:pt x="1374" y="20"/>
                      <a:pt x="1207" y="67"/>
                    </a:cubicBezTo>
                    <a:cubicBezTo>
                      <a:pt x="1207" y="67"/>
                      <a:pt x="984" y="156"/>
                      <a:pt x="743" y="415"/>
                    </a:cubicBezTo>
                    <a:cubicBezTo>
                      <a:pt x="619" y="540"/>
                      <a:pt x="494" y="709"/>
                      <a:pt x="387" y="932"/>
                    </a:cubicBezTo>
                    <a:cubicBezTo>
                      <a:pt x="297" y="1119"/>
                      <a:pt x="217" y="1343"/>
                      <a:pt x="164" y="1601"/>
                    </a:cubicBezTo>
                    <a:cubicBezTo>
                      <a:pt x="0" y="2507"/>
                      <a:pt x="92" y="2909"/>
                      <a:pt x="688" y="2909"/>
                    </a:cubicBezTo>
                    <a:cubicBezTo>
                      <a:pt x="873" y="2909"/>
                      <a:pt x="1106" y="2870"/>
                      <a:pt x="1395" y="2797"/>
                    </a:cubicBezTo>
                    <a:cubicBezTo>
                      <a:pt x="2617" y="2484"/>
                      <a:pt x="2644" y="691"/>
                      <a:pt x="2644" y="691"/>
                    </a:cubicBezTo>
                    <a:cubicBezTo>
                      <a:pt x="2644" y="691"/>
                      <a:pt x="2435" y="0"/>
                      <a:pt x="1656" y="0"/>
                    </a:cubicBez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1786483" y="570298"/>
                <a:ext cx="50511" cy="24666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628" extrusionOk="0">
                    <a:moveTo>
                      <a:pt x="537" y="0"/>
                    </a:moveTo>
                    <a:cubicBezTo>
                      <a:pt x="475" y="0"/>
                      <a:pt x="415" y="4"/>
                      <a:pt x="357" y="14"/>
                    </a:cubicBezTo>
                    <a:cubicBezTo>
                      <a:pt x="233" y="139"/>
                      <a:pt x="108" y="308"/>
                      <a:pt x="1" y="531"/>
                    </a:cubicBezTo>
                    <a:cubicBezTo>
                      <a:pt x="134" y="566"/>
                      <a:pt x="393" y="628"/>
                      <a:pt x="638" y="628"/>
                    </a:cubicBezTo>
                    <a:cubicBezTo>
                      <a:pt x="837" y="628"/>
                      <a:pt x="1026" y="587"/>
                      <a:pt x="1134" y="460"/>
                    </a:cubicBezTo>
                    <a:cubicBezTo>
                      <a:pt x="1134" y="460"/>
                      <a:pt x="1276" y="344"/>
                      <a:pt x="1285" y="130"/>
                    </a:cubicBezTo>
                    <a:cubicBezTo>
                      <a:pt x="1285" y="130"/>
                      <a:pt x="891" y="0"/>
                      <a:pt x="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1772107" y="547832"/>
                <a:ext cx="116026" cy="12344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143" extrusionOk="0">
                    <a:moveTo>
                      <a:pt x="1204" y="1"/>
                    </a:moveTo>
                    <a:cubicBezTo>
                      <a:pt x="1075" y="1"/>
                      <a:pt x="947" y="13"/>
                      <a:pt x="822" y="42"/>
                    </a:cubicBezTo>
                    <a:cubicBezTo>
                      <a:pt x="563" y="95"/>
                      <a:pt x="72" y="336"/>
                      <a:pt x="37" y="639"/>
                    </a:cubicBezTo>
                    <a:cubicBezTo>
                      <a:pt x="1" y="951"/>
                      <a:pt x="563" y="1103"/>
                      <a:pt x="804" y="1139"/>
                    </a:cubicBezTo>
                    <a:cubicBezTo>
                      <a:pt x="852" y="1145"/>
                      <a:pt x="901" y="1149"/>
                      <a:pt x="951" y="1149"/>
                    </a:cubicBezTo>
                    <a:cubicBezTo>
                      <a:pt x="1167" y="1149"/>
                      <a:pt x="1385" y="1081"/>
                      <a:pt x="1509" y="907"/>
                    </a:cubicBezTo>
                    <a:lnTo>
                      <a:pt x="1509" y="907"/>
                    </a:lnTo>
                    <a:cubicBezTo>
                      <a:pt x="1384" y="1478"/>
                      <a:pt x="1339" y="2031"/>
                      <a:pt x="1366" y="2611"/>
                    </a:cubicBezTo>
                    <a:cubicBezTo>
                      <a:pt x="1375" y="2673"/>
                      <a:pt x="1339" y="3012"/>
                      <a:pt x="1384" y="3057"/>
                    </a:cubicBezTo>
                    <a:cubicBezTo>
                      <a:pt x="1419" y="3093"/>
                      <a:pt x="1517" y="3075"/>
                      <a:pt x="1562" y="3101"/>
                    </a:cubicBezTo>
                    <a:cubicBezTo>
                      <a:pt x="1626" y="3132"/>
                      <a:pt x="1689" y="3143"/>
                      <a:pt x="1753" y="3143"/>
                    </a:cubicBezTo>
                    <a:cubicBezTo>
                      <a:pt x="1860" y="3143"/>
                      <a:pt x="1968" y="3111"/>
                      <a:pt x="2079" y="3084"/>
                    </a:cubicBezTo>
                    <a:cubicBezTo>
                      <a:pt x="2160" y="3061"/>
                      <a:pt x="2245" y="3043"/>
                      <a:pt x="2334" y="3043"/>
                    </a:cubicBezTo>
                    <a:cubicBezTo>
                      <a:pt x="2423" y="3043"/>
                      <a:pt x="2517" y="3061"/>
                      <a:pt x="2615" y="3110"/>
                    </a:cubicBezTo>
                    <a:cubicBezTo>
                      <a:pt x="2625" y="3121"/>
                      <a:pt x="2642" y="3125"/>
                      <a:pt x="2657" y="3125"/>
                    </a:cubicBezTo>
                    <a:cubicBezTo>
                      <a:pt x="2668" y="3125"/>
                      <a:pt x="2679" y="3123"/>
                      <a:pt x="2686" y="3119"/>
                    </a:cubicBezTo>
                    <a:cubicBezTo>
                      <a:pt x="2740" y="3101"/>
                      <a:pt x="2766" y="3039"/>
                      <a:pt x="2775" y="2985"/>
                    </a:cubicBezTo>
                    <a:cubicBezTo>
                      <a:pt x="2891" y="2397"/>
                      <a:pt x="2954" y="1799"/>
                      <a:pt x="2945" y="1201"/>
                    </a:cubicBezTo>
                    <a:cubicBezTo>
                      <a:pt x="2945" y="969"/>
                      <a:pt x="2927" y="711"/>
                      <a:pt x="2793" y="514"/>
                    </a:cubicBezTo>
                    <a:cubicBezTo>
                      <a:pt x="2633" y="291"/>
                      <a:pt x="2347" y="193"/>
                      <a:pt x="2071" y="131"/>
                    </a:cubicBezTo>
                    <a:cubicBezTo>
                      <a:pt x="2053" y="122"/>
                      <a:pt x="2044" y="122"/>
                      <a:pt x="2026" y="122"/>
                    </a:cubicBezTo>
                    <a:cubicBezTo>
                      <a:pt x="1753" y="55"/>
                      <a:pt x="1476" y="1"/>
                      <a:pt x="1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1818375" y="607886"/>
                <a:ext cx="19325" cy="177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51" extrusionOk="0">
                    <a:moveTo>
                      <a:pt x="245" y="0"/>
                    </a:moveTo>
                    <a:cubicBezTo>
                      <a:pt x="133" y="0"/>
                      <a:pt x="35" y="84"/>
                      <a:pt x="18" y="199"/>
                    </a:cubicBezTo>
                    <a:cubicBezTo>
                      <a:pt x="0" y="315"/>
                      <a:pt x="90" y="431"/>
                      <a:pt x="215" y="448"/>
                    </a:cubicBezTo>
                    <a:cubicBezTo>
                      <a:pt x="226" y="450"/>
                      <a:pt x="238" y="451"/>
                      <a:pt x="249" y="451"/>
                    </a:cubicBezTo>
                    <a:cubicBezTo>
                      <a:pt x="360" y="451"/>
                      <a:pt x="457" y="374"/>
                      <a:pt x="473" y="261"/>
                    </a:cubicBezTo>
                    <a:cubicBezTo>
                      <a:pt x="491" y="136"/>
                      <a:pt x="402" y="20"/>
                      <a:pt x="277" y="2"/>
                    </a:cubicBezTo>
                    <a:cubicBezTo>
                      <a:pt x="266" y="1"/>
                      <a:pt x="256" y="0"/>
                      <a:pt x="245" y="0"/>
                    </a:cubicBez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1778077" y="688913"/>
                <a:ext cx="79223" cy="31933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813" extrusionOk="0">
                    <a:moveTo>
                      <a:pt x="1" y="0"/>
                    </a:moveTo>
                    <a:cubicBezTo>
                      <a:pt x="99" y="161"/>
                      <a:pt x="313" y="357"/>
                      <a:pt x="366" y="464"/>
                    </a:cubicBezTo>
                    <a:cubicBezTo>
                      <a:pt x="402" y="544"/>
                      <a:pt x="438" y="633"/>
                      <a:pt x="500" y="696"/>
                    </a:cubicBezTo>
                    <a:cubicBezTo>
                      <a:pt x="580" y="776"/>
                      <a:pt x="696" y="803"/>
                      <a:pt x="812" y="812"/>
                    </a:cubicBezTo>
                    <a:cubicBezTo>
                      <a:pt x="824" y="812"/>
                      <a:pt x="835" y="813"/>
                      <a:pt x="847" y="813"/>
                    </a:cubicBezTo>
                    <a:cubicBezTo>
                      <a:pt x="1084" y="813"/>
                      <a:pt x="1312" y="725"/>
                      <a:pt x="1508" y="598"/>
                    </a:cubicBezTo>
                    <a:cubicBezTo>
                      <a:pt x="1696" y="473"/>
                      <a:pt x="1856" y="321"/>
                      <a:pt x="2017" y="161"/>
                    </a:cubicBezTo>
                    <a:lnTo>
                      <a:pt x="1428" y="125"/>
                    </a:lnTo>
                    <a:cubicBezTo>
                      <a:pt x="1428" y="125"/>
                      <a:pt x="438" y="27"/>
                      <a:pt x="63" y="0"/>
                    </a:cubicBezTo>
                    <a:close/>
                  </a:path>
                </a:pathLst>
              </a:custGeom>
              <a:solidFill>
                <a:srgbClr val="FCC3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1684521" y="570063"/>
                <a:ext cx="31579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485" extrusionOk="0">
                    <a:moveTo>
                      <a:pt x="284" y="0"/>
                    </a:moveTo>
                    <a:cubicBezTo>
                      <a:pt x="273" y="0"/>
                      <a:pt x="262" y="1"/>
                      <a:pt x="250" y="2"/>
                    </a:cubicBezTo>
                    <a:cubicBezTo>
                      <a:pt x="179" y="2"/>
                      <a:pt x="99" y="29"/>
                      <a:pt x="54" y="82"/>
                    </a:cubicBezTo>
                    <a:cubicBezTo>
                      <a:pt x="10" y="145"/>
                      <a:pt x="1" y="234"/>
                      <a:pt x="54" y="287"/>
                    </a:cubicBezTo>
                    <a:cubicBezTo>
                      <a:pt x="72" y="305"/>
                      <a:pt x="99" y="323"/>
                      <a:pt x="126" y="332"/>
                    </a:cubicBezTo>
                    <a:cubicBezTo>
                      <a:pt x="179" y="368"/>
                      <a:pt x="241" y="394"/>
                      <a:pt x="295" y="421"/>
                    </a:cubicBezTo>
                    <a:cubicBezTo>
                      <a:pt x="331" y="439"/>
                      <a:pt x="366" y="457"/>
                      <a:pt x="402" y="475"/>
                    </a:cubicBezTo>
                    <a:cubicBezTo>
                      <a:pt x="428" y="482"/>
                      <a:pt x="456" y="485"/>
                      <a:pt x="485" y="485"/>
                    </a:cubicBezTo>
                    <a:cubicBezTo>
                      <a:pt x="523" y="485"/>
                      <a:pt x="562" y="480"/>
                      <a:pt x="598" y="475"/>
                    </a:cubicBezTo>
                    <a:cubicBezTo>
                      <a:pt x="652" y="457"/>
                      <a:pt x="705" y="439"/>
                      <a:pt x="741" y="403"/>
                    </a:cubicBezTo>
                    <a:cubicBezTo>
                      <a:pt x="795" y="341"/>
                      <a:pt x="804" y="252"/>
                      <a:pt x="804" y="162"/>
                    </a:cubicBezTo>
                    <a:cubicBezTo>
                      <a:pt x="804" y="145"/>
                      <a:pt x="804" y="127"/>
                      <a:pt x="795" y="109"/>
                    </a:cubicBezTo>
                    <a:cubicBezTo>
                      <a:pt x="786" y="82"/>
                      <a:pt x="768" y="73"/>
                      <a:pt x="741" y="64"/>
                    </a:cubicBezTo>
                    <a:cubicBezTo>
                      <a:pt x="652" y="29"/>
                      <a:pt x="572" y="38"/>
                      <a:pt x="473" y="29"/>
                    </a:cubicBezTo>
                    <a:cubicBezTo>
                      <a:pt x="412" y="21"/>
                      <a:pt x="351" y="0"/>
                      <a:pt x="284" y="0"/>
                    </a:cubicBez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1824109" y="852539"/>
                <a:ext cx="58759" cy="37549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956" extrusionOk="0">
                    <a:moveTo>
                      <a:pt x="1086" y="0"/>
                    </a:moveTo>
                    <a:lnTo>
                      <a:pt x="863" y="286"/>
                    </a:lnTo>
                    <a:cubicBezTo>
                      <a:pt x="863" y="286"/>
                      <a:pt x="643" y="226"/>
                      <a:pt x="432" y="226"/>
                    </a:cubicBezTo>
                    <a:cubicBezTo>
                      <a:pt x="253" y="226"/>
                      <a:pt x="79" y="269"/>
                      <a:pt x="51" y="428"/>
                    </a:cubicBezTo>
                    <a:cubicBezTo>
                      <a:pt x="0" y="709"/>
                      <a:pt x="148" y="955"/>
                      <a:pt x="366" y="955"/>
                    </a:cubicBezTo>
                    <a:cubicBezTo>
                      <a:pt x="418" y="955"/>
                      <a:pt x="474" y="941"/>
                      <a:pt x="532" y="910"/>
                    </a:cubicBezTo>
                    <a:cubicBezTo>
                      <a:pt x="808" y="764"/>
                      <a:pt x="877" y="722"/>
                      <a:pt x="1041" y="722"/>
                    </a:cubicBezTo>
                    <a:cubicBezTo>
                      <a:pt x="1058" y="722"/>
                      <a:pt x="1076" y="722"/>
                      <a:pt x="1094" y="723"/>
                    </a:cubicBezTo>
                    <a:cubicBezTo>
                      <a:pt x="1096" y="723"/>
                      <a:pt x="1098" y="723"/>
                      <a:pt x="1100" y="723"/>
                    </a:cubicBezTo>
                    <a:cubicBezTo>
                      <a:pt x="1295" y="723"/>
                      <a:pt x="1496" y="295"/>
                      <a:pt x="1496" y="295"/>
                    </a:cubicBez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1827487" y="695904"/>
                <a:ext cx="139160" cy="181541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622" extrusionOk="0">
                    <a:moveTo>
                      <a:pt x="877" y="0"/>
                    </a:moveTo>
                    <a:cubicBezTo>
                      <a:pt x="601" y="0"/>
                      <a:pt x="455" y="313"/>
                      <a:pt x="455" y="313"/>
                    </a:cubicBezTo>
                    <a:cubicBezTo>
                      <a:pt x="0" y="857"/>
                      <a:pt x="545" y="1223"/>
                      <a:pt x="545" y="1223"/>
                    </a:cubicBezTo>
                    <a:lnTo>
                      <a:pt x="2133" y="2311"/>
                    </a:lnTo>
                    <a:lnTo>
                      <a:pt x="803" y="4184"/>
                    </a:lnTo>
                    <a:lnTo>
                      <a:pt x="1223" y="4622"/>
                    </a:lnTo>
                    <a:cubicBezTo>
                      <a:pt x="1223" y="4622"/>
                      <a:pt x="2427" y="3230"/>
                      <a:pt x="2989" y="2686"/>
                    </a:cubicBezTo>
                    <a:cubicBezTo>
                      <a:pt x="3542" y="2150"/>
                      <a:pt x="3194" y="1847"/>
                      <a:pt x="3194" y="1847"/>
                    </a:cubicBezTo>
                    <a:cubicBezTo>
                      <a:pt x="3194" y="1847"/>
                      <a:pt x="1642" y="438"/>
                      <a:pt x="1169" y="108"/>
                    </a:cubicBezTo>
                    <a:cubicBezTo>
                      <a:pt x="1060" y="30"/>
                      <a:pt x="962" y="0"/>
                      <a:pt x="8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1706241" y="1292945"/>
                <a:ext cx="89710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1412" extrusionOk="0">
                    <a:moveTo>
                      <a:pt x="1517" y="1"/>
                    </a:moveTo>
                    <a:cubicBezTo>
                      <a:pt x="1517" y="1"/>
                      <a:pt x="1508" y="188"/>
                      <a:pt x="1535" y="402"/>
                    </a:cubicBezTo>
                    <a:cubicBezTo>
                      <a:pt x="1580" y="706"/>
                      <a:pt x="1437" y="768"/>
                      <a:pt x="1437" y="768"/>
                    </a:cubicBezTo>
                    <a:cubicBezTo>
                      <a:pt x="1437" y="768"/>
                      <a:pt x="1044" y="884"/>
                      <a:pt x="697" y="1009"/>
                    </a:cubicBezTo>
                    <a:cubicBezTo>
                      <a:pt x="491" y="1089"/>
                      <a:pt x="295" y="1161"/>
                      <a:pt x="215" y="1214"/>
                    </a:cubicBezTo>
                    <a:cubicBezTo>
                      <a:pt x="1" y="1339"/>
                      <a:pt x="215" y="1410"/>
                      <a:pt x="215" y="1410"/>
                    </a:cubicBezTo>
                    <a:cubicBezTo>
                      <a:pt x="215" y="1410"/>
                      <a:pt x="802" y="1402"/>
                      <a:pt x="1304" y="1402"/>
                    </a:cubicBezTo>
                    <a:cubicBezTo>
                      <a:pt x="1555" y="1402"/>
                      <a:pt x="1785" y="1404"/>
                      <a:pt x="1910" y="1410"/>
                    </a:cubicBezTo>
                    <a:cubicBezTo>
                      <a:pt x="1919" y="1411"/>
                      <a:pt x="1927" y="1411"/>
                      <a:pt x="1935" y="1411"/>
                    </a:cubicBezTo>
                    <a:cubicBezTo>
                      <a:pt x="2284" y="1411"/>
                      <a:pt x="2267" y="1054"/>
                      <a:pt x="2267" y="1054"/>
                    </a:cubicBezTo>
                    <a:lnTo>
                      <a:pt x="2267" y="108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706241" y="1330454"/>
                <a:ext cx="8971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457" extrusionOk="0">
                    <a:moveTo>
                      <a:pt x="2267" y="0"/>
                    </a:moveTo>
                    <a:cubicBezTo>
                      <a:pt x="2240" y="0"/>
                      <a:pt x="2204" y="0"/>
                      <a:pt x="2177" y="9"/>
                    </a:cubicBezTo>
                    <a:cubicBezTo>
                      <a:pt x="2070" y="18"/>
                      <a:pt x="1981" y="63"/>
                      <a:pt x="1883" y="107"/>
                    </a:cubicBezTo>
                    <a:cubicBezTo>
                      <a:pt x="1627" y="201"/>
                      <a:pt x="1353" y="251"/>
                      <a:pt x="1080" y="251"/>
                    </a:cubicBezTo>
                    <a:cubicBezTo>
                      <a:pt x="963" y="251"/>
                      <a:pt x="847" y="242"/>
                      <a:pt x="732" y="223"/>
                    </a:cubicBezTo>
                    <a:cubicBezTo>
                      <a:pt x="697" y="215"/>
                      <a:pt x="652" y="206"/>
                      <a:pt x="643" y="170"/>
                    </a:cubicBezTo>
                    <a:cubicBezTo>
                      <a:pt x="634" y="143"/>
                      <a:pt x="652" y="116"/>
                      <a:pt x="670" y="99"/>
                    </a:cubicBezTo>
                    <a:cubicBezTo>
                      <a:pt x="679" y="81"/>
                      <a:pt x="688" y="72"/>
                      <a:pt x="697" y="54"/>
                    </a:cubicBezTo>
                    <a:lnTo>
                      <a:pt x="697" y="54"/>
                    </a:lnTo>
                    <a:cubicBezTo>
                      <a:pt x="491" y="134"/>
                      <a:pt x="295" y="206"/>
                      <a:pt x="215" y="259"/>
                    </a:cubicBezTo>
                    <a:cubicBezTo>
                      <a:pt x="1" y="384"/>
                      <a:pt x="215" y="455"/>
                      <a:pt x="215" y="455"/>
                    </a:cubicBezTo>
                    <a:cubicBezTo>
                      <a:pt x="215" y="455"/>
                      <a:pt x="802" y="447"/>
                      <a:pt x="1304" y="447"/>
                    </a:cubicBezTo>
                    <a:cubicBezTo>
                      <a:pt x="1555" y="447"/>
                      <a:pt x="1785" y="449"/>
                      <a:pt x="1910" y="455"/>
                    </a:cubicBezTo>
                    <a:cubicBezTo>
                      <a:pt x="1919" y="456"/>
                      <a:pt x="1927" y="456"/>
                      <a:pt x="1935" y="456"/>
                    </a:cubicBezTo>
                    <a:cubicBezTo>
                      <a:pt x="2284" y="456"/>
                      <a:pt x="2267" y="99"/>
                      <a:pt x="2267" y="99"/>
                    </a:cubicBezTo>
                    <a:lnTo>
                      <a:pt x="2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860401" y="1304178"/>
                <a:ext cx="86607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830" extrusionOk="0">
                    <a:moveTo>
                      <a:pt x="1821" y="0"/>
                    </a:moveTo>
                    <a:lnTo>
                      <a:pt x="1196" y="27"/>
                    </a:lnTo>
                    <a:cubicBezTo>
                      <a:pt x="1196" y="27"/>
                      <a:pt x="1259" y="250"/>
                      <a:pt x="1312" y="464"/>
                    </a:cubicBezTo>
                    <a:cubicBezTo>
                      <a:pt x="1348" y="616"/>
                      <a:pt x="1277" y="768"/>
                      <a:pt x="1232" y="839"/>
                    </a:cubicBezTo>
                    <a:cubicBezTo>
                      <a:pt x="1223" y="857"/>
                      <a:pt x="1205" y="875"/>
                      <a:pt x="1179" y="884"/>
                    </a:cubicBezTo>
                    <a:cubicBezTo>
                      <a:pt x="1089" y="946"/>
                      <a:pt x="822" y="1133"/>
                      <a:pt x="572" y="1312"/>
                    </a:cubicBezTo>
                    <a:cubicBezTo>
                      <a:pt x="394" y="1446"/>
                      <a:pt x="233" y="1570"/>
                      <a:pt x="170" y="1642"/>
                    </a:cubicBezTo>
                    <a:cubicBezTo>
                      <a:pt x="1" y="1820"/>
                      <a:pt x="224" y="1829"/>
                      <a:pt x="224" y="1829"/>
                    </a:cubicBezTo>
                    <a:cubicBezTo>
                      <a:pt x="224" y="1829"/>
                      <a:pt x="1482" y="1446"/>
                      <a:pt x="1848" y="1356"/>
                    </a:cubicBezTo>
                    <a:cubicBezTo>
                      <a:pt x="2204" y="1258"/>
                      <a:pt x="2089" y="901"/>
                      <a:pt x="2089" y="901"/>
                    </a:cubicBez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FBBD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860401" y="1336071"/>
                <a:ext cx="86607" cy="3998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018" extrusionOk="0">
                    <a:moveTo>
                      <a:pt x="2062" y="0"/>
                    </a:moveTo>
                    <a:cubicBezTo>
                      <a:pt x="2035" y="9"/>
                      <a:pt x="1999" y="18"/>
                      <a:pt x="1973" y="36"/>
                    </a:cubicBezTo>
                    <a:cubicBezTo>
                      <a:pt x="1883" y="80"/>
                      <a:pt x="1803" y="152"/>
                      <a:pt x="1714" y="214"/>
                    </a:cubicBezTo>
                    <a:cubicBezTo>
                      <a:pt x="1411" y="455"/>
                      <a:pt x="1036" y="607"/>
                      <a:pt x="643" y="651"/>
                    </a:cubicBezTo>
                    <a:cubicBezTo>
                      <a:pt x="608" y="651"/>
                      <a:pt x="572" y="651"/>
                      <a:pt x="554" y="625"/>
                    </a:cubicBezTo>
                    <a:cubicBezTo>
                      <a:pt x="536" y="598"/>
                      <a:pt x="545" y="571"/>
                      <a:pt x="554" y="544"/>
                    </a:cubicBezTo>
                    <a:cubicBezTo>
                      <a:pt x="554" y="535"/>
                      <a:pt x="563" y="518"/>
                      <a:pt x="572" y="500"/>
                    </a:cubicBezTo>
                    <a:lnTo>
                      <a:pt x="572" y="500"/>
                    </a:lnTo>
                    <a:cubicBezTo>
                      <a:pt x="394" y="634"/>
                      <a:pt x="233" y="758"/>
                      <a:pt x="170" y="830"/>
                    </a:cubicBezTo>
                    <a:cubicBezTo>
                      <a:pt x="1" y="1008"/>
                      <a:pt x="224" y="1017"/>
                      <a:pt x="224" y="1017"/>
                    </a:cubicBezTo>
                    <a:cubicBezTo>
                      <a:pt x="224" y="1017"/>
                      <a:pt x="1482" y="634"/>
                      <a:pt x="1848" y="544"/>
                    </a:cubicBezTo>
                    <a:cubicBezTo>
                      <a:pt x="2204" y="446"/>
                      <a:pt x="2089" y="89"/>
                      <a:pt x="2089" y="89"/>
                    </a:cubicBezTo>
                    <a:lnTo>
                      <a:pt x="2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18" name="Google Shape;418;p30"/>
          <p:cNvSpPr txBox="1">
            <a:spLocks noGrp="1"/>
          </p:cNvSpPr>
          <p:nvPr>
            <p:ph type="ctrTitle"/>
          </p:nvPr>
        </p:nvSpPr>
        <p:spPr>
          <a:xfrm>
            <a:off x="3823977" y="206758"/>
            <a:ext cx="5760344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RESUME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CLASSIFICATION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3927269" y="1315457"/>
            <a:ext cx="203697" cy="202300"/>
          </a:xfrm>
          <a:custGeom>
            <a:avLst/>
            <a:gdLst/>
            <a:ahLst/>
            <a:cxnLst/>
            <a:rect l="l" t="t" r="r" b="b"/>
            <a:pathLst>
              <a:path w="3245" h="3223" extrusionOk="0">
                <a:moveTo>
                  <a:pt x="651" y="0"/>
                </a:moveTo>
                <a:cubicBezTo>
                  <a:pt x="626" y="0"/>
                  <a:pt x="222" y="404"/>
                  <a:pt x="179" y="430"/>
                </a:cubicBezTo>
                <a:lnTo>
                  <a:pt x="1169" y="1509"/>
                </a:lnTo>
                <a:lnTo>
                  <a:pt x="1" y="2571"/>
                </a:lnTo>
                <a:cubicBezTo>
                  <a:pt x="1" y="2580"/>
                  <a:pt x="438" y="3017"/>
                  <a:pt x="429" y="3044"/>
                </a:cubicBezTo>
                <a:lnTo>
                  <a:pt x="1598" y="1982"/>
                </a:lnTo>
                <a:lnTo>
                  <a:pt x="2730" y="3222"/>
                </a:lnTo>
                <a:lnTo>
                  <a:pt x="2730" y="3222"/>
                </a:lnTo>
                <a:cubicBezTo>
                  <a:pt x="2739" y="3213"/>
                  <a:pt x="3142" y="2803"/>
                  <a:pt x="3193" y="2803"/>
                </a:cubicBezTo>
                <a:cubicBezTo>
                  <a:pt x="3193" y="2803"/>
                  <a:pt x="3194" y="2803"/>
                  <a:pt x="3194" y="2803"/>
                </a:cubicBezTo>
                <a:lnTo>
                  <a:pt x="2061" y="1554"/>
                </a:lnTo>
                <a:lnTo>
                  <a:pt x="3230" y="492"/>
                </a:lnTo>
                <a:cubicBezTo>
                  <a:pt x="3231" y="493"/>
                  <a:pt x="3231" y="493"/>
                  <a:pt x="3232" y="493"/>
                </a:cubicBezTo>
                <a:cubicBezTo>
                  <a:pt x="3244" y="493"/>
                  <a:pt x="2867" y="25"/>
                  <a:pt x="2808" y="25"/>
                </a:cubicBezTo>
                <a:cubicBezTo>
                  <a:pt x="2805" y="25"/>
                  <a:pt x="2803" y="26"/>
                  <a:pt x="2802" y="28"/>
                </a:cubicBezTo>
                <a:lnTo>
                  <a:pt x="1633" y="1090"/>
                </a:lnTo>
                <a:lnTo>
                  <a:pt x="652" y="2"/>
                </a:lnTo>
                <a:cubicBezTo>
                  <a:pt x="652" y="1"/>
                  <a:pt x="651" y="0"/>
                  <a:pt x="651" y="0"/>
                </a:cubicBezTo>
                <a:close/>
                <a:moveTo>
                  <a:pt x="2730" y="3222"/>
                </a:moveTo>
                <a:cubicBezTo>
                  <a:pt x="2730" y="3222"/>
                  <a:pt x="2730" y="3222"/>
                  <a:pt x="2730" y="3222"/>
                </a:cubicBezTo>
                <a:cubicBezTo>
                  <a:pt x="2730" y="3222"/>
                  <a:pt x="2730" y="3222"/>
                  <a:pt x="2730" y="3222"/>
                </a:cubicBezTo>
                <a:lnTo>
                  <a:pt x="2730" y="3222"/>
                </a:lnTo>
                <a:close/>
              </a:path>
            </a:pathLst>
          </a:custGeom>
          <a:solidFill>
            <a:srgbClr val="FC6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30"/>
          <p:cNvSpPr/>
          <p:nvPr/>
        </p:nvSpPr>
        <p:spPr>
          <a:xfrm>
            <a:off x="1171519" y="811857"/>
            <a:ext cx="203697" cy="202300"/>
          </a:xfrm>
          <a:custGeom>
            <a:avLst/>
            <a:gdLst/>
            <a:ahLst/>
            <a:cxnLst/>
            <a:rect l="l" t="t" r="r" b="b"/>
            <a:pathLst>
              <a:path w="3245" h="3223" extrusionOk="0">
                <a:moveTo>
                  <a:pt x="651" y="0"/>
                </a:moveTo>
                <a:cubicBezTo>
                  <a:pt x="626" y="0"/>
                  <a:pt x="222" y="404"/>
                  <a:pt x="179" y="430"/>
                </a:cubicBezTo>
                <a:lnTo>
                  <a:pt x="1169" y="1509"/>
                </a:lnTo>
                <a:lnTo>
                  <a:pt x="1" y="2571"/>
                </a:lnTo>
                <a:cubicBezTo>
                  <a:pt x="1" y="2580"/>
                  <a:pt x="438" y="3017"/>
                  <a:pt x="429" y="3044"/>
                </a:cubicBezTo>
                <a:lnTo>
                  <a:pt x="1598" y="1982"/>
                </a:lnTo>
                <a:lnTo>
                  <a:pt x="2730" y="3222"/>
                </a:lnTo>
                <a:lnTo>
                  <a:pt x="2730" y="3222"/>
                </a:lnTo>
                <a:cubicBezTo>
                  <a:pt x="2739" y="3213"/>
                  <a:pt x="3142" y="2803"/>
                  <a:pt x="3193" y="2803"/>
                </a:cubicBezTo>
                <a:cubicBezTo>
                  <a:pt x="3193" y="2803"/>
                  <a:pt x="3194" y="2803"/>
                  <a:pt x="3194" y="2803"/>
                </a:cubicBezTo>
                <a:lnTo>
                  <a:pt x="2061" y="1554"/>
                </a:lnTo>
                <a:lnTo>
                  <a:pt x="3230" y="492"/>
                </a:lnTo>
                <a:cubicBezTo>
                  <a:pt x="3231" y="493"/>
                  <a:pt x="3231" y="493"/>
                  <a:pt x="3232" y="493"/>
                </a:cubicBezTo>
                <a:cubicBezTo>
                  <a:pt x="3244" y="493"/>
                  <a:pt x="2867" y="25"/>
                  <a:pt x="2808" y="25"/>
                </a:cubicBezTo>
                <a:cubicBezTo>
                  <a:pt x="2805" y="25"/>
                  <a:pt x="2803" y="26"/>
                  <a:pt x="2802" y="28"/>
                </a:cubicBezTo>
                <a:lnTo>
                  <a:pt x="1633" y="1090"/>
                </a:lnTo>
                <a:lnTo>
                  <a:pt x="652" y="2"/>
                </a:lnTo>
                <a:cubicBezTo>
                  <a:pt x="652" y="1"/>
                  <a:pt x="651" y="0"/>
                  <a:pt x="651" y="0"/>
                </a:cubicBezTo>
                <a:close/>
                <a:moveTo>
                  <a:pt x="2730" y="3222"/>
                </a:moveTo>
                <a:cubicBezTo>
                  <a:pt x="2730" y="3222"/>
                  <a:pt x="2730" y="3222"/>
                  <a:pt x="2730" y="3222"/>
                </a:cubicBezTo>
                <a:cubicBezTo>
                  <a:pt x="2730" y="3222"/>
                  <a:pt x="2730" y="3222"/>
                  <a:pt x="2730" y="3222"/>
                </a:cubicBezTo>
                <a:lnTo>
                  <a:pt x="2730" y="3222"/>
                </a:lnTo>
                <a:close/>
              </a:path>
            </a:pathLst>
          </a:custGeom>
          <a:solidFill>
            <a:srgbClr val="FC67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601CA3-F53E-4685-ADB5-A15F93B4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70" y="280877"/>
            <a:ext cx="8314660" cy="486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3084-67CB-4544-A491-9D9F1D9A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5744"/>
            <a:ext cx="7704000" cy="572700"/>
          </a:xfrm>
        </p:spPr>
        <p:txBody>
          <a:bodyPr/>
          <a:lstStyle/>
          <a:p>
            <a:r>
              <a:rPr lang="en-US" sz="2800" dirty="0"/>
              <a:t>TEXT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C2F5-0642-4BEA-8105-09D5A31A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02" y="514002"/>
            <a:ext cx="2909247" cy="797346"/>
          </a:xfrm>
        </p:spPr>
        <p:txBody>
          <a:bodyPr/>
          <a:lstStyle/>
          <a:p>
            <a:r>
              <a:rPr lang="en-US" sz="1400" b="1" dirty="0"/>
              <a:t>In natural language processing, text preprocessing is the practice of cleaning and preparing text data. NLTK and re are common Python libraries used to handle many text preprocessing tasks.</a:t>
            </a:r>
          </a:p>
          <a:p>
            <a:endParaRPr lang="en-US" sz="1400" b="1" dirty="0"/>
          </a:p>
          <a:p>
            <a:r>
              <a:rPr lang="en-US" sz="1400" b="1" dirty="0"/>
              <a:t>The Dataset contains 79 rows and 2 Column.</a:t>
            </a:r>
          </a:p>
          <a:p>
            <a:endParaRPr lang="en-US" sz="1400" b="1" dirty="0"/>
          </a:p>
          <a:p>
            <a:r>
              <a:rPr lang="en-US" sz="1400" b="1" dirty="0"/>
              <a:t>There are total four Classes – Peoplesoft, Workday, React JS Developer and SQL Developer.</a:t>
            </a:r>
            <a:br>
              <a:rPr lang="en-US" sz="1400" b="1" dirty="0"/>
            </a:br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9F24F-B21A-4E13-90B6-621D7DD31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49"/>
          <a:stretch/>
        </p:blipFill>
        <p:spPr>
          <a:xfrm>
            <a:off x="3852000" y="1012862"/>
            <a:ext cx="5061098" cy="33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0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2DE86-B03E-499C-B9E2-480BD58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97" y="345472"/>
            <a:ext cx="7704000" cy="572700"/>
          </a:xfrm>
        </p:spPr>
        <p:txBody>
          <a:bodyPr/>
          <a:lstStyle/>
          <a:p>
            <a:r>
              <a:rPr lang="en-US" dirty="0"/>
              <a:t>WORD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9DF16-2112-4495-800B-311637773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41" t="3044" r="15177" b="4194"/>
          <a:stretch/>
        </p:blipFill>
        <p:spPr>
          <a:xfrm>
            <a:off x="2608521" y="1126276"/>
            <a:ext cx="3990753" cy="2020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8EFDF-8ACF-4DC9-B78F-D204B2C8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5"/>
          <a:stretch/>
        </p:blipFill>
        <p:spPr>
          <a:xfrm>
            <a:off x="313865" y="3492708"/>
            <a:ext cx="8516268" cy="13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098F-8CB1-B95C-1984-8979F5B2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0924"/>
            <a:ext cx="7704000" cy="572700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EDA Process cont..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C1D34-E0BB-14BD-1E14-54FF28A9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112099"/>
            <a:ext cx="8620125" cy="373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098F-8CB1-B95C-1984-8979F5B2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0924"/>
            <a:ext cx="7704000" cy="572700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EDA Process cont..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55331-2DC0-5102-89D2-5D7AB564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7" y="803624"/>
            <a:ext cx="8460954" cy="408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6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242F-CE1F-4DCD-9447-CDECDFC9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04" y="129128"/>
            <a:ext cx="7704000" cy="5727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0CCC-E5F0-20E4-C68A-B106EF2A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823013"/>
            <a:ext cx="8629650" cy="40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9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635-3C2B-4010-99F1-5C255BB568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931" y="97523"/>
            <a:ext cx="7704138" cy="573087"/>
          </a:xfrm>
        </p:spPr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pic>
        <p:nvPicPr>
          <p:cNvPr id="5" name="Picture 4" descr="Random forest classifier">
            <a:extLst>
              <a:ext uri="{FF2B5EF4-FFF2-40B4-BE49-F238E27FC236}">
                <a16:creationId xmlns:a16="http://schemas.microsoft.com/office/drawing/2014/main" id="{ACB36E78-7CB8-4BB6-8B21-F5D0B43616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93" y="952416"/>
            <a:ext cx="2155053" cy="1619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37930-DCD7-458E-AC1B-50165C773616}"/>
              </a:ext>
            </a:extLst>
          </p:cNvPr>
          <p:cNvSpPr txBox="1"/>
          <p:nvPr/>
        </p:nvSpPr>
        <p:spPr>
          <a:xfrm>
            <a:off x="2561934" y="701158"/>
            <a:ext cx="129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Random forest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A26D3-F9FE-4805-9E7C-AA97A81C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87" y="971364"/>
            <a:ext cx="2129837" cy="1600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622A03-641A-4F08-9C9B-DBF42DE7EAA6}"/>
              </a:ext>
            </a:extLst>
          </p:cNvPr>
          <p:cNvSpPr txBox="1"/>
          <p:nvPr/>
        </p:nvSpPr>
        <p:spPr>
          <a:xfrm>
            <a:off x="4909085" y="701158"/>
            <a:ext cx="172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Naive bayes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CDDEFA-8FCF-48C9-BA78-C1514368A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24" y="961890"/>
            <a:ext cx="2129838" cy="1600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D4F05-F5A9-45B2-AC95-AE5D0E48A7AA}"/>
              </a:ext>
            </a:extLst>
          </p:cNvPr>
          <p:cNvSpPr txBox="1"/>
          <p:nvPr/>
        </p:nvSpPr>
        <p:spPr>
          <a:xfrm>
            <a:off x="7401114" y="71147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70F215-4F7A-493D-B7DE-CA1BBF78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09" y="3292908"/>
            <a:ext cx="2129837" cy="16003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5F8612-70FD-452A-9D68-F5DED43CD3D9}"/>
              </a:ext>
            </a:extLst>
          </p:cNvPr>
          <p:cNvSpPr txBox="1"/>
          <p:nvPr/>
        </p:nvSpPr>
        <p:spPr>
          <a:xfrm>
            <a:off x="2636876" y="298513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D258C2-46AB-4FB4-B582-053A79553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92908"/>
            <a:ext cx="2129837" cy="16003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3EF835-B8D9-4983-8D2C-2C00396A43CA}"/>
              </a:ext>
            </a:extLst>
          </p:cNvPr>
          <p:cNvSpPr txBox="1"/>
          <p:nvPr/>
        </p:nvSpPr>
        <p:spPr>
          <a:xfrm>
            <a:off x="5217991" y="2985131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 Boost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5FC5B3-0C91-4DE7-9853-2E930A67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559" y="3222024"/>
            <a:ext cx="2155053" cy="16193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1169C0-447E-4524-95A5-46514CC39049}"/>
              </a:ext>
            </a:extLst>
          </p:cNvPr>
          <p:cNvSpPr txBox="1"/>
          <p:nvPr/>
        </p:nvSpPr>
        <p:spPr>
          <a:xfrm>
            <a:off x="7184941" y="2985131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Boosting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9AFE8-9C74-4B67-8FDE-7551D151AD78}"/>
              </a:ext>
            </a:extLst>
          </p:cNvPr>
          <p:cNvSpPr txBox="1"/>
          <p:nvPr/>
        </p:nvSpPr>
        <p:spPr>
          <a:xfrm>
            <a:off x="283030" y="711475"/>
            <a:ext cx="179325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have used model-building algorithms such as Decision Tree Classifiers, Ada boost classifiers, SVMs, and Random Forests.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06E2B-9B29-415C-B3B9-0B90B459F599}"/>
              </a:ext>
            </a:extLst>
          </p:cNvPr>
          <p:cNvSpPr txBox="1"/>
          <p:nvPr/>
        </p:nvSpPr>
        <p:spPr>
          <a:xfrm>
            <a:off x="283030" y="2994833"/>
            <a:ext cx="1916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 accuracy was achieved using models like Random Forest, Decision Tree, and Gradient Boosting, with Light GBM being the final chosen model for its superior performance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61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58AC-A6D7-4EED-BC69-C8637B4C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2829"/>
            <a:ext cx="7704000" cy="572700"/>
          </a:xfrm>
        </p:spPr>
        <p:txBody>
          <a:bodyPr/>
          <a:lstStyle/>
          <a:p>
            <a:r>
              <a:rPr lang="en-US" dirty="0"/>
              <a:t>MODEL EVALUATION CONT..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5FCD9-3F00-48E7-9CEF-936CAB91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158" y="3863163"/>
            <a:ext cx="7849842" cy="995276"/>
          </a:xfrm>
        </p:spPr>
        <p:txBody>
          <a:bodyPr/>
          <a:lstStyle/>
          <a:p>
            <a:r>
              <a:rPr lang="en-US" sz="1800" dirty="0"/>
              <a:t>Here, we have taken Model building algorithms such as Decision Tree Classifier,  Ada boost classifier, SVM, Random , Forest, etc. finally we have taken DT for deployment.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B804F-6E74-0BAC-B027-7E489F67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37282"/>
            <a:ext cx="7849842" cy="28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9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A30-864E-4FE3-A66B-AEB2634B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1E53E-B543-A913-5AA5-82DF43B8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228725"/>
            <a:ext cx="7724775" cy="32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78EC5-911B-9E49-8CDF-1962AEF7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72C4-133F-2477-9303-A9765CAF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53857-5C46-06D4-3DDD-F674C6BF1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268963"/>
            <a:ext cx="7473820" cy="32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8B41-E8AD-49A9-98A5-64077FD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29" y="425986"/>
            <a:ext cx="4596279" cy="572700"/>
          </a:xfrm>
        </p:spPr>
        <p:txBody>
          <a:bodyPr/>
          <a:lstStyle/>
          <a:p>
            <a:pPr algn="l"/>
            <a:r>
              <a:rPr lang="en-US" dirty="0"/>
              <a:t>MEMBERS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Subramani Prithivi </a:t>
            </a:r>
            <a:br>
              <a:rPr lang="en-US" dirty="0"/>
            </a:br>
            <a:r>
              <a:rPr lang="en-US" dirty="0"/>
              <a:t>Mrunal Kakade </a:t>
            </a:r>
            <a:br>
              <a:rPr lang="en-US" dirty="0"/>
            </a:br>
            <a:r>
              <a:rPr lang="en-US" dirty="0"/>
              <a:t>shrikrishna Jadhavar</a:t>
            </a:r>
            <a:br>
              <a:rPr lang="en-US" dirty="0"/>
            </a:br>
            <a:r>
              <a:rPr lang="en-US" dirty="0"/>
              <a:t>k Bhuvanesh </a:t>
            </a:r>
            <a:br>
              <a:rPr lang="en-US" dirty="0"/>
            </a:br>
            <a:r>
              <a:rPr lang="en-US" dirty="0"/>
              <a:t>Mohammed Thousif </a:t>
            </a:r>
            <a:br>
              <a:rPr lang="en-US" dirty="0"/>
            </a:br>
            <a:r>
              <a:rPr lang="en-US" dirty="0"/>
              <a:t>S. Sai Supriya </a:t>
            </a:r>
            <a:br>
              <a:rPr lang="en-US" dirty="0"/>
            </a:br>
            <a:r>
              <a:rPr lang="en-US" dirty="0"/>
              <a:t>Sharath Kumar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4F218-18F5-45B8-A1CA-71B9D9CA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60" y="1446028"/>
            <a:ext cx="4131192" cy="41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7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13ACD68-3453-489F-B05A-3239ABE0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5" y="193343"/>
            <a:ext cx="7135222" cy="47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828A-7A1E-41AF-B36B-78B19B15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3816"/>
            <a:ext cx="7704000" cy="446047"/>
          </a:xfrm>
        </p:spPr>
        <p:txBody>
          <a:bodyPr/>
          <a:lstStyle/>
          <a:p>
            <a:r>
              <a:rPr lang="en-US" u="sng" dirty="0"/>
              <a:t>BUSINESS OBJECTIVE</a:t>
            </a:r>
            <a:br>
              <a:rPr lang="en-US" dirty="0"/>
            </a:br>
            <a:r>
              <a:rPr lang="en-US" sz="2400" dirty="0"/>
              <a:t>The Resume classification solution should significantly reduce the manual human effort in the HRM. It should achieve a higher level of accuracy and automation with minimal human intervention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u="sng" dirty="0"/>
              <a:t>PROJECT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5F3D5-E5E0-9E32-F05B-20066E18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" y="2929054"/>
            <a:ext cx="7704000" cy="20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0A24B2-9BEC-4542-9856-650C2EFD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452"/>
            <a:ext cx="7704000" cy="572700"/>
          </a:xfrm>
        </p:spPr>
        <p:txBody>
          <a:bodyPr/>
          <a:lstStyle/>
          <a:p>
            <a:r>
              <a:rPr lang="en-US" dirty="0"/>
              <a:t>TEXTRACT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E3EFCE-3E1D-47B7-A261-CB9CEE5F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751654"/>
            <a:ext cx="7704000" cy="572700"/>
          </a:xfrm>
        </p:spPr>
        <p:txBody>
          <a:bodyPr/>
          <a:lstStyle/>
          <a:p>
            <a:r>
              <a:rPr lang="en-US" sz="1400" b="1" dirty="0"/>
              <a:t>This packages provides a single interface for extracting content from any type of file, without any irrelevant markup.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06297-ADFE-494D-82CF-518AF47E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651" y="2218660"/>
            <a:ext cx="3597938" cy="35979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B8C12D-97A9-44B4-A087-1106BCD5F3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11"/>
          <a:stretch/>
        </p:blipFill>
        <p:spPr>
          <a:xfrm>
            <a:off x="3150697" y="1314262"/>
            <a:ext cx="5837359" cy="382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9A00FA2-1CC5-4938-B17F-823EB7D0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ALL FILES TO .TXT(PROCESS)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DA3D1-BD8A-4C07-A32A-BCDC3E23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12100"/>
            <a:ext cx="7761767" cy="39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A1E-CA89-471D-9569-70D827BA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ALL CATEGORY FILES.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586DC-A08B-4F34-BBFC-5F3E640A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197"/>
            <a:ext cx="9144000" cy="357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92A0-5F10-42FB-A996-2764A839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118946"/>
            <a:ext cx="7704000" cy="1231046"/>
          </a:xfrm>
        </p:spPr>
        <p:txBody>
          <a:bodyPr/>
          <a:lstStyle/>
          <a:p>
            <a:r>
              <a:rPr lang="en-US" dirty="0"/>
              <a:t>CONVERTING TEXT TO. CSV (PROCESS)</a:t>
            </a:r>
            <a:br>
              <a:rPr lang="en-US" dirty="0"/>
            </a:br>
            <a:r>
              <a:rPr lang="en-US" sz="1600" b="1" dirty="0"/>
              <a:t>After Extracting and Modifying the Dataset, the given data contains a total of 4 classes and 79 rows &amp; 2 columns. </a:t>
            </a:r>
            <a:br>
              <a:rPr lang="en-US" sz="3200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40C63-1B81-461C-B612-15A0E72B7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40" r="24263"/>
          <a:stretch/>
        </p:blipFill>
        <p:spPr>
          <a:xfrm>
            <a:off x="566721" y="1182029"/>
            <a:ext cx="7038754" cy="3841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2F10DD-EFB9-451F-B647-40AE0656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97" y="2440207"/>
            <a:ext cx="1833303" cy="258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2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63D4-53A2-4599-8EAC-E679F7AB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7893"/>
            <a:ext cx="7704000" cy="572700"/>
          </a:xfrm>
        </p:spPr>
        <p:txBody>
          <a:bodyPr/>
          <a:lstStyle/>
          <a:p>
            <a:r>
              <a:rPr lang="en-US" dirty="0"/>
              <a:t>TEXT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4A42C-EE90-4C2D-A265-7CC98CA49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98"/>
          <a:stretch/>
        </p:blipFill>
        <p:spPr>
          <a:xfrm>
            <a:off x="170122" y="986519"/>
            <a:ext cx="8654902" cy="37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16404-DBE2-42AF-9EB9-942120A5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3" y="174882"/>
            <a:ext cx="8341174" cy="46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15651"/>
      </p:ext>
    </p:extLst>
  </p:cSld>
  <p:clrMapOvr>
    <a:masterClrMapping/>
  </p:clrMapOvr>
</p:sld>
</file>

<file path=ppt/theme/theme1.xml><?xml version="1.0" encoding="utf-8"?>
<a:theme xmlns:a="http://schemas.openxmlformats.org/drawingml/2006/main" name="Survey Results Review Meeting by Slidesgo">
  <a:themeElements>
    <a:clrScheme name="Simple Light">
      <a:dk1>
        <a:srgbClr val="1A1F38"/>
      </a:dk1>
      <a:lt1>
        <a:srgbClr val="F2F2F2"/>
      </a:lt1>
      <a:dk2>
        <a:srgbClr val="E2E1EC"/>
      </a:dk2>
      <a:lt2>
        <a:srgbClr val="C3C3D5"/>
      </a:lt2>
      <a:accent1>
        <a:srgbClr val="FC6766"/>
      </a:accent1>
      <a:accent2>
        <a:srgbClr val="FCCA5F"/>
      </a:accent2>
      <a:accent3>
        <a:srgbClr val="527EE9"/>
      </a:accent3>
      <a:accent4>
        <a:srgbClr val="5C5275"/>
      </a:accent4>
      <a:accent5>
        <a:srgbClr val="1955B5"/>
      </a:accent5>
      <a:accent6>
        <a:srgbClr val="FFFFFF"/>
      </a:accent6>
      <a:hlink>
        <a:srgbClr val="1A1F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257</TotalTime>
  <Words>324</Words>
  <Application>Microsoft Office PowerPoint</Application>
  <PresentationFormat>On-screen Show (16:9)</PresentationFormat>
  <Paragraphs>33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Helvetica Neue</vt:lpstr>
      <vt:lpstr>Nunito</vt:lpstr>
      <vt:lpstr>Roboto Condensed Light</vt:lpstr>
      <vt:lpstr>Signika</vt:lpstr>
      <vt:lpstr>Survey Results Review Meeting by Slidesgo</vt:lpstr>
      <vt:lpstr>RESUME CLASSIFICATION</vt:lpstr>
      <vt:lpstr>MEMBERS  Subramani Prithivi  Mrunal Kakade  shrikrishna Jadhavar k Bhuvanesh  Mohammed Thousif  S. Sai Supriya  Sharath Kumar    </vt:lpstr>
      <vt:lpstr>BUSINESS OBJECTIVE The Resume classification solution should significantly reduce the manual human effort in the HRM. It should achieve a higher level of accuracy and automation with minimal human intervention  PROJECT ARCHITECTURE </vt:lpstr>
      <vt:lpstr>TEXTRACT </vt:lpstr>
      <vt:lpstr>CONVERTING ALL FILES TO .TXT(PROCESS)</vt:lpstr>
      <vt:lpstr>MERGING ALL CATEGORY FILES.</vt:lpstr>
      <vt:lpstr>CONVERTING TEXT TO. CSV (PROCESS) After Extracting and Modifying the Dataset, the given data contains a total of 4 classes and 79 rows &amp; 2 columns.  </vt:lpstr>
      <vt:lpstr>TEXT PREPROCESSING</vt:lpstr>
      <vt:lpstr>PowerPoint Presentation</vt:lpstr>
      <vt:lpstr>PowerPoint Presentation</vt:lpstr>
      <vt:lpstr>TEXT PREPROCESSING</vt:lpstr>
      <vt:lpstr>WORD CLOUD</vt:lpstr>
      <vt:lpstr>EDA Process cont..  </vt:lpstr>
      <vt:lpstr>EDA Process cont..  </vt:lpstr>
      <vt:lpstr>MODEL BUILDING</vt:lpstr>
      <vt:lpstr>MODEL EVALUATION</vt:lpstr>
      <vt:lpstr>MODEL EVALUATION CONT..</vt:lpstr>
      <vt:lpstr>Model Deployment</vt:lpstr>
      <vt:lpstr>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CLASSIFICATION</dc:title>
  <dc:creator>Prayag</dc:creator>
  <cp:lastModifiedBy>Pallavi Kakade</cp:lastModifiedBy>
  <cp:revision>31</cp:revision>
  <dcterms:modified xsi:type="dcterms:W3CDTF">2024-12-05T09:53:56Z</dcterms:modified>
</cp:coreProperties>
</file>