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74" r:id="rId2"/>
    <p:sldId id="268" r:id="rId3"/>
    <p:sldId id="275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Libre Baskerville" panose="02000000000000000000" pitchFamily="2" charset="0"/>
      <p:regular r:id="rId10"/>
      <p:bold r:id="rId11"/>
      <p:italic r:id="rId12"/>
    </p:embeddedFont>
    <p:embeddedFont>
      <p:font typeface="Open Sauce Semi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000"/>
    <a:srgbClr val="0B192B"/>
    <a:srgbClr val="132A49"/>
    <a:srgbClr val="1D4171"/>
    <a:srgbClr val="000000"/>
    <a:srgbClr val="091625"/>
    <a:srgbClr val="D9D9D9"/>
    <a:srgbClr val="FFFFFF"/>
    <a:srgbClr val="3D0101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5497" autoAdjust="0"/>
  </p:normalViewPr>
  <p:slideViewPr>
    <p:cSldViewPr>
      <p:cViewPr varScale="1">
        <p:scale>
          <a:sx n="66" d="100"/>
          <a:sy n="66" d="100"/>
        </p:scale>
        <p:origin x="10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kesh Pattni" userId="bf408247-aaeb-4ed8-8c77-e60b3cacb53d" providerId="ADAL" clId="{0EF0277F-F66E-4F2F-8CC8-B8E11123BA99}"/>
    <pc:docChg chg="undo custSel addSld delSld modSld sldOrd">
      <pc:chgData name="Shrikesh Pattni" userId="bf408247-aaeb-4ed8-8c77-e60b3cacb53d" providerId="ADAL" clId="{0EF0277F-F66E-4F2F-8CC8-B8E11123BA99}" dt="2022-07-07T23:16:37.738" v="458" actId="478"/>
      <pc:docMkLst>
        <pc:docMk/>
      </pc:docMkLst>
      <pc:sldChg chg="modSp mod">
        <pc:chgData name="Shrikesh Pattni" userId="bf408247-aaeb-4ed8-8c77-e60b3cacb53d" providerId="ADAL" clId="{0EF0277F-F66E-4F2F-8CC8-B8E11123BA99}" dt="2022-07-07T23:14:52.125" v="383" actId="1076"/>
        <pc:sldMkLst>
          <pc:docMk/>
          <pc:sldMk cId="0" sldId="256"/>
        </pc:sldMkLst>
        <pc:grpChg chg="mod">
          <ac:chgData name="Shrikesh Pattni" userId="bf408247-aaeb-4ed8-8c77-e60b3cacb53d" providerId="ADAL" clId="{0EF0277F-F66E-4F2F-8CC8-B8E11123BA99}" dt="2022-07-07T22:53:33.682" v="101" actId="1076"/>
          <ac:grpSpMkLst>
            <pc:docMk/>
            <pc:sldMk cId="0" sldId="256"/>
            <ac:grpSpMk id="3" creationId="{00000000-0000-0000-0000-000000000000}"/>
          </ac:grpSpMkLst>
        </pc:grpChg>
        <pc:picChg chg="mod">
          <ac:chgData name="Shrikesh Pattni" userId="bf408247-aaeb-4ed8-8c77-e60b3cacb53d" providerId="ADAL" clId="{0EF0277F-F66E-4F2F-8CC8-B8E11123BA99}" dt="2022-07-07T23:14:52.125" v="383" actId="1076"/>
          <ac:picMkLst>
            <pc:docMk/>
            <pc:sldMk cId="0" sldId="256"/>
            <ac:picMk id="2" creationId="{00000000-0000-0000-0000-000000000000}"/>
          </ac:picMkLst>
        </pc:picChg>
      </pc:sldChg>
      <pc:sldChg chg="addSp delSp modSp mod ord setBg">
        <pc:chgData name="Shrikesh Pattni" userId="bf408247-aaeb-4ed8-8c77-e60b3cacb53d" providerId="ADAL" clId="{0EF0277F-F66E-4F2F-8CC8-B8E11123BA99}" dt="2022-07-07T23:16:37.738" v="458" actId="478"/>
        <pc:sldMkLst>
          <pc:docMk/>
          <pc:sldMk cId="0" sldId="258"/>
        </pc:sldMkLst>
        <pc:spChg chg="mod">
          <ac:chgData name="Shrikesh Pattni" userId="bf408247-aaeb-4ed8-8c77-e60b3cacb53d" providerId="ADAL" clId="{0EF0277F-F66E-4F2F-8CC8-B8E11123BA99}" dt="2022-07-07T22:55:02.448" v="123" actId="207"/>
          <ac:spMkLst>
            <pc:docMk/>
            <pc:sldMk cId="0" sldId="258"/>
            <ac:spMk id="7" creationId="{00000000-0000-0000-0000-000000000000}"/>
          </ac:spMkLst>
        </pc:spChg>
        <pc:spChg chg="mod topLvl">
          <ac:chgData name="Shrikesh Pattni" userId="bf408247-aaeb-4ed8-8c77-e60b3cacb53d" providerId="ADAL" clId="{0EF0277F-F66E-4F2F-8CC8-B8E11123BA99}" dt="2022-07-07T23:16:37.738" v="458" actId="478"/>
          <ac:spMkLst>
            <pc:docMk/>
            <pc:sldMk cId="0" sldId="258"/>
            <ac:spMk id="10" creationId="{00000000-0000-0000-0000-000000000000}"/>
          </ac:spMkLst>
        </pc:spChg>
        <pc:spChg chg="del mod topLvl">
          <ac:chgData name="Shrikesh Pattni" userId="bf408247-aaeb-4ed8-8c77-e60b3cacb53d" providerId="ADAL" clId="{0EF0277F-F66E-4F2F-8CC8-B8E11123BA99}" dt="2022-07-07T23:16:37.738" v="458" actId="478"/>
          <ac:spMkLst>
            <pc:docMk/>
            <pc:sldMk cId="0" sldId="258"/>
            <ac:spMk id="11" creationId="{00000000-0000-0000-0000-000000000000}"/>
          </ac:spMkLst>
        </pc:spChg>
        <pc:spChg chg="mod">
          <ac:chgData name="Shrikesh Pattni" userId="bf408247-aaeb-4ed8-8c77-e60b3cacb53d" providerId="ADAL" clId="{0EF0277F-F66E-4F2F-8CC8-B8E11123BA99}" dt="2022-07-07T22:53:37.534" v="102"/>
          <ac:spMkLst>
            <pc:docMk/>
            <pc:sldMk cId="0" sldId="258"/>
            <ac:spMk id="22" creationId="{51A0F5DC-07FC-02A8-39FC-94F7D371CE9B}"/>
          </ac:spMkLst>
        </pc:spChg>
        <pc:spChg chg="add mod ord">
          <ac:chgData name="Shrikesh Pattni" userId="bf408247-aaeb-4ed8-8c77-e60b3cacb53d" providerId="ADAL" clId="{0EF0277F-F66E-4F2F-8CC8-B8E11123BA99}" dt="2022-07-07T23:12:42.656" v="314" actId="1076"/>
          <ac:spMkLst>
            <pc:docMk/>
            <pc:sldMk cId="0" sldId="258"/>
            <ac:spMk id="24" creationId="{C1776826-B17C-8E14-1D49-F627795CBEAF}"/>
          </ac:spMkLst>
        </pc:spChg>
        <pc:spChg chg="add del mod">
          <ac:chgData name="Shrikesh Pattni" userId="bf408247-aaeb-4ed8-8c77-e60b3cacb53d" providerId="ADAL" clId="{0EF0277F-F66E-4F2F-8CC8-B8E11123BA99}" dt="2022-07-07T23:16:14.326" v="452" actId="478"/>
          <ac:spMkLst>
            <pc:docMk/>
            <pc:sldMk cId="0" sldId="258"/>
            <ac:spMk id="25" creationId="{BB409862-3FDD-2F6D-D674-475A9F5524EF}"/>
          </ac:spMkLst>
        </pc:spChg>
        <pc:spChg chg="mod">
          <ac:chgData name="Shrikesh Pattni" userId="bf408247-aaeb-4ed8-8c77-e60b3cacb53d" providerId="ADAL" clId="{0EF0277F-F66E-4F2F-8CC8-B8E11123BA99}" dt="2022-07-07T22:55:32.331" v="126"/>
          <ac:spMkLst>
            <pc:docMk/>
            <pc:sldMk cId="0" sldId="258"/>
            <ac:spMk id="26" creationId="{FE92632B-A9A3-AD64-5A88-6C3A0E102B57}"/>
          </ac:spMkLst>
        </pc:spChg>
        <pc:spChg chg="mod">
          <ac:chgData name="Shrikesh Pattni" userId="bf408247-aaeb-4ed8-8c77-e60b3cacb53d" providerId="ADAL" clId="{0EF0277F-F66E-4F2F-8CC8-B8E11123BA99}" dt="2022-07-07T22:55:35.161" v="128"/>
          <ac:spMkLst>
            <pc:docMk/>
            <pc:sldMk cId="0" sldId="258"/>
            <ac:spMk id="29" creationId="{0C5B5C50-110A-3AC7-5DF7-9F9C68475E6A}"/>
          </ac:spMkLst>
        </pc:spChg>
        <pc:spChg chg="mod">
          <ac:chgData name="Shrikesh Pattni" userId="bf408247-aaeb-4ed8-8c77-e60b3cacb53d" providerId="ADAL" clId="{0EF0277F-F66E-4F2F-8CC8-B8E11123BA99}" dt="2022-07-07T22:55:36.995" v="130"/>
          <ac:spMkLst>
            <pc:docMk/>
            <pc:sldMk cId="0" sldId="258"/>
            <ac:spMk id="32" creationId="{97290654-4FE1-F1C5-FBB8-4B294131BD63}"/>
          </ac:spMkLst>
        </pc:spChg>
        <pc:grpChg chg="mod">
          <ac:chgData name="Shrikesh Pattni" userId="bf408247-aaeb-4ed8-8c77-e60b3cacb53d" providerId="ADAL" clId="{0EF0277F-F66E-4F2F-8CC8-B8E11123BA99}" dt="2022-07-07T22:55:53.439" v="144" actId="1035"/>
          <ac:grpSpMkLst>
            <pc:docMk/>
            <pc:sldMk cId="0" sldId="258"/>
            <ac:grpSpMk id="6" creationId="{00000000-0000-0000-0000-000000000000}"/>
          </ac:grpSpMkLst>
        </pc:grpChg>
        <pc:grpChg chg="del mod">
          <ac:chgData name="Shrikesh Pattni" userId="bf408247-aaeb-4ed8-8c77-e60b3cacb53d" providerId="ADAL" clId="{0EF0277F-F66E-4F2F-8CC8-B8E11123BA99}" dt="2022-07-07T23:16:37.738" v="458" actId="478"/>
          <ac:grpSpMkLst>
            <pc:docMk/>
            <pc:sldMk cId="0" sldId="258"/>
            <ac:grpSpMk id="9" creationId="{00000000-0000-0000-0000-000000000000}"/>
          </ac:grpSpMkLst>
        </pc:grpChg>
        <pc:grpChg chg="add del mod">
          <ac:chgData name="Shrikesh Pattni" userId="bf408247-aaeb-4ed8-8c77-e60b3cacb53d" providerId="ADAL" clId="{0EF0277F-F66E-4F2F-8CC8-B8E11123BA99}" dt="2022-07-07T22:53:42.458" v="105" actId="478"/>
          <ac:grpSpMkLst>
            <pc:docMk/>
            <pc:sldMk cId="0" sldId="258"/>
            <ac:grpSpMk id="21" creationId="{75E34285-9F78-45C2-D84A-749A0D0E27A9}"/>
          </ac:grpSpMkLst>
        </pc:grpChg>
        <pc:grpChg chg="add del mod">
          <ac:chgData name="Shrikesh Pattni" userId="bf408247-aaeb-4ed8-8c77-e60b3cacb53d" providerId="ADAL" clId="{0EF0277F-F66E-4F2F-8CC8-B8E11123BA99}" dt="2022-07-07T22:55:44.200" v="134" actId="478"/>
          <ac:grpSpMkLst>
            <pc:docMk/>
            <pc:sldMk cId="0" sldId="258"/>
            <ac:grpSpMk id="25" creationId="{3C6E25E4-9B15-B113-B2F3-8666BE253807}"/>
          </ac:grpSpMkLst>
        </pc:grpChg>
        <pc:grpChg chg="add del mod">
          <ac:chgData name="Shrikesh Pattni" userId="bf408247-aaeb-4ed8-8c77-e60b3cacb53d" providerId="ADAL" clId="{0EF0277F-F66E-4F2F-8CC8-B8E11123BA99}" dt="2022-07-07T22:55:42.415" v="133" actId="478"/>
          <ac:grpSpMkLst>
            <pc:docMk/>
            <pc:sldMk cId="0" sldId="258"/>
            <ac:grpSpMk id="28" creationId="{186F56B2-0BA6-44C1-44A6-26B087D67224}"/>
          </ac:grpSpMkLst>
        </pc:grpChg>
        <pc:grpChg chg="add del mod">
          <ac:chgData name="Shrikesh Pattni" userId="bf408247-aaeb-4ed8-8c77-e60b3cacb53d" providerId="ADAL" clId="{0EF0277F-F66E-4F2F-8CC8-B8E11123BA99}" dt="2022-07-07T22:55:42.145" v="132" actId="478"/>
          <ac:grpSpMkLst>
            <pc:docMk/>
            <pc:sldMk cId="0" sldId="258"/>
            <ac:grpSpMk id="31" creationId="{B90E9FFD-812E-6B63-B3BA-0E595185C97D}"/>
          </ac:grpSpMkLst>
        </pc:grpChg>
        <pc:picChg chg="del">
          <ac:chgData name="Shrikesh Pattni" userId="bf408247-aaeb-4ed8-8c77-e60b3cacb53d" providerId="ADAL" clId="{0EF0277F-F66E-4F2F-8CC8-B8E11123BA99}" dt="2022-07-07T22:53:18.078" v="100" actId="478"/>
          <ac:picMkLst>
            <pc:docMk/>
            <pc:sldMk cId="0" sldId="258"/>
            <ac:picMk id="5" creationId="{00000000-0000-0000-0000-000000000000}"/>
          </ac:picMkLst>
        </pc:picChg>
        <pc:picChg chg="mod">
          <ac:chgData name="Shrikesh Pattni" userId="bf408247-aaeb-4ed8-8c77-e60b3cacb53d" providerId="ADAL" clId="{0EF0277F-F66E-4F2F-8CC8-B8E11123BA99}" dt="2022-07-07T22:55:02.448" v="123" actId="207"/>
          <ac:picMkLst>
            <pc:docMk/>
            <pc:sldMk cId="0" sldId="258"/>
            <ac:picMk id="8" creationId="{00000000-0000-0000-0000-000000000000}"/>
          </ac:picMkLst>
        </pc:picChg>
        <pc:picChg chg="add del mod ord">
          <ac:chgData name="Shrikesh Pattni" userId="bf408247-aaeb-4ed8-8c77-e60b3cacb53d" providerId="ADAL" clId="{0EF0277F-F66E-4F2F-8CC8-B8E11123BA99}" dt="2022-07-07T23:14:58.943" v="388" actId="478"/>
          <ac:picMkLst>
            <pc:docMk/>
            <pc:sldMk cId="0" sldId="258"/>
            <ac:picMk id="23" creationId="{0B335532-7660-215B-44F8-95B28BFBF3C8}"/>
          </ac:picMkLst>
        </pc:picChg>
        <pc:picChg chg="mod">
          <ac:chgData name="Shrikesh Pattni" userId="bf408247-aaeb-4ed8-8c77-e60b3cacb53d" providerId="ADAL" clId="{0EF0277F-F66E-4F2F-8CC8-B8E11123BA99}" dt="2022-07-07T22:53:37.534" v="102"/>
          <ac:picMkLst>
            <pc:docMk/>
            <pc:sldMk cId="0" sldId="258"/>
            <ac:picMk id="23" creationId="{CE862FF3-B771-B558-5C54-C82C79845036}"/>
          </ac:picMkLst>
        </pc:picChg>
        <pc:picChg chg="mod">
          <ac:chgData name="Shrikesh Pattni" userId="bf408247-aaeb-4ed8-8c77-e60b3cacb53d" providerId="ADAL" clId="{0EF0277F-F66E-4F2F-8CC8-B8E11123BA99}" dt="2022-07-07T22:55:32.331" v="126"/>
          <ac:picMkLst>
            <pc:docMk/>
            <pc:sldMk cId="0" sldId="258"/>
            <ac:picMk id="27" creationId="{60F5CA08-1F3B-EE7A-C198-F89AD98B1DFE}"/>
          </ac:picMkLst>
        </pc:picChg>
        <pc:picChg chg="mod">
          <ac:chgData name="Shrikesh Pattni" userId="bf408247-aaeb-4ed8-8c77-e60b3cacb53d" providerId="ADAL" clId="{0EF0277F-F66E-4F2F-8CC8-B8E11123BA99}" dt="2022-07-07T22:55:35.161" v="128"/>
          <ac:picMkLst>
            <pc:docMk/>
            <pc:sldMk cId="0" sldId="258"/>
            <ac:picMk id="30" creationId="{3861BDD9-EF3A-CAD6-2840-A536F3105481}"/>
          </ac:picMkLst>
        </pc:picChg>
        <pc:picChg chg="mod">
          <ac:chgData name="Shrikesh Pattni" userId="bf408247-aaeb-4ed8-8c77-e60b3cacb53d" providerId="ADAL" clId="{0EF0277F-F66E-4F2F-8CC8-B8E11123BA99}" dt="2022-07-07T22:55:36.995" v="130"/>
          <ac:picMkLst>
            <pc:docMk/>
            <pc:sldMk cId="0" sldId="258"/>
            <ac:picMk id="33" creationId="{9A7B229A-6E37-657D-384D-97CAC4FC0A5A}"/>
          </ac:picMkLst>
        </pc:picChg>
        <pc:picChg chg="add del mod">
          <ac:chgData name="Shrikesh Pattni" userId="bf408247-aaeb-4ed8-8c77-e60b3cacb53d" providerId="ADAL" clId="{0EF0277F-F66E-4F2F-8CC8-B8E11123BA99}" dt="2022-07-07T23:12:06.274" v="196"/>
          <ac:picMkLst>
            <pc:docMk/>
            <pc:sldMk cId="0" sldId="258"/>
            <ac:picMk id="1026" creationId="{D297F020-DAE4-28E3-2F7C-46353F513927}"/>
          </ac:picMkLst>
        </pc:picChg>
        <pc:picChg chg="add del mod">
          <ac:chgData name="Shrikesh Pattni" userId="bf408247-aaeb-4ed8-8c77-e60b3cacb53d" providerId="ADAL" clId="{0EF0277F-F66E-4F2F-8CC8-B8E11123BA99}" dt="2022-07-07T23:14:45.210" v="382" actId="478"/>
          <ac:picMkLst>
            <pc:docMk/>
            <pc:sldMk cId="0" sldId="258"/>
            <ac:picMk id="1028" creationId="{A1ED2CA9-7A3C-9A20-5037-2851C51C42AD}"/>
          </ac:picMkLst>
        </pc:picChg>
        <pc:cxnChg chg="add del mod">
          <ac:chgData name="Shrikesh Pattni" userId="bf408247-aaeb-4ed8-8c77-e60b3cacb53d" providerId="ADAL" clId="{0EF0277F-F66E-4F2F-8CC8-B8E11123BA99}" dt="2022-07-07T23:16:29.224" v="456" actId="478"/>
          <ac:cxnSpMkLst>
            <pc:docMk/>
            <pc:sldMk cId="0" sldId="258"/>
            <ac:cxnSpMk id="21" creationId="{6D7FC973-085F-6D78-AA22-CED2245B173B}"/>
          </ac:cxnSpMkLst>
        </pc:cxnChg>
      </pc:sldChg>
      <pc:sldChg chg="addSp delSp modSp mod">
        <pc:chgData name="Shrikesh Pattni" userId="bf408247-aaeb-4ed8-8c77-e60b3cacb53d" providerId="ADAL" clId="{0EF0277F-F66E-4F2F-8CC8-B8E11123BA99}" dt="2022-07-07T22:51:20.893" v="7" actId="478"/>
        <pc:sldMkLst>
          <pc:docMk/>
          <pc:sldMk cId="0" sldId="270"/>
        </pc:sldMkLst>
        <pc:spChg chg="mod">
          <ac:chgData name="Shrikesh Pattni" userId="bf408247-aaeb-4ed8-8c77-e60b3cacb53d" providerId="ADAL" clId="{0EF0277F-F66E-4F2F-8CC8-B8E11123BA99}" dt="2022-07-07T22:51:11.191" v="0"/>
          <ac:spMkLst>
            <pc:docMk/>
            <pc:sldMk cId="0" sldId="270"/>
            <ac:spMk id="17" creationId="{0F68FDD2-F05B-B9CC-1179-7552C6B8B788}"/>
          </ac:spMkLst>
        </pc:spChg>
        <pc:spChg chg="mod">
          <ac:chgData name="Shrikesh Pattni" userId="bf408247-aaeb-4ed8-8c77-e60b3cacb53d" providerId="ADAL" clId="{0EF0277F-F66E-4F2F-8CC8-B8E11123BA99}" dt="2022-07-07T22:51:17.671" v="4"/>
          <ac:spMkLst>
            <pc:docMk/>
            <pc:sldMk cId="0" sldId="270"/>
            <ac:spMk id="20" creationId="{58E31CC3-8713-30F2-8498-A9A3DC79C092}"/>
          </ac:spMkLst>
        </pc:spChg>
        <pc:grpChg chg="add del mod">
          <ac:chgData name="Shrikesh Pattni" userId="bf408247-aaeb-4ed8-8c77-e60b3cacb53d" providerId="ADAL" clId="{0EF0277F-F66E-4F2F-8CC8-B8E11123BA99}" dt="2022-07-07T22:51:20.893" v="7" actId="478"/>
          <ac:grpSpMkLst>
            <pc:docMk/>
            <pc:sldMk cId="0" sldId="270"/>
            <ac:grpSpMk id="16" creationId="{E855639A-BDA9-3ED0-D247-A295C21BF2E6}"/>
          </ac:grpSpMkLst>
        </pc:grpChg>
        <pc:grpChg chg="add del mod">
          <ac:chgData name="Shrikesh Pattni" userId="bf408247-aaeb-4ed8-8c77-e60b3cacb53d" providerId="ADAL" clId="{0EF0277F-F66E-4F2F-8CC8-B8E11123BA99}" dt="2022-07-07T22:51:20.408" v="6" actId="478"/>
          <ac:grpSpMkLst>
            <pc:docMk/>
            <pc:sldMk cId="0" sldId="270"/>
            <ac:grpSpMk id="19" creationId="{8AB9DABD-7231-7F97-7582-3483301A203F}"/>
          </ac:grpSpMkLst>
        </pc:grpChg>
        <pc:picChg chg="mod">
          <ac:chgData name="Shrikesh Pattni" userId="bf408247-aaeb-4ed8-8c77-e60b3cacb53d" providerId="ADAL" clId="{0EF0277F-F66E-4F2F-8CC8-B8E11123BA99}" dt="2022-07-07T22:51:11.191" v="0"/>
          <ac:picMkLst>
            <pc:docMk/>
            <pc:sldMk cId="0" sldId="270"/>
            <ac:picMk id="18" creationId="{725E4177-10FD-0A0F-E79D-DACEDD7F1389}"/>
          </ac:picMkLst>
        </pc:picChg>
        <pc:picChg chg="mod">
          <ac:chgData name="Shrikesh Pattni" userId="bf408247-aaeb-4ed8-8c77-e60b3cacb53d" providerId="ADAL" clId="{0EF0277F-F66E-4F2F-8CC8-B8E11123BA99}" dt="2022-07-07T22:51:17.671" v="4"/>
          <ac:picMkLst>
            <pc:docMk/>
            <pc:sldMk cId="0" sldId="270"/>
            <ac:picMk id="21" creationId="{EE00BA54-1223-A9E8-1812-4010B7B4C8E2}"/>
          </ac:picMkLst>
        </pc:picChg>
      </pc:sldChg>
      <pc:sldChg chg="add del setBg">
        <pc:chgData name="Shrikesh Pattni" userId="bf408247-aaeb-4ed8-8c77-e60b3cacb53d" providerId="ADAL" clId="{0EF0277F-F66E-4F2F-8CC8-B8E11123BA99}" dt="2022-07-07T22:52:17.310" v="72"/>
        <pc:sldMkLst>
          <pc:docMk/>
          <pc:sldMk cId="1802953445" sldId="273"/>
        </pc:sldMkLst>
      </pc:sldChg>
      <pc:sldChg chg="addSp delSp modSp add mod ord setBg">
        <pc:chgData name="Shrikesh Pattni" userId="bf408247-aaeb-4ed8-8c77-e60b3cacb53d" providerId="ADAL" clId="{0EF0277F-F66E-4F2F-8CC8-B8E11123BA99}" dt="2022-07-07T22:55:26.544" v="125"/>
        <pc:sldMkLst>
          <pc:docMk/>
          <pc:sldMk cId="3147199579" sldId="273"/>
        </pc:sldMkLst>
        <pc:picChg chg="add del mod">
          <ac:chgData name="Shrikesh Pattni" userId="bf408247-aaeb-4ed8-8c77-e60b3cacb53d" providerId="ADAL" clId="{0EF0277F-F66E-4F2F-8CC8-B8E11123BA99}" dt="2022-07-07T22:52:53.383" v="95" actId="1076"/>
          <ac:picMkLst>
            <pc:docMk/>
            <pc:sldMk cId="3147199579" sldId="273"/>
            <ac:picMk id="5" creationId="{00000000-0000-0000-0000-000000000000}"/>
          </ac:picMkLst>
        </pc:picChg>
      </pc:sldChg>
      <pc:sldChg chg="addSp delSp modSp add del mod">
        <pc:chgData name="Shrikesh Pattni" userId="bf408247-aaeb-4ed8-8c77-e60b3cacb53d" providerId="ADAL" clId="{0EF0277F-F66E-4F2F-8CC8-B8E11123BA99}" dt="2022-07-07T23:14:43.668" v="381" actId="47"/>
        <pc:sldMkLst>
          <pc:docMk/>
          <pc:sldMk cId="1144276095" sldId="274"/>
        </pc:sldMkLst>
        <pc:spChg chg="mod">
          <ac:chgData name="Shrikesh Pattni" userId="bf408247-aaeb-4ed8-8c77-e60b3cacb53d" providerId="ADAL" clId="{0EF0277F-F66E-4F2F-8CC8-B8E11123BA99}" dt="2022-07-07T23:14:36.153" v="372" actId="1076"/>
          <ac:spMkLst>
            <pc:docMk/>
            <pc:sldMk cId="1144276095" sldId="274"/>
            <ac:spMk id="10" creationId="{00000000-0000-0000-0000-000000000000}"/>
          </ac:spMkLst>
        </pc:spChg>
        <pc:spChg chg="add del mod ord">
          <ac:chgData name="Shrikesh Pattni" userId="bf408247-aaeb-4ed8-8c77-e60b3cacb53d" providerId="ADAL" clId="{0EF0277F-F66E-4F2F-8CC8-B8E11123BA99}" dt="2022-07-07T23:14:36.122" v="371"/>
          <ac:spMkLst>
            <pc:docMk/>
            <pc:sldMk cId="1144276095" sldId="274"/>
            <ac:spMk id="22" creationId="{127C9277-6BCD-B19C-4F0D-B328F210CF45}"/>
          </ac:spMkLst>
        </pc:spChg>
        <pc:spChg chg="del">
          <ac:chgData name="Shrikesh Pattni" userId="bf408247-aaeb-4ed8-8c77-e60b3cacb53d" providerId="ADAL" clId="{0EF0277F-F66E-4F2F-8CC8-B8E11123BA99}" dt="2022-07-07T23:13:21.254" v="335" actId="478"/>
          <ac:spMkLst>
            <pc:docMk/>
            <pc:sldMk cId="1144276095" sldId="274"/>
            <ac:spMk id="24" creationId="{C1776826-B17C-8E14-1D49-F627795CBEAF}"/>
          </ac:spMkLst>
        </pc:spChg>
        <pc:picChg chg="mod">
          <ac:chgData name="Shrikesh Pattni" userId="bf408247-aaeb-4ed8-8c77-e60b3cacb53d" providerId="ADAL" clId="{0EF0277F-F66E-4F2F-8CC8-B8E11123BA99}" dt="2022-07-07T23:14:37.402" v="380" actId="1076"/>
          <ac:picMkLst>
            <pc:docMk/>
            <pc:sldMk cId="1144276095" sldId="274"/>
            <ac:picMk id="1028" creationId="{A1ED2CA9-7A3C-9A20-5037-2851C51C42AD}"/>
          </ac:picMkLst>
        </pc:picChg>
      </pc:sldChg>
    </pc:docChg>
  </pc:docChgLst>
  <pc:docChgLst>
    <pc:chgData name="Shrikesh Pattni" userId="bf408247-aaeb-4ed8-8c77-e60b3cacb53d" providerId="ADAL" clId="{61E43417-FD21-481E-A280-B068267FDC5A}"/>
    <pc:docChg chg="undo custSel addSld delSld modSld">
      <pc:chgData name="Shrikesh Pattni" userId="bf408247-aaeb-4ed8-8c77-e60b3cacb53d" providerId="ADAL" clId="{61E43417-FD21-481E-A280-B068267FDC5A}" dt="2022-07-11T16:13:10.237" v="355" actId="20577"/>
      <pc:docMkLst>
        <pc:docMk/>
      </pc:docMkLst>
      <pc:sldChg chg="del">
        <pc:chgData name="Shrikesh Pattni" userId="bf408247-aaeb-4ed8-8c77-e60b3cacb53d" providerId="ADAL" clId="{61E43417-FD21-481E-A280-B068267FDC5A}" dt="2022-07-11T15:55:44.127" v="46" actId="47"/>
        <pc:sldMkLst>
          <pc:docMk/>
          <pc:sldMk cId="0" sldId="256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57"/>
        </pc:sldMkLst>
      </pc:sldChg>
      <pc:sldChg chg="del">
        <pc:chgData name="Shrikesh Pattni" userId="bf408247-aaeb-4ed8-8c77-e60b3cacb53d" providerId="ADAL" clId="{61E43417-FD21-481E-A280-B068267FDC5A}" dt="2022-07-11T15:55:14.936" v="1" actId="47"/>
        <pc:sldMkLst>
          <pc:docMk/>
          <pc:sldMk cId="0" sldId="258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59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0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1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2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3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4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5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6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7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8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9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70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71"/>
        </pc:sldMkLst>
      </pc:sldChg>
      <pc:sldChg chg="del">
        <pc:chgData name="Shrikesh Pattni" userId="bf408247-aaeb-4ed8-8c77-e60b3cacb53d" providerId="ADAL" clId="{61E43417-FD21-481E-A280-B068267FDC5A}" dt="2022-07-11T16:02:43.366" v="183" actId="47"/>
        <pc:sldMkLst>
          <pc:docMk/>
          <pc:sldMk cId="0" sldId="272"/>
        </pc:sldMkLst>
      </pc:sldChg>
      <pc:sldChg chg="del">
        <pc:chgData name="Shrikesh Pattni" userId="bf408247-aaeb-4ed8-8c77-e60b3cacb53d" providerId="ADAL" clId="{61E43417-FD21-481E-A280-B068267FDC5A}" dt="2022-07-11T15:55:43.278" v="45" actId="47"/>
        <pc:sldMkLst>
          <pc:docMk/>
          <pc:sldMk cId="3147199579" sldId="273"/>
        </pc:sldMkLst>
      </pc:sldChg>
      <pc:sldChg chg="addSp delSp modSp add mod">
        <pc:chgData name="Shrikesh Pattni" userId="bf408247-aaeb-4ed8-8c77-e60b3cacb53d" providerId="ADAL" clId="{61E43417-FD21-481E-A280-B068267FDC5A}" dt="2022-07-11T16:09:12.966" v="345" actId="20577"/>
        <pc:sldMkLst>
          <pc:docMk/>
          <pc:sldMk cId="2806228064" sldId="274"/>
        </pc:sldMkLst>
        <pc:spChg chg="mod">
          <ac:chgData name="Shrikesh Pattni" userId="bf408247-aaeb-4ed8-8c77-e60b3cacb53d" providerId="ADAL" clId="{61E43417-FD21-481E-A280-B068267FDC5A}" dt="2022-07-11T15:58:00.149" v="53" actId="1076"/>
          <ac:spMkLst>
            <pc:docMk/>
            <pc:sldMk cId="2806228064" sldId="274"/>
            <ac:spMk id="2" creationId="{00000000-0000-0000-0000-000000000000}"/>
          </ac:spMkLst>
        </pc:spChg>
        <pc:spChg chg="del mod">
          <ac:chgData name="Shrikesh Pattni" userId="bf408247-aaeb-4ed8-8c77-e60b3cacb53d" providerId="ADAL" clId="{61E43417-FD21-481E-A280-B068267FDC5A}" dt="2022-07-11T16:01:34.009" v="142" actId="478"/>
          <ac:spMkLst>
            <pc:docMk/>
            <pc:sldMk cId="2806228064" sldId="274"/>
            <ac:spMk id="10" creationId="{00000000-0000-0000-0000-000000000000}"/>
          </ac:spMkLst>
        </pc:spChg>
        <pc:spChg chg="mod">
          <ac:chgData name="Shrikesh Pattni" userId="bf408247-aaeb-4ed8-8c77-e60b3cacb53d" providerId="ADAL" clId="{61E43417-FD21-481E-A280-B068267FDC5A}" dt="2022-07-11T16:00:00.607" v="56" actId="255"/>
          <ac:spMkLst>
            <pc:docMk/>
            <pc:sldMk cId="2806228064" sldId="274"/>
            <ac:spMk id="13" creationId="{00000000-0000-0000-0000-000000000000}"/>
          </ac:spMkLst>
        </pc:spChg>
        <pc:spChg chg="mod">
          <ac:chgData name="Shrikesh Pattni" userId="bf408247-aaeb-4ed8-8c77-e60b3cacb53d" providerId="ADAL" clId="{61E43417-FD21-481E-A280-B068267FDC5A}" dt="2022-07-11T15:57:56.617" v="52" actId="1076"/>
          <ac:spMkLst>
            <pc:docMk/>
            <pc:sldMk cId="2806228064" sldId="274"/>
            <ac:spMk id="14" creationId="{00000000-0000-0000-0000-000000000000}"/>
          </ac:spMkLst>
        </pc:spChg>
        <pc:spChg chg="add mod">
          <ac:chgData name="Shrikesh Pattni" userId="bf408247-aaeb-4ed8-8c77-e60b3cacb53d" providerId="ADAL" clId="{61E43417-FD21-481E-A280-B068267FDC5A}" dt="2022-07-11T16:09:12.966" v="345" actId="20577"/>
          <ac:spMkLst>
            <pc:docMk/>
            <pc:sldMk cId="2806228064" sldId="274"/>
            <ac:spMk id="21" creationId="{9A4F858A-8C71-C49B-E8B3-DA77AA780CD8}"/>
          </ac:spMkLst>
        </pc:spChg>
      </pc:sldChg>
      <pc:sldChg chg="modSp add mod">
        <pc:chgData name="Shrikesh Pattni" userId="bf408247-aaeb-4ed8-8c77-e60b3cacb53d" providerId="ADAL" clId="{61E43417-FD21-481E-A280-B068267FDC5A}" dt="2022-07-11T16:13:10.237" v="355" actId="20577"/>
        <pc:sldMkLst>
          <pc:docMk/>
          <pc:sldMk cId="1071676152" sldId="275"/>
        </pc:sldMkLst>
        <pc:spChg chg="mod">
          <ac:chgData name="Shrikesh Pattni" userId="bf408247-aaeb-4ed8-8c77-e60b3cacb53d" providerId="ADAL" clId="{61E43417-FD21-481E-A280-B068267FDC5A}" dt="2022-07-11T16:13:10.237" v="355" actId="20577"/>
          <ac:spMkLst>
            <pc:docMk/>
            <pc:sldMk cId="1071676152" sldId="275"/>
            <ac:spMk id="10" creationId="{00000000-0000-0000-0000-000000000000}"/>
          </ac:spMkLst>
        </pc:spChg>
      </pc:sldChg>
      <pc:sldChg chg="add del setBg">
        <pc:chgData name="Shrikesh Pattni" userId="bf408247-aaeb-4ed8-8c77-e60b3cacb53d" providerId="ADAL" clId="{61E43417-FD21-481E-A280-B068267FDC5A}" dt="2022-07-11T15:59:49.232" v="55"/>
        <pc:sldMkLst>
          <pc:docMk/>
          <pc:sldMk cId="1457844052" sldId="275"/>
        </pc:sldMkLst>
      </pc:sldChg>
      <pc:sldChg chg="modSp add mod">
        <pc:chgData name="Shrikesh Pattni" userId="bf408247-aaeb-4ed8-8c77-e60b3cacb53d" providerId="ADAL" clId="{61E43417-FD21-481E-A280-B068267FDC5A}" dt="2022-07-11T16:04:06.862" v="252" actId="20577"/>
        <pc:sldMkLst>
          <pc:docMk/>
          <pc:sldMk cId="3109848245" sldId="276"/>
        </pc:sldMkLst>
        <pc:spChg chg="mod">
          <ac:chgData name="Shrikesh Pattni" userId="bf408247-aaeb-4ed8-8c77-e60b3cacb53d" providerId="ADAL" clId="{61E43417-FD21-481E-A280-B068267FDC5A}" dt="2022-07-11T16:04:06.862" v="252" actId="20577"/>
          <ac:spMkLst>
            <pc:docMk/>
            <pc:sldMk cId="3109848245" sldId="276"/>
            <ac:spMk id="10" creationId="{00000000-0000-0000-0000-000000000000}"/>
          </ac:spMkLst>
        </pc:spChg>
      </pc:sldChg>
      <pc:sldChg chg="modSp add mod">
        <pc:chgData name="Shrikesh Pattni" userId="bf408247-aaeb-4ed8-8c77-e60b3cacb53d" providerId="ADAL" clId="{61E43417-FD21-481E-A280-B068267FDC5A}" dt="2022-07-11T16:08:21.382" v="277" actId="20577"/>
        <pc:sldMkLst>
          <pc:docMk/>
          <pc:sldMk cId="1449059005" sldId="277"/>
        </pc:sldMkLst>
        <pc:spChg chg="mod">
          <ac:chgData name="Shrikesh Pattni" userId="bf408247-aaeb-4ed8-8c77-e60b3cacb53d" providerId="ADAL" clId="{61E43417-FD21-481E-A280-B068267FDC5A}" dt="2022-07-11T16:08:21.382" v="277" actId="20577"/>
          <ac:spMkLst>
            <pc:docMk/>
            <pc:sldMk cId="1449059005" sldId="277"/>
            <ac:spMk id="10" creationId="{00000000-0000-0000-0000-000000000000}"/>
          </ac:spMkLst>
        </pc:spChg>
      </pc:sldChg>
      <pc:sldChg chg="modSp add mod">
        <pc:chgData name="Shrikesh Pattni" userId="bf408247-aaeb-4ed8-8c77-e60b3cacb53d" providerId="ADAL" clId="{61E43417-FD21-481E-A280-B068267FDC5A}" dt="2022-07-11T16:09:02.687" v="331" actId="14100"/>
        <pc:sldMkLst>
          <pc:docMk/>
          <pc:sldMk cId="1564813907" sldId="278"/>
        </pc:sldMkLst>
        <pc:spChg chg="mod">
          <ac:chgData name="Shrikesh Pattni" userId="bf408247-aaeb-4ed8-8c77-e60b3cacb53d" providerId="ADAL" clId="{61E43417-FD21-481E-A280-B068267FDC5A}" dt="2022-07-11T16:09:02.687" v="331" actId="14100"/>
          <ac:spMkLst>
            <pc:docMk/>
            <pc:sldMk cId="1564813907" sldId="278"/>
            <ac:spMk id="10" creationId="{00000000-0000-0000-0000-000000000000}"/>
          </ac:spMkLst>
        </pc:spChg>
      </pc:sldChg>
      <pc:sldChg chg="add del">
        <pc:chgData name="Shrikesh Pattni" userId="bf408247-aaeb-4ed8-8c77-e60b3cacb53d" providerId="ADAL" clId="{61E43417-FD21-481E-A280-B068267FDC5A}" dt="2022-07-11T16:11:14.915" v="347" actId="47"/>
        <pc:sldMkLst>
          <pc:docMk/>
          <pc:sldMk cId="4144481798" sldId="279"/>
        </pc:sldMkLst>
      </pc:sldChg>
    </pc:docChg>
  </pc:docChgLst>
  <pc:docChgLst>
    <pc:chgData name="Shrikesh Pattni" userId="bf408247-aaeb-4ed8-8c77-e60b3cacb53d" providerId="ADAL" clId="{F9B799C8-589B-45E8-BBD1-173A3B5196B4}"/>
    <pc:docChg chg="undo redo custSel addSld delSld modSld sldOrd">
      <pc:chgData name="Shrikesh Pattni" userId="bf408247-aaeb-4ed8-8c77-e60b3cacb53d" providerId="ADAL" clId="{F9B799C8-589B-45E8-BBD1-173A3B5196B4}" dt="2022-08-15T16:12:55.634" v="6156" actId="20577"/>
      <pc:docMkLst>
        <pc:docMk/>
      </pc:docMkLst>
      <pc:sldChg chg="addSp delSp modSp add mod ord setBg">
        <pc:chgData name="Shrikesh Pattni" userId="bf408247-aaeb-4ed8-8c77-e60b3cacb53d" providerId="ADAL" clId="{F9B799C8-589B-45E8-BBD1-173A3B5196B4}" dt="2022-08-13T15:49:33.058" v="5808" actId="1076"/>
        <pc:sldMkLst>
          <pc:docMk/>
          <pc:sldMk cId="0" sldId="268"/>
        </pc:sldMkLst>
        <pc:spChg chg="add mod">
          <ac:chgData name="Shrikesh Pattni" userId="bf408247-aaeb-4ed8-8c77-e60b3cacb53d" providerId="ADAL" clId="{F9B799C8-589B-45E8-BBD1-173A3B5196B4}" dt="2022-08-13T15:49:28.122" v="5806" actId="20577"/>
          <ac:spMkLst>
            <pc:docMk/>
            <pc:sldMk cId="0" sldId="268"/>
            <ac:spMk id="2" creationId="{8F820370-1A18-CA6A-29F2-F40E2C9D39E5}"/>
          </ac:spMkLst>
        </pc:spChg>
        <pc:spChg chg="del mod topLvl">
          <ac:chgData name="Shrikesh Pattni" userId="bf408247-aaeb-4ed8-8c77-e60b3cacb53d" providerId="ADAL" clId="{F9B799C8-589B-45E8-BBD1-173A3B5196B4}" dt="2022-08-03T12:25:38.481" v="217" actId="478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Shrikesh Pattni" userId="bf408247-aaeb-4ed8-8c77-e60b3cacb53d" providerId="ADAL" clId="{F9B799C8-589B-45E8-BBD1-173A3B5196B4}" dt="2022-08-13T15:49:03.096" v="5763" actId="1076"/>
          <ac:spMkLst>
            <pc:docMk/>
            <pc:sldMk cId="0" sldId="268"/>
            <ac:spMk id="3" creationId="{AADF240F-B584-AA5F-405A-68BE905E32D3}"/>
          </ac:spMkLst>
        </pc:spChg>
        <pc:spChg chg="del topLvl">
          <ac:chgData name="Shrikesh Pattni" userId="bf408247-aaeb-4ed8-8c77-e60b3cacb53d" providerId="ADAL" clId="{F9B799C8-589B-45E8-BBD1-173A3B5196B4}" dt="2022-08-03T12:24:31.867" v="195" actId="478"/>
          <ac:spMkLst>
            <pc:docMk/>
            <pc:sldMk cId="0" sldId="268"/>
            <ac:spMk id="4" creationId="{00000000-0000-0000-0000-000000000000}"/>
          </ac:spMkLst>
        </pc:spChg>
        <pc:spChg chg="add mod">
          <ac:chgData name="Shrikesh Pattni" userId="bf408247-aaeb-4ed8-8c77-e60b3cacb53d" providerId="ADAL" clId="{F9B799C8-589B-45E8-BBD1-173A3B5196B4}" dt="2022-08-13T15:49:21.456" v="5804" actId="20577"/>
          <ac:spMkLst>
            <pc:docMk/>
            <pc:sldMk cId="0" sldId="268"/>
            <ac:spMk id="4" creationId="{187CAD01-E007-2942-4AB7-9708F29536C6}"/>
          </ac:spMkLst>
        </pc:spChg>
        <pc:spChg chg="del">
          <ac:chgData name="Shrikesh Pattni" userId="bf408247-aaeb-4ed8-8c77-e60b3cacb53d" providerId="ADAL" clId="{F9B799C8-589B-45E8-BBD1-173A3B5196B4}" dt="2022-08-03T12:24:29.262" v="194" actId="478"/>
          <ac:spMkLst>
            <pc:docMk/>
            <pc:sldMk cId="0" sldId="268"/>
            <ac:spMk id="5" creationId="{00000000-0000-0000-0000-000000000000}"/>
          </ac:spMkLst>
        </pc:spChg>
        <pc:spChg chg="add mod">
          <ac:chgData name="Shrikesh Pattni" userId="bf408247-aaeb-4ed8-8c77-e60b3cacb53d" providerId="ADAL" clId="{F9B799C8-589B-45E8-BBD1-173A3B5196B4}" dt="2022-08-13T15:49:33.058" v="5808" actId="1076"/>
          <ac:spMkLst>
            <pc:docMk/>
            <pc:sldMk cId="0" sldId="268"/>
            <ac:spMk id="5" creationId="{932DDB4B-2FC4-3792-B67E-89353C79CACB}"/>
          </ac:spMkLst>
        </pc:spChg>
        <pc:spChg chg="mod">
          <ac:chgData name="Shrikesh Pattni" userId="bf408247-aaeb-4ed8-8c77-e60b3cacb53d" providerId="ADAL" clId="{F9B799C8-589B-45E8-BBD1-173A3B5196B4}" dt="2022-08-03T12:24:41.928" v="197"/>
          <ac:spMkLst>
            <pc:docMk/>
            <pc:sldMk cId="0" sldId="268"/>
            <ac:spMk id="11" creationId="{5A032D43-3E20-5EE5-96A2-37831761FE15}"/>
          </ac:spMkLst>
        </pc:spChg>
        <pc:spChg chg="mod">
          <ac:chgData name="Shrikesh Pattni" userId="bf408247-aaeb-4ed8-8c77-e60b3cacb53d" providerId="ADAL" clId="{F9B799C8-589B-45E8-BBD1-173A3B5196B4}" dt="2022-08-03T12:24:41.928" v="197"/>
          <ac:spMkLst>
            <pc:docMk/>
            <pc:sldMk cId="0" sldId="268"/>
            <ac:spMk id="12" creationId="{8066428F-4F73-B1CC-7E0C-565E95D6754C}"/>
          </ac:spMkLst>
        </pc:spChg>
        <pc:spChg chg="mod">
          <ac:chgData name="Shrikesh Pattni" userId="bf408247-aaeb-4ed8-8c77-e60b3cacb53d" providerId="ADAL" clId="{F9B799C8-589B-45E8-BBD1-173A3B5196B4}" dt="2022-08-03T12:24:41.928" v="197"/>
          <ac:spMkLst>
            <pc:docMk/>
            <pc:sldMk cId="0" sldId="268"/>
            <ac:spMk id="14" creationId="{6F6019CF-15B7-8DF7-B255-EADD031B9229}"/>
          </ac:spMkLst>
        </pc:spChg>
        <pc:spChg chg="add del mod">
          <ac:chgData name="Shrikesh Pattni" userId="bf408247-aaeb-4ed8-8c77-e60b3cacb53d" providerId="ADAL" clId="{F9B799C8-589B-45E8-BBD1-173A3B5196B4}" dt="2022-08-03T12:25:27.048" v="214" actId="478"/>
          <ac:spMkLst>
            <pc:docMk/>
            <pc:sldMk cId="0" sldId="268"/>
            <ac:spMk id="15" creationId="{F7B278FC-DD8F-754F-E19B-F5EDB9628417}"/>
          </ac:spMkLst>
        </pc:spChg>
        <pc:spChg chg="add del mod">
          <ac:chgData name="Shrikesh Pattni" userId="bf408247-aaeb-4ed8-8c77-e60b3cacb53d" providerId="ADAL" clId="{F9B799C8-589B-45E8-BBD1-173A3B5196B4}" dt="2022-08-03T12:25:25.943" v="213" actId="478"/>
          <ac:spMkLst>
            <pc:docMk/>
            <pc:sldMk cId="0" sldId="268"/>
            <ac:spMk id="16" creationId="{FB9148F7-CCE4-F193-CAAB-174CB9548434}"/>
          </ac:spMkLst>
        </pc:spChg>
        <pc:spChg chg="add del mod ord">
          <ac:chgData name="Shrikesh Pattni" userId="bf408247-aaeb-4ed8-8c77-e60b3cacb53d" providerId="ADAL" clId="{F9B799C8-589B-45E8-BBD1-173A3B5196B4}" dt="2022-08-03T12:25:23.331" v="211" actId="478"/>
          <ac:spMkLst>
            <pc:docMk/>
            <pc:sldMk cId="0" sldId="268"/>
            <ac:spMk id="17" creationId="{CCEC8C4C-4D72-43FF-E72C-091E17B23FC6}"/>
          </ac:spMkLst>
        </pc:spChg>
        <pc:spChg chg="add del mod">
          <ac:chgData name="Shrikesh Pattni" userId="bf408247-aaeb-4ed8-8c77-e60b3cacb53d" providerId="ADAL" clId="{F9B799C8-589B-45E8-BBD1-173A3B5196B4}" dt="2022-08-03T12:25:44.024" v="222" actId="478"/>
          <ac:spMkLst>
            <pc:docMk/>
            <pc:sldMk cId="0" sldId="268"/>
            <ac:spMk id="18" creationId="{902357F1-966F-C639-59A1-22AF17B36AC0}"/>
          </ac:spMkLst>
        </pc:spChg>
        <pc:spChg chg="add del mod">
          <ac:chgData name="Shrikesh Pattni" userId="bf408247-aaeb-4ed8-8c77-e60b3cacb53d" providerId="ADAL" clId="{F9B799C8-589B-45E8-BBD1-173A3B5196B4}" dt="2022-08-03T12:25:44.441" v="223" actId="478"/>
          <ac:spMkLst>
            <pc:docMk/>
            <pc:sldMk cId="0" sldId="268"/>
            <ac:spMk id="19" creationId="{B3FB051A-791E-F9CF-CBBE-5CE6F3E8773D}"/>
          </ac:spMkLst>
        </pc:spChg>
        <pc:spChg chg="add del mod">
          <ac:chgData name="Shrikesh Pattni" userId="bf408247-aaeb-4ed8-8c77-e60b3cacb53d" providerId="ADAL" clId="{F9B799C8-589B-45E8-BBD1-173A3B5196B4}" dt="2022-08-03T12:25:43.683" v="221" actId="478"/>
          <ac:spMkLst>
            <pc:docMk/>
            <pc:sldMk cId="0" sldId="268"/>
            <ac:spMk id="20" creationId="{BE7CFCFF-E986-1E4C-1147-C2E307F12B0F}"/>
          </ac:spMkLst>
        </pc:spChg>
        <pc:spChg chg="add del mod">
          <ac:chgData name="Shrikesh Pattni" userId="bf408247-aaeb-4ed8-8c77-e60b3cacb53d" providerId="ADAL" clId="{F9B799C8-589B-45E8-BBD1-173A3B5196B4}" dt="2022-08-03T12:25:43.304" v="220" actId="478"/>
          <ac:spMkLst>
            <pc:docMk/>
            <pc:sldMk cId="0" sldId="268"/>
            <ac:spMk id="21" creationId="{118F6CAD-33E8-0434-D7F1-39E25E398089}"/>
          </ac:spMkLst>
        </pc:spChg>
        <pc:spChg chg="add mod">
          <ac:chgData name="Shrikesh Pattni" userId="bf408247-aaeb-4ed8-8c77-e60b3cacb53d" providerId="ADAL" clId="{F9B799C8-589B-45E8-BBD1-173A3B5196B4}" dt="2022-08-03T12:26:14.856" v="227" actId="164"/>
          <ac:spMkLst>
            <pc:docMk/>
            <pc:sldMk cId="0" sldId="268"/>
            <ac:spMk id="22" creationId="{BDB0D3E1-C64A-3C7E-AFA7-E0CB713982C3}"/>
          </ac:spMkLst>
        </pc:spChg>
        <pc:spChg chg="add mod">
          <ac:chgData name="Shrikesh Pattni" userId="bf408247-aaeb-4ed8-8c77-e60b3cacb53d" providerId="ADAL" clId="{F9B799C8-589B-45E8-BBD1-173A3B5196B4}" dt="2022-08-03T12:29:10.276" v="321" actId="207"/>
          <ac:spMkLst>
            <pc:docMk/>
            <pc:sldMk cId="0" sldId="268"/>
            <ac:spMk id="23" creationId="{32B30415-8793-361E-C007-03B1F8A882D2}"/>
          </ac:spMkLst>
        </pc:spChg>
        <pc:spChg chg="add mod">
          <ac:chgData name="Shrikesh Pattni" userId="bf408247-aaeb-4ed8-8c77-e60b3cacb53d" providerId="ADAL" clId="{F9B799C8-589B-45E8-BBD1-173A3B5196B4}" dt="2022-08-03T12:29:03.953" v="319" actId="207"/>
          <ac:spMkLst>
            <pc:docMk/>
            <pc:sldMk cId="0" sldId="268"/>
            <ac:spMk id="24" creationId="{76B1FBC5-45F8-EB0B-7872-29CF699BD7D7}"/>
          </ac:spMkLst>
        </pc:spChg>
        <pc:spChg chg="add mod">
          <ac:chgData name="Shrikesh Pattni" userId="bf408247-aaeb-4ed8-8c77-e60b3cacb53d" providerId="ADAL" clId="{F9B799C8-589B-45E8-BBD1-173A3B5196B4}" dt="2022-08-03T12:26:14.856" v="227" actId="164"/>
          <ac:spMkLst>
            <pc:docMk/>
            <pc:sldMk cId="0" sldId="268"/>
            <ac:spMk id="25" creationId="{909437C4-836D-55B7-3276-3D54CD1AD1C2}"/>
          </ac:spMkLst>
        </pc:spChg>
        <pc:spChg chg="del mod topLvl">
          <ac:chgData name="Shrikesh Pattni" userId="bf408247-aaeb-4ed8-8c77-e60b3cacb53d" providerId="ADAL" clId="{F9B799C8-589B-45E8-BBD1-173A3B5196B4}" dt="2022-08-03T12:36:13.241" v="468" actId="478"/>
          <ac:spMkLst>
            <pc:docMk/>
            <pc:sldMk cId="0" sldId="268"/>
            <ac:spMk id="28" creationId="{32B5165E-54C1-8CED-C020-649AB32D1622}"/>
          </ac:spMkLst>
        </pc:spChg>
        <pc:spChg chg="del mod topLvl">
          <ac:chgData name="Shrikesh Pattni" userId="bf408247-aaeb-4ed8-8c77-e60b3cacb53d" providerId="ADAL" clId="{F9B799C8-589B-45E8-BBD1-173A3B5196B4}" dt="2022-08-03T12:27:22.437" v="287" actId="478"/>
          <ac:spMkLst>
            <pc:docMk/>
            <pc:sldMk cId="0" sldId="268"/>
            <ac:spMk id="29" creationId="{F3A4EE6C-2209-8416-2512-AAAEC112C094}"/>
          </ac:spMkLst>
        </pc:spChg>
        <pc:spChg chg="del mod">
          <ac:chgData name="Shrikesh Pattni" userId="bf408247-aaeb-4ed8-8c77-e60b3cacb53d" providerId="ADAL" clId="{F9B799C8-589B-45E8-BBD1-173A3B5196B4}" dt="2022-08-03T12:27:17.817" v="286" actId="478"/>
          <ac:spMkLst>
            <pc:docMk/>
            <pc:sldMk cId="0" sldId="268"/>
            <ac:spMk id="30" creationId="{BC4678FC-B90C-BB5E-C488-C0012F04B46A}"/>
          </ac:spMkLst>
        </pc:spChg>
        <pc:spChg chg="add del mod">
          <ac:chgData name="Shrikesh Pattni" userId="bf408247-aaeb-4ed8-8c77-e60b3cacb53d" providerId="ADAL" clId="{F9B799C8-589B-45E8-BBD1-173A3B5196B4}" dt="2022-08-03T12:31:00.273" v="353" actId="478"/>
          <ac:spMkLst>
            <pc:docMk/>
            <pc:sldMk cId="0" sldId="268"/>
            <ac:spMk id="31" creationId="{E741E2E8-02D1-2729-8286-39ADEB0DE93B}"/>
          </ac:spMkLst>
        </pc:spChg>
        <pc:spChg chg="add del mod">
          <ac:chgData name="Shrikesh Pattni" userId="bf408247-aaeb-4ed8-8c77-e60b3cacb53d" providerId="ADAL" clId="{F9B799C8-589B-45E8-BBD1-173A3B5196B4}" dt="2022-08-03T12:31:05.437" v="356" actId="478"/>
          <ac:spMkLst>
            <pc:docMk/>
            <pc:sldMk cId="0" sldId="268"/>
            <ac:spMk id="32" creationId="{EBFBD218-39A4-768C-55A3-645EE5E0581B}"/>
          </ac:spMkLst>
        </pc:spChg>
        <pc:spChg chg="add del mod">
          <ac:chgData name="Shrikesh Pattni" userId="bf408247-aaeb-4ed8-8c77-e60b3cacb53d" providerId="ADAL" clId="{F9B799C8-589B-45E8-BBD1-173A3B5196B4}" dt="2022-08-03T12:30:52.619" v="352" actId="478"/>
          <ac:spMkLst>
            <pc:docMk/>
            <pc:sldMk cId="0" sldId="268"/>
            <ac:spMk id="33" creationId="{61C77D1B-9344-AF1E-C686-55707A3AF94C}"/>
          </ac:spMkLst>
        </pc:spChg>
        <pc:spChg chg="add del mod">
          <ac:chgData name="Shrikesh Pattni" userId="bf408247-aaeb-4ed8-8c77-e60b3cacb53d" providerId="ADAL" clId="{F9B799C8-589B-45E8-BBD1-173A3B5196B4}" dt="2022-08-03T12:31:08.624" v="357" actId="478"/>
          <ac:spMkLst>
            <pc:docMk/>
            <pc:sldMk cId="0" sldId="268"/>
            <ac:spMk id="34" creationId="{5DEF5696-C778-A41E-555B-ABAFCBBF2ECC}"/>
          </ac:spMkLst>
        </pc:spChg>
        <pc:spChg chg="mod">
          <ac:chgData name="Shrikesh Pattni" userId="bf408247-aaeb-4ed8-8c77-e60b3cacb53d" providerId="ADAL" clId="{F9B799C8-589B-45E8-BBD1-173A3B5196B4}" dt="2022-08-03T12:31:26.226" v="365" actId="1076"/>
          <ac:spMkLst>
            <pc:docMk/>
            <pc:sldMk cId="0" sldId="268"/>
            <ac:spMk id="36" creationId="{66D612AF-6BAB-5189-EA20-9E07A615BAF7}"/>
          </ac:spMkLst>
        </pc:spChg>
        <pc:spChg chg="mod">
          <ac:chgData name="Shrikesh Pattni" userId="bf408247-aaeb-4ed8-8c77-e60b3cacb53d" providerId="ADAL" clId="{F9B799C8-589B-45E8-BBD1-173A3B5196B4}" dt="2022-08-03T12:31:27.137" v="366" actId="1076"/>
          <ac:spMkLst>
            <pc:docMk/>
            <pc:sldMk cId="0" sldId="268"/>
            <ac:spMk id="37" creationId="{F74FB93C-8218-DC7A-8E29-7D0DCB648BDA}"/>
          </ac:spMkLst>
        </pc:spChg>
        <pc:spChg chg="del mod">
          <ac:chgData name="Shrikesh Pattni" userId="bf408247-aaeb-4ed8-8c77-e60b3cacb53d" providerId="ADAL" clId="{F9B799C8-589B-45E8-BBD1-173A3B5196B4}" dt="2022-08-03T12:31:27.923" v="367" actId="478"/>
          <ac:spMkLst>
            <pc:docMk/>
            <pc:sldMk cId="0" sldId="268"/>
            <ac:spMk id="38" creationId="{DD516DA3-2F6A-E074-18A4-A6ACA025A304}"/>
          </ac:spMkLst>
        </pc:spChg>
        <pc:spChg chg="mod">
          <ac:chgData name="Shrikesh Pattni" userId="bf408247-aaeb-4ed8-8c77-e60b3cacb53d" providerId="ADAL" clId="{F9B799C8-589B-45E8-BBD1-173A3B5196B4}" dt="2022-08-03T12:31:15.754" v="359"/>
          <ac:spMkLst>
            <pc:docMk/>
            <pc:sldMk cId="0" sldId="268"/>
            <ac:spMk id="39" creationId="{11418CB8-2E36-05D5-1C8C-4A91B9F62B4C}"/>
          </ac:spMkLst>
        </pc:spChg>
        <pc:spChg chg="add mod">
          <ac:chgData name="Shrikesh Pattni" userId="bf408247-aaeb-4ed8-8c77-e60b3cacb53d" providerId="ADAL" clId="{F9B799C8-589B-45E8-BBD1-173A3B5196B4}" dt="2022-08-03T12:37:50.578" v="530" actId="14100"/>
          <ac:spMkLst>
            <pc:docMk/>
            <pc:sldMk cId="0" sldId="268"/>
            <ac:spMk id="40" creationId="{FCA55498-5880-9CCE-6FCD-F2F5F648FF34}"/>
          </ac:spMkLst>
        </pc:spChg>
        <pc:spChg chg="add mod">
          <ac:chgData name="Shrikesh Pattni" userId="bf408247-aaeb-4ed8-8c77-e60b3cacb53d" providerId="ADAL" clId="{F9B799C8-589B-45E8-BBD1-173A3B5196B4}" dt="2022-08-03T12:35:44.151" v="458" actId="164"/>
          <ac:spMkLst>
            <pc:docMk/>
            <pc:sldMk cId="0" sldId="268"/>
            <ac:spMk id="41" creationId="{926AF04D-9144-6C47-390C-50230E7B882B}"/>
          </ac:spMkLst>
        </pc:spChg>
        <pc:spChg chg="add del mod">
          <ac:chgData name="Shrikesh Pattni" userId="bf408247-aaeb-4ed8-8c77-e60b3cacb53d" providerId="ADAL" clId="{F9B799C8-589B-45E8-BBD1-173A3B5196B4}" dt="2022-08-03T12:32:35.060" v="384" actId="478"/>
          <ac:spMkLst>
            <pc:docMk/>
            <pc:sldMk cId="0" sldId="268"/>
            <ac:spMk id="42" creationId="{70C29FF2-3409-55E3-A45E-B3E05616BA4A}"/>
          </ac:spMkLst>
        </pc:spChg>
        <pc:spChg chg="add del mod">
          <ac:chgData name="Shrikesh Pattni" userId="bf408247-aaeb-4ed8-8c77-e60b3cacb53d" providerId="ADAL" clId="{F9B799C8-589B-45E8-BBD1-173A3B5196B4}" dt="2022-08-03T12:32:35.376" v="385" actId="478"/>
          <ac:spMkLst>
            <pc:docMk/>
            <pc:sldMk cId="0" sldId="268"/>
            <ac:spMk id="43" creationId="{86FA2256-FF90-96E6-9484-128EB9BD827C}"/>
          </ac:spMkLst>
        </pc:spChg>
        <pc:spChg chg="add mod">
          <ac:chgData name="Shrikesh Pattni" userId="bf408247-aaeb-4ed8-8c77-e60b3cacb53d" providerId="ADAL" clId="{F9B799C8-589B-45E8-BBD1-173A3B5196B4}" dt="2022-08-03T12:35:44.151" v="458" actId="164"/>
          <ac:spMkLst>
            <pc:docMk/>
            <pc:sldMk cId="0" sldId="268"/>
            <ac:spMk id="44" creationId="{2816D66D-85C1-2246-599A-C790CEFF4FF9}"/>
          </ac:spMkLst>
        </pc:spChg>
        <pc:spChg chg="add mod">
          <ac:chgData name="Shrikesh Pattni" userId="bf408247-aaeb-4ed8-8c77-e60b3cacb53d" providerId="ADAL" clId="{F9B799C8-589B-45E8-BBD1-173A3B5196B4}" dt="2022-08-03T12:35:44.151" v="458" actId="164"/>
          <ac:spMkLst>
            <pc:docMk/>
            <pc:sldMk cId="0" sldId="268"/>
            <ac:spMk id="45" creationId="{EF657B71-6019-DC37-62A1-B1811E494447}"/>
          </ac:spMkLst>
        </pc:spChg>
        <pc:spChg chg="add mod">
          <ac:chgData name="Shrikesh Pattni" userId="bf408247-aaeb-4ed8-8c77-e60b3cacb53d" providerId="ADAL" clId="{F9B799C8-589B-45E8-BBD1-173A3B5196B4}" dt="2022-08-03T18:39:38.680" v="783" actId="1076"/>
          <ac:spMkLst>
            <pc:docMk/>
            <pc:sldMk cId="0" sldId="268"/>
            <ac:spMk id="47" creationId="{964A20E2-F8FE-9A80-90EA-A6BE53D02742}"/>
          </ac:spMkLst>
        </pc:spChg>
        <pc:spChg chg="add del mod">
          <ac:chgData name="Shrikesh Pattni" userId="bf408247-aaeb-4ed8-8c77-e60b3cacb53d" providerId="ADAL" clId="{F9B799C8-589B-45E8-BBD1-173A3B5196B4}" dt="2022-08-13T13:54:59.994" v="5463" actId="478"/>
          <ac:spMkLst>
            <pc:docMk/>
            <pc:sldMk cId="0" sldId="268"/>
            <ac:spMk id="54" creationId="{26F7810C-0728-A612-55EC-8DB07C564150}"/>
          </ac:spMkLst>
        </pc:spChg>
        <pc:spChg chg="add del mod">
          <ac:chgData name="Shrikesh Pattni" userId="bf408247-aaeb-4ed8-8c77-e60b3cacb53d" providerId="ADAL" clId="{F9B799C8-589B-45E8-BBD1-173A3B5196B4}" dt="2022-08-03T12:40:39.463" v="581" actId="478"/>
          <ac:spMkLst>
            <pc:docMk/>
            <pc:sldMk cId="0" sldId="268"/>
            <ac:spMk id="55" creationId="{D837B7CF-E87E-79AB-722D-36409AB17E34}"/>
          </ac:spMkLst>
        </pc:spChg>
        <pc:spChg chg="add mod">
          <ac:chgData name="Shrikesh Pattni" userId="bf408247-aaeb-4ed8-8c77-e60b3cacb53d" providerId="ADAL" clId="{F9B799C8-589B-45E8-BBD1-173A3B5196B4}" dt="2022-08-03T12:54:49.160" v="779" actId="1076"/>
          <ac:spMkLst>
            <pc:docMk/>
            <pc:sldMk cId="0" sldId="268"/>
            <ac:spMk id="56" creationId="{0DB917EA-9A6D-3C7B-4524-A62F3E76BBF8}"/>
          </ac:spMkLst>
        </pc:spChg>
        <pc:spChg chg="add del mod">
          <ac:chgData name="Shrikesh Pattni" userId="bf408247-aaeb-4ed8-8c77-e60b3cacb53d" providerId="ADAL" clId="{F9B799C8-589B-45E8-BBD1-173A3B5196B4}" dt="2022-08-12T21:42:34.643" v="899" actId="478"/>
          <ac:spMkLst>
            <pc:docMk/>
            <pc:sldMk cId="0" sldId="268"/>
            <ac:spMk id="57" creationId="{E4FEF1B2-90EF-6166-D658-2E9F8BF00A2C}"/>
          </ac:spMkLst>
        </pc:spChg>
        <pc:spChg chg="add del mod">
          <ac:chgData name="Shrikesh Pattni" userId="bf408247-aaeb-4ed8-8c77-e60b3cacb53d" providerId="ADAL" clId="{F9B799C8-589B-45E8-BBD1-173A3B5196B4}" dt="2022-08-03T12:42:05.639" v="617" actId="478"/>
          <ac:spMkLst>
            <pc:docMk/>
            <pc:sldMk cId="0" sldId="268"/>
            <ac:spMk id="58" creationId="{4C6ACC32-FA0A-FAAE-329D-D4718893A62A}"/>
          </ac:spMkLst>
        </pc:spChg>
        <pc:spChg chg="add del mod ord">
          <ac:chgData name="Shrikesh Pattni" userId="bf408247-aaeb-4ed8-8c77-e60b3cacb53d" providerId="ADAL" clId="{F9B799C8-589B-45E8-BBD1-173A3B5196B4}" dt="2022-08-03T12:49:43.083" v="659" actId="478"/>
          <ac:spMkLst>
            <pc:docMk/>
            <pc:sldMk cId="0" sldId="268"/>
            <ac:spMk id="59" creationId="{08D59494-F9DB-992A-FF99-274880E21A33}"/>
          </ac:spMkLst>
        </pc:spChg>
        <pc:spChg chg="add mod">
          <ac:chgData name="Shrikesh Pattni" userId="bf408247-aaeb-4ed8-8c77-e60b3cacb53d" providerId="ADAL" clId="{F9B799C8-589B-45E8-BBD1-173A3B5196B4}" dt="2022-08-03T12:50:28.193" v="714" actId="1035"/>
          <ac:spMkLst>
            <pc:docMk/>
            <pc:sldMk cId="0" sldId="268"/>
            <ac:spMk id="60" creationId="{54C9CC5C-6F7D-BB5F-2CA1-35CEA54BEEF3}"/>
          </ac:spMkLst>
        </pc:spChg>
        <pc:spChg chg="add del mod">
          <ac:chgData name="Shrikesh Pattni" userId="bf408247-aaeb-4ed8-8c77-e60b3cacb53d" providerId="ADAL" clId="{F9B799C8-589B-45E8-BBD1-173A3B5196B4}" dt="2022-08-03T12:51:56.483" v="718" actId="478"/>
          <ac:spMkLst>
            <pc:docMk/>
            <pc:sldMk cId="0" sldId="268"/>
            <ac:spMk id="61" creationId="{D18D367A-73EB-94EA-69B2-7549DE60797B}"/>
          </ac:spMkLst>
        </pc:spChg>
        <pc:grpChg chg="del mod">
          <ac:chgData name="Shrikesh Pattni" userId="bf408247-aaeb-4ed8-8c77-e60b3cacb53d" providerId="ADAL" clId="{F9B799C8-589B-45E8-BBD1-173A3B5196B4}" dt="2022-08-03T12:24:31.867" v="195" actId="478"/>
          <ac:grpSpMkLst>
            <pc:docMk/>
            <pc:sldMk cId="0" sldId="268"/>
            <ac:grpSpMk id="2" creationId="{00000000-0000-0000-0000-000000000000}"/>
          </ac:grpSpMkLst>
        </pc:grpChg>
        <pc:grpChg chg="del">
          <ac:chgData name="Shrikesh Pattni" userId="bf408247-aaeb-4ed8-8c77-e60b3cacb53d" providerId="ADAL" clId="{F9B799C8-589B-45E8-BBD1-173A3B5196B4}" dt="2022-08-03T12:24:59.409" v="204" actId="478"/>
          <ac:grpSpMkLst>
            <pc:docMk/>
            <pc:sldMk cId="0" sldId="268"/>
            <ac:grpSpMk id="6" creationId="{00000000-0000-0000-0000-000000000000}"/>
          </ac:grpSpMkLst>
        </pc:grpChg>
        <pc:grpChg chg="add del mod">
          <ac:chgData name="Shrikesh Pattni" userId="bf408247-aaeb-4ed8-8c77-e60b3cacb53d" providerId="ADAL" clId="{F9B799C8-589B-45E8-BBD1-173A3B5196B4}" dt="2022-08-03T12:24:42.990" v="198"/>
          <ac:grpSpMkLst>
            <pc:docMk/>
            <pc:sldMk cId="0" sldId="268"/>
            <ac:grpSpMk id="10" creationId="{FF330497-DE64-3497-81E8-FC12AB9AAF5C}"/>
          </ac:grpSpMkLst>
        </pc:grpChg>
        <pc:grpChg chg="mod">
          <ac:chgData name="Shrikesh Pattni" userId="bf408247-aaeb-4ed8-8c77-e60b3cacb53d" providerId="ADAL" clId="{F9B799C8-589B-45E8-BBD1-173A3B5196B4}" dt="2022-08-03T12:24:41.928" v="197"/>
          <ac:grpSpMkLst>
            <pc:docMk/>
            <pc:sldMk cId="0" sldId="268"/>
            <ac:grpSpMk id="13" creationId="{C1C3EC1E-8FC1-C1B7-F1B7-BA6CCA5F0207}"/>
          </ac:grpSpMkLst>
        </pc:grpChg>
        <pc:grpChg chg="add del mod">
          <ac:chgData name="Shrikesh Pattni" userId="bf408247-aaeb-4ed8-8c77-e60b3cacb53d" providerId="ADAL" clId="{F9B799C8-589B-45E8-BBD1-173A3B5196B4}" dt="2022-08-03T12:30:45.562" v="350" actId="478"/>
          <ac:grpSpMkLst>
            <pc:docMk/>
            <pc:sldMk cId="0" sldId="268"/>
            <ac:grpSpMk id="26" creationId="{BF97C79F-F4B9-FD0B-F977-BBADA2E25A6A}"/>
          </ac:grpSpMkLst>
        </pc:grpChg>
        <pc:grpChg chg="add del mod">
          <ac:chgData name="Shrikesh Pattni" userId="bf408247-aaeb-4ed8-8c77-e60b3cacb53d" providerId="ADAL" clId="{F9B799C8-589B-45E8-BBD1-173A3B5196B4}" dt="2022-08-03T12:27:22.437" v="287" actId="478"/>
          <ac:grpSpMkLst>
            <pc:docMk/>
            <pc:sldMk cId="0" sldId="268"/>
            <ac:grpSpMk id="27" creationId="{6E1DB80B-C1C8-4391-76D4-C02ACC459F92}"/>
          </ac:grpSpMkLst>
        </pc:grpChg>
        <pc:grpChg chg="add del mod">
          <ac:chgData name="Shrikesh Pattni" userId="bf408247-aaeb-4ed8-8c77-e60b3cacb53d" providerId="ADAL" clId="{F9B799C8-589B-45E8-BBD1-173A3B5196B4}" dt="2022-08-03T12:31:28.488" v="368" actId="478"/>
          <ac:grpSpMkLst>
            <pc:docMk/>
            <pc:sldMk cId="0" sldId="268"/>
            <ac:grpSpMk id="35" creationId="{2980C842-F82C-88C5-7325-491D1E6DD3E9}"/>
          </ac:grpSpMkLst>
        </pc:grpChg>
        <pc:grpChg chg="add mod">
          <ac:chgData name="Shrikesh Pattni" userId="bf408247-aaeb-4ed8-8c77-e60b3cacb53d" providerId="ADAL" clId="{F9B799C8-589B-45E8-BBD1-173A3B5196B4}" dt="2022-08-03T12:54:49.160" v="779" actId="1076"/>
          <ac:grpSpMkLst>
            <pc:docMk/>
            <pc:sldMk cId="0" sldId="268"/>
            <ac:grpSpMk id="46" creationId="{30BF17D3-E35B-F500-A470-5F254EB644A6}"/>
          </ac:grpSpMkLst>
        </pc:grpChg>
        <pc:picChg chg="del">
          <ac:chgData name="Shrikesh Pattni" userId="bf408247-aaeb-4ed8-8c77-e60b3cacb53d" providerId="ADAL" clId="{F9B799C8-589B-45E8-BBD1-173A3B5196B4}" dt="2022-08-03T12:24:33.254" v="196" actId="478"/>
          <ac:picMkLst>
            <pc:docMk/>
            <pc:sldMk cId="0" sldId="268"/>
            <ac:picMk id="9" creationId="{00000000-0000-0000-0000-000000000000}"/>
          </ac:picMkLst>
        </pc:picChg>
        <pc:picChg chg="add del mod ord">
          <ac:chgData name="Shrikesh Pattni" userId="bf408247-aaeb-4ed8-8c77-e60b3cacb53d" providerId="ADAL" clId="{F9B799C8-589B-45E8-BBD1-173A3B5196B4}" dt="2022-08-03T12:38:31.840" v="540" actId="478"/>
          <ac:picMkLst>
            <pc:docMk/>
            <pc:sldMk cId="0" sldId="268"/>
            <ac:picMk id="48" creationId="{DD4DAA0E-0169-034A-9BAD-3BD4BF1648DB}"/>
          </ac:picMkLst>
        </pc:picChg>
        <pc:cxnChg chg="add mod">
          <ac:chgData name="Shrikesh Pattni" userId="bf408247-aaeb-4ed8-8c77-e60b3cacb53d" providerId="ADAL" clId="{F9B799C8-589B-45E8-BBD1-173A3B5196B4}" dt="2022-08-03T12:54:49.160" v="779" actId="1076"/>
          <ac:cxnSpMkLst>
            <pc:docMk/>
            <pc:sldMk cId="0" sldId="268"/>
            <ac:cxnSpMk id="50" creationId="{2E0C98EB-B729-8DE8-35CA-A0AED2B83297}"/>
          </ac:cxnSpMkLst>
        </pc:cxnChg>
        <pc:cxnChg chg="add mod">
          <ac:chgData name="Shrikesh Pattni" userId="bf408247-aaeb-4ed8-8c77-e60b3cacb53d" providerId="ADAL" clId="{F9B799C8-589B-45E8-BBD1-173A3B5196B4}" dt="2022-08-03T12:54:49.160" v="779" actId="1076"/>
          <ac:cxnSpMkLst>
            <pc:docMk/>
            <pc:sldMk cId="0" sldId="268"/>
            <ac:cxnSpMk id="51" creationId="{69FE3A51-2897-A801-2926-38091CEBA9C9}"/>
          </ac:cxnSpMkLst>
        </pc:cxnChg>
        <pc:cxnChg chg="add mod">
          <ac:chgData name="Shrikesh Pattni" userId="bf408247-aaeb-4ed8-8c77-e60b3cacb53d" providerId="ADAL" clId="{F9B799C8-589B-45E8-BBD1-173A3B5196B4}" dt="2022-08-03T12:39:08.523" v="546" actId="1076"/>
          <ac:cxnSpMkLst>
            <pc:docMk/>
            <pc:sldMk cId="0" sldId="268"/>
            <ac:cxnSpMk id="52" creationId="{9DA39A33-4493-4555-52EA-739D38E5837B}"/>
          </ac:cxnSpMkLst>
        </pc:cxnChg>
        <pc:cxnChg chg="add mod">
          <ac:chgData name="Shrikesh Pattni" userId="bf408247-aaeb-4ed8-8c77-e60b3cacb53d" providerId="ADAL" clId="{F9B799C8-589B-45E8-BBD1-173A3B5196B4}" dt="2022-08-03T12:54:49.160" v="779" actId="1076"/>
          <ac:cxnSpMkLst>
            <pc:docMk/>
            <pc:sldMk cId="0" sldId="268"/>
            <ac:cxnSpMk id="53" creationId="{8040A0A8-9CCD-C4C1-58AE-B1DF5940D7D5}"/>
          </ac:cxnSpMkLst>
        </pc:cxnChg>
      </pc:sldChg>
      <pc:sldChg chg="addSp delSp modSp mod">
        <pc:chgData name="Shrikesh Pattni" userId="bf408247-aaeb-4ed8-8c77-e60b3cacb53d" providerId="ADAL" clId="{F9B799C8-589B-45E8-BBD1-173A3B5196B4}" dt="2022-08-13T14:03:00.244" v="5755" actId="113"/>
        <pc:sldMkLst>
          <pc:docMk/>
          <pc:sldMk cId="2806228064" sldId="274"/>
        </pc:sldMkLst>
        <pc:spChg chg="add del">
          <ac:chgData name="Shrikesh Pattni" userId="bf408247-aaeb-4ed8-8c77-e60b3cacb53d" providerId="ADAL" clId="{F9B799C8-589B-45E8-BBD1-173A3B5196B4}" dt="2022-08-03T12:20:41.190" v="71" actId="478"/>
          <ac:spMkLst>
            <pc:docMk/>
            <pc:sldMk cId="2806228064" sldId="274"/>
            <ac:spMk id="2" creationId="{00000000-0000-0000-0000-000000000000}"/>
          </ac:spMkLst>
        </pc:spChg>
        <pc:spChg chg="add mod">
          <ac:chgData name="Shrikesh Pattni" userId="bf408247-aaeb-4ed8-8c77-e60b3cacb53d" providerId="ADAL" clId="{F9B799C8-589B-45E8-BBD1-173A3B5196B4}" dt="2022-08-13T14:03:00.244" v="5755" actId="113"/>
          <ac:spMkLst>
            <pc:docMk/>
            <pc:sldMk cId="2806228064" sldId="274"/>
            <ac:spMk id="2" creationId="{AF531BB9-DA7E-F7D6-3CDB-C953E63EFCD6}"/>
          </ac:spMkLst>
        </pc:spChg>
        <pc:spChg chg="del">
          <ac:chgData name="Shrikesh Pattni" userId="bf408247-aaeb-4ed8-8c77-e60b3cacb53d" providerId="ADAL" clId="{F9B799C8-589B-45E8-BBD1-173A3B5196B4}" dt="2022-08-03T12:18:53.556" v="39" actId="478"/>
          <ac:spMkLst>
            <pc:docMk/>
            <pc:sldMk cId="2806228064" sldId="274"/>
            <ac:spMk id="3" creationId="{00000000-0000-0000-0000-000000000000}"/>
          </ac:spMkLst>
        </pc:spChg>
        <pc:spChg chg="del">
          <ac:chgData name="Shrikesh Pattni" userId="bf408247-aaeb-4ed8-8c77-e60b3cacb53d" providerId="ADAL" clId="{F9B799C8-589B-45E8-BBD1-173A3B5196B4}" dt="2022-08-03T12:18:54.618" v="40" actId="478"/>
          <ac:spMkLst>
            <pc:docMk/>
            <pc:sldMk cId="2806228064" sldId="274"/>
            <ac:spMk id="4" creationId="{00000000-0000-0000-0000-000000000000}"/>
          </ac:spMkLst>
        </pc:spChg>
        <pc:spChg chg="add del mod topLvl">
          <ac:chgData name="Shrikesh Pattni" userId="bf408247-aaeb-4ed8-8c77-e60b3cacb53d" providerId="ADAL" clId="{F9B799C8-589B-45E8-BBD1-173A3B5196B4}" dt="2022-08-03T12:20:40.573" v="70" actId="478"/>
          <ac:spMkLst>
            <pc:docMk/>
            <pc:sldMk cId="2806228064" sldId="274"/>
            <ac:spMk id="13" creationId="{00000000-0000-0000-0000-000000000000}"/>
          </ac:spMkLst>
        </pc:spChg>
        <pc:spChg chg="add del mod topLvl">
          <ac:chgData name="Shrikesh Pattni" userId="bf408247-aaeb-4ed8-8c77-e60b3cacb53d" providerId="ADAL" clId="{F9B799C8-589B-45E8-BBD1-173A3B5196B4}" dt="2022-08-03T12:20:42.143" v="72" actId="478"/>
          <ac:spMkLst>
            <pc:docMk/>
            <pc:sldMk cId="2806228064" sldId="274"/>
            <ac:spMk id="14" creationId="{00000000-0000-0000-0000-000000000000}"/>
          </ac:spMkLst>
        </pc:spChg>
        <pc:spChg chg="del mod topLvl">
          <ac:chgData name="Shrikesh Pattni" userId="bf408247-aaeb-4ed8-8c77-e60b3cacb53d" providerId="ADAL" clId="{F9B799C8-589B-45E8-BBD1-173A3B5196B4}" dt="2022-08-03T12:18:51.509" v="37" actId="478"/>
          <ac:spMkLst>
            <pc:docMk/>
            <pc:sldMk cId="2806228064" sldId="274"/>
            <ac:spMk id="16" creationId="{00000000-0000-0000-0000-000000000000}"/>
          </ac:spMkLst>
        </pc:spChg>
        <pc:spChg chg="del mod topLvl">
          <ac:chgData name="Shrikesh Pattni" userId="bf408247-aaeb-4ed8-8c77-e60b3cacb53d" providerId="ADAL" clId="{F9B799C8-589B-45E8-BBD1-173A3B5196B4}" dt="2022-08-03T12:18:52.759" v="38" actId="478"/>
          <ac:spMkLst>
            <pc:docMk/>
            <pc:sldMk cId="2806228064" sldId="274"/>
            <ac:spMk id="17" creationId="{00000000-0000-0000-0000-000000000000}"/>
          </ac:spMkLst>
        </pc:spChg>
        <pc:spChg chg="add del mod topLvl">
          <ac:chgData name="Shrikesh Pattni" userId="bf408247-aaeb-4ed8-8c77-e60b3cacb53d" providerId="ADAL" clId="{F9B799C8-589B-45E8-BBD1-173A3B5196B4}" dt="2022-08-03T12:20:49.610" v="75" actId="478"/>
          <ac:spMkLst>
            <pc:docMk/>
            <pc:sldMk cId="2806228064" sldId="274"/>
            <ac:spMk id="19" creationId="{00000000-0000-0000-0000-000000000000}"/>
          </ac:spMkLst>
        </pc:spChg>
        <pc:spChg chg="add del mod topLvl">
          <ac:chgData name="Shrikesh Pattni" userId="bf408247-aaeb-4ed8-8c77-e60b3cacb53d" providerId="ADAL" clId="{F9B799C8-589B-45E8-BBD1-173A3B5196B4}" dt="2022-08-03T12:20:50.875" v="76" actId="478"/>
          <ac:spMkLst>
            <pc:docMk/>
            <pc:sldMk cId="2806228064" sldId="274"/>
            <ac:spMk id="20" creationId="{00000000-0000-0000-0000-000000000000}"/>
          </ac:spMkLst>
        </pc:spChg>
        <pc:spChg chg="add del mod">
          <ac:chgData name="Shrikesh Pattni" userId="bf408247-aaeb-4ed8-8c77-e60b3cacb53d" providerId="ADAL" clId="{F9B799C8-589B-45E8-BBD1-173A3B5196B4}" dt="2022-08-03T12:20:48.595" v="74" actId="1076"/>
          <ac:spMkLst>
            <pc:docMk/>
            <pc:sldMk cId="2806228064" sldId="274"/>
            <ac:spMk id="21" creationId="{9A4F858A-8C71-C49B-E8B3-DA77AA780CD8}"/>
          </ac:spMkLst>
        </pc:spChg>
        <pc:spChg chg="mod">
          <ac:chgData name="Shrikesh Pattni" userId="bf408247-aaeb-4ed8-8c77-e60b3cacb53d" providerId="ADAL" clId="{F9B799C8-589B-45E8-BBD1-173A3B5196B4}" dt="2022-08-03T12:22:33.133" v="94" actId="1076"/>
          <ac:spMkLst>
            <pc:docMk/>
            <pc:sldMk cId="2806228064" sldId="274"/>
            <ac:spMk id="24" creationId="{C1776826-B17C-8E14-1D49-F627795CBEAF}"/>
          </ac:spMkLst>
        </pc:spChg>
        <pc:grpChg chg="add del">
          <ac:chgData name="Shrikesh Pattni" userId="bf408247-aaeb-4ed8-8c77-e60b3cacb53d" providerId="ADAL" clId="{F9B799C8-589B-45E8-BBD1-173A3B5196B4}" dt="2022-08-03T12:20:40.573" v="70" actId="478"/>
          <ac:grpSpMkLst>
            <pc:docMk/>
            <pc:sldMk cId="2806228064" sldId="274"/>
            <ac:grpSpMk id="12" creationId="{00000000-0000-0000-0000-000000000000}"/>
          </ac:grpSpMkLst>
        </pc:grpChg>
        <pc:grpChg chg="del">
          <ac:chgData name="Shrikesh Pattni" userId="bf408247-aaeb-4ed8-8c77-e60b3cacb53d" providerId="ADAL" clId="{F9B799C8-589B-45E8-BBD1-173A3B5196B4}" dt="2022-08-03T12:18:51.509" v="37" actId="478"/>
          <ac:grpSpMkLst>
            <pc:docMk/>
            <pc:sldMk cId="2806228064" sldId="274"/>
            <ac:grpSpMk id="15" creationId="{00000000-0000-0000-0000-000000000000}"/>
          </ac:grpSpMkLst>
        </pc:grpChg>
        <pc:grpChg chg="add del">
          <ac:chgData name="Shrikesh Pattni" userId="bf408247-aaeb-4ed8-8c77-e60b3cacb53d" providerId="ADAL" clId="{F9B799C8-589B-45E8-BBD1-173A3B5196B4}" dt="2022-08-03T12:20:49.610" v="75" actId="478"/>
          <ac:grpSpMkLst>
            <pc:docMk/>
            <pc:sldMk cId="2806228064" sldId="274"/>
            <ac:grpSpMk id="18" creationId="{00000000-0000-0000-0000-000000000000}"/>
          </ac:grpSpMkLst>
        </pc:grpChg>
        <pc:picChg chg="add del mod ord">
          <ac:chgData name="Shrikesh Pattni" userId="bf408247-aaeb-4ed8-8c77-e60b3cacb53d" providerId="ADAL" clId="{F9B799C8-589B-45E8-BBD1-173A3B5196B4}" dt="2022-08-03T12:23:29.246" v="127" actId="478"/>
          <ac:picMkLst>
            <pc:docMk/>
            <pc:sldMk cId="2806228064" sldId="274"/>
            <ac:picMk id="22" creationId="{E5D1CB78-6752-2658-C3D9-017EE59F0B32}"/>
          </ac:picMkLst>
        </pc:picChg>
      </pc:sldChg>
      <pc:sldChg chg="addSp delSp modSp add del mod">
        <pc:chgData name="Shrikesh Pattni" userId="bf408247-aaeb-4ed8-8c77-e60b3cacb53d" providerId="ADAL" clId="{F9B799C8-589B-45E8-BBD1-173A3B5196B4}" dt="2022-08-03T12:49:11.012" v="649" actId="47"/>
        <pc:sldMkLst>
          <pc:docMk/>
          <pc:sldMk cId="106104126" sldId="275"/>
        </pc:sldMkLst>
        <pc:spChg chg="del">
          <ac:chgData name="Shrikesh Pattni" userId="bf408247-aaeb-4ed8-8c77-e60b3cacb53d" providerId="ADAL" clId="{F9B799C8-589B-45E8-BBD1-173A3B5196B4}" dt="2022-08-03T12:44:54.075" v="638" actId="478"/>
          <ac:spMkLst>
            <pc:docMk/>
            <pc:sldMk cId="106104126" sldId="275"/>
            <ac:spMk id="54" creationId="{26F7810C-0728-A612-55EC-8DB07C564150}"/>
          </ac:spMkLst>
        </pc:spChg>
        <pc:spChg chg="del">
          <ac:chgData name="Shrikesh Pattni" userId="bf408247-aaeb-4ed8-8c77-e60b3cacb53d" providerId="ADAL" clId="{F9B799C8-589B-45E8-BBD1-173A3B5196B4}" dt="2022-08-03T12:44:43.682" v="630" actId="478"/>
          <ac:spMkLst>
            <pc:docMk/>
            <pc:sldMk cId="106104126" sldId="275"/>
            <ac:spMk id="56" creationId="{0DB917EA-9A6D-3C7B-4524-A62F3E76BBF8}"/>
          </ac:spMkLst>
        </pc:spChg>
        <pc:spChg chg="del">
          <ac:chgData name="Shrikesh Pattni" userId="bf408247-aaeb-4ed8-8c77-e60b3cacb53d" providerId="ADAL" clId="{F9B799C8-589B-45E8-BBD1-173A3B5196B4}" dt="2022-08-03T12:44:50.225" v="634" actId="478"/>
          <ac:spMkLst>
            <pc:docMk/>
            <pc:sldMk cId="106104126" sldId="275"/>
            <ac:spMk id="57" creationId="{E4FEF1B2-90EF-6166-D658-2E9F8BF00A2C}"/>
          </ac:spMkLst>
        </pc:spChg>
        <pc:grpChg chg="add del mod">
          <ac:chgData name="Shrikesh Pattni" userId="bf408247-aaeb-4ed8-8c77-e60b3cacb53d" providerId="ADAL" clId="{F9B799C8-589B-45E8-BBD1-173A3B5196B4}" dt="2022-08-03T12:44:59.826" v="640" actId="1076"/>
          <ac:grpSpMkLst>
            <pc:docMk/>
            <pc:sldMk cId="106104126" sldId="275"/>
            <ac:grpSpMk id="46" creationId="{30BF17D3-E35B-F500-A470-5F254EB644A6}"/>
          </ac:grpSpMkLst>
        </pc:grpChg>
        <pc:cxnChg chg="del mod">
          <ac:chgData name="Shrikesh Pattni" userId="bf408247-aaeb-4ed8-8c77-e60b3cacb53d" providerId="ADAL" clId="{F9B799C8-589B-45E8-BBD1-173A3B5196B4}" dt="2022-08-03T12:44:50.938" v="635" actId="478"/>
          <ac:cxnSpMkLst>
            <pc:docMk/>
            <pc:sldMk cId="106104126" sldId="275"/>
            <ac:cxnSpMk id="50" creationId="{2E0C98EB-B729-8DE8-35CA-A0AED2B83297}"/>
          </ac:cxnSpMkLst>
        </pc:cxnChg>
        <pc:cxnChg chg="del">
          <ac:chgData name="Shrikesh Pattni" userId="bf408247-aaeb-4ed8-8c77-e60b3cacb53d" providerId="ADAL" clId="{F9B799C8-589B-45E8-BBD1-173A3B5196B4}" dt="2022-08-03T12:44:55.326" v="639" actId="478"/>
          <ac:cxnSpMkLst>
            <pc:docMk/>
            <pc:sldMk cId="106104126" sldId="275"/>
            <ac:cxnSpMk id="51" creationId="{69FE3A51-2897-A801-2926-38091CEBA9C9}"/>
          </ac:cxnSpMkLst>
        </pc:cxnChg>
        <pc:cxnChg chg="del">
          <ac:chgData name="Shrikesh Pattni" userId="bf408247-aaeb-4ed8-8c77-e60b3cacb53d" providerId="ADAL" clId="{F9B799C8-589B-45E8-BBD1-173A3B5196B4}" dt="2022-08-03T12:44:52.857" v="637" actId="478"/>
          <ac:cxnSpMkLst>
            <pc:docMk/>
            <pc:sldMk cId="106104126" sldId="275"/>
            <ac:cxnSpMk id="52" creationId="{9DA39A33-4493-4555-52EA-739D38E5837B}"/>
          </ac:cxnSpMkLst>
        </pc:cxnChg>
        <pc:cxnChg chg="del">
          <ac:chgData name="Shrikesh Pattni" userId="bf408247-aaeb-4ed8-8c77-e60b3cacb53d" providerId="ADAL" clId="{F9B799C8-589B-45E8-BBD1-173A3B5196B4}" dt="2022-08-03T12:44:52.156" v="636" actId="478"/>
          <ac:cxnSpMkLst>
            <pc:docMk/>
            <pc:sldMk cId="106104126" sldId="275"/>
            <ac:cxnSpMk id="53" creationId="{8040A0A8-9CCD-C4C1-58AE-B1DF5940D7D5}"/>
          </ac:cxnSpMkLst>
        </pc:cxnChg>
      </pc:sldChg>
      <pc:sldChg chg="addSp delSp modSp add mod setBg">
        <pc:chgData name="Shrikesh Pattni" userId="bf408247-aaeb-4ed8-8c77-e60b3cacb53d" providerId="ADAL" clId="{F9B799C8-589B-45E8-BBD1-173A3B5196B4}" dt="2022-08-13T13:30:04.583" v="3659" actId="113"/>
        <pc:sldMkLst>
          <pc:docMk/>
          <pc:sldMk cId="336632233" sldId="275"/>
        </pc:sldMkLst>
        <pc:spChg chg="add del mod">
          <ac:chgData name="Shrikesh Pattni" userId="bf408247-aaeb-4ed8-8c77-e60b3cacb53d" providerId="ADAL" clId="{F9B799C8-589B-45E8-BBD1-173A3B5196B4}" dt="2022-08-12T21:39:43.725" v="841" actId="478"/>
          <ac:spMkLst>
            <pc:docMk/>
            <pc:sldMk cId="336632233" sldId="275"/>
            <ac:spMk id="2" creationId="{47B231D0-01B6-92B2-7B5F-BD98E041D1D0}"/>
          </ac:spMkLst>
        </pc:spChg>
        <pc:spChg chg="add mod">
          <ac:chgData name="Shrikesh Pattni" userId="bf408247-aaeb-4ed8-8c77-e60b3cacb53d" providerId="ADAL" clId="{F9B799C8-589B-45E8-BBD1-173A3B5196B4}" dt="2022-08-13T13:30:04.583" v="3659" actId="113"/>
          <ac:spMkLst>
            <pc:docMk/>
            <pc:sldMk cId="336632233" sldId="275"/>
            <ac:spMk id="5" creationId="{21CD4378-DFC2-AF63-6374-7A6FF82A7154}"/>
          </ac:spMkLst>
        </pc:spChg>
        <pc:spChg chg="add mod">
          <ac:chgData name="Shrikesh Pattni" userId="bf408247-aaeb-4ed8-8c77-e60b3cacb53d" providerId="ADAL" clId="{F9B799C8-589B-45E8-BBD1-173A3B5196B4}" dt="2022-08-12T22:26:41.034" v="1830" actId="164"/>
          <ac:spMkLst>
            <pc:docMk/>
            <pc:sldMk cId="336632233" sldId="275"/>
            <ac:spMk id="16" creationId="{60C400F3-F14B-F689-36E9-FB7CD78A631E}"/>
          </ac:spMkLst>
        </pc:spChg>
        <pc:spChg chg="add mod">
          <ac:chgData name="Shrikesh Pattni" userId="bf408247-aaeb-4ed8-8c77-e60b3cacb53d" providerId="ADAL" clId="{F9B799C8-589B-45E8-BBD1-173A3B5196B4}" dt="2022-08-12T22:26:41.034" v="1830" actId="164"/>
          <ac:spMkLst>
            <pc:docMk/>
            <pc:sldMk cId="336632233" sldId="275"/>
            <ac:spMk id="17" creationId="{F8D5E5B2-7390-DF9E-0F16-C2F9C4E6AD59}"/>
          </ac:spMkLst>
        </pc:spChg>
        <pc:spChg chg="add mod">
          <ac:chgData name="Shrikesh Pattni" userId="bf408247-aaeb-4ed8-8c77-e60b3cacb53d" providerId="ADAL" clId="{F9B799C8-589B-45E8-BBD1-173A3B5196B4}" dt="2022-08-12T21:40:28.652" v="876" actId="164"/>
          <ac:spMkLst>
            <pc:docMk/>
            <pc:sldMk cId="336632233" sldId="275"/>
            <ac:spMk id="18" creationId="{7511BA13-B79D-CD8B-CBC7-C33830511431}"/>
          </ac:spMkLst>
        </pc:spChg>
        <pc:spChg chg="add mod">
          <ac:chgData name="Shrikesh Pattni" userId="bf408247-aaeb-4ed8-8c77-e60b3cacb53d" providerId="ADAL" clId="{F9B799C8-589B-45E8-BBD1-173A3B5196B4}" dt="2022-08-12T21:40:28.652" v="876" actId="164"/>
          <ac:spMkLst>
            <pc:docMk/>
            <pc:sldMk cId="336632233" sldId="275"/>
            <ac:spMk id="19" creationId="{B73CFCF6-7664-08E9-5305-1446B1D03DEA}"/>
          </ac:spMkLst>
        </pc:spChg>
        <pc:spChg chg="add mod">
          <ac:chgData name="Shrikesh Pattni" userId="bf408247-aaeb-4ed8-8c77-e60b3cacb53d" providerId="ADAL" clId="{F9B799C8-589B-45E8-BBD1-173A3B5196B4}" dt="2022-08-12T21:40:28.652" v="876" actId="164"/>
          <ac:spMkLst>
            <pc:docMk/>
            <pc:sldMk cId="336632233" sldId="275"/>
            <ac:spMk id="20" creationId="{07D8850F-B3A1-E3D5-12E4-9BE4154D2A17}"/>
          </ac:spMkLst>
        </pc:spChg>
        <pc:spChg chg="add mod">
          <ac:chgData name="Shrikesh Pattni" userId="bf408247-aaeb-4ed8-8c77-e60b3cacb53d" providerId="ADAL" clId="{F9B799C8-589B-45E8-BBD1-173A3B5196B4}" dt="2022-08-12T21:40:28.652" v="876" actId="164"/>
          <ac:spMkLst>
            <pc:docMk/>
            <pc:sldMk cId="336632233" sldId="275"/>
            <ac:spMk id="21" creationId="{80380AE4-238C-D57D-36D0-F3C4EC75D42C}"/>
          </ac:spMkLst>
        </pc:spChg>
        <pc:spChg chg="add mod">
          <ac:chgData name="Shrikesh Pattni" userId="bf408247-aaeb-4ed8-8c77-e60b3cacb53d" providerId="ADAL" clId="{F9B799C8-589B-45E8-BBD1-173A3B5196B4}" dt="2022-08-12T21:39:34.820" v="834" actId="164"/>
          <ac:spMkLst>
            <pc:docMk/>
            <pc:sldMk cId="336632233" sldId="275"/>
            <ac:spMk id="22" creationId="{4895BCE5-07B6-E488-4080-CC3E065570F3}"/>
          </ac:spMkLst>
        </pc:spChg>
        <pc:spChg chg="add mod">
          <ac:chgData name="Shrikesh Pattni" userId="bf408247-aaeb-4ed8-8c77-e60b3cacb53d" providerId="ADAL" clId="{F9B799C8-589B-45E8-BBD1-173A3B5196B4}" dt="2022-08-12T21:40:07.188" v="861" actId="1036"/>
          <ac:spMkLst>
            <pc:docMk/>
            <pc:sldMk cId="336632233" sldId="275"/>
            <ac:spMk id="23" creationId="{97E99057-AF56-F8B5-335D-5BB85E58810D}"/>
          </ac:spMkLst>
        </pc:spChg>
        <pc:spChg chg="add mod">
          <ac:chgData name="Shrikesh Pattni" userId="bf408247-aaeb-4ed8-8c77-e60b3cacb53d" providerId="ADAL" clId="{F9B799C8-589B-45E8-BBD1-173A3B5196B4}" dt="2022-08-12T21:40:09.625" v="862" actId="1036"/>
          <ac:spMkLst>
            <pc:docMk/>
            <pc:sldMk cId="336632233" sldId="275"/>
            <ac:spMk id="24" creationId="{4D1489B6-8B5F-FF65-75E9-27DDE6DAF0DD}"/>
          </ac:spMkLst>
        </pc:spChg>
        <pc:spChg chg="add mod">
          <ac:chgData name="Shrikesh Pattni" userId="bf408247-aaeb-4ed8-8c77-e60b3cacb53d" providerId="ADAL" clId="{F9B799C8-589B-45E8-BBD1-173A3B5196B4}" dt="2022-08-12T21:40:14.374" v="866" actId="1035"/>
          <ac:spMkLst>
            <pc:docMk/>
            <pc:sldMk cId="336632233" sldId="275"/>
            <ac:spMk id="25" creationId="{26209EC7-B350-F277-27F1-9CAD901979CD}"/>
          </ac:spMkLst>
        </pc:spChg>
        <pc:spChg chg="add mod">
          <ac:chgData name="Shrikesh Pattni" userId="bf408247-aaeb-4ed8-8c77-e60b3cacb53d" providerId="ADAL" clId="{F9B799C8-589B-45E8-BBD1-173A3B5196B4}" dt="2022-08-12T21:40:17.108" v="870" actId="1035"/>
          <ac:spMkLst>
            <pc:docMk/>
            <pc:sldMk cId="336632233" sldId="275"/>
            <ac:spMk id="26" creationId="{6FAFD5F5-CE39-B40C-0A4A-6E6AF7A55692}"/>
          </ac:spMkLst>
        </pc:spChg>
        <pc:spChg chg="add mod">
          <ac:chgData name="Shrikesh Pattni" userId="bf408247-aaeb-4ed8-8c77-e60b3cacb53d" providerId="ADAL" clId="{F9B799C8-589B-45E8-BBD1-173A3B5196B4}" dt="2022-08-12T21:40:20.591" v="875" actId="1035"/>
          <ac:spMkLst>
            <pc:docMk/>
            <pc:sldMk cId="336632233" sldId="275"/>
            <ac:spMk id="27" creationId="{70362445-9111-5AFE-FA57-7553DED46806}"/>
          </ac:spMkLst>
        </pc:spChg>
        <pc:spChg chg="del mod">
          <ac:chgData name="Shrikesh Pattni" userId="bf408247-aaeb-4ed8-8c77-e60b3cacb53d" providerId="ADAL" clId="{F9B799C8-589B-45E8-BBD1-173A3B5196B4}" dt="2022-08-12T21:48:23.461" v="1112" actId="478"/>
          <ac:spMkLst>
            <pc:docMk/>
            <pc:sldMk cId="336632233" sldId="275"/>
            <ac:spMk id="47" creationId="{964A20E2-F8FE-9A80-90EA-A6BE53D02742}"/>
          </ac:spMkLst>
        </pc:spChg>
        <pc:spChg chg="del">
          <ac:chgData name="Shrikesh Pattni" userId="bf408247-aaeb-4ed8-8c77-e60b3cacb53d" providerId="ADAL" clId="{F9B799C8-589B-45E8-BBD1-173A3B5196B4}" dt="2022-08-03T12:52:12.878" v="725" actId="478"/>
          <ac:spMkLst>
            <pc:docMk/>
            <pc:sldMk cId="336632233" sldId="275"/>
            <ac:spMk id="54" creationId="{26F7810C-0728-A612-55EC-8DB07C564150}"/>
          </ac:spMkLst>
        </pc:spChg>
        <pc:spChg chg="del">
          <ac:chgData name="Shrikesh Pattni" userId="bf408247-aaeb-4ed8-8c77-e60b3cacb53d" providerId="ADAL" clId="{F9B799C8-589B-45E8-BBD1-173A3B5196B4}" dt="2022-08-03T12:52:14.245" v="726" actId="478"/>
          <ac:spMkLst>
            <pc:docMk/>
            <pc:sldMk cId="336632233" sldId="275"/>
            <ac:spMk id="56" creationId="{0DB917EA-9A6D-3C7B-4524-A62F3E76BBF8}"/>
          </ac:spMkLst>
        </pc:spChg>
        <pc:spChg chg="del">
          <ac:chgData name="Shrikesh Pattni" userId="bf408247-aaeb-4ed8-8c77-e60b3cacb53d" providerId="ADAL" clId="{F9B799C8-589B-45E8-BBD1-173A3B5196B4}" dt="2022-08-03T12:52:15.931" v="727" actId="478"/>
          <ac:spMkLst>
            <pc:docMk/>
            <pc:sldMk cId="336632233" sldId="275"/>
            <ac:spMk id="57" creationId="{E4FEF1B2-90EF-6166-D658-2E9F8BF00A2C}"/>
          </ac:spMkLst>
        </pc:spChg>
        <pc:grpChg chg="add mod">
          <ac:chgData name="Shrikesh Pattni" userId="bf408247-aaeb-4ed8-8c77-e60b3cacb53d" providerId="ADAL" clId="{F9B799C8-589B-45E8-BBD1-173A3B5196B4}" dt="2022-08-12T21:40:28.652" v="876" actId="164"/>
          <ac:grpSpMkLst>
            <pc:docMk/>
            <pc:sldMk cId="336632233" sldId="275"/>
            <ac:grpSpMk id="3" creationId="{33D7A408-1F2D-0E7C-AFBF-0C66CAC29E7C}"/>
          </ac:grpSpMkLst>
        </pc:grpChg>
        <pc:grpChg chg="add mod">
          <ac:chgData name="Shrikesh Pattni" userId="bf408247-aaeb-4ed8-8c77-e60b3cacb53d" providerId="ADAL" clId="{F9B799C8-589B-45E8-BBD1-173A3B5196B4}" dt="2022-08-12T22:26:41.034" v="1830" actId="164"/>
          <ac:grpSpMkLst>
            <pc:docMk/>
            <pc:sldMk cId="336632233" sldId="275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6:42.612" v="1831" actId="14100"/>
          <ac:grpSpMkLst>
            <pc:docMk/>
            <pc:sldMk cId="336632233" sldId="275"/>
            <ac:grpSpMk id="6" creationId="{2062A88D-E62C-2E80-DBC4-87D52322EE3E}"/>
          </ac:grpSpMkLst>
        </pc:grpChg>
        <pc:grpChg chg="del">
          <ac:chgData name="Shrikesh Pattni" userId="bf408247-aaeb-4ed8-8c77-e60b3cacb53d" providerId="ADAL" clId="{F9B799C8-589B-45E8-BBD1-173A3B5196B4}" dt="2022-08-03T12:52:12.878" v="725" actId="478"/>
          <ac:grpSpMkLst>
            <pc:docMk/>
            <pc:sldMk cId="336632233" sldId="275"/>
            <ac:grpSpMk id="46" creationId="{30BF17D3-E35B-F500-A470-5F254EB644A6}"/>
          </ac:grpSpMkLst>
        </pc:grpChg>
        <pc:cxnChg chg="add del mod">
          <ac:chgData name="Shrikesh Pattni" userId="bf408247-aaeb-4ed8-8c77-e60b3cacb53d" providerId="ADAL" clId="{F9B799C8-589B-45E8-BBD1-173A3B5196B4}" dt="2022-08-12T22:32:09.851" v="1911" actId="478"/>
          <ac:cxnSpMkLst>
            <pc:docMk/>
            <pc:sldMk cId="336632233" sldId="275"/>
            <ac:cxnSpMk id="7" creationId="{F5E49973-4E51-D10C-9E14-DD061435E189}"/>
          </ac:cxnSpMkLst>
        </pc:cxnChg>
        <pc:cxnChg chg="add del mod">
          <ac:chgData name="Shrikesh Pattni" userId="bf408247-aaeb-4ed8-8c77-e60b3cacb53d" providerId="ADAL" clId="{F9B799C8-589B-45E8-BBD1-173A3B5196B4}" dt="2022-08-12T22:32:10.366" v="1912" actId="478"/>
          <ac:cxnSpMkLst>
            <pc:docMk/>
            <pc:sldMk cId="336632233" sldId="275"/>
            <ac:cxnSpMk id="8" creationId="{BABF3B90-7FA5-693D-9E0B-D2B266865C07}"/>
          </ac:cxnSpMkLst>
        </pc:cxnChg>
        <pc:cxnChg chg="del mod">
          <ac:chgData name="Shrikesh Pattni" userId="bf408247-aaeb-4ed8-8c77-e60b3cacb53d" providerId="ADAL" clId="{F9B799C8-589B-45E8-BBD1-173A3B5196B4}" dt="2022-08-03T12:52:12.878" v="725" actId="478"/>
          <ac:cxnSpMkLst>
            <pc:docMk/>
            <pc:sldMk cId="336632233" sldId="275"/>
            <ac:cxnSpMk id="50" creationId="{2E0C98EB-B729-8DE8-35CA-A0AED2B83297}"/>
          </ac:cxnSpMkLst>
        </pc:cxnChg>
        <pc:cxnChg chg="del">
          <ac:chgData name="Shrikesh Pattni" userId="bf408247-aaeb-4ed8-8c77-e60b3cacb53d" providerId="ADAL" clId="{F9B799C8-589B-45E8-BBD1-173A3B5196B4}" dt="2022-08-03T12:52:12.878" v="725" actId="478"/>
          <ac:cxnSpMkLst>
            <pc:docMk/>
            <pc:sldMk cId="336632233" sldId="275"/>
            <ac:cxnSpMk id="51" creationId="{69FE3A51-2897-A801-2926-38091CEBA9C9}"/>
          </ac:cxnSpMkLst>
        </pc:cxnChg>
        <pc:cxnChg chg="del">
          <ac:chgData name="Shrikesh Pattni" userId="bf408247-aaeb-4ed8-8c77-e60b3cacb53d" providerId="ADAL" clId="{F9B799C8-589B-45E8-BBD1-173A3B5196B4}" dt="2022-08-03T12:52:12.878" v="725" actId="478"/>
          <ac:cxnSpMkLst>
            <pc:docMk/>
            <pc:sldMk cId="336632233" sldId="275"/>
            <ac:cxnSpMk id="52" creationId="{9DA39A33-4493-4555-52EA-739D38E5837B}"/>
          </ac:cxnSpMkLst>
        </pc:cxnChg>
        <pc:cxnChg chg="del">
          <ac:chgData name="Shrikesh Pattni" userId="bf408247-aaeb-4ed8-8c77-e60b3cacb53d" providerId="ADAL" clId="{F9B799C8-589B-45E8-BBD1-173A3B5196B4}" dt="2022-08-03T12:52:12.878" v="725" actId="478"/>
          <ac:cxnSpMkLst>
            <pc:docMk/>
            <pc:sldMk cId="336632233" sldId="275"/>
            <ac:cxnSpMk id="53" creationId="{8040A0A8-9CCD-C4C1-58AE-B1DF5940D7D5}"/>
          </ac:cxnSpMkLst>
        </pc:cxnChg>
      </pc:sldChg>
      <pc:sldChg chg="addSp delSp modSp add del mod">
        <pc:chgData name="Shrikesh Pattni" userId="bf408247-aaeb-4ed8-8c77-e60b3cacb53d" providerId="ADAL" clId="{F9B799C8-589B-45E8-BBD1-173A3B5196B4}" dt="2022-08-03T12:23:38.906" v="128" actId="47"/>
        <pc:sldMkLst>
          <pc:docMk/>
          <pc:sldMk cId="413311942" sldId="275"/>
        </pc:sldMkLst>
        <pc:spChg chg="add mod">
          <ac:chgData name="Shrikesh Pattni" userId="bf408247-aaeb-4ed8-8c77-e60b3cacb53d" providerId="ADAL" clId="{F9B799C8-589B-45E8-BBD1-173A3B5196B4}" dt="2022-08-03T12:21:13.783" v="85" actId="207"/>
          <ac:spMkLst>
            <pc:docMk/>
            <pc:sldMk cId="413311942" sldId="275"/>
            <ac:spMk id="9" creationId="{8CF0C217-F18C-BAFB-3100-3168797FA6ED}"/>
          </ac:spMkLst>
        </pc:spChg>
        <pc:spChg chg="del">
          <ac:chgData name="Shrikesh Pattni" userId="bf408247-aaeb-4ed8-8c77-e60b3cacb53d" providerId="ADAL" clId="{F9B799C8-589B-45E8-BBD1-173A3B5196B4}" dt="2022-08-03T12:20:56.443" v="80" actId="478"/>
          <ac:spMkLst>
            <pc:docMk/>
            <pc:sldMk cId="413311942" sldId="275"/>
            <ac:spMk id="21" creationId="{9A4F858A-8C71-C49B-E8B3-DA77AA780CD8}"/>
          </ac:spMkLst>
        </pc:spChg>
        <pc:spChg chg="del">
          <ac:chgData name="Shrikesh Pattni" userId="bf408247-aaeb-4ed8-8c77-e60b3cacb53d" providerId="ADAL" clId="{F9B799C8-589B-45E8-BBD1-173A3B5196B4}" dt="2022-08-03T12:21:01.614" v="81" actId="478"/>
          <ac:spMkLst>
            <pc:docMk/>
            <pc:sldMk cId="413311942" sldId="275"/>
            <ac:spMk id="24" creationId="{C1776826-B17C-8E14-1D49-F627795CBEAF}"/>
          </ac:spMkLst>
        </pc:spChg>
        <pc:grpChg chg="mod">
          <ac:chgData name="Shrikesh Pattni" userId="bf408247-aaeb-4ed8-8c77-e60b3cacb53d" providerId="ADAL" clId="{F9B799C8-589B-45E8-BBD1-173A3B5196B4}" dt="2022-08-03T12:21:06.128" v="83" actId="1076"/>
          <ac:grpSpMkLst>
            <pc:docMk/>
            <pc:sldMk cId="413311942" sldId="275"/>
            <ac:grpSpMk id="6" creationId="{00000000-0000-0000-0000-000000000000}"/>
          </ac:grpSpMkLst>
        </pc:grpChg>
      </pc:sldChg>
      <pc:sldChg chg="add del setBg">
        <pc:chgData name="Shrikesh Pattni" userId="bf408247-aaeb-4ed8-8c77-e60b3cacb53d" providerId="ADAL" clId="{F9B799C8-589B-45E8-BBD1-173A3B5196B4}" dt="2022-08-03T12:51:58.354" v="720"/>
        <pc:sldMkLst>
          <pc:docMk/>
          <pc:sldMk cId="919105159" sldId="275"/>
        </pc:sldMkLst>
      </pc:sldChg>
      <pc:sldChg chg="add del">
        <pc:chgData name="Shrikesh Pattni" userId="bf408247-aaeb-4ed8-8c77-e60b3cacb53d" providerId="ADAL" clId="{F9B799C8-589B-45E8-BBD1-173A3B5196B4}" dt="2022-08-03T12:20:38.856" v="69" actId="47"/>
        <pc:sldMkLst>
          <pc:docMk/>
          <pc:sldMk cId="1071676152" sldId="275"/>
        </pc:sldMkLst>
      </pc:sldChg>
      <pc:sldChg chg="add del">
        <pc:chgData name="Shrikesh Pattni" userId="bf408247-aaeb-4ed8-8c77-e60b3cacb53d" providerId="ADAL" clId="{F9B799C8-589B-45E8-BBD1-173A3B5196B4}" dt="2022-08-03T12:52:08.553" v="723" actId="47"/>
        <pc:sldMkLst>
          <pc:docMk/>
          <pc:sldMk cId="1814159927" sldId="275"/>
        </pc:sldMkLst>
      </pc:sldChg>
      <pc:sldChg chg="add del setBg">
        <pc:chgData name="Shrikesh Pattni" userId="bf408247-aaeb-4ed8-8c77-e60b3cacb53d" providerId="ADAL" clId="{F9B799C8-589B-45E8-BBD1-173A3B5196B4}" dt="2022-08-03T12:44:39.853" v="628"/>
        <pc:sldMkLst>
          <pc:docMk/>
          <pc:sldMk cId="2037557049" sldId="275"/>
        </pc:sldMkLst>
      </pc:sldChg>
      <pc:sldChg chg="add del">
        <pc:chgData name="Shrikesh Pattni" userId="bf408247-aaeb-4ed8-8c77-e60b3cacb53d" providerId="ADAL" clId="{F9B799C8-589B-45E8-BBD1-173A3B5196B4}" dt="2022-08-03T12:38:05.180" v="532" actId="47"/>
        <pc:sldMkLst>
          <pc:docMk/>
          <pc:sldMk cId="2670565368" sldId="275"/>
        </pc:sldMkLst>
      </pc:sldChg>
      <pc:sldChg chg="addSp delSp add del mod setBg">
        <pc:chgData name="Shrikesh Pattni" userId="bf408247-aaeb-4ed8-8c77-e60b3cacb53d" providerId="ADAL" clId="{F9B799C8-589B-45E8-BBD1-173A3B5196B4}" dt="2022-08-03T12:20:23.746" v="57"/>
        <pc:sldMkLst>
          <pc:docMk/>
          <pc:sldMk cId="2882658897" sldId="275"/>
        </pc:sldMkLst>
        <pc:spChg chg="add del">
          <ac:chgData name="Shrikesh Pattni" userId="bf408247-aaeb-4ed8-8c77-e60b3cacb53d" providerId="ADAL" clId="{F9B799C8-589B-45E8-BBD1-173A3B5196B4}" dt="2022-08-03T12:20:22.481" v="56" actId="478"/>
          <ac:spMkLst>
            <pc:docMk/>
            <pc:sldMk cId="2882658897" sldId="275"/>
            <ac:spMk id="24" creationId="{C1776826-B17C-8E14-1D49-F627795CBEAF}"/>
          </ac:spMkLst>
        </pc:spChg>
        <pc:grpChg chg="add del">
          <ac:chgData name="Shrikesh Pattni" userId="bf408247-aaeb-4ed8-8c77-e60b3cacb53d" providerId="ADAL" clId="{F9B799C8-589B-45E8-BBD1-173A3B5196B4}" dt="2022-08-03T12:20:22.090" v="55" actId="478"/>
          <ac:grpSpMkLst>
            <pc:docMk/>
            <pc:sldMk cId="2882658897" sldId="275"/>
            <ac:grpSpMk id="6" creationId="{00000000-0000-0000-0000-000000000000}"/>
          </ac:grpSpMkLst>
        </pc:grpChg>
      </pc:sldChg>
      <pc:sldChg chg="delSp add del mod">
        <pc:chgData name="Shrikesh Pattni" userId="bf408247-aaeb-4ed8-8c77-e60b3cacb53d" providerId="ADAL" clId="{F9B799C8-589B-45E8-BBD1-173A3B5196B4}" dt="2022-08-03T12:23:51.440" v="136" actId="47"/>
        <pc:sldMkLst>
          <pc:docMk/>
          <pc:sldMk cId="3514693991" sldId="275"/>
        </pc:sldMkLst>
        <pc:spChg chg="del">
          <ac:chgData name="Shrikesh Pattni" userId="bf408247-aaeb-4ed8-8c77-e60b3cacb53d" providerId="ADAL" clId="{F9B799C8-589B-45E8-BBD1-173A3B5196B4}" dt="2022-08-03T12:23:45.226" v="131" actId="478"/>
          <ac:spMkLst>
            <pc:docMk/>
            <pc:sldMk cId="3514693991" sldId="275"/>
            <ac:spMk id="21" creationId="{9A4F858A-8C71-C49B-E8B3-DA77AA780CD8}"/>
          </ac:spMkLst>
        </pc:spChg>
        <pc:spChg chg="del">
          <ac:chgData name="Shrikesh Pattni" userId="bf408247-aaeb-4ed8-8c77-e60b3cacb53d" providerId="ADAL" clId="{F9B799C8-589B-45E8-BBD1-173A3B5196B4}" dt="2022-08-03T12:23:43.593" v="130" actId="478"/>
          <ac:spMkLst>
            <pc:docMk/>
            <pc:sldMk cId="3514693991" sldId="275"/>
            <ac:spMk id="24" creationId="{C1776826-B17C-8E14-1D49-F627795CBEAF}"/>
          </ac:spMkLst>
        </pc:spChg>
        <pc:grpChg chg="del">
          <ac:chgData name="Shrikesh Pattni" userId="bf408247-aaeb-4ed8-8c77-e60b3cacb53d" providerId="ADAL" clId="{F9B799C8-589B-45E8-BBD1-173A3B5196B4}" dt="2022-08-03T12:23:45.915" v="132" actId="478"/>
          <ac:grpSpMkLst>
            <pc:docMk/>
            <pc:sldMk cId="3514693991" sldId="275"/>
            <ac:grpSpMk id="6" creationId="{00000000-0000-0000-0000-000000000000}"/>
          </ac:grpSpMkLst>
        </pc:grpChg>
      </pc:sldChg>
      <pc:sldChg chg="addSp delSp modSp add mod ord">
        <pc:chgData name="Shrikesh Pattni" userId="bf408247-aaeb-4ed8-8c77-e60b3cacb53d" providerId="ADAL" clId="{F9B799C8-589B-45E8-BBD1-173A3B5196B4}" dt="2022-08-15T16:12:55.634" v="6156" actId="20577"/>
        <pc:sldMkLst>
          <pc:docMk/>
          <pc:sldMk cId="3016916501" sldId="276"/>
        </pc:sldMkLst>
        <pc:spChg chg="mod">
          <ac:chgData name="Shrikesh Pattni" userId="bf408247-aaeb-4ed8-8c77-e60b3cacb53d" providerId="ADAL" clId="{F9B799C8-589B-45E8-BBD1-173A3B5196B4}" dt="2022-08-15T16:12:55.634" v="6156" actId="20577"/>
          <ac:spMkLst>
            <pc:docMk/>
            <pc:sldMk cId="3016916501" sldId="276"/>
            <ac:spMk id="2" creationId="{47B231D0-01B6-92B2-7B5F-BD98E041D1D0}"/>
          </ac:spMkLst>
        </pc:spChg>
        <pc:spChg chg="mod">
          <ac:chgData name="Shrikesh Pattni" userId="bf408247-aaeb-4ed8-8c77-e60b3cacb53d" providerId="ADAL" clId="{F9B799C8-589B-45E8-BBD1-173A3B5196B4}" dt="2022-08-12T21:38:56.469" v="811"/>
          <ac:spMkLst>
            <pc:docMk/>
            <pc:sldMk cId="3016916501" sldId="276"/>
            <ac:spMk id="4" creationId="{D85142C9-BC0F-990F-0AC7-1970EACCF196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18" creationId="{7511BA13-B79D-CD8B-CBC7-C33830511431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19" creationId="{B73CFCF6-7664-08E9-5305-1446B1D03DEA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20" creationId="{07D8850F-B3A1-E3D5-12E4-9BE4154D2A17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21" creationId="{80380AE4-238C-D57D-36D0-F3C4EC75D42C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22" creationId="{4895BCE5-07B6-E488-4080-CC3E065570F3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23" creationId="{97E99057-AF56-F8B5-335D-5BB85E58810D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24" creationId="{4D1489B6-8B5F-FF65-75E9-27DDE6DAF0DD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25" creationId="{26209EC7-B350-F277-27F1-9CAD901979CD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26" creationId="{6FAFD5F5-CE39-B40C-0A4A-6E6AF7A55692}"/>
          </ac:spMkLst>
        </pc:spChg>
        <pc:spChg chg="mod">
          <ac:chgData name="Shrikesh Pattni" userId="bf408247-aaeb-4ed8-8c77-e60b3cacb53d" providerId="ADAL" clId="{F9B799C8-589B-45E8-BBD1-173A3B5196B4}" dt="2022-08-12T22:26:57.249" v="1832" actId="164"/>
          <ac:spMkLst>
            <pc:docMk/>
            <pc:sldMk cId="3016916501" sldId="276"/>
            <ac:spMk id="27" creationId="{70362445-9111-5AFE-FA57-7553DED46806}"/>
          </ac:spMkLst>
        </pc:spChg>
        <pc:spChg chg="add del mod">
          <ac:chgData name="Shrikesh Pattni" userId="bf408247-aaeb-4ed8-8c77-e60b3cacb53d" providerId="ADAL" clId="{F9B799C8-589B-45E8-BBD1-173A3B5196B4}" dt="2022-08-12T21:49:24.507" v="1200" actId="478"/>
          <ac:spMkLst>
            <pc:docMk/>
            <pc:sldMk cId="3016916501" sldId="276"/>
            <ac:spMk id="47" creationId="{964A20E2-F8FE-9A80-90EA-A6BE53D02742}"/>
          </ac:spMkLst>
        </pc:spChg>
        <pc:grpChg chg="add del mod">
          <ac:chgData name="Shrikesh Pattni" userId="bf408247-aaeb-4ed8-8c77-e60b3cacb53d" providerId="ADAL" clId="{F9B799C8-589B-45E8-BBD1-173A3B5196B4}" dt="2022-08-12T21:39:05.858" v="816" actId="478"/>
          <ac:grpSpMkLst>
            <pc:docMk/>
            <pc:sldMk cId="3016916501" sldId="276"/>
            <ac:grpSpMk id="3" creationId="{887ADEBB-267E-7AA1-6772-E381E8EBDA6A}"/>
          </ac:grpSpMkLst>
        </pc:grpChg>
        <pc:grpChg chg="add mod">
          <ac:chgData name="Shrikesh Pattni" userId="bf408247-aaeb-4ed8-8c77-e60b3cacb53d" providerId="ADAL" clId="{F9B799C8-589B-45E8-BBD1-173A3B5196B4}" dt="2022-08-12T22:26:59.077" v="1833" actId="14100"/>
          <ac:grpSpMkLst>
            <pc:docMk/>
            <pc:sldMk cId="3016916501" sldId="276"/>
            <ac:grpSpMk id="6" creationId="{819BDDE6-EBA8-D662-A053-B0FFCD48AF37}"/>
          </ac:grpSpMkLst>
        </pc:grpChg>
        <pc:picChg chg="mod">
          <ac:chgData name="Shrikesh Pattni" userId="bf408247-aaeb-4ed8-8c77-e60b3cacb53d" providerId="ADAL" clId="{F9B799C8-589B-45E8-BBD1-173A3B5196B4}" dt="2022-08-12T21:38:56.469" v="811"/>
          <ac:picMkLst>
            <pc:docMk/>
            <pc:sldMk cId="3016916501" sldId="276"/>
            <ac:picMk id="5" creationId="{50B88218-BCBA-692E-428D-CD3F806CD3FE}"/>
          </ac:picMkLst>
        </pc:picChg>
        <pc:cxnChg chg="add del mod">
          <ac:chgData name="Shrikesh Pattni" userId="bf408247-aaeb-4ed8-8c77-e60b3cacb53d" providerId="ADAL" clId="{F9B799C8-589B-45E8-BBD1-173A3B5196B4}" dt="2022-08-12T22:32:12.397" v="1913" actId="478"/>
          <ac:cxnSpMkLst>
            <pc:docMk/>
            <pc:sldMk cId="3016916501" sldId="276"/>
            <ac:cxnSpMk id="8" creationId="{AD6DAFDE-52B7-A1D7-3E2E-D2B1783DE2AD}"/>
          </ac:cxnSpMkLst>
        </pc:cxnChg>
      </pc:sldChg>
      <pc:sldChg chg="add del">
        <pc:chgData name="Shrikesh Pattni" userId="bf408247-aaeb-4ed8-8c77-e60b3cacb53d" providerId="ADAL" clId="{F9B799C8-589B-45E8-BBD1-173A3B5196B4}" dt="2022-08-03T12:20:51.469" v="77" actId="47"/>
        <pc:sldMkLst>
          <pc:docMk/>
          <pc:sldMk cId="3109848245" sldId="276"/>
        </pc:sldMkLst>
      </pc:sldChg>
      <pc:sldChg chg="addSp delSp modSp add del mod">
        <pc:chgData name="Shrikesh Pattni" userId="bf408247-aaeb-4ed8-8c77-e60b3cacb53d" providerId="ADAL" clId="{F9B799C8-589B-45E8-BBD1-173A3B5196B4}" dt="2022-08-13T13:31:04.345" v="3678" actId="207"/>
        <pc:sldMkLst>
          <pc:docMk/>
          <pc:sldMk cId="1344766686" sldId="277"/>
        </pc:sldMkLst>
        <pc:spChg chg="del">
          <ac:chgData name="Shrikesh Pattni" userId="bf408247-aaeb-4ed8-8c77-e60b3cacb53d" providerId="ADAL" clId="{F9B799C8-589B-45E8-BBD1-173A3B5196B4}" dt="2022-08-12T21:41:50.294" v="892" actId="478"/>
          <ac:spMkLst>
            <pc:docMk/>
            <pc:sldMk cId="1344766686" sldId="277"/>
            <ac:spMk id="5" creationId="{21CD4378-DFC2-AF63-6374-7A6FF82A7154}"/>
          </ac:spMkLst>
        </pc:spChg>
        <pc:spChg chg="add mod">
          <ac:chgData name="Shrikesh Pattni" userId="bf408247-aaeb-4ed8-8c77-e60b3cacb53d" providerId="ADAL" clId="{F9B799C8-589B-45E8-BBD1-173A3B5196B4}" dt="2022-08-12T22:26:31.583" v="1828" actId="164"/>
          <ac:spMkLst>
            <pc:docMk/>
            <pc:sldMk cId="1344766686" sldId="277"/>
            <ac:spMk id="6" creationId="{7BEAC94A-1E02-54E4-9C1F-63011E28737F}"/>
          </ac:spMkLst>
        </pc:spChg>
        <pc:spChg chg="add mod">
          <ac:chgData name="Shrikesh Pattni" userId="bf408247-aaeb-4ed8-8c77-e60b3cacb53d" providerId="ADAL" clId="{F9B799C8-589B-45E8-BBD1-173A3B5196B4}" dt="2022-08-13T13:31:04.345" v="3678" actId="207"/>
          <ac:spMkLst>
            <pc:docMk/>
            <pc:sldMk cId="1344766686" sldId="277"/>
            <ac:spMk id="8" creationId="{1AF4A6CD-32EC-A483-5CF5-12949AAD0DDB}"/>
          </ac:spMkLst>
        </pc:spChg>
        <pc:spChg chg="add del mod">
          <ac:chgData name="Shrikesh Pattni" userId="bf408247-aaeb-4ed8-8c77-e60b3cacb53d" providerId="ADAL" clId="{F9B799C8-589B-45E8-BBD1-173A3B5196B4}" dt="2022-08-12T21:48:32.131" v="1116"/>
          <ac:spMkLst>
            <pc:docMk/>
            <pc:sldMk cId="1344766686" sldId="277"/>
            <ac:spMk id="9" creationId="{12AAE647-B7E2-9F3A-D75D-3F48158D1CC4}"/>
          </ac:spMkLst>
        </pc:spChg>
        <pc:spChg chg="mod">
          <ac:chgData name="Shrikesh Pattni" userId="bf408247-aaeb-4ed8-8c77-e60b3cacb53d" providerId="ADAL" clId="{F9B799C8-589B-45E8-BBD1-173A3B5196B4}" dt="2022-08-12T22:26:31.583" v="1828" actId="164"/>
          <ac:spMkLst>
            <pc:docMk/>
            <pc:sldMk cId="1344766686" sldId="277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6:31.583" v="1828" actId="164"/>
          <ac:spMkLst>
            <pc:docMk/>
            <pc:sldMk cId="1344766686" sldId="277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1:41:29.464" v="886" actId="207"/>
          <ac:spMkLst>
            <pc:docMk/>
            <pc:sldMk cId="1344766686" sldId="277"/>
            <ac:spMk id="18" creationId="{7511BA13-B79D-CD8B-CBC7-C33830511431}"/>
          </ac:spMkLst>
        </pc:spChg>
        <pc:spChg chg="del">
          <ac:chgData name="Shrikesh Pattni" userId="bf408247-aaeb-4ed8-8c77-e60b3cacb53d" providerId="ADAL" clId="{F9B799C8-589B-45E8-BBD1-173A3B5196B4}" dt="2022-08-12T21:42:07.462" v="896" actId="478"/>
          <ac:spMkLst>
            <pc:docMk/>
            <pc:sldMk cId="1344766686" sldId="277"/>
            <ac:spMk id="47" creationId="{964A20E2-F8FE-9A80-90EA-A6BE53D02742}"/>
          </ac:spMkLst>
        </pc:spChg>
        <pc:grpChg chg="mod">
          <ac:chgData name="Shrikesh Pattni" userId="bf408247-aaeb-4ed8-8c77-e60b3cacb53d" providerId="ADAL" clId="{F9B799C8-589B-45E8-BBD1-173A3B5196B4}" dt="2022-08-12T22:26:31.583" v="1828" actId="164"/>
          <ac:grpSpMkLst>
            <pc:docMk/>
            <pc:sldMk cId="1344766686" sldId="277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6:33.567" v="1829" actId="14100"/>
          <ac:grpSpMkLst>
            <pc:docMk/>
            <pc:sldMk cId="1344766686" sldId="277"/>
            <ac:grpSpMk id="10" creationId="{936ED427-E293-EBEA-F42B-E61043918BAA}"/>
          </ac:grpSpMkLst>
        </pc:grpChg>
        <pc:cxnChg chg="add del mod">
          <ac:chgData name="Shrikesh Pattni" userId="bf408247-aaeb-4ed8-8c77-e60b3cacb53d" providerId="ADAL" clId="{F9B799C8-589B-45E8-BBD1-173A3B5196B4}" dt="2022-08-12T22:32:03.259" v="1907" actId="478"/>
          <ac:cxnSpMkLst>
            <pc:docMk/>
            <pc:sldMk cId="1344766686" sldId="277"/>
            <ac:cxnSpMk id="11" creationId="{E4661ED1-82FA-7F6F-42EB-CDBC29D02987}"/>
          </ac:cxnSpMkLst>
        </pc:cxnChg>
        <pc:cxnChg chg="add del mod">
          <ac:chgData name="Shrikesh Pattni" userId="bf408247-aaeb-4ed8-8c77-e60b3cacb53d" providerId="ADAL" clId="{F9B799C8-589B-45E8-BBD1-173A3B5196B4}" dt="2022-08-12T22:32:02.478" v="1906" actId="478"/>
          <ac:cxnSpMkLst>
            <pc:docMk/>
            <pc:sldMk cId="1344766686" sldId="277"/>
            <ac:cxnSpMk id="12" creationId="{CE3A47DC-C499-14E0-884B-E6758DCB7210}"/>
          </ac:cxnSpMkLst>
        </pc:cxnChg>
        <pc:cxnChg chg="add del mod">
          <ac:chgData name="Shrikesh Pattni" userId="bf408247-aaeb-4ed8-8c77-e60b3cacb53d" providerId="ADAL" clId="{F9B799C8-589B-45E8-BBD1-173A3B5196B4}" dt="2022-08-12T22:32:03.884" v="1908" actId="478"/>
          <ac:cxnSpMkLst>
            <pc:docMk/>
            <pc:sldMk cId="1344766686" sldId="277"/>
            <ac:cxnSpMk id="13" creationId="{E24E0E62-F29D-473D-5358-4E5C53244DB5}"/>
          </ac:cxnSpMkLst>
        </pc:cxnChg>
      </pc:sldChg>
      <pc:sldChg chg="add del">
        <pc:chgData name="Shrikesh Pattni" userId="bf408247-aaeb-4ed8-8c77-e60b3cacb53d" providerId="ADAL" clId="{F9B799C8-589B-45E8-BBD1-173A3B5196B4}" dt="2022-08-03T12:20:52.385" v="78" actId="47"/>
        <pc:sldMkLst>
          <pc:docMk/>
          <pc:sldMk cId="1449059005" sldId="277"/>
        </pc:sldMkLst>
      </pc:sldChg>
      <pc:sldChg chg="add del">
        <pc:chgData name="Shrikesh Pattni" userId="bf408247-aaeb-4ed8-8c77-e60b3cacb53d" providerId="ADAL" clId="{F9B799C8-589B-45E8-BBD1-173A3B5196B4}" dt="2022-08-03T12:20:38.856" v="69" actId="47"/>
        <pc:sldMkLst>
          <pc:docMk/>
          <pc:sldMk cId="1564813907" sldId="278"/>
        </pc:sldMkLst>
      </pc:sldChg>
      <pc:sldChg chg="addSp delSp modSp add mod">
        <pc:chgData name="Shrikesh Pattni" userId="bf408247-aaeb-4ed8-8c77-e60b3cacb53d" providerId="ADAL" clId="{F9B799C8-589B-45E8-BBD1-173A3B5196B4}" dt="2022-08-13T13:32:49.082" v="3708" actId="113"/>
        <pc:sldMkLst>
          <pc:docMk/>
          <pc:sldMk cId="1620340258" sldId="278"/>
        </pc:sldMkLst>
        <pc:spChg chg="add mod">
          <ac:chgData name="Shrikesh Pattni" userId="bf408247-aaeb-4ed8-8c77-e60b3cacb53d" providerId="ADAL" clId="{F9B799C8-589B-45E8-BBD1-173A3B5196B4}" dt="2022-08-13T13:31:48.820" v="3698" actId="113"/>
          <ac:spMkLst>
            <pc:docMk/>
            <pc:sldMk cId="1620340258" sldId="278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26:22.242" v="1826" actId="164"/>
          <ac:spMkLst>
            <pc:docMk/>
            <pc:sldMk cId="1620340258" sldId="278"/>
            <ac:spMk id="6" creationId="{7BEAC94A-1E02-54E4-9C1F-63011E28737F}"/>
          </ac:spMkLst>
        </pc:spChg>
        <pc:spChg chg="add mod">
          <ac:chgData name="Shrikesh Pattni" userId="bf408247-aaeb-4ed8-8c77-e60b3cacb53d" providerId="ADAL" clId="{F9B799C8-589B-45E8-BBD1-173A3B5196B4}" dt="2022-08-12T22:26:22.242" v="1826" actId="164"/>
          <ac:spMkLst>
            <pc:docMk/>
            <pc:sldMk cId="1620340258" sldId="278"/>
            <ac:spMk id="7" creationId="{EDDC1CA1-285D-12B0-D004-0224ACBEF86D}"/>
          </ac:spMkLst>
        </pc:spChg>
        <pc:spChg chg="del">
          <ac:chgData name="Shrikesh Pattni" userId="bf408247-aaeb-4ed8-8c77-e60b3cacb53d" providerId="ADAL" clId="{F9B799C8-589B-45E8-BBD1-173A3B5196B4}" dt="2022-08-12T21:44:39.319" v="975" actId="478"/>
          <ac:spMkLst>
            <pc:docMk/>
            <pc:sldMk cId="1620340258" sldId="278"/>
            <ac:spMk id="8" creationId="{1AF4A6CD-32EC-A483-5CF5-12949AAD0DDB}"/>
          </ac:spMkLst>
        </pc:spChg>
        <pc:spChg chg="del">
          <ac:chgData name="Shrikesh Pattni" userId="bf408247-aaeb-4ed8-8c77-e60b3cacb53d" providerId="ADAL" clId="{F9B799C8-589B-45E8-BBD1-173A3B5196B4}" dt="2022-08-12T21:48:34.240" v="1117" actId="478"/>
          <ac:spMkLst>
            <pc:docMk/>
            <pc:sldMk cId="1620340258" sldId="278"/>
            <ac:spMk id="9" creationId="{12AAE647-B7E2-9F3A-D75D-3F48158D1CC4}"/>
          </ac:spMkLst>
        </pc:spChg>
        <pc:spChg chg="add mod">
          <ac:chgData name="Shrikesh Pattni" userId="bf408247-aaeb-4ed8-8c77-e60b3cacb53d" providerId="ADAL" clId="{F9B799C8-589B-45E8-BBD1-173A3B5196B4}" dt="2022-08-13T13:32:49.082" v="3708" actId="113"/>
          <ac:spMkLst>
            <pc:docMk/>
            <pc:sldMk cId="1620340258" sldId="278"/>
            <ac:spMk id="12" creationId="{BFDA69E9-0ABE-B94A-48A2-CE111791E080}"/>
          </ac:spMkLst>
        </pc:spChg>
        <pc:spChg chg="mod">
          <ac:chgData name="Shrikesh Pattni" userId="bf408247-aaeb-4ed8-8c77-e60b3cacb53d" providerId="ADAL" clId="{F9B799C8-589B-45E8-BBD1-173A3B5196B4}" dt="2022-08-12T22:26:22.242" v="1826" actId="164"/>
          <ac:spMkLst>
            <pc:docMk/>
            <pc:sldMk cId="1620340258" sldId="278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6:22.242" v="1826" actId="164"/>
          <ac:spMkLst>
            <pc:docMk/>
            <pc:sldMk cId="1620340258" sldId="278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1:53:30.946" v="1333" actId="207"/>
          <ac:spMkLst>
            <pc:docMk/>
            <pc:sldMk cId="1620340258" sldId="278"/>
            <ac:spMk id="19" creationId="{B73CFCF6-7664-08E9-5305-1446B1D03DEA}"/>
          </ac:spMkLst>
        </pc:spChg>
        <pc:grpChg chg="mod">
          <ac:chgData name="Shrikesh Pattni" userId="bf408247-aaeb-4ed8-8c77-e60b3cacb53d" providerId="ADAL" clId="{F9B799C8-589B-45E8-BBD1-173A3B5196B4}" dt="2022-08-12T22:26:22.242" v="1826" actId="164"/>
          <ac:grpSpMkLst>
            <pc:docMk/>
            <pc:sldMk cId="1620340258" sldId="278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6:24.429" v="1827" actId="14100"/>
          <ac:grpSpMkLst>
            <pc:docMk/>
            <pc:sldMk cId="1620340258" sldId="278"/>
            <ac:grpSpMk id="10" creationId="{F64BCE29-F56C-E382-86ED-EF71763977FF}"/>
          </ac:grpSpMkLst>
        </pc:grpChg>
        <pc:cxnChg chg="add del mod">
          <ac:chgData name="Shrikesh Pattni" userId="bf408247-aaeb-4ed8-8c77-e60b3cacb53d" providerId="ADAL" clId="{F9B799C8-589B-45E8-BBD1-173A3B5196B4}" dt="2022-08-12T22:31:59.978" v="1905" actId="478"/>
          <ac:cxnSpMkLst>
            <pc:docMk/>
            <pc:sldMk cId="1620340258" sldId="278"/>
            <ac:cxnSpMk id="13" creationId="{AB6CC1BD-7548-7878-66F3-DD0FA824D558}"/>
          </ac:cxnSpMkLst>
        </pc:cxnChg>
        <pc:cxnChg chg="add del mod">
          <ac:chgData name="Shrikesh Pattni" userId="bf408247-aaeb-4ed8-8c77-e60b3cacb53d" providerId="ADAL" clId="{F9B799C8-589B-45E8-BBD1-173A3B5196B4}" dt="2022-08-12T22:31:59.072" v="1904" actId="478"/>
          <ac:cxnSpMkLst>
            <pc:docMk/>
            <pc:sldMk cId="1620340258" sldId="278"/>
            <ac:cxnSpMk id="14" creationId="{D56075E4-93EB-A207-2713-766CFA69CA65}"/>
          </ac:cxnSpMkLst>
        </pc:cxnChg>
        <pc:cxnChg chg="add del mod">
          <ac:chgData name="Shrikesh Pattni" userId="bf408247-aaeb-4ed8-8c77-e60b3cacb53d" providerId="ADAL" clId="{F9B799C8-589B-45E8-BBD1-173A3B5196B4}" dt="2022-08-12T22:31:58.588" v="1903" actId="478"/>
          <ac:cxnSpMkLst>
            <pc:docMk/>
            <pc:sldMk cId="1620340258" sldId="278"/>
            <ac:cxnSpMk id="15" creationId="{E47C0EEF-D90D-A649-9D6C-0CF407C3846F}"/>
          </ac:cxnSpMkLst>
        </pc:cxnChg>
        <pc:cxnChg chg="add del mod">
          <ac:chgData name="Shrikesh Pattni" userId="bf408247-aaeb-4ed8-8c77-e60b3cacb53d" providerId="ADAL" clId="{F9B799C8-589B-45E8-BBD1-173A3B5196B4}" dt="2022-08-12T22:31:58.150" v="1902" actId="478"/>
          <ac:cxnSpMkLst>
            <pc:docMk/>
            <pc:sldMk cId="1620340258" sldId="278"/>
            <ac:cxnSpMk id="28" creationId="{78CFC800-80A5-D959-C5F3-983E2B877596}"/>
          </ac:cxnSpMkLst>
        </pc:cxnChg>
      </pc:sldChg>
      <pc:sldChg chg="delSp modSp add del mod">
        <pc:chgData name="Shrikesh Pattni" userId="bf408247-aaeb-4ed8-8c77-e60b3cacb53d" providerId="ADAL" clId="{F9B799C8-589B-45E8-BBD1-173A3B5196B4}" dt="2022-08-12T21:50:09.211" v="1212" actId="47"/>
        <pc:sldMkLst>
          <pc:docMk/>
          <pc:sldMk cId="2468544839" sldId="279"/>
        </pc:sldMkLst>
        <pc:spChg chg="del mod">
          <ac:chgData name="Shrikesh Pattni" userId="bf408247-aaeb-4ed8-8c77-e60b3cacb53d" providerId="ADAL" clId="{F9B799C8-589B-45E8-BBD1-173A3B5196B4}" dt="2022-08-12T21:50:00.635" v="1205" actId="478"/>
          <ac:spMkLst>
            <pc:docMk/>
            <pc:sldMk cId="2468544839" sldId="279"/>
            <ac:spMk id="2" creationId="{05C3CDAA-C44E-A5FF-4AA1-C8688B2C3377}"/>
          </ac:spMkLst>
        </pc:spChg>
        <pc:spChg chg="del">
          <ac:chgData name="Shrikesh Pattni" userId="bf408247-aaeb-4ed8-8c77-e60b3cacb53d" providerId="ADAL" clId="{F9B799C8-589B-45E8-BBD1-173A3B5196B4}" dt="2022-08-12T21:48:39.520" v="1119" actId="478"/>
          <ac:spMkLst>
            <pc:docMk/>
            <pc:sldMk cId="2468544839" sldId="279"/>
            <ac:spMk id="9" creationId="{12AAE647-B7E2-9F3A-D75D-3F48158D1CC4}"/>
          </ac:spMkLst>
        </pc:spChg>
      </pc:sldChg>
      <pc:sldChg chg="addSp delSp modSp add mod">
        <pc:chgData name="Shrikesh Pattni" userId="bf408247-aaeb-4ed8-8c77-e60b3cacb53d" providerId="ADAL" clId="{F9B799C8-589B-45E8-BBD1-173A3B5196B4}" dt="2022-08-13T16:00:07.588" v="6136"/>
        <pc:sldMkLst>
          <pc:docMk/>
          <pc:sldMk cId="2681880286" sldId="279"/>
        </pc:sldMkLst>
        <pc:spChg chg="mod">
          <ac:chgData name="Shrikesh Pattni" userId="bf408247-aaeb-4ed8-8c77-e60b3cacb53d" providerId="ADAL" clId="{F9B799C8-589B-45E8-BBD1-173A3B5196B4}" dt="2022-08-13T16:00:06.280" v="6131" actId="20577"/>
          <ac:spMkLst>
            <pc:docMk/>
            <pc:sldMk cId="2681880286" sldId="279"/>
            <ac:spMk id="2" creationId="{05C3CDAA-C44E-A5FF-4AA1-C8688B2C3377}"/>
          </ac:spMkLst>
        </pc:spChg>
        <pc:spChg chg="add del mod">
          <ac:chgData name="Shrikesh Pattni" userId="bf408247-aaeb-4ed8-8c77-e60b3cacb53d" providerId="ADAL" clId="{F9B799C8-589B-45E8-BBD1-173A3B5196B4}" dt="2022-08-13T16:00:07.588" v="6136"/>
          <ac:spMkLst>
            <pc:docMk/>
            <pc:sldMk cId="2681880286" sldId="279"/>
            <ac:spMk id="5" creationId="{24C83CBC-1652-CAF3-46EC-17A1A41F25E8}"/>
          </ac:spMkLst>
        </pc:spChg>
        <pc:spChg chg="mod">
          <ac:chgData name="Shrikesh Pattni" userId="bf408247-aaeb-4ed8-8c77-e60b3cacb53d" providerId="ADAL" clId="{F9B799C8-589B-45E8-BBD1-173A3B5196B4}" dt="2022-08-12T22:26:12.556" v="1824" actId="164"/>
          <ac:spMkLst>
            <pc:docMk/>
            <pc:sldMk cId="2681880286" sldId="279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26:12.556" v="1824" actId="164"/>
          <ac:spMkLst>
            <pc:docMk/>
            <pc:sldMk cId="2681880286" sldId="279"/>
            <ac:spMk id="7" creationId="{EDDC1CA1-285D-12B0-D004-0224ACBEF86D}"/>
          </ac:spMkLst>
        </pc:spChg>
        <pc:spChg chg="add del mod">
          <ac:chgData name="Shrikesh Pattni" userId="bf408247-aaeb-4ed8-8c77-e60b3cacb53d" providerId="ADAL" clId="{F9B799C8-589B-45E8-BBD1-173A3B5196B4}" dt="2022-08-13T16:00:06.124" v="6130" actId="478"/>
          <ac:spMkLst>
            <pc:docMk/>
            <pc:sldMk cId="2681880286" sldId="279"/>
            <ac:spMk id="8" creationId="{D14382ED-1259-5B3D-0CA0-0B57AF9D071E}"/>
          </ac:spMkLst>
        </pc:spChg>
        <pc:spChg chg="add del mod">
          <ac:chgData name="Shrikesh Pattni" userId="bf408247-aaeb-4ed8-8c77-e60b3cacb53d" providerId="ADAL" clId="{F9B799C8-589B-45E8-BBD1-173A3B5196B4}" dt="2022-08-13T16:00:05.968" v="6129" actId="478"/>
          <ac:spMkLst>
            <pc:docMk/>
            <pc:sldMk cId="2681880286" sldId="279"/>
            <ac:spMk id="11" creationId="{3837BB6F-5451-507F-B8D3-ECAB931C0B7F}"/>
          </ac:spMkLst>
        </pc:spChg>
        <pc:spChg chg="mod">
          <ac:chgData name="Shrikesh Pattni" userId="bf408247-aaeb-4ed8-8c77-e60b3cacb53d" providerId="ADAL" clId="{F9B799C8-589B-45E8-BBD1-173A3B5196B4}" dt="2022-08-12T22:26:12.556" v="1824" actId="164"/>
          <ac:spMkLst>
            <pc:docMk/>
            <pc:sldMk cId="2681880286" sldId="279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6:12.556" v="1824" actId="164"/>
          <ac:spMkLst>
            <pc:docMk/>
            <pc:sldMk cId="2681880286" sldId="279"/>
            <ac:spMk id="17" creationId="{F8D5E5B2-7390-DF9E-0F16-C2F9C4E6AD59}"/>
          </ac:spMkLst>
        </pc:spChg>
        <pc:grpChg chg="mod">
          <ac:chgData name="Shrikesh Pattni" userId="bf408247-aaeb-4ed8-8c77-e60b3cacb53d" providerId="ADAL" clId="{F9B799C8-589B-45E8-BBD1-173A3B5196B4}" dt="2022-08-12T22:26:12.556" v="1824" actId="164"/>
          <ac:grpSpMkLst>
            <pc:docMk/>
            <pc:sldMk cId="2681880286" sldId="279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6:14.431" v="1825" actId="14100"/>
          <ac:grpSpMkLst>
            <pc:docMk/>
            <pc:sldMk cId="2681880286" sldId="279"/>
            <ac:grpSpMk id="9" creationId="{81D50B42-B9E4-ECBB-1871-689AC582CE30}"/>
          </ac:grpSpMkLst>
        </pc:grpChg>
        <pc:cxnChg chg="add del mod">
          <ac:chgData name="Shrikesh Pattni" userId="bf408247-aaeb-4ed8-8c77-e60b3cacb53d" providerId="ADAL" clId="{F9B799C8-589B-45E8-BBD1-173A3B5196B4}" dt="2022-08-12T22:31:54.026" v="1898" actId="478"/>
          <ac:cxnSpMkLst>
            <pc:docMk/>
            <pc:sldMk cId="2681880286" sldId="279"/>
            <ac:cxnSpMk id="12" creationId="{17033CB4-5CA8-C373-B00A-FF71CEFA4AC2}"/>
          </ac:cxnSpMkLst>
        </pc:cxnChg>
        <pc:cxnChg chg="add del mod">
          <ac:chgData name="Shrikesh Pattni" userId="bf408247-aaeb-4ed8-8c77-e60b3cacb53d" providerId="ADAL" clId="{F9B799C8-589B-45E8-BBD1-173A3B5196B4}" dt="2022-08-12T22:31:54.698" v="1899" actId="478"/>
          <ac:cxnSpMkLst>
            <pc:docMk/>
            <pc:sldMk cId="2681880286" sldId="279"/>
            <ac:cxnSpMk id="13" creationId="{E198C317-C347-FA6C-3B69-DCCBBE791C87}"/>
          </ac:cxnSpMkLst>
        </pc:cxnChg>
        <pc:cxnChg chg="add del mod">
          <ac:chgData name="Shrikesh Pattni" userId="bf408247-aaeb-4ed8-8c77-e60b3cacb53d" providerId="ADAL" clId="{F9B799C8-589B-45E8-BBD1-173A3B5196B4}" dt="2022-08-12T22:31:55.417" v="1900" actId="478"/>
          <ac:cxnSpMkLst>
            <pc:docMk/>
            <pc:sldMk cId="2681880286" sldId="279"/>
            <ac:cxnSpMk id="15" creationId="{3B9F6F8D-AA4D-B2CC-F35F-D0712DA3CFE3}"/>
          </ac:cxnSpMkLst>
        </pc:cxnChg>
        <pc:cxnChg chg="add del mod">
          <ac:chgData name="Shrikesh Pattni" userId="bf408247-aaeb-4ed8-8c77-e60b3cacb53d" providerId="ADAL" clId="{F9B799C8-589B-45E8-BBD1-173A3B5196B4}" dt="2022-08-12T22:31:56.104" v="1901" actId="478"/>
          <ac:cxnSpMkLst>
            <pc:docMk/>
            <pc:sldMk cId="2681880286" sldId="279"/>
            <ac:cxnSpMk id="29" creationId="{D17D683E-80E4-DE6F-DA8E-947A4F912316}"/>
          </ac:cxnSpMkLst>
        </pc:cxnChg>
      </pc:sldChg>
      <pc:sldChg chg="addSp delSp modSp add del mod">
        <pc:chgData name="Shrikesh Pattni" userId="bf408247-aaeb-4ed8-8c77-e60b3cacb53d" providerId="ADAL" clId="{F9B799C8-589B-45E8-BBD1-173A3B5196B4}" dt="2022-08-13T16:00:33.105" v="6139" actId="47"/>
        <pc:sldMkLst>
          <pc:docMk/>
          <pc:sldMk cId="3629759442" sldId="280"/>
        </pc:sldMkLst>
        <pc:spChg chg="del mod">
          <ac:chgData name="Shrikesh Pattni" userId="bf408247-aaeb-4ed8-8c77-e60b3cacb53d" providerId="ADAL" clId="{F9B799C8-589B-45E8-BBD1-173A3B5196B4}" dt="2022-08-13T16:00:29.237" v="6138" actId="478"/>
          <ac:spMkLst>
            <pc:docMk/>
            <pc:sldMk cId="3629759442" sldId="280"/>
            <ac:spMk id="2" creationId="{05C3CDAA-C44E-A5FF-4AA1-C8688B2C3377}"/>
          </ac:spMkLst>
        </pc:spChg>
        <pc:spChg chg="add mod">
          <ac:chgData name="Shrikesh Pattni" userId="bf408247-aaeb-4ed8-8c77-e60b3cacb53d" providerId="ADAL" clId="{F9B799C8-589B-45E8-BBD1-173A3B5196B4}" dt="2022-08-13T15:58:56.873" v="6116" actId="14100"/>
          <ac:spMkLst>
            <pc:docMk/>
            <pc:sldMk cId="3629759442" sldId="280"/>
            <ac:spMk id="5" creationId="{5F7AE450-8E5C-1B2E-5970-A2335C7B8109}"/>
          </ac:spMkLst>
        </pc:spChg>
        <pc:spChg chg="del">
          <ac:chgData name="Shrikesh Pattni" userId="bf408247-aaeb-4ed8-8c77-e60b3cacb53d" providerId="ADAL" clId="{F9B799C8-589B-45E8-BBD1-173A3B5196B4}" dt="2022-08-12T21:51:11.165" v="1227" actId="478"/>
          <ac:spMkLst>
            <pc:docMk/>
            <pc:sldMk cId="3629759442" sldId="280"/>
            <ac:spMk id="8" creationId="{D14382ED-1259-5B3D-0CA0-0B57AF9D071E}"/>
          </ac:spMkLst>
        </pc:spChg>
        <pc:spChg chg="add del mod">
          <ac:chgData name="Shrikesh Pattni" userId="bf408247-aaeb-4ed8-8c77-e60b3cacb53d" providerId="ADAL" clId="{F9B799C8-589B-45E8-BBD1-173A3B5196B4}" dt="2022-08-13T15:52:36.429" v="5946" actId="478"/>
          <ac:spMkLst>
            <pc:docMk/>
            <pc:sldMk cId="3629759442" sldId="280"/>
            <ac:spMk id="8" creationId="{D57C045D-12F3-C18C-94BC-8F31793E0C05}"/>
          </ac:spMkLst>
        </pc:spChg>
        <pc:spChg chg="add del mod">
          <ac:chgData name="Shrikesh Pattni" userId="bf408247-aaeb-4ed8-8c77-e60b3cacb53d" providerId="ADAL" clId="{F9B799C8-589B-45E8-BBD1-173A3B5196B4}" dt="2022-08-13T16:00:28.263" v="6137" actId="478"/>
          <ac:spMkLst>
            <pc:docMk/>
            <pc:sldMk cId="3629759442" sldId="280"/>
            <ac:spMk id="9" creationId="{B44E2BE5-8F29-703C-EFAA-39F2D9DC04B9}"/>
          </ac:spMkLst>
        </pc:spChg>
        <pc:spChg chg="add del mod">
          <ac:chgData name="Shrikesh Pattni" userId="bf408247-aaeb-4ed8-8c77-e60b3cacb53d" providerId="ADAL" clId="{F9B799C8-589B-45E8-BBD1-173A3B5196B4}" dt="2022-08-13T15:51:32.350" v="5855" actId="478"/>
          <ac:spMkLst>
            <pc:docMk/>
            <pc:sldMk cId="3629759442" sldId="280"/>
            <ac:spMk id="11" creationId="{AEB904F7-7D91-9B9D-3644-192574A5C1AF}"/>
          </ac:spMkLst>
        </pc:spChg>
        <pc:spChg chg="mod">
          <ac:chgData name="Shrikesh Pattni" userId="bf408247-aaeb-4ed8-8c77-e60b3cacb53d" providerId="ADAL" clId="{F9B799C8-589B-45E8-BBD1-173A3B5196B4}" dt="2022-08-13T15:58:56.873" v="6116" actId="14100"/>
          <ac:spMkLst>
            <pc:docMk/>
            <pc:sldMk cId="3629759442" sldId="280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3T15:58:56.873" v="6116" actId="14100"/>
          <ac:spMkLst>
            <pc:docMk/>
            <pc:sldMk cId="3629759442" sldId="280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1:52:59.984" v="1331" actId="207"/>
          <ac:spMkLst>
            <pc:docMk/>
            <pc:sldMk cId="3629759442" sldId="280"/>
            <ac:spMk id="20" creationId="{07D8850F-B3A1-E3D5-12E4-9BE4154D2A17}"/>
          </ac:spMkLst>
        </pc:spChg>
        <pc:grpChg chg="mod">
          <ac:chgData name="Shrikesh Pattni" userId="bf408247-aaeb-4ed8-8c77-e60b3cacb53d" providerId="ADAL" clId="{F9B799C8-589B-45E8-BBD1-173A3B5196B4}" dt="2022-08-13T15:58:56.873" v="6116" actId="14100"/>
          <ac:grpSpMkLst>
            <pc:docMk/>
            <pc:sldMk cId="3629759442" sldId="280"/>
            <ac:grpSpMk id="4" creationId="{741D953E-F184-AA75-FC19-BB2D0B57A9D8}"/>
          </ac:grpSpMkLst>
        </pc:grpChg>
        <pc:picChg chg="add del mod">
          <ac:chgData name="Shrikesh Pattni" userId="bf408247-aaeb-4ed8-8c77-e60b3cacb53d" providerId="ADAL" clId="{F9B799C8-589B-45E8-BBD1-173A3B5196B4}" dt="2022-08-13T15:52:29.562" v="5942" actId="478"/>
          <ac:picMkLst>
            <pc:docMk/>
            <pc:sldMk cId="3629759442" sldId="280"/>
            <ac:picMk id="1025" creationId="{45B7D733-4ED4-3E32-1012-0FF1844327EE}"/>
          </ac:picMkLst>
        </pc:picChg>
      </pc:sldChg>
      <pc:sldChg chg="addSp delSp modSp add mod">
        <pc:chgData name="Shrikesh Pattni" userId="bf408247-aaeb-4ed8-8c77-e60b3cacb53d" providerId="ADAL" clId="{F9B799C8-589B-45E8-BBD1-173A3B5196B4}" dt="2022-08-13T15:54:46.065" v="6112" actId="313"/>
        <pc:sldMkLst>
          <pc:docMk/>
          <pc:sldMk cId="2616859845" sldId="281"/>
        </pc:sldMkLst>
        <pc:spChg chg="mod">
          <ac:chgData name="Shrikesh Pattni" userId="bf408247-aaeb-4ed8-8c77-e60b3cacb53d" providerId="ADAL" clId="{F9B799C8-589B-45E8-BBD1-173A3B5196B4}" dt="2022-08-12T21:55:13.551" v="1362" actId="20577"/>
          <ac:spMkLst>
            <pc:docMk/>
            <pc:sldMk cId="2616859845" sldId="281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25:16.380" v="1811" actId="164"/>
          <ac:spMkLst>
            <pc:docMk/>
            <pc:sldMk cId="2616859845" sldId="281"/>
            <ac:spMk id="5" creationId="{5F7AE450-8E5C-1B2E-5970-A2335C7B8109}"/>
          </ac:spMkLst>
        </pc:spChg>
        <pc:spChg chg="mod">
          <ac:chgData name="Shrikesh Pattni" userId="bf408247-aaeb-4ed8-8c77-e60b3cacb53d" providerId="ADAL" clId="{F9B799C8-589B-45E8-BBD1-173A3B5196B4}" dt="2022-08-12T22:25:16.380" v="1811" actId="164"/>
          <ac:spMkLst>
            <pc:docMk/>
            <pc:sldMk cId="2616859845" sldId="281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25:16.380" v="1811" actId="164"/>
          <ac:spMkLst>
            <pc:docMk/>
            <pc:sldMk cId="2616859845" sldId="281"/>
            <ac:spMk id="7" creationId="{EDDC1CA1-285D-12B0-D004-0224ACBEF86D}"/>
          </ac:spMkLst>
        </pc:spChg>
        <pc:spChg chg="del">
          <ac:chgData name="Shrikesh Pattni" userId="bf408247-aaeb-4ed8-8c77-e60b3cacb53d" providerId="ADAL" clId="{F9B799C8-589B-45E8-BBD1-173A3B5196B4}" dt="2022-08-12T21:55:01.585" v="1346" actId="478"/>
          <ac:spMkLst>
            <pc:docMk/>
            <pc:sldMk cId="2616859845" sldId="281"/>
            <ac:spMk id="9" creationId="{B44E2BE5-8F29-703C-EFAA-39F2D9DC04B9}"/>
          </ac:spMkLst>
        </pc:spChg>
        <pc:spChg chg="add mod">
          <ac:chgData name="Shrikesh Pattni" userId="bf408247-aaeb-4ed8-8c77-e60b3cacb53d" providerId="ADAL" clId="{F9B799C8-589B-45E8-BBD1-173A3B5196B4}" dt="2022-08-12T22:25:16.380" v="1811" actId="164"/>
          <ac:spMkLst>
            <pc:docMk/>
            <pc:sldMk cId="2616859845" sldId="281"/>
            <ac:spMk id="10" creationId="{D2CA8ACA-2A4E-1A07-5322-A851304A4E40}"/>
          </ac:spMkLst>
        </pc:spChg>
        <pc:spChg chg="del">
          <ac:chgData name="Shrikesh Pattni" userId="bf408247-aaeb-4ed8-8c77-e60b3cacb53d" providerId="ADAL" clId="{F9B799C8-589B-45E8-BBD1-173A3B5196B4}" dt="2022-08-12T21:55:06.006" v="1349" actId="478"/>
          <ac:spMkLst>
            <pc:docMk/>
            <pc:sldMk cId="2616859845" sldId="281"/>
            <ac:spMk id="11" creationId="{AEB904F7-7D91-9B9D-3644-192574A5C1AF}"/>
          </ac:spMkLst>
        </pc:spChg>
        <pc:spChg chg="add mod">
          <ac:chgData name="Shrikesh Pattni" userId="bf408247-aaeb-4ed8-8c77-e60b3cacb53d" providerId="ADAL" clId="{F9B799C8-589B-45E8-BBD1-173A3B5196B4}" dt="2022-08-13T13:34:34.501" v="3787" actId="20577"/>
          <ac:spMkLst>
            <pc:docMk/>
            <pc:sldMk cId="2616859845" sldId="281"/>
            <ac:spMk id="12" creationId="{96DABF34-09D5-14C9-08A5-5ACC1DD73D5E}"/>
          </ac:spMkLst>
        </pc:spChg>
        <pc:spChg chg="add mod">
          <ac:chgData name="Shrikesh Pattni" userId="bf408247-aaeb-4ed8-8c77-e60b3cacb53d" providerId="ADAL" clId="{F9B799C8-589B-45E8-BBD1-173A3B5196B4}" dt="2022-08-13T15:54:46.065" v="6112" actId="313"/>
          <ac:spMkLst>
            <pc:docMk/>
            <pc:sldMk cId="2616859845" sldId="281"/>
            <ac:spMk id="15" creationId="{0E084808-4161-6EF1-2DAD-74E463E37E15}"/>
          </ac:spMkLst>
        </pc:spChg>
        <pc:spChg chg="mod">
          <ac:chgData name="Shrikesh Pattni" userId="bf408247-aaeb-4ed8-8c77-e60b3cacb53d" providerId="ADAL" clId="{F9B799C8-589B-45E8-BBD1-173A3B5196B4}" dt="2022-08-12T22:25:16.380" v="1811" actId="164"/>
          <ac:spMkLst>
            <pc:docMk/>
            <pc:sldMk cId="2616859845" sldId="281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5:16.380" v="1811" actId="164"/>
          <ac:spMkLst>
            <pc:docMk/>
            <pc:sldMk cId="2616859845" sldId="281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1:54:30.046" v="1343" actId="207"/>
          <ac:spMkLst>
            <pc:docMk/>
            <pc:sldMk cId="2616859845" sldId="281"/>
            <ac:spMk id="21" creationId="{80380AE4-238C-D57D-36D0-F3C4EC75D42C}"/>
          </ac:spMkLst>
        </pc:spChg>
        <pc:grpChg chg="mod">
          <ac:chgData name="Shrikesh Pattni" userId="bf408247-aaeb-4ed8-8c77-e60b3cacb53d" providerId="ADAL" clId="{F9B799C8-589B-45E8-BBD1-173A3B5196B4}" dt="2022-08-12T22:25:16.380" v="1811" actId="164"/>
          <ac:grpSpMkLst>
            <pc:docMk/>
            <pc:sldMk cId="2616859845" sldId="281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5:18.754" v="1812" actId="14100"/>
          <ac:grpSpMkLst>
            <pc:docMk/>
            <pc:sldMk cId="2616859845" sldId="281"/>
            <ac:grpSpMk id="13" creationId="{C6F45A53-D34E-9B26-2BF9-10EC1A5BA086}"/>
          </ac:grpSpMkLst>
        </pc:grpChg>
      </pc:sldChg>
      <pc:sldChg chg="addSp delSp modSp add mod">
        <pc:chgData name="Shrikesh Pattni" userId="bf408247-aaeb-4ed8-8c77-e60b3cacb53d" providerId="ADAL" clId="{F9B799C8-589B-45E8-BBD1-173A3B5196B4}" dt="2022-08-13T13:37:09.877" v="3818" actId="14100"/>
        <pc:sldMkLst>
          <pc:docMk/>
          <pc:sldMk cId="233867353" sldId="282"/>
        </pc:sldMkLst>
        <pc:spChg chg="mod">
          <ac:chgData name="Shrikesh Pattni" userId="bf408247-aaeb-4ed8-8c77-e60b3cacb53d" providerId="ADAL" clId="{F9B799C8-589B-45E8-BBD1-173A3B5196B4}" dt="2022-08-12T21:57:30.469" v="1435" actId="313"/>
          <ac:spMkLst>
            <pc:docMk/>
            <pc:sldMk cId="233867353" sldId="282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25:05.991" v="1809" actId="164"/>
          <ac:spMkLst>
            <pc:docMk/>
            <pc:sldMk cId="233867353" sldId="282"/>
            <ac:spMk id="5" creationId="{5F7AE450-8E5C-1B2E-5970-A2335C7B8109}"/>
          </ac:spMkLst>
        </pc:spChg>
        <pc:spChg chg="mod">
          <ac:chgData name="Shrikesh Pattni" userId="bf408247-aaeb-4ed8-8c77-e60b3cacb53d" providerId="ADAL" clId="{F9B799C8-589B-45E8-BBD1-173A3B5196B4}" dt="2022-08-12T22:25:05.991" v="1809" actId="164"/>
          <ac:spMkLst>
            <pc:docMk/>
            <pc:sldMk cId="233867353" sldId="282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25:05.991" v="1809" actId="164"/>
          <ac:spMkLst>
            <pc:docMk/>
            <pc:sldMk cId="233867353" sldId="282"/>
            <ac:spMk id="7" creationId="{EDDC1CA1-285D-12B0-D004-0224ACBEF86D}"/>
          </ac:spMkLst>
        </pc:spChg>
        <pc:spChg chg="add mod">
          <ac:chgData name="Shrikesh Pattni" userId="bf408247-aaeb-4ed8-8c77-e60b3cacb53d" providerId="ADAL" clId="{F9B799C8-589B-45E8-BBD1-173A3B5196B4}" dt="2022-08-12T22:25:05.991" v="1809" actId="164"/>
          <ac:spMkLst>
            <pc:docMk/>
            <pc:sldMk cId="233867353" sldId="282"/>
            <ac:spMk id="9" creationId="{11FE13F7-BC99-1F62-B439-7EFA403E922D}"/>
          </ac:spMkLst>
        </pc:spChg>
        <pc:spChg chg="mod">
          <ac:chgData name="Shrikesh Pattni" userId="bf408247-aaeb-4ed8-8c77-e60b3cacb53d" providerId="ADAL" clId="{F9B799C8-589B-45E8-BBD1-173A3B5196B4}" dt="2022-08-12T22:25:05.991" v="1809" actId="164"/>
          <ac:spMkLst>
            <pc:docMk/>
            <pc:sldMk cId="233867353" sldId="282"/>
            <ac:spMk id="10" creationId="{D2CA8ACA-2A4E-1A07-5322-A851304A4E40}"/>
          </ac:spMkLst>
        </pc:spChg>
        <pc:spChg chg="del">
          <ac:chgData name="Shrikesh Pattni" userId="bf408247-aaeb-4ed8-8c77-e60b3cacb53d" providerId="ADAL" clId="{F9B799C8-589B-45E8-BBD1-173A3B5196B4}" dt="2022-08-12T21:56:20.406" v="1380" actId="478"/>
          <ac:spMkLst>
            <pc:docMk/>
            <pc:sldMk cId="233867353" sldId="282"/>
            <ac:spMk id="12" creationId="{96DABF34-09D5-14C9-08A5-5ACC1DD73D5E}"/>
          </ac:spMkLst>
        </pc:spChg>
        <pc:spChg chg="add mod">
          <ac:chgData name="Shrikesh Pattni" userId="bf408247-aaeb-4ed8-8c77-e60b3cacb53d" providerId="ADAL" clId="{F9B799C8-589B-45E8-BBD1-173A3B5196B4}" dt="2022-08-13T13:37:09.877" v="3818" actId="14100"/>
          <ac:spMkLst>
            <pc:docMk/>
            <pc:sldMk cId="233867353" sldId="282"/>
            <ac:spMk id="13" creationId="{F9C6B906-4E15-8107-23F5-3DCE48A54C25}"/>
          </ac:spMkLst>
        </pc:spChg>
        <pc:spChg chg="mod">
          <ac:chgData name="Shrikesh Pattni" userId="bf408247-aaeb-4ed8-8c77-e60b3cacb53d" providerId="ADAL" clId="{F9B799C8-589B-45E8-BBD1-173A3B5196B4}" dt="2022-08-12T22:25:05.991" v="1809" actId="164"/>
          <ac:spMkLst>
            <pc:docMk/>
            <pc:sldMk cId="233867353" sldId="282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5:05.991" v="1809" actId="164"/>
          <ac:spMkLst>
            <pc:docMk/>
            <pc:sldMk cId="233867353" sldId="282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1:56:09.815" v="1378" actId="207"/>
          <ac:spMkLst>
            <pc:docMk/>
            <pc:sldMk cId="233867353" sldId="282"/>
            <ac:spMk id="22" creationId="{4895BCE5-07B6-E488-4080-CC3E065570F3}"/>
          </ac:spMkLst>
        </pc:spChg>
        <pc:grpChg chg="mod">
          <ac:chgData name="Shrikesh Pattni" userId="bf408247-aaeb-4ed8-8c77-e60b3cacb53d" providerId="ADAL" clId="{F9B799C8-589B-45E8-BBD1-173A3B5196B4}" dt="2022-08-12T22:25:05.991" v="1809" actId="164"/>
          <ac:grpSpMkLst>
            <pc:docMk/>
            <pc:sldMk cId="233867353" sldId="282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5:08.116" v="1810" actId="14100"/>
          <ac:grpSpMkLst>
            <pc:docMk/>
            <pc:sldMk cId="233867353" sldId="282"/>
            <ac:grpSpMk id="14" creationId="{241FF8F4-8914-523B-62C3-7C9805128024}"/>
          </ac:grpSpMkLst>
        </pc:grpChg>
      </pc:sldChg>
      <pc:sldChg chg="modSp add del mod">
        <pc:chgData name="Shrikesh Pattni" userId="bf408247-aaeb-4ed8-8c77-e60b3cacb53d" providerId="ADAL" clId="{F9B799C8-589B-45E8-BBD1-173A3B5196B4}" dt="2022-08-12T21:57:08.615" v="1410" actId="47"/>
        <pc:sldMkLst>
          <pc:docMk/>
          <pc:sldMk cId="405607060" sldId="283"/>
        </pc:sldMkLst>
        <pc:spChg chg="mod">
          <ac:chgData name="Shrikesh Pattni" userId="bf408247-aaeb-4ed8-8c77-e60b3cacb53d" providerId="ADAL" clId="{F9B799C8-589B-45E8-BBD1-173A3B5196B4}" dt="2022-08-12T21:56:48.729" v="1401" actId="20577"/>
          <ac:spMkLst>
            <pc:docMk/>
            <pc:sldMk cId="405607060" sldId="283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1:56:58.149" v="1409" actId="20577"/>
          <ac:spMkLst>
            <pc:docMk/>
            <pc:sldMk cId="405607060" sldId="283"/>
            <ac:spMk id="13" creationId="{F9C6B906-4E15-8107-23F5-3DCE48A54C25}"/>
          </ac:spMkLst>
        </pc:spChg>
      </pc:sldChg>
      <pc:sldChg chg="addSp delSp modSp add mod">
        <pc:chgData name="Shrikesh Pattni" userId="bf408247-aaeb-4ed8-8c77-e60b3cacb53d" providerId="ADAL" clId="{F9B799C8-589B-45E8-BBD1-173A3B5196B4}" dt="2022-08-13T13:37:27.738" v="3823" actId="113"/>
        <pc:sldMkLst>
          <pc:docMk/>
          <pc:sldMk cId="2404440709" sldId="283"/>
        </pc:sldMkLst>
        <pc:spChg chg="mod">
          <ac:chgData name="Shrikesh Pattni" userId="bf408247-aaeb-4ed8-8c77-e60b3cacb53d" providerId="ADAL" clId="{F9B799C8-589B-45E8-BBD1-173A3B5196B4}" dt="2022-08-12T21:58:33.630" v="1462" actId="20577"/>
          <ac:spMkLst>
            <pc:docMk/>
            <pc:sldMk cId="2404440709" sldId="283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24:47.136" v="1807" actId="164"/>
          <ac:spMkLst>
            <pc:docMk/>
            <pc:sldMk cId="2404440709" sldId="283"/>
            <ac:spMk id="5" creationId="{5F7AE450-8E5C-1B2E-5970-A2335C7B8109}"/>
          </ac:spMkLst>
        </pc:spChg>
        <pc:spChg chg="mod">
          <ac:chgData name="Shrikesh Pattni" userId="bf408247-aaeb-4ed8-8c77-e60b3cacb53d" providerId="ADAL" clId="{F9B799C8-589B-45E8-BBD1-173A3B5196B4}" dt="2022-08-12T22:24:47.136" v="1807" actId="164"/>
          <ac:spMkLst>
            <pc:docMk/>
            <pc:sldMk cId="2404440709" sldId="283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24:47.136" v="1807" actId="164"/>
          <ac:spMkLst>
            <pc:docMk/>
            <pc:sldMk cId="2404440709" sldId="283"/>
            <ac:spMk id="7" creationId="{EDDC1CA1-285D-12B0-D004-0224ACBEF86D}"/>
          </ac:spMkLst>
        </pc:spChg>
        <pc:spChg chg="mod">
          <ac:chgData name="Shrikesh Pattni" userId="bf408247-aaeb-4ed8-8c77-e60b3cacb53d" providerId="ADAL" clId="{F9B799C8-589B-45E8-BBD1-173A3B5196B4}" dt="2022-08-12T22:24:47.136" v="1807" actId="164"/>
          <ac:spMkLst>
            <pc:docMk/>
            <pc:sldMk cId="2404440709" sldId="283"/>
            <ac:spMk id="9" creationId="{11FE13F7-BC99-1F62-B439-7EFA403E922D}"/>
          </ac:spMkLst>
        </pc:spChg>
        <pc:spChg chg="mod">
          <ac:chgData name="Shrikesh Pattni" userId="bf408247-aaeb-4ed8-8c77-e60b3cacb53d" providerId="ADAL" clId="{F9B799C8-589B-45E8-BBD1-173A3B5196B4}" dt="2022-08-12T22:24:47.136" v="1807" actId="164"/>
          <ac:spMkLst>
            <pc:docMk/>
            <pc:sldMk cId="2404440709" sldId="283"/>
            <ac:spMk id="10" creationId="{D2CA8ACA-2A4E-1A07-5322-A851304A4E40}"/>
          </ac:spMkLst>
        </pc:spChg>
        <pc:spChg chg="add mod">
          <ac:chgData name="Shrikesh Pattni" userId="bf408247-aaeb-4ed8-8c77-e60b3cacb53d" providerId="ADAL" clId="{F9B799C8-589B-45E8-BBD1-173A3B5196B4}" dt="2022-08-12T22:24:47.136" v="1807" actId="164"/>
          <ac:spMkLst>
            <pc:docMk/>
            <pc:sldMk cId="2404440709" sldId="283"/>
            <ac:spMk id="11" creationId="{6A94A85F-1471-4464-B4BA-4F7591F281F0}"/>
          </ac:spMkLst>
        </pc:spChg>
        <pc:spChg chg="del">
          <ac:chgData name="Shrikesh Pattni" userId="bf408247-aaeb-4ed8-8c77-e60b3cacb53d" providerId="ADAL" clId="{F9B799C8-589B-45E8-BBD1-173A3B5196B4}" dt="2022-08-12T21:58:29.194" v="1452" actId="478"/>
          <ac:spMkLst>
            <pc:docMk/>
            <pc:sldMk cId="2404440709" sldId="283"/>
            <ac:spMk id="13" creationId="{F9C6B906-4E15-8107-23F5-3DCE48A54C25}"/>
          </ac:spMkLst>
        </pc:spChg>
        <pc:spChg chg="add mod">
          <ac:chgData name="Shrikesh Pattni" userId="bf408247-aaeb-4ed8-8c77-e60b3cacb53d" providerId="ADAL" clId="{F9B799C8-589B-45E8-BBD1-173A3B5196B4}" dt="2022-08-13T13:37:27.738" v="3823" actId="113"/>
          <ac:spMkLst>
            <pc:docMk/>
            <pc:sldMk cId="2404440709" sldId="283"/>
            <ac:spMk id="14" creationId="{948D2630-BAFA-6716-00B8-F998E71EDE8E}"/>
          </ac:spMkLst>
        </pc:spChg>
        <pc:spChg chg="mod">
          <ac:chgData name="Shrikesh Pattni" userId="bf408247-aaeb-4ed8-8c77-e60b3cacb53d" providerId="ADAL" clId="{F9B799C8-589B-45E8-BBD1-173A3B5196B4}" dt="2022-08-12T22:24:47.136" v="1807" actId="164"/>
          <ac:spMkLst>
            <pc:docMk/>
            <pc:sldMk cId="2404440709" sldId="283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4:47.136" v="1807" actId="164"/>
          <ac:spMkLst>
            <pc:docMk/>
            <pc:sldMk cId="2404440709" sldId="283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1:57:45.700" v="1437" actId="207"/>
          <ac:spMkLst>
            <pc:docMk/>
            <pc:sldMk cId="2404440709" sldId="283"/>
            <ac:spMk id="23" creationId="{97E99057-AF56-F8B5-335D-5BB85E58810D}"/>
          </ac:spMkLst>
        </pc:spChg>
        <pc:spChg chg="mod">
          <ac:chgData name="Shrikesh Pattni" userId="bf408247-aaeb-4ed8-8c77-e60b3cacb53d" providerId="ADAL" clId="{F9B799C8-589B-45E8-BBD1-173A3B5196B4}" dt="2022-08-12T21:58:11.007" v="1448" actId="207"/>
          <ac:spMkLst>
            <pc:docMk/>
            <pc:sldMk cId="2404440709" sldId="283"/>
            <ac:spMk id="24" creationId="{4D1489B6-8B5F-FF65-75E9-27DDE6DAF0DD}"/>
          </ac:spMkLst>
        </pc:spChg>
        <pc:grpChg chg="mod">
          <ac:chgData name="Shrikesh Pattni" userId="bf408247-aaeb-4ed8-8c77-e60b3cacb53d" providerId="ADAL" clId="{F9B799C8-589B-45E8-BBD1-173A3B5196B4}" dt="2022-08-12T22:24:47.136" v="1807" actId="164"/>
          <ac:grpSpMkLst>
            <pc:docMk/>
            <pc:sldMk cId="2404440709" sldId="283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4:49.589" v="1808" actId="14100"/>
          <ac:grpSpMkLst>
            <pc:docMk/>
            <pc:sldMk cId="2404440709" sldId="283"/>
            <ac:grpSpMk id="15" creationId="{633BF5AC-8652-8605-2F47-93585CBC3631}"/>
          </ac:grpSpMkLst>
        </pc:grpChg>
      </pc:sldChg>
      <pc:sldChg chg="addSp delSp modSp add del mod">
        <pc:chgData name="Shrikesh Pattni" userId="bf408247-aaeb-4ed8-8c77-e60b3cacb53d" providerId="ADAL" clId="{F9B799C8-589B-45E8-BBD1-173A3B5196B4}" dt="2022-08-12T22:19:22.465" v="1686" actId="47"/>
        <pc:sldMkLst>
          <pc:docMk/>
          <pc:sldMk cId="2288567349" sldId="284"/>
        </pc:sldMkLst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5" creationId="{5F7AE450-8E5C-1B2E-5970-A2335C7B8109}"/>
          </ac:spMkLst>
        </pc:spChg>
        <pc:spChg chg="mod">
          <ac:chgData name="Shrikesh Pattni" userId="bf408247-aaeb-4ed8-8c77-e60b3cacb53d" providerId="ADAL" clId="{F9B799C8-589B-45E8-BBD1-173A3B5196B4}" dt="2022-08-12T22:18:33.414" v="1662" actId="207"/>
          <ac:spMkLst>
            <pc:docMk/>
            <pc:sldMk cId="2288567349" sldId="284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18:33.414" v="1662" actId="207"/>
          <ac:spMkLst>
            <pc:docMk/>
            <pc:sldMk cId="2288567349" sldId="284"/>
            <ac:spMk id="7" creationId="{EDDC1CA1-285D-12B0-D004-0224ACBEF86D}"/>
          </ac:spMkLst>
        </pc:spChg>
        <pc:spChg chg="mod">
          <ac:chgData name="Shrikesh Pattni" userId="bf408247-aaeb-4ed8-8c77-e60b3cacb53d" providerId="ADAL" clId="{F9B799C8-589B-45E8-BBD1-173A3B5196B4}" dt="2022-08-12T22:18:33.414" v="1662" actId="207"/>
          <ac:spMkLst>
            <pc:docMk/>
            <pc:sldMk cId="2288567349" sldId="284"/>
            <ac:spMk id="9" creationId="{11FE13F7-BC99-1F62-B439-7EFA403E922D}"/>
          </ac:spMkLst>
        </pc:spChg>
        <pc:spChg chg="mod">
          <ac:chgData name="Shrikesh Pattni" userId="bf408247-aaeb-4ed8-8c77-e60b3cacb53d" providerId="ADAL" clId="{F9B799C8-589B-45E8-BBD1-173A3B5196B4}" dt="2022-08-12T22:18:33.414" v="1662" actId="207"/>
          <ac:spMkLst>
            <pc:docMk/>
            <pc:sldMk cId="2288567349" sldId="284"/>
            <ac:spMk id="10" creationId="{D2CA8ACA-2A4E-1A07-5322-A851304A4E40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11" creationId="{6A94A85F-1471-4464-B4BA-4F7591F281F0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12" creationId="{D1CC4F4E-5EED-CFE9-6993-76494AD62EF7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13" creationId="{EFCC0390-DEF9-E1DF-0B9E-EC4E6640A404}"/>
          </ac:spMkLst>
        </pc:spChg>
        <pc:spChg chg="add del mod">
          <ac:chgData name="Shrikesh Pattni" userId="bf408247-aaeb-4ed8-8c77-e60b3cacb53d" providerId="ADAL" clId="{F9B799C8-589B-45E8-BBD1-173A3B5196B4}" dt="2022-08-12T22:07:27.748" v="1515" actId="478"/>
          <ac:spMkLst>
            <pc:docMk/>
            <pc:sldMk cId="2288567349" sldId="284"/>
            <ac:spMk id="14" creationId="{948D2630-BAFA-6716-00B8-F998E71EDE8E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15" creationId="{236C0C84-5A03-11C9-026D-531F12B1E146}"/>
          </ac:spMkLst>
        </pc:spChg>
        <pc:spChg chg="mod">
          <ac:chgData name="Shrikesh Pattni" userId="bf408247-aaeb-4ed8-8c77-e60b3cacb53d" providerId="ADAL" clId="{F9B799C8-589B-45E8-BBD1-173A3B5196B4}" dt="2022-08-12T22:18:33.414" v="1662" actId="207"/>
          <ac:spMkLst>
            <pc:docMk/>
            <pc:sldMk cId="2288567349" sldId="284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18" creationId="{7511BA13-B79D-CD8B-CBC7-C33830511431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19" creationId="{B73CFCF6-7664-08E9-5305-1446B1D03DEA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0" creationId="{07D8850F-B3A1-E3D5-12E4-9BE4154D2A17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1" creationId="{80380AE4-238C-D57D-36D0-F3C4EC75D42C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2" creationId="{4895BCE5-07B6-E488-4080-CC3E065570F3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3" creationId="{97E99057-AF56-F8B5-335D-5BB85E58810D}"/>
          </ac:spMkLst>
        </pc:spChg>
        <pc:spChg chg="mod">
          <ac:chgData name="Shrikesh Pattni" userId="bf408247-aaeb-4ed8-8c77-e60b3cacb53d" providerId="ADAL" clId="{F9B799C8-589B-45E8-BBD1-173A3B5196B4}" dt="2022-08-12T22:18:33.414" v="1662" actId="207"/>
          <ac:spMkLst>
            <pc:docMk/>
            <pc:sldMk cId="2288567349" sldId="284"/>
            <ac:spMk id="24" creationId="{4D1489B6-8B5F-FF65-75E9-27DDE6DAF0DD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5" creationId="{26209EC7-B350-F277-27F1-9CAD901979CD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6" creationId="{6FAFD5F5-CE39-B40C-0A4A-6E6AF7A55692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7" creationId="{70362445-9111-5AFE-FA57-7553DED46806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28" creationId="{96F200FA-4389-E756-349C-BBA8098489AC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30" creationId="{BEB5201D-02DE-4E73-AFF4-14EBAF7B6EA1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31" creationId="{2F7768DC-2779-EEA0-C0D7-C7BCA81BCAA0}"/>
          </ac:spMkLst>
        </pc:spChg>
        <pc:spChg chg="mod">
          <ac:chgData name="Shrikesh Pattni" userId="bf408247-aaeb-4ed8-8c77-e60b3cacb53d" providerId="ADAL" clId="{F9B799C8-589B-45E8-BBD1-173A3B5196B4}" dt="2022-08-12T22:18:33.414" v="1662" actId="207"/>
          <ac:spMkLst>
            <pc:docMk/>
            <pc:sldMk cId="2288567349" sldId="284"/>
            <ac:spMk id="32" creationId="{AD2C0E0C-A6F6-0928-A37F-21BAFE31BCE7}"/>
          </ac:spMkLst>
        </pc:spChg>
        <pc:spChg chg="mod">
          <ac:chgData name="Shrikesh Pattni" userId="bf408247-aaeb-4ed8-8c77-e60b3cacb53d" providerId="ADAL" clId="{F9B799C8-589B-45E8-BBD1-173A3B5196B4}" dt="2022-08-12T22:18:33.414" v="1662" actId="207"/>
          <ac:spMkLst>
            <pc:docMk/>
            <pc:sldMk cId="2288567349" sldId="284"/>
            <ac:spMk id="33" creationId="{A8063342-29CC-D979-4ABF-0724E5446884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34" creationId="{CA3CC45A-46C0-EE32-A620-986423198BC1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35" creationId="{F45CF009-9D8F-16FD-874A-7E0E5CADAC33}"/>
          </ac:spMkLst>
        </pc:spChg>
        <pc:spChg chg="add 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36" creationId="{C8B44628-EBE9-B4F0-04C4-3E8AAED40D30}"/>
          </ac:spMkLst>
        </pc:spChg>
        <pc:spChg chg="mod">
          <ac:chgData name="Shrikesh Pattni" userId="bf408247-aaeb-4ed8-8c77-e60b3cacb53d" providerId="ADAL" clId="{F9B799C8-589B-45E8-BBD1-173A3B5196B4}" dt="2022-08-12T22:18:34.898" v="1663" actId="207"/>
          <ac:spMkLst>
            <pc:docMk/>
            <pc:sldMk cId="2288567349" sldId="284"/>
            <ac:spMk id="60" creationId="{54C9CC5C-6F7D-BB5F-2CA1-35CEA54BEEF3}"/>
          </ac:spMkLst>
        </pc:spChg>
        <pc:grpChg chg="add mod">
          <ac:chgData name="Shrikesh Pattni" userId="bf408247-aaeb-4ed8-8c77-e60b3cacb53d" providerId="ADAL" clId="{F9B799C8-589B-45E8-BBD1-173A3B5196B4}" dt="2022-08-12T22:18:03.243" v="1661"/>
          <ac:grpSpMkLst>
            <pc:docMk/>
            <pc:sldMk cId="2288567349" sldId="284"/>
            <ac:grpSpMk id="8" creationId="{1A9765A7-0A91-C33B-6ED2-648D61554FD8}"/>
          </ac:grpSpMkLst>
        </pc:grpChg>
        <pc:grpChg chg="mod">
          <ac:chgData name="Shrikesh Pattni" userId="bf408247-aaeb-4ed8-8c77-e60b3cacb53d" providerId="ADAL" clId="{F9B799C8-589B-45E8-BBD1-173A3B5196B4}" dt="2022-08-12T22:18:03.243" v="1661"/>
          <ac:grpSpMkLst>
            <pc:docMk/>
            <pc:sldMk cId="2288567349" sldId="284"/>
            <ac:grpSpMk id="29" creationId="{C6B56261-E4EE-0BE1-E315-29B6C0A36E94}"/>
          </ac:grpSpMkLst>
        </pc:grpChg>
      </pc:sldChg>
      <pc:sldChg chg="addSp delSp modSp add del mod">
        <pc:chgData name="Shrikesh Pattni" userId="bf408247-aaeb-4ed8-8c77-e60b3cacb53d" providerId="ADAL" clId="{F9B799C8-589B-45E8-BBD1-173A3B5196B4}" dt="2022-08-12T22:19:19.232" v="1685" actId="47"/>
        <pc:sldMkLst>
          <pc:docMk/>
          <pc:sldMk cId="3064949565" sldId="285"/>
        </pc:sldMkLst>
        <pc:spChg chg="mod">
          <ac:chgData name="Shrikesh Pattni" userId="bf408247-aaeb-4ed8-8c77-e60b3cacb53d" providerId="ADAL" clId="{F9B799C8-589B-45E8-BBD1-173A3B5196B4}" dt="2022-08-12T21:59:42.937" v="1498" actId="20577"/>
          <ac:spMkLst>
            <pc:docMk/>
            <pc:sldMk cId="3064949565" sldId="285"/>
            <ac:spMk id="2" creationId="{05C3CDAA-C44E-A5FF-4AA1-C8688B2C3377}"/>
          </ac:spMkLst>
        </pc:spChg>
        <pc:spChg chg="add mod">
          <ac:chgData name="Shrikesh Pattni" userId="bf408247-aaeb-4ed8-8c77-e60b3cacb53d" providerId="ADAL" clId="{F9B799C8-589B-45E8-BBD1-173A3B5196B4}" dt="2022-08-12T22:17:08.693" v="1660" actId="108"/>
          <ac:spMkLst>
            <pc:docMk/>
            <pc:sldMk cId="3064949565" sldId="285"/>
            <ac:spMk id="8" creationId="{61CA360B-1F5C-C69C-8CBA-9DBB104A2468}"/>
          </ac:spMkLst>
        </pc:spChg>
        <pc:spChg chg="del mod">
          <ac:chgData name="Shrikesh Pattni" userId="bf408247-aaeb-4ed8-8c77-e60b3cacb53d" providerId="ADAL" clId="{F9B799C8-589B-45E8-BBD1-173A3B5196B4}" dt="2022-08-12T22:07:31.310" v="1517" actId="478"/>
          <ac:spMkLst>
            <pc:docMk/>
            <pc:sldMk cId="3064949565" sldId="285"/>
            <ac:spMk id="14" creationId="{948D2630-BAFA-6716-00B8-F998E71EDE8E}"/>
          </ac:spMkLst>
        </pc:spChg>
        <pc:spChg chg="mod">
          <ac:chgData name="Shrikesh Pattni" userId="bf408247-aaeb-4ed8-8c77-e60b3cacb53d" providerId="ADAL" clId="{F9B799C8-589B-45E8-BBD1-173A3B5196B4}" dt="2022-08-12T22:06:20.073" v="1510" actId="255"/>
          <ac:spMkLst>
            <pc:docMk/>
            <pc:sldMk cId="3064949565" sldId="285"/>
            <ac:spMk id="24" creationId="{4D1489B6-8B5F-FF65-75E9-27DDE6DAF0DD}"/>
          </ac:spMkLst>
        </pc:spChg>
        <pc:spChg chg="mod">
          <ac:chgData name="Shrikesh Pattni" userId="bf408247-aaeb-4ed8-8c77-e60b3cacb53d" providerId="ADAL" clId="{F9B799C8-589B-45E8-BBD1-173A3B5196B4}" dt="2022-08-12T22:06:23.841" v="1511" actId="255"/>
          <ac:spMkLst>
            <pc:docMk/>
            <pc:sldMk cId="3064949565" sldId="285"/>
            <ac:spMk id="25" creationId="{26209EC7-B350-F277-27F1-9CAD901979CD}"/>
          </ac:spMkLst>
        </pc:spChg>
      </pc:sldChg>
      <pc:sldChg chg="addSp delSp modSp add del mod">
        <pc:chgData name="Shrikesh Pattni" userId="bf408247-aaeb-4ed8-8c77-e60b3cacb53d" providerId="ADAL" clId="{F9B799C8-589B-45E8-BBD1-173A3B5196B4}" dt="2022-08-12T22:19:31.042" v="1687" actId="47"/>
        <pc:sldMkLst>
          <pc:docMk/>
          <pc:sldMk cId="4113305140" sldId="286"/>
        </pc:sldMkLst>
        <pc:spChg chg="del">
          <ac:chgData name="Shrikesh Pattni" userId="bf408247-aaeb-4ed8-8c77-e60b3cacb53d" providerId="ADAL" clId="{F9B799C8-589B-45E8-BBD1-173A3B5196B4}" dt="2022-08-12T22:09:55.146" v="1554" actId="478"/>
          <ac:spMkLst>
            <pc:docMk/>
            <pc:sldMk cId="4113305140" sldId="286"/>
            <ac:spMk id="2" creationId="{05C3CDAA-C44E-A5FF-4AA1-C8688B2C3377}"/>
          </ac:spMkLst>
        </pc:spChg>
        <pc:spChg chg="add del">
          <ac:chgData name="Shrikesh Pattni" userId="bf408247-aaeb-4ed8-8c77-e60b3cacb53d" providerId="ADAL" clId="{F9B799C8-589B-45E8-BBD1-173A3B5196B4}" dt="2022-08-12T22:13:15.218" v="1600" actId="22"/>
          <ac:spMkLst>
            <pc:docMk/>
            <pc:sldMk cId="4113305140" sldId="286"/>
            <ac:spMk id="12" creationId="{9EE88E09-F5DB-9F79-635D-7652E7089FDD}"/>
          </ac:spMkLst>
        </pc:spChg>
        <pc:spChg chg="add del mod">
          <ac:chgData name="Shrikesh Pattni" userId="bf408247-aaeb-4ed8-8c77-e60b3cacb53d" providerId="ADAL" clId="{F9B799C8-589B-45E8-BBD1-173A3B5196B4}" dt="2022-08-12T22:13:53.185" v="1618" actId="478"/>
          <ac:spMkLst>
            <pc:docMk/>
            <pc:sldMk cId="4113305140" sldId="286"/>
            <ac:spMk id="13" creationId="{F6EFFCFC-7A9B-1F7E-E06F-C51216F6A334}"/>
          </ac:spMkLst>
        </pc:spChg>
        <pc:spChg chg="add del mod">
          <ac:chgData name="Shrikesh Pattni" userId="bf408247-aaeb-4ed8-8c77-e60b3cacb53d" providerId="ADAL" clId="{F9B799C8-589B-45E8-BBD1-173A3B5196B4}" dt="2022-08-12T22:13:52.623" v="1617" actId="478"/>
          <ac:spMkLst>
            <pc:docMk/>
            <pc:sldMk cId="4113305140" sldId="286"/>
            <ac:spMk id="14" creationId="{BA666D01-3F0A-3400-C8CA-626FAB6E3E97}"/>
          </ac:spMkLst>
        </pc:spChg>
        <pc:spChg chg="mod topLvl">
          <ac:chgData name="Shrikesh Pattni" userId="bf408247-aaeb-4ed8-8c77-e60b3cacb53d" providerId="ADAL" clId="{F9B799C8-589B-45E8-BBD1-173A3B5196B4}" dt="2022-08-12T22:15:26.565" v="1635" actId="165"/>
          <ac:spMkLst>
            <pc:docMk/>
            <pc:sldMk cId="4113305140" sldId="286"/>
            <ac:spMk id="18" creationId="{7511BA13-B79D-CD8B-CBC7-C33830511431}"/>
          </ac:spMkLst>
        </pc:spChg>
        <pc:spChg chg="mod topLvl">
          <ac:chgData name="Shrikesh Pattni" userId="bf408247-aaeb-4ed8-8c77-e60b3cacb53d" providerId="ADAL" clId="{F9B799C8-589B-45E8-BBD1-173A3B5196B4}" dt="2022-08-12T22:15:26.565" v="1635" actId="165"/>
          <ac:spMkLst>
            <pc:docMk/>
            <pc:sldMk cId="4113305140" sldId="286"/>
            <ac:spMk id="19" creationId="{B73CFCF6-7664-08E9-5305-1446B1D03DEA}"/>
          </ac:spMkLst>
        </pc:spChg>
        <pc:spChg chg="mod topLvl">
          <ac:chgData name="Shrikesh Pattni" userId="bf408247-aaeb-4ed8-8c77-e60b3cacb53d" providerId="ADAL" clId="{F9B799C8-589B-45E8-BBD1-173A3B5196B4}" dt="2022-08-12T22:15:26.565" v="1635" actId="165"/>
          <ac:spMkLst>
            <pc:docMk/>
            <pc:sldMk cId="4113305140" sldId="286"/>
            <ac:spMk id="20" creationId="{07D8850F-B3A1-E3D5-12E4-9BE4154D2A17}"/>
          </ac:spMkLst>
        </pc:spChg>
        <pc:spChg chg="mod topLvl">
          <ac:chgData name="Shrikesh Pattni" userId="bf408247-aaeb-4ed8-8c77-e60b3cacb53d" providerId="ADAL" clId="{F9B799C8-589B-45E8-BBD1-173A3B5196B4}" dt="2022-08-12T22:15:26.565" v="1635" actId="165"/>
          <ac:spMkLst>
            <pc:docMk/>
            <pc:sldMk cId="4113305140" sldId="286"/>
            <ac:spMk id="21" creationId="{80380AE4-238C-D57D-36D0-F3C4EC75D42C}"/>
          </ac:spMkLst>
        </pc:spChg>
        <pc:spChg chg="mod">
          <ac:chgData name="Shrikesh Pattni" userId="bf408247-aaeb-4ed8-8c77-e60b3cacb53d" providerId="ADAL" clId="{F9B799C8-589B-45E8-BBD1-173A3B5196B4}" dt="2022-08-12T22:15:26.565" v="1635" actId="165"/>
          <ac:spMkLst>
            <pc:docMk/>
            <pc:sldMk cId="4113305140" sldId="286"/>
            <ac:spMk id="22" creationId="{4895BCE5-07B6-E488-4080-CC3E065570F3}"/>
          </ac:spMkLst>
        </pc:spChg>
        <pc:spChg chg="mod">
          <ac:chgData name="Shrikesh Pattni" userId="bf408247-aaeb-4ed8-8c77-e60b3cacb53d" providerId="ADAL" clId="{F9B799C8-589B-45E8-BBD1-173A3B5196B4}" dt="2022-08-12T22:15:26.565" v="1635" actId="165"/>
          <ac:spMkLst>
            <pc:docMk/>
            <pc:sldMk cId="4113305140" sldId="286"/>
            <ac:spMk id="23" creationId="{97E99057-AF56-F8B5-335D-5BB85E58810D}"/>
          </ac:spMkLst>
        </pc:spChg>
        <pc:spChg chg="mod">
          <ac:chgData name="Shrikesh Pattni" userId="bf408247-aaeb-4ed8-8c77-e60b3cacb53d" providerId="ADAL" clId="{F9B799C8-589B-45E8-BBD1-173A3B5196B4}" dt="2022-08-12T22:15:26.565" v="1635" actId="165"/>
          <ac:spMkLst>
            <pc:docMk/>
            <pc:sldMk cId="4113305140" sldId="286"/>
            <ac:spMk id="24" creationId="{4D1489B6-8B5F-FF65-75E9-27DDE6DAF0DD}"/>
          </ac:spMkLst>
        </pc:spChg>
        <pc:spChg chg="mod">
          <ac:chgData name="Shrikesh Pattni" userId="bf408247-aaeb-4ed8-8c77-e60b3cacb53d" providerId="ADAL" clId="{F9B799C8-589B-45E8-BBD1-173A3B5196B4}" dt="2022-08-12T22:16:03.900" v="1643" actId="20577"/>
          <ac:spMkLst>
            <pc:docMk/>
            <pc:sldMk cId="4113305140" sldId="286"/>
            <ac:spMk id="25" creationId="{26209EC7-B350-F277-27F1-9CAD901979CD}"/>
          </ac:spMkLst>
        </pc:spChg>
        <pc:spChg chg="mod">
          <ac:chgData name="Shrikesh Pattni" userId="bf408247-aaeb-4ed8-8c77-e60b3cacb53d" providerId="ADAL" clId="{F9B799C8-589B-45E8-BBD1-173A3B5196B4}" dt="2022-08-12T22:15:26.565" v="1635" actId="165"/>
          <ac:spMkLst>
            <pc:docMk/>
            <pc:sldMk cId="4113305140" sldId="286"/>
            <ac:spMk id="26" creationId="{6FAFD5F5-CE39-B40C-0A4A-6E6AF7A55692}"/>
          </ac:spMkLst>
        </pc:spChg>
        <pc:spChg chg="mod">
          <ac:chgData name="Shrikesh Pattni" userId="bf408247-aaeb-4ed8-8c77-e60b3cacb53d" providerId="ADAL" clId="{F9B799C8-589B-45E8-BBD1-173A3B5196B4}" dt="2022-08-12T22:16:12.726" v="1644" actId="207"/>
          <ac:spMkLst>
            <pc:docMk/>
            <pc:sldMk cId="4113305140" sldId="286"/>
            <ac:spMk id="27" creationId="{70362445-9111-5AFE-FA57-7553DED46806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28" creationId="{BDF9038C-317D-C930-5256-666C2E7969BF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29" creationId="{223BD0B5-60A1-19C9-9AAA-6C8A90D242DC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30" creationId="{2ED6DFD2-40BA-41EE-2755-96BBB2ACB67D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31" creationId="{0C2DBF63-2A3C-CE41-1AE1-188C6B353D19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33" creationId="{76B4461C-3684-92EA-E0E3-D325C75FC193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34" creationId="{B1EBD236-987E-51F7-57BA-A463F3F2BA40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35" creationId="{20929647-971B-CBE2-797F-0C6428C84994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36" creationId="{965DD92D-4DA1-9DB3-D541-A66E2FEB8D4E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37" creationId="{4FC3E597-67C6-D486-EAE9-FFCD66BBCD83}"/>
          </ac:spMkLst>
        </pc:spChg>
        <pc:spChg chg="mod">
          <ac:chgData name="Shrikesh Pattni" userId="bf408247-aaeb-4ed8-8c77-e60b3cacb53d" providerId="ADAL" clId="{F9B799C8-589B-45E8-BBD1-173A3B5196B4}" dt="2022-08-12T22:13:55.622" v="1619"/>
          <ac:spMkLst>
            <pc:docMk/>
            <pc:sldMk cId="4113305140" sldId="286"/>
            <ac:spMk id="38" creationId="{EE5E14BB-9CCD-7C86-68F3-7B2CF53E7B1F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0" creationId="{7ED64B38-C596-3E0B-3A16-EAD201C48B7F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1" creationId="{508492E6-A6D7-EB8C-782D-80FECCD289F6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2" creationId="{699F3688-A809-940B-5149-F19ADEA92307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3" creationId="{5BB9D096-CD95-93B7-FA25-D533F04A668F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5" creationId="{490E12F1-BD2C-A9B2-D4AB-D20C049D06DB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6" creationId="{C916672B-2D1F-A9B6-0D0E-44B85BC8C7F9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7" creationId="{78E9E732-A508-B808-3950-FBC057CBB79F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8" creationId="{67D2D250-FCFE-D71D-F365-5B0D2DCF0B62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49" creationId="{BD560EA4-83BF-6038-10EE-BF28FEE6D0E5}"/>
          </ac:spMkLst>
        </pc:spChg>
        <pc:spChg chg="mod">
          <ac:chgData name="Shrikesh Pattni" userId="bf408247-aaeb-4ed8-8c77-e60b3cacb53d" providerId="ADAL" clId="{F9B799C8-589B-45E8-BBD1-173A3B5196B4}" dt="2022-08-12T22:16:14.450" v="1645"/>
          <ac:spMkLst>
            <pc:docMk/>
            <pc:sldMk cId="4113305140" sldId="286"/>
            <ac:spMk id="50" creationId="{EC88B2FE-6886-20C2-8E0B-228D8AA37F20}"/>
          </ac:spMkLst>
        </pc:spChg>
        <pc:spChg chg="add mod">
          <ac:chgData name="Shrikesh Pattni" userId="bf408247-aaeb-4ed8-8c77-e60b3cacb53d" providerId="ADAL" clId="{F9B799C8-589B-45E8-BBD1-173A3B5196B4}" dt="2022-08-12T22:16:40.252" v="1658" actId="14100"/>
          <ac:spMkLst>
            <pc:docMk/>
            <pc:sldMk cId="4113305140" sldId="286"/>
            <ac:spMk id="51" creationId="{35ACF4C7-CF8A-19B0-BE9E-4464442448E3}"/>
          </ac:spMkLst>
        </pc:spChg>
        <pc:grpChg chg="mod topLvl">
          <ac:chgData name="Shrikesh Pattni" userId="bf408247-aaeb-4ed8-8c77-e60b3cacb53d" providerId="ADAL" clId="{F9B799C8-589B-45E8-BBD1-173A3B5196B4}" dt="2022-08-12T22:15:26.565" v="1635" actId="165"/>
          <ac:grpSpMkLst>
            <pc:docMk/>
            <pc:sldMk cId="4113305140" sldId="286"/>
            <ac:grpSpMk id="3" creationId="{33D7A408-1F2D-0E7C-AFBF-0C66CAC29E7C}"/>
          </ac:grpSpMkLst>
        </pc:grpChg>
        <pc:grpChg chg="del">
          <ac:chgData name="Shrikesh Pattni" userId="bf408247-aaeb-4ed8-8c77-e60b3cacb53d" providerId="ADAL" clId="{F9B799C8-589B-45E8-BBD1-173A3B5196B4}" dt="2022-08-12T22:15:26.565" v="1635" actId="165"/>
          <ac:grpSpMkLst>
            <pc:docMk/>
            <pc:sldMk cId="4113305140" sldId="286"/>
            <ac:grpSpMk id="4" creationId="{741D953E-F184-AA75-FC19-BB2D0B57A9D8}"/>
          </ac:grpSpMkLst>
        </pc:grpChg>
        <pc:grpChg chg="add del mod">
          <ac:chgData name="Shrikesh Pattni" userId="bf408247-aaeb-4ed8-8c77-e60b3cacb53d" providerId="ADAL" clId="{F9B799C8-589B-45E8-BBD1-173A3B5196B4}" dt="2022-08-12T22:14:08.635" v="1622" actId="478"/>
          <ac:grpSpMkLst>
            <pc:docMk/>
            <pc:sldMk cId="4113305140" sldId="286"/>
            <ac:grpSpMk id="15" creationId="{8A46D694-B88A-8DC0-930D-35B6292B9465}"/>
          </ac:grpSpMkLst>
        </pc:grpChg>
        <pc:grpChg chg="mod">
          <ac:chgData name="Shrikesh Pattni" userId="bf408247-aaeb-4ed8-8c77-e60b3cacb53d" providerId="ADAL" clId="{F9B799C8-589B-45E8-BBD1-173A3B5196B4}" dt="2022-08-12T22:13:55.622" v="1619"/>
          <ac:grpSpMkLst>
            <pc:docMk/>
            <pc:sldMk cId="4113305140" sldId="286"/>
            <ac:grpSpMk id="32" creationId="{609F8EB7-6683-094E-E7EF-FD62D913F188}"/>
          </ac:grpSpMkLst>
        </pc:grpChg>
        <pc:grpChg chg="add del mod">
          <ac:chgData name="Shrikesh Pattni" userId="bf408247-aaeb-4ed8-8c77-e60b3cacb53d" providerId="ADAL" clId="{F9B799C8-589B-45E8-BBD1-173A3B5196B4}" dt="2022-08-12T22:16:15.625" v="1646"/>
          <ac:grpSpMkLst>
            <pc:docMk/>
            <pc:sldMk cId="4113305140" sldId="286"/>
            <ac:grpSpMk id="39" creationId="{B5BCF1BE-8DA3-FD55-8BCD-80AF22C0F9A0}"/>
          </ac:grpSpMkLst>
        </pc:grpChg>
        <pc:grpChg chg="mod">
          <ac:chgData name="Shrikesh Pattni" userId="bf408247-aaeb-4ed8-8c77-e60b3cacb53d" providerId="ADAL" clId="{F9B799C8-589B-45E8-BBD1-173A3B5196B4}" dt="2022-08-12T22:16:14.450" v="1645"/>
          <ac:grpSpMkLst>
            <pc:docMk/>
            <pc:sldMk cId="4113305140" sldId="286"/>
            <ac:grpSpMk id="44" creationId="{90599DCD-08B5-33DB-DA2B-ACC7BE4E6D28}"/>
          </ac:grpSpMkLst>
        </pc:grpChg>
      </pc:sldChg>
      <pc:sldChg chg="addSp delSp modSp add mod">
        <pc:chgData name="Shrikesh Pattni" userId="bf408247-aaeb-4ed8-8c77-e60b3cacb53d" providerId="ADAL" clId="{F9B799C8-589B-45E8-BBD1-173A3B5196B4}" dt="2022-08-13T13:37:47.619" v="3829" actId="113"/>
        <pc:sldMkLst>
          <pc:docMk/>
          <pc:sldMk cId="1463495319" sldId="287"/>
        </pc:sldMkLst>
        <pc:spChg chg="mod">
          <ac:chgData name="Shrikesh Pattni" userId="bf408247-aaeb-4ed8-8c77-e60b3cacb53d" providerId="ADAL" clId="{F9B799C8-589B-45E8-BBD1-173A3B5196B4}" dt="2022-08-13T13:01:30.638" v="2288" actId="255"/>
          <ac:spMkLst>
            <pc:docMk/>
            <pc:sldMk cId="1463495319" sldId="287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24:32.843" v="1805" actId="164"/>
          <ac:spMkLst>
            <pc:docMk/>
            <pc:sldMk cId="1463495319" sldId="287"/>
            <ac:spMk id="5" creationId="{5F7AE450-8E5C-1B2E-5970-A2335C7B8109}"/>
          </ac:spMkLst>
        </pc:spChg>
        <pc:spChg chg="mod">
          <ac:chgData name="Shrikesh Pattni" userId="bf408247-aaeb-4ed8-8c77-e60b3cacb53d" providerId="ADAL" clId="{F9B799C8-589B-45E8-BBD1-173A3B5196B4}" dt="2022-08-12T22:24:32.843" v="1805" actId="164"/>
          <ac:spMkLst>
            <pc:docMk/>
            <pc:sldMk cId="1463495319" sldId="287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24:32.843" v="1805" actId="164"/>
          <ac:spMkLst>
            <pc:docMk/>
            <pc:sldMk cId="1463495319" sldId="287"/>
            <ac:spMk id="7" creationId="{EDDC1CA1-285D-12B0-D004-0224ACBEF86D}"/>
          </ac:spMkLst>
        </pc:spChg>
        <pc:spChg chg="mod">
          <ac:chgData name="Shrikesh Pattni" userId="bf408247-aaeb-4ed8-8c77-e60b3cacb53d" providerId="ADAL" clId="{F9B799C8-589B-45E8-BBD1-173A3B5196B4}" dt="2022-08-12T22:24:32.843" v="1805" actId="164"/>
          <ac:spMkLst>
            <pc:docMk/>
            <pc:sldMk cId="1463495319" sldId="287"/>
            <ac:spMk id="9" creationId="{11FE13F7-BC99-1F62-B439-7EFA403E922D}"/>
          </ac:spMkLst>
        </pc:spChg>
        <pc:spChg chg="mod">
          <ac:chgData name="Shrikesh Pattni" userId="bf408247-aaeb-4ed8-8c77-e60b3cacb53d" providerId="ADAL" clId="{F9B799C8-589B-45E8-BBD1-173A3B5196B4}" dt="2022-08-12T22:24:32.843" v="1805" actId="164"/>
          <ac:spMkLst>
            <pc:docMk/>
            <pc:sldMk cId="1463495319" sldId="287"/>
            <ac:spMk id="10" creationId="{D2CA8ACA-2A4E-1A07-5322-A851304A4E40}"/>
          </ac:spMkLst>
        </pc:spChg>
        <pc:spChg chg="mod">
          <ac:chgData name="Shrikesh Pattni" userId="bf408247-aaeb-4ed8-8c77-e60b3cacb53d" providerId="ADAL" clId="{F9B799C8-589B-45E8-BBD1-173A3B5196B4}" dt="2022-08-12T22:24:32.843" v="1805" actId="164"/>
          <ac:spMkLst>
            <pc:docMk/>
            <pc:sldMk cId="1463495319" sldId="287"/>
            <ac:spMk id="11" creationId="{6A94A85F-1471-4464-B4BA-4F7591F281F0}"/>
          </ac:spMkLst>
        </pc:spChg>
        <pc:spChg chg="add mod">
          <ac:chgData name="Shrikesh Pattni" userId="bf408247-aaeb-4ed8-8c77-e60b3cacb53d" providerId="ADAL" clId="{F9B799C8-589B-45E8-BBD1-173A3B5196B4}" dt="2022-08-13T13:37:47.619" v="3829" actId="113"/>
          <ac:spMkLst>
            <pc:docMk/>
            <pc:sldMk cId="1463495319" sldId="287"/>
            <ac:spMk id="12" creationId="{D48413A6-1672-C4E5-8EE9-CDD6E7DFDA49}"/>
          </ac:spMkLst>
        </pc:spChg>
        <pc:spChg chg="del">
          <ac:chgData name="Shrikesh Pattni" userId="bf408247-aaeb-4ed8-8c77-e60b3cacb53d" providerId="ADAL" clId="{F9B799C8-589B-45E8-BBD1-173A3B5196B4}" dt="2022-08-12T22:18:56.237" v="1673" actId="478"/>
          <ac:spMkLst>
            <pc:docMk/>
            <pc:sldMk cId="1463495319" sldId="287"/>
            <ac:spMk id="14" creationId="{948D2630-BAFA-6716-00B8-F998E71EDE8E}"/>
          </ac:spMkLst>
        </pc:spChg>
        <pc:spChg chg="mod">
          <ac:chgData name="Shrikesh Pattni" userId="bf408247-aaeb-4ed8-8c77-e60b3cacb53d" providerId="ADAL" clId="{F9B799C8-589B-45E8-BBD1-173A3B5196B4}" dt="2022-08-12T22:24:32.843" v="1805" actId="164"/>
          <ac:spMkLst>
            <pc:docMk/>
            <pc:sldMk cId="1463495319" sldId="287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4:32.843" v="1805" actId="164"/>
          <ac:spMkLst>
            <pc:docMk/>
            <pc:sldMk cId="1463495319" sldId="287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3T13:01:17.984" v="2278" actId="20577"/>
          <ac:spMkLst>
            <pc:docMk/>
            <pc:sldMk cId="1463495319" sldId="287"/>
            <ac:spMk id="24" creationId="{4D1489B6-8B5F-FF65-75E9-27DDE6DAF0DD}"/>
          </ac:spMkLst>
        </pc:spChg>
        <pc:grpChg chg="mod">
          <ac:chgData name="Shrikesh Pattni" userId="bf408247-aaeb-4ed8-8c77-e60b3cacb53d" providerId="ADAL" clId="{F9B799C8-589B-45E8-BBD1-173A3B5196B4}" dt="2022-08-12T22:24:32.843" v="1805" actId="164"/>
          <ac:grpSpMkLst>
            <pc:docMk/>
            <pc:sldMk cId="1463495319" sldId="287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4:34.936" v="1806" actId="14100"/>
          <ac:grpSpMkLst>
            <pc:docMk/>
            <pc:sldMk cId="1463495319" sldId="287"/>
            <ac:grpSpMk id="8" creationId="{E83477FE-903D-4F57-2818-C830C4167C09}"/>
          </ac:grpSpMkLst>
        </pc:grpChg>
      </pc:sldChg>
      <pc:sldChg chg="addSp modSp add mod">
        <pc:chgData name="Shrikesh Pattni" userId="bf408247-aaeb-4ed8-8c77-e60b3cacb53d" providerId="ADAL" clId="{F9B799C8-589B-45E8-BBD1-173A3B5196B4}" dt="2022-08-13T13:38:38.839" v="3857" actId="113"/>
        <pc:sldMkLst>
          <pc:docMk/>
          <pc:sldMk cId="2917460576" sldId="288"/>
        </pc:sldMkLst>
        <pc:spChg chg="mod">
          <ac:chgData name="Shrikesh Pattni" userId="bf408247-aaeb-4ed8-8c77-e60b3cacb53d" providerId="ADAL" clId="{F9B799C8-589B-45E8-BBD1-173A3B5196B4}" dt="2022-08-12T22:21:09.475" v="1741" actId="20577"/>
          <ac:spMkLst>
            <pc:docMk/>
            <pc:sldMk cId="2917460576" sldId="288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24:23.626" v="1803" actId="164"/>
          <ac:spMkLst>
            <pc:docMk/>
            <pc:sldMk cId="2917460576" sldId="288"/>
            <ac:spMk id="5" creationId="{5F7AE450-8E5C-1B2E-5970-A2335C7B8109}"/>
          </ac:spMkLst>
        </pc:spChg>
        <pc:spChg chg="mod">
          <ac:chgData name="Shrikesh Pattni" userId="bf408247-aaeb-4ed8-8c77-e60b3cacb53d" providerId="ADAL" clId="{F9B799C8-589B-45E8-BBD1-173A3B5196B4}" dt="2022-08-12T22:24:23.626" v="1803" actId="164"/>
          <ac:spMkLst>
            <pc:docMk/>
            <pc:sldMk cId="2917460576" sldId="288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24:23.626" v="1803" actId="164"/>
          <ac:spMkLst>
            <pc:docMk/>
            <pc:sldMk cId="2917460576" sldId="288"/>
            <ac:spMk id="7" creationId="{EDDC1CA1-285D-12B0-D004-0224ACBEF86D}"/>
          </ac:spMkLst>
        </pc:spChg>
        <pc:spChg chg="mod">
          <ac:chgData name="Shrikesh Pattni" userId="bf408247-aaeb-4ed8-8c77-e60b3cacb53d" providerId="ADAL" clId="{F9B799C8-589B-45E8-BBD1-173A3B5196B4}" dt="2022-08-12T22:24:23.626" v="1803" actId="164"/>
          <ac:spMkLst>
            <pc:docMk/>
            <pc:sldMk cId="2917460576" sldId="288"/>
            <ac:spMk id="9" creationId="{11FE13F7-BC99-1F62-B439-7EFA403E922D}"/>
          </ac:spMkLst>
        </pc:spChg>
        <pc:spChg chg="mod">
          <ac:chgData name="Shrikesh Pattni" userId="bf408247-aaeb-4ed8-8c77-e60b3cacb53d" providerId="ADAL" clId="{F9B799C8-589B-45E8-BBD1-173A3B5196B4}" dt="2022-08-12T22:24:23.626" v="1803" actId="164"/>
          <ac:spMkLst>
            <pc:docMk/>
            <pc:sldMk cId="2917460576" sldId="288"/>
            <ac:spMk id="10" creationId="{D2CA8ACA-2A4E-1A07-5322-A851304A4E40}"/>
          </ac:spMkLst>
        </pc:spChg>
        <pc:spChg chg="mod">
          <ac:chgData name="Shrikesh Pattni" userId="bf408247-aaeb-4ed8-8c77-e60b3cacb53d" providerId="ADAL" clId="{F9B799C8-589B-45E8-BBD1-173A3B5196B4}" dt="2022-08-12T22:24:23.626" v="1803" actId="164"/>
          <ac:spMkLst>
            <pc:docMk/>
            <pc:sldMk cId="2917460576" sldId="288"/>
            <ac:spMk id="11" creationId="{6A94A85F-1471-4464-B4BA-4F7591F281F0}"/>
          </ac:spMkLst>
        </pc:spChg>
        <pc:spChg chg="add mod">
          <ac:chgData name="Shrikesh Pattni" userId="bf408247-aaeb-4ed8-8c77-e60b3cacb53d" providerId="ADAL" clId="{F9B799C8-589B-45E8-BBD1-173A3B5196B4}" dt="2022-08-13T13:38:38.839" v="3857" actId="113"/>
          <ac:spMkLst>
            <pc:docMk/>
            <pc:sldMk cId="2917460576" sldId="288"/>
            <ac:spMk id="12" creationId="{46958C23-E05D-9371-CD00-EE8F08CE5AFB}"/>
          </ac:spMkLst>
        </pc:spChg>
        <pc:spChg chg="mod">
          <ac:chgData name="Shrikesh Pattni" userId="bf408247-aaeb-4ed8-8c77-e60b3cacb53d" providerId="ADAL" clId="{F9B799C8-589B-45E8-BBD1-173A3B5196B4}" dt="2022-08-12T22:24:23.626" v="1803" actId="164"/>
          <ac:spMkLst>
            <pc:docMk/>
            <pc:sldMk cId="2917460576" sldId="288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4:23.626" v="1803" actId="164"/>
          <ac:spMkLst>
            <pc:docMk/>
            <pc:sldMk cId="2917460576" sldId="288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2:21:06.679" v="1733" actId="20577"/>
          <ac:spMkLst>
            <pc:docMk/>
            <pc:sldMk cId="2917460576" sldId="288"/>
            <ac:spMk id="25" creationId="{26209EC7-B350-F277-27F1-9CAD901979CD}"/>
          </ac:spMkLst>
        </pc:spChg>
        <pc:spChg chg="mod">
          <ac:chgData name="Shrikesh Pattni" userId="bf408247-aaeb-4ed8-8c77-e60b3cacb53d" providerId="ADAL" clId="{F9B799C8-589B-45E8-BBD1-173A3B5196B4}" dt="2022-08-13T13:29:18.690" v="3648" actId="14100"/>
          <ac:spMkLst>
            <pc:docMk/>
            <pc:sldMk cId="2917460576" sldId="288"/>
            <ac:spMk id="26" creationId="{6FAFD5F5-CE39-B40C-0A4A-6E6AF7A55692}"/>
          </ac:spMkLst>
        </pc:spChg>
        <pc:grpChg chg="mod">
          <ac:chgData name="Shrikesh Pattni" userId="bf408247-aaeb-4ed8-8c77-e60b3cacb53d" providerId="ADAL" clId="{F9B799C8-589B-45E8-BBD1-173A3B5196B4}" dt="2022-08-12T22:24:23.626" v="1803" actId="164"/>
          <ac:grpSpMkLst>
            <pc:docMk/>
            <pc:sldMk cId="2917460576" sldId="288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4:25.563" v="1804" actId="14100"/>
          <ac:grpSpMkLst>
            <pc:docMk/>
            <pc:sldMk cId="2917460576" sldId="288"/>
            <ac:grpSpMk id="8" creationId="{AE6D4294-05C9-DE8F-A7D9-306AD4CA2A14}"/>
          </ac:grpSpMkLst>
        </pc:grpChg>
      </pc:sldChg>
      <pc:sldChg chg="addSp modSp add mod">
        <pc:chgData name="Shrikesh Pattni" userId="bf408247-aaeb-4ed8-8c77-e60b3cacb53d" providerId="ADAL" clId="{F9B799C8-589B-45E8-BBD1-173A3B5196B4}" dt="2022-08-13T13:43:06.646" v="4468" actId="1076"/>
        <pc:sldMkLst>
          <pc:docMk/>
          <pc:sldMk cId="3021195541" sldId="289"/>
        </pc:sldMkLst>
        <pc:spChg chg="mod">
          <ac:chgData name="Shrikesh Pattni" userId="bf408247-aaeb-4ed8-8c77-e60b3cacb53d" providerId="ADAL" clId="{F9B799C8-589B-45E8-BBD1-173A3B5196B4}" dt="2022-08-12T22:22:35.376" v="1781" actId="20577"/>
          <ac:spMkLst>
            <pc:docMk/>
            <pc:sldMk cId="3021195541" sldId="289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24:12.535" v="1801" actId="164"/>
          <ac:spMkLst>
            <pc:docMk/>
            <pc:sldMk cId="3021195541" sldId="289"/>
            <ac:spMk id="5" creationId="{5F7AE450-8E5C-1B2E-5970-A2335C7B8109}"/>
          </ac:spMkLst>
        </pc:spChg>
        <pc:spChg chg="mod">
          <ac:chgData name="Shrikesh Pattni" userId="bf408247-aaeb-4ed8-8c77-e60b3cacb53d" providerId="ADAL" clId="{F9B799C8-589B-45E8-BBD1-173A3B5196B4}" dt="2022-08-12T22:24:12.535" v="1801" actId="164"/>
          <ac:spMkLst>
            <pc:docMk/>
            <pc:sldMk cId="3021195541" sldId="289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24:12.535" v="1801" actId="164"/>
          <ac:spMkLst>
            <pc:docMk/>
            <pc:sldMk cId="3021195541" sldId="289"/>
            <ac:spMk id="7" creationId="{EDDC1CA1-285D-12B0-D004-0224ACBEF86D}"/>
          </ac:spMkLst>
        </pc:spChg>
        <pc:spChg chg="mod">
          <ac:chgData name="Shrikesh Pattni" userId="bf408247-aaeb-4ed8-8c77-e60b3cacb53d" providerId="ADAL" clId="{F9B799C8-589B-45E8-BBD1-173A3B5196B4}" dt="2022-08-12T22:24:12.535" v="1801" actId="164"/>
          <ac:spMkLst>
            <pc:docMk/>
            <pc:sldMk cId="3021195541" sldId="289"/>
            <ac:spMk id="9" creationId="{11FE13F7-BC99-1F62-B439-7EFA403E922D}"/>
          </ac:spMkLst>
        </pc:spChg>
        <pc:spChg chg="mod">
          <ac:chgData name="Shrikesh Pattni" userId="bf408247-aaeb-4ed8-8c77-e60b3cacb53d" providerId="ADAL" clId="{F9B799C8-589B-45E8-BBD1-173A3B5196B4}" dt="2022-08-12T22:24:12.535" v="1801" actId="164"/>
          <ac:spMkLst>
            <pc:docMk/>
            <pc:sldMk cId="3021195541" sldId="289"/>
            <ac:spMk id="10" creationId="{D2CA8ACA-2A4E-1A07-5322-A851304A4E40}"/>
          </ac:spMkLst>
        </pc:spChg>
        <pc:spChg chg="mod">
          <ac:chgData name="Shrikesh Pattni" userId="bf408247-aaeb-4ed8-8c77-e60b3cacb53d" providerId="ADAL" clId="{F9B799C8-589B-45E8-BBD1-173A3B5196B4}" dt="2022-08-12T22:24:12.535" v="1801" actId="164"/>
          <ac:spMkLst>
            <pc:docMk/>
            <pc:sldMk cId="3021195541" sldId="289"/>
            <ac:spMk id="11" creationId="{6A94A85F-1471-4464-B4BA-4F7591F281F0}"/>
          </ac:spMkLst>
        </pc:spChg>
        <pc:spChg chg="add mod">
          <ac:chgData name="Shrikesh Pattni" userId="bf408247-aaeb-4ed8-8c77-e60b3cacb53d" providerId="ADAL" clId="{F9B799C8-589B-45E8-BBD1-173A3B5196B4}" dt="2022-08-13T13:43:06.646" v="4468" actId="1076"/>
          <ac:spMkLst>
            <pc:docMk/>
            <pc:sldMk cId="3021195541" sldId="289"/>
            <ac:spMk id="12" creationId="{8F6D63D3-E8BB-3DA2-B1AE-AA526D567976}"/>
          </ac:spMkLst>
        </pc:spChg>
        <pc:spChg chg="mod">
          <ac:chgData name="Shrikesh Pattni" userId="bf408247-aaeb-4ed8-8c77-e60b3cacb53d" providerId="ADAL" clId="{F9B799C8-589B-45E8-BBD1-173A3B5196B4}" dt="2022-08-12T22:24:12.535" v="1801" actId="164"/>
          <ac:spMkLst>
            <pc:docMk/>
            <pc:sldMk cId="3021195541" sldId="289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4:12.535" v="1801" actId="164"/>
          <ac:spMkLst>
            <pc:docMk/>
            <pc:sldMk cId="3021195541" sldId="289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2:21:48.402" v="1756" actId="255"/>
          <ac:spMkLst>
            <pc:docMk/>
            <pc:sldMk cId="3021195541" sldId="289"/>
            <ac:spMk id="26" creationId="{6FAFD5F5-CE39-B40C-0A4A-6E6AF7A55692}"/>
          </ac:spMkLst>
        </pc:spChg>
        <pc:spChg chg="mod">
          <ac:chgData name="Shrikesh Pattni" userId="bf408247-aaeb-4ed8-8c77-e60b3cacb53d" providerId="ADAL" clId="{F9B799C8-589B-45E8-BBD1-173A3B5196B4}" dt="2022-08-12T22:22:28.893" v="1772" actId="207"/>
          <ac:spMkLst>
            <pc:docMk/>
            <pc:sldMk cId="3021195541" sldId="289"/>
            <ac:spMk id="27" creationId="{70362445-9111-5AFE-FA57-7553DED46806}"/>
          </ac:spMkLst>
        </pc:spChg>
        <pc:grpChg chg="mod">
          <ac:chgData name="Shrikesh Pattni" userId="bf408247-aaeb-4ed8-8c77-e60b3cacb53d" providerId="ADAL" clId="{F9B799C8-589B-45E8-BBD1-173A3B5196B4}" dt="2022-08-12T22:24:12.535" v="1801" actId="164"/>
          <ac:grpSpMkLst>
            <pc:docMk/>
            <pc:sldMk cId="3021195541" sldId="289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4:15.113" v="1802" actId="14100"/>
          <ac:grpSpMkLst>
            <pc:docMk/>
            <pc:sldMk cId="3021195541" sldId="289"/>
            <ac:grpSpMk id="8" creationId="{104541EB-0E14-B2AE-316D-48C19FCA3299}"/>
          </ac:grpSpMkLst>
        </pc:grpChg>
      </pc:sldChg>
      <pc:sldChg chg="modSp add del mod">
        <pc:chgData name="Shrikesh Pattni" userId="bf408247-aaeb-4ed8-8c77-e60b3cacb53d" providerId="ADAL" clId="{F9B799C8-589B-45E8-BBD1-173A3B5196B4}" dt="2022-08-12T22:21:23.815" v="1742" actId="47"/>
        <pc:sldMkLst>
          <pc:docMk/>
          <pc:sldMk cId="3327703875" sldId="289"/>
        </pc:sldMkLst>
        <pc:spChg chg="mod">
          <ac:chgData name="Shrikesh Pattni" userId="bf408247-aaeb-4ed8-8c77-e60b3cacb53d" providerId="ADAL" clId="{F9B799C8-589B-45E8-BBD1-173A3B5196B4}" dt="2022-08-12T22:20:53.369" v="1719" actId="20577"/>
          <ac:spMkLst>
            <pc:docMk/>
            <pc:sldMk cId="3327703875" sldId="289"/>
            <ac:spMk id="26" creationId="{6FAFD5F5-CE39-B40C-0A4A-6E6AF7A55692}"/>
          </ac:spMkLst>
        </pc:spChg>
      </pc:sldChg>
      <pc:sldChg chg="addSp modSp add mod">
        <pc:chgData name="Shrikesh Pattni" userId="bf408247-aaeb-4ed8-8c77-e60b3cacb53d" providerId="ADAL" clId="{F9B799C8-589B-45E8-BBD1-173A3B5196B4}" dt="2022-08-13T13:52:02.016" v="5462" actId="20577"/>
        <pc:sldMkLst>
          <pc:docMk/>
          <pc:sldMk cId="3555222877" sldId="290"/>
        </pc:sldMkLst>
        <pc:spChg chg="mod">
          <ac:chgData name="Shrikesh Pattni" userId="bf408247-aaeb-4ed8-8c77-e60b3cacb53d" providerId="ADAL" clId="{F9B799C8-589B-45E8-BBD1-173A3B5196B4}" dt="2022-08-12T22:23:49.494" v="1797" actId="1076"/>
          <ac:spMkLst>
            <pc:docMk/>
            <pc:sldMk cId="3555222877" sldId="290"/>
            <ac:spMk id="2" creationId="{05C3CDAA-C44E-A5FF-4AA1-C8688B2C3377}"/>
          </ac:spMkLst>
        </pc:spChg>
        <pc:spChg chg="mod">
          <ac:chgData name="Shrikesh Pattni" userId="bf408247-aaeb-4ed8-8c77-e60b3cacb53d" providerId="ADAL" clId="{F9B799C8-589B-45E8-BBD1-173A3B5196B4}" dt="2022-08-12T22:23:56.945" v="1798" actId="164"/>
          <ac:spMkLst>
            <pc:docMk/>
            <pc:sldMk cId="3555222877" sldId="290"/>
            <ac:spMk id="5" creationId="{5F7AE450-8E5C-1B2E-5970-A2335C7B8109}"/>
          </ac:spMkLst>
        </pc:spChg>
        <pc:spChg chg="mod">
          <ac:chgData name="Shrikesh Pattni" userId="bf408247-aaeb-4ed8-8c77-e60b3cacb53d" providerId="ADAL" clId="{F9B799C8-589B-45E8-BBD1-173A3B5196B4}" dt="2022-08-12T22:23:56.945" v="1798" actId="164"/>
          <ac:spMkLst>
            <pc:docMk/>
            <pc:sldMk cId="3555222877" sldId="290"/>
            <ac:spMk id="6" creationId="{7BEAC94A-1E02-54E4-9C1F-63011E28737F}"/>
          </ac:spMkLst>
        </pc:spChg>
        <pc:spChg chg="mod">
          <ac:chgData name="Shrikesh Pattni" userId="bf408247-aaeb-4ed8-8c77-e60b3cacb53d" providerId="ADAL" clId="{F9B799C8-589B-45E8-BBD1-173A3B5196B4}" dt="2022-08-12T22:23:56.945" v="1798" actId="164"/>
          <ac:spMkLst>
            <pc:docMk/>
            <pc:sldMk cId="3555222877" sldId="290"/>
            <ac:spMk id="7" creationId="{EDDC1CA1-285D-12B0-D004-0224ACBEF86D}"/>
          </ac:spMkLst>
        </pc:spChg>
        <pc:spChg chg="mod">
          <ac:chgData name="Shrikesh Pattni" userId="bf408247-aaeb-4ed8-8c77-e60b3cacb53d" providerId="ADAL" clId="{F9B799C8-589B-45E8-BBD1-173A3B5196B4}" dt="2022-08-12T22:23:56.945" v="1798" actId="164"/>
          <ac:spMkLst>
            <pc:docMk/>
            <pc:sldMk cId="3555222877" sldId="290"/>
            <ac:spMk id="9" creationId="{11FE13F7-BC99-1F62-B439-7EFA403E922D}"/>
          </ac:spMkLst>
        </pc:spChg>
        <pc:spChg chg="mod">
          <ac:chgData name="Shrikesh Pattni" userId="bf408247-aaeb-4ed8-8c77-e60b3cacb53d" providerId="ADAL" clId="{F9B799C8-589B-45E8-BBD1-173A3B5196B4}" dt="2022-08-12T22:23:56.945" v="1798" actId="164"/>
          <ac:spMkLst>
            <pc:docMk/>
            <pc:sldMk cId="3555222877" sldId="290"/>
            <ac:spMk id="10" creationId="{D2CA8ACA-2A4E-1A07-5322-A851304A4E40}"/>
          </ac:spMkLst>
        </pc:spChg>
        <pc:spChg chg="mod">
          <ac:chgData name="Shrikesh Pattni" userId="bf408247-aaeb-4ed8-8c77-e60b3cacb53d" providerId="ADAL" clId="{F9B799C8-589B-45E8-BBD1-173A3B5196B4}" dt="2022-08-12T22:23:56.945" v="1798" actId="164"/>
          <ac:spMkLst>
            <pc:docMk/>
            <pc:sldMk cId="3555222877" sldId="290"/>
            <ac:spMk id="11" creationId="{6A94A85F-1471-4464-B4BA-4F7591F281F0}"/>
          </ac:spMkLst>
        </pc:spChg>
        <pc:spChg chg="add mod">
          <ac:chgData name="Shrikesh Pattni" userId="bf408247-aaeb-4ed8-8c77-e60b3cacb53d" providerId="ADAL" clId="{F9B799C8-589B-45E8-BBD1-173A3B5196B4}" dt="2022-08-13T13:52:02.016" v="5462" actId="20577"/>
          <ac:spMkLst>
            <pc:docMk/>
            <pc:sldMk cId="3555222877" sldId="290"/>
            <ac:spMk id="12" creationId="{DB794CF4-E742-93D0-8492-78ACC688FD7B}"/>
          </ac:spMkLst>
        </pc:spChg>
        <pc:spChg chg="mod">
          <ac:chgData name="Shrikesh Pattni" userId="bf408247-aaeb-4ed8-8c77-e60b3cacb53d" providerId="ADAL" clId="{F9B799C8-589B-45E8-BBD1-173A3B5196B4}" dt="2022-08-12T22:23:56.945" v="1798" actId="164"/>
          <ac:spMkLst>
            <pc:docMk/>
            <pc:sldMk cId="3555222877" sldId="290"/>
            <ac:spMk id="16" creationId="{60C400F3-F14B-F689-36E9-FB7CD78A631E}"/>
          </ac:spMkLst>
        </pc:spChg>
        <pc:spChg chg="mod">
          <ac:chgData name="Shrikesh Pattni" userId="bf408247-aaeb-4ed8-8c77-e60b3cacb53d" providerId="ADAL" clId="{F9B799C8-589B-45E8-BBD1-173A3B5196B4}" dt="2022-08-12T22:23:56.945" v="1798" actId="164"/>
          <ac:spMkLst>
            <pc:docMk/>
            <pc:sldMk cId="3555222877" sldId="290"/>
            <ac:spMk id="17" creationId="{F8D5E5B2-7390-DF9E-0F16-C2F9C4E6AD59}"/>
          </ac:spMkLst>
        </pc:spChg>
        <pc:spChg chg="mod">
          <ac:chgData name="Shrikesh Pattni" userId="bf408247-aaeb-4ed8-8c77-e60b3cacb53d" providerId="ADAL" clId="{F9B799C8-589B-45E8-BBD1-173A3B5196B4}" dt="2022-08-12T22:23:04.102" v="1795" actId="207"/>
          <ac:spMkLst>
            <pc:docMk/>
            <pc:sldMk cId="3555222877" sldId="290"/>
            <ac:spMk id="27" creationId="{70362445-9111-5AFE-FA57-7553DED46806}"/>
          </ac:spMkLst>
        </pc:spChg>
        <pc:grpChg chg="mod">
          <ac:chgData name="Shrikesh Pattni" userId="bf408247-aaeb-4ed8-8c77-e60b3cacb53d" providerId="ADAL" clId="{F9B799C8-589B-45E8-BBD1-173A3B5196B4}" dt="2022-08-12T22:23:56.945" v="1798" actId="164"/>
          <ac:grpSpMkLst>
            <pc:docMk/>
            <pc:sldMk cId="3555222877" sldId="290"/>
            <ac:grpSpMk id="4" creationId="{741D953E-F184-AA75-FC19-BB2D0B57A9D8}"/>
          </ac:grpSpMkLst>
        </pc:grpChg>
        <pc:grpChg chg="add mod">
          <ac:chgData name="Shrikesh Pattni" userId="bf408247-aaeb-4ed8-8c77-e60b3cacb53d" providerId="ADAL" clId="{F9B799C8-589B-45E8-BBD1-173A3B5196B4}" dt="2022-08-12T22:24:02.772" v="1800" actId="14100"/>
          <ac:grpSpMkLst>
            <pc:docMk/>
            <pc:sldMk cId="3555222877" sldId="290"/>
            <ac:grpSpMk id="8" creationId="{7215810C-59BF-CD05-50CD-B15F6FA57D69}"/>
          </ac:grpSpMkLst>
        </pc:grpChg>
      </pc:sldChg>
      <pc:sldChg chg="addSp delSp modSp add mod">
        <pc:chgData name="Shrikesh Pattni" userId="bf408247-aaeb-4ed8-8c77-e60b3cacb53d" providerId="ADAL" clId="{F9B799C8-589B-45E8-BBD1-173A3B5196B4}" dt="2022-08-13T16:01:06.046" v="6154" actId="14100"/>
        <pc:sldMkLst>
          <pc:docMk/>
          <pc:sldMk cId="1181445034" sldId="291"/>
        </pc:sldMkLst>
        <pc:spChg chg="mod">
          <ac:chgData name="Shrikesh Pattni" userId="bf408247-aaeb-4ed8-8c77-e60b3cacb53d" providerId="ADAL" clId="{F9B799C8-589B-45E8-BBD1-173A3B5196B4}" dt="2022-08-13T16:00:39.550" v="6143" actId="20577"/>
          <ac:spMkLst>
            <pc:docMk/>
            <pc:sldMk cId="1181445034" sldId="291"/>
            <ac:spMk id="2" creationId="{05C3CDAA-C44E-A5FF-4AA1-C8688B2C3377}"/>
          </ac:spMkLst>
        </pc:spChg>
        <pc:spChg chg="del">
          <ac:chgData name="Shrikesh Pattni" userId="bf408247-aaeb-4ed8-8c77-e60b3cacb53d" providerId="ADAL" clId="{F9B799C8-589B-45E8-BBD1-173A3B5196B4}" dt="2022-08-13T16:00:42.609" v="6145" actId="478"/>
          <ac:spMkLst>
            <pc:docMk/>
            <pc:sldMk cId="1181445034" sldId="291"/>
            <ac:spMk id="8" creationId="{D14382ED-1259-5B3D-0CA0-0B57AF9D071E}"/>
          </ac:spMkLst>
        </pc:spChg>
        <pc:spChg chg="del">
          <ac:chgData name="Shrikesh Pattni" userId="bf408247-aaeb-4ed8-8c77-e60b3cacb53d" providerId="ADAL" clId="{F9B799C8-589B-45E8-BBD1-173A3B5196B4}" dt="2022-08-13T16:00:41.662" v="6144" actId="478"/>
          <ac:spMkLst>
            <pc:docMk/>
            <pc:sldMk cId="1181445034" sldId="291"/>
            <ac:spMk id="11" creationId="{3837BB6F-5451-507F-B8D3-ECAB931C0B7F}"/>
          </ac:spMkLst>
        </pc:spChg>
        <pc:spChg chg="mod">
          <ac:chgData name="Shrikesh Pattni" userId="bf408247-aaeb-4ed8-8c77-e60b3cacb53d" providerId="ADAL" clId="{F9B799C8-589B-45E8-BBD1-173A3B5196B4}" dt="2022-08-13T16:00:58.018" v="6151" actId="113"/>
          <ac:spMkLst>
            <pc:docMk/>
            <pc:sldMk cId="1181445034" sldId="291"/>
            <ac:spMk id="20" creationId="{07D8850F-B3A1-E3D5-12E4-9BE4154D2A17}"/>
          </ac:spMkLst>
        </pc:spChg>
        <pc:picChg chg="add mod">
          <ac:chgData name="Shrikesh Pattni" userId="bf408247-aaeb-4ed8-8c77-e60b3cacb53d" providerId="ADAL" clId="{F9B799C8-589B-45E8-BBD1-173A3B5196B4}" dt="2022-08-13T16:01:06.046" v="6154" actId="14100"/>
          <ac:picMkLst>
            <pc:docMk/>
            <pc:sldMk cId="1181445034" sldId="291"/>
            <ac:picMk id="1026" creationId="{BDD31BD0-1B8A-94BC-1041-4DFF4A97B5EC}"/>
          </ac:picMkLst>
        </pc:picChg>
      </pc:sldChg>
      <pc:sldChg chg="addSp delSp add del mod">
        <pc:chgData name="Shrikesh Pattni" userId="bf408247-aaeb-4ed8-8c77-e60b3cacb53d" providerId="ADAL" clId="{F9B799C8-589B-45E8-BBD1-173A3B5196B4}" dt="2022-08-13T16:00:07.084" v="6134" actId="2890"/>
        <pc:sldMkLst>
          <pc:docMk/>
          <pc:sldMk cId="3055867399" sldId="291"/>
        </pc:sldMkLst>
        <pc:spChg chg="add del">
          <ac:chgData name="Shrikesh Pattni" userId="bf408247-aaeb-4ed8-8c77-e60b3cacb53d" providerId="ADAL" clId="{F9B799C8-589B-45E8-BBD1-173A3B5196B4}" dt="2022-08-13T16:00:06.662" v="6133" actId="478"/>
          <ac:spMkLst>
            <pc:docMk/>
            <pc:sldMk cId="3055867399" sldId="291"/>
            <ac:spMk id="2" creationId="{05C3CDAA-C44E-A5FF-4AA1-C8688B2C3377}"/>
          </ac:spMkLst>
        </pc:spChg>
        <pc:spChg chg="add del">
          <ac:chgData name="Shrikesh Pattni" userId="bf408247-aaeb-4ed8-8c77-e60b3cacb53d" providerId="ADAL" clId="{F9B799C8-589B-45E8-BBD1-173A3B5196B4}" dt="2022-08-13T16:00:06.405" v="6132" actId="478"/>
          <ac:spMkLst>
            <pc:docMk/>
            <pc:sldMk cId="3055867399" sldId="291"/>
            <ac:spMk id="12" creationId="{BFDA69E9-0ABE-B94A-48A2-CE111791E080}"/>
          </ac:spMkLst>
        </pc:spChg>
      </pc:sldChg>
      <pc:sldChg chg="add del setBg">
        <pc:chgData name="Shrikesh Pattni" userId="bf408247-aaeb-4ed8-8c77-e60b3cacb53d" providerId="ADAL" clId="{F9B799C8-589B-45E8-BBD1-173A3B5196B4}" dt="2022-08-03T12:20:12.262" v="51"/>
        <pc:sldMkLst>
          <pc:docMk/>
          <pc:sldMk cId="92710522" sldId="2147469711"/>
        </pc:sldMkLst>
      </pc:sldChg>
    </pc:docChg>
  </pc:docChgLst>
  <pc:docChgLst>
    <pc:chgData name="Shrikesh Pattni" userId="bf408247-aaeb-4ed8-8c77-e60b3cacb53d" providerId="ADAL" clId="{79B6C1C7-61FB-4892-8734-82FF29897E3D}"/>
    <pc:docChg chg="undo custSel addSld delSld modSld">
      <pc:chgData name="Shrikesh Pattni" userId="bf408247-aaeb-4ed8-8c77-e60b3cacb53d" providerId="ADAL" clId="{79B6C1C7-61FB-4892-8734-82FF29897E3D}" dt="2022-08-16T12:16:28.832" v="1238" actId="1036"/>
      <pc:docMkLst>
        <pc:docMk/>
      </pc:docMkLst>
      <pc:sldChg chg="addSp delSp modSp mod">
        <pc:chgData name="Shrikesh Pattni" userId="bf408247-aaeb-4ed8-8c77-e60b3cacb53d" providerId="ADAL" clId="{79B6C1C7-61FB-4892-8734-82FF29897E3D}" dt="2022-08-16T12:00:43.597" v="1224" actId="20577"/>
        <pc:sldMkLst>
          <pc:docMk/>
          <pc:sldMk cId="0" sldId="268"/>
        </pc:sldMkLst>
        <pc:spChg chg="del">
          <ac:chgData name="Shrikesh Pattni" userId="bf408247-aaeb-4ed8-8c77-e60b3cacb53d" providerId="ADAL" clId="{79B6C1C7-61FB-4892-8734-82FF29897E3D}" dt="2022-08-15T18:18:48.599" v="57" actId="478"/>
          <ac:spMkLst>
            <pc:docMk/>
            <pc:sldMk cId="0" sldId="268"/>
            <ac:spMk id="2" creationId="{8F820370-1A18-CA6A-29F2-F40E2C9D39E5}"/>
          </ac:spMkLst>
        </pc:spChg>
        <pc:spChg chg="del">
          <ac:chgData name="Shrikesh Pattni" userId="bf408247-aaeb-4ed8-8c77-e60b3cacb53d" providerId="ADAL" clId="{79B6C1C7-61FB-4892-8734-82FF29897E3D}" dt="2022-08-15T18:18:47.357" v="56" actId="478"/>
          <ac:spMkLst>
            <pc:docMk/>
            <pc:sldMk cId="0" sldId="268"/>
            <ac:spMk id="3" creationId="{AADF240F-B584-AA5F-405A-68BE905E32D3}"/>
          </ac:spMkLst>
        </pc:spChg>
        <pc:spChg chg="del mod">
          <ac:chgData name="Shrikesh Pattni" userId="bf408247-aaeb-4ed8-8c77-e60b3cacb53d" providerId="ADAL" clId="{79B6C1C7-61FB-4892-8734-82FF29897E3D}" dt="2022-08-15T18:18:49.560" v="59" actId="478"/>
          <ac:spMkLst>
            <pc:docMk/>
            <pc:sldMk cId="0" sldId="268"/>
            <ac:spMk id="4" creationId="{187CAD01-E007-2942-4AB7-9708F29536C6}"/>
          </ac:spMkLst>
        </pc:spChg>
        <pc:spChg chg="del">
          <ac:chgData name="Shrikesh Pattni" userId="bf408247-aaeb-4ed8-8c77-e60b3cacb53d" providerId="ADAL" clId="{79B6C1C7-61FB-4892-8734-82FF29897E3D}" dt="2022-08-15T18:18:46.223" v="55" actId="478"/>
          <ac:spMkLst>
            <pc:docMk/>
            <pc:sldMk cId="0" sldId="268"/>
            <ac:spMk id="5" creationId="{932DDB4B-2FC4-3792-B67E-89353C79CACB}"/>
          </ac:spMkLst>
        </pc:spChg>
        <pc:spChg chg="add del mod">
          <ac:chgData name="Shrikesh Pattni" userId="bf408247-aaeb-4ed8-8c77-e60b3cacb53d" providerId="ADAL" clId="{79B6C1C7-61FB-4892-8734-82FF29897E3D}" dt="2022-08-15T18:20:17.630" v="154" actId="478"/>
          <ac:spMkLst>
            <pc:docMk/>
            <pc:sldMk cId="0" sldId="268"/>
            <ac:spMk id="6" creationId="{3FEA2116-4C43-ACD3-1F16-BC955A3BD064}"/>
          </ac:spMkLst>
        </pc:spChg>
        <pc:spChg chg="add del mod">
          <ac:chgData name="Shrikesh Pattni" userId="bf408247-aaeb-4ed8-8c77-e60b3cacb53d" providerId="ADAL" clId="{79B6C1C7-61FB-4892-8734-82FF29897E3D}" dt="2022-08-15T18:20:32.512" v="159" actId="478"/>
          <ac:spMkLst>
            <pc:docMk/>
            <pc:sldMk cId="0" sldId="268"/>
            <ac:spMk id="7" creationId="{A4A99411-C917-569F-6D6B-115D54EB891D}"/>
          </ac:spMkLst>
        </pc:spChg>
        <pc:spChg chg="add del mod">
          <ac:chgData name="Shrikesh Pattni" userId="bf408247-aaeb-4ed8-8c77-e60b3cacb53d" providerId="ADAL" clId="{79B6C1C7-61FB-4892-8734-82FF29897E3D}" dt="2022-08-15T18:22:18.177" v="269" actId="478"/>
          <ac:spMkLst>
            <pc:docMk/>
            <pc:sldMk cId="0" sldId="268"/>
            <ac:spMk id="8" creationId="{4725259F-78F8-8C5C-181E-38A88BCBC46B}"/>
          </ac:spMkLst>
        </pc:spChg>
        <pc:spChg chg="add del mod">
          <ac:chgData name="Shrikesh Pattni" userId="bf408247-aaeb-4ed8-8c77-e60b3cacb53d" providerId="ADAL" clId="{79B6C1C7-61FB-4892-8734-82FF29897E3D}" dt="2022-08-15T18:24:24.320" v="314" actId="478"/>
          <ac:spMkLst>
            <pc:docMk/>
            <pc:sldMk cId="0" sldId="268"/>
            <ac:spMk id="9" creationId="{393BF974-40CD-AE0F-2653-CAE301CF83B3}"/>
          </ac:spMkLst>
        </pc:spChg>
        <pc:spChg chg="add del mod">
          <ac:chgData name="Shrikesh Pattni" userId="bf408247-aaeb-4ed8-8c77-e60b3cacb53d" providerId="ADAL" clId="{79B6C1C7-61FB-4892-8734-82FF29897E3D}" dt="2022-08-15T18:22:19.423" v="271" actId="478"/>
          <ac:spMkLst>
            <pc:docMk/>
            <pc:sldMk cId="0" sldId="268"/>
            <ac:spMk id="10" creationId="{03DB1EB8-ED9B-5E48-C28C-93B5AD1BA69E}"/>
          </ac:spMkLst>
        </pc:spChg>
        <pc:spChg chg="add del mod">
          <ac:chgData name="Shrikesh Pattni" userId="bf408247-aaeb-4ed8-8c77-e60b3cacb53d" providerId="ADAL" clId="{79B6C1C7-61FB-4892-8734-82FF29897E3D}" dt="2022-08-15T18:22:18.948" v="270" actId="478"/>
          <ac:spMkLst>
            <pc:docMk/>
            <pc:sldMk cId="0" sldId="268"/>
            <ac:spMk id="11" creationId="{B2BEA3EB-A8C7-19F6-35C3-2979D4683634}"/>
          </ac:spMkLst>
        </pc:spChg>
        <pc:spChg chg="add del mod">
          <ac:chgData name="Shrikesh Pattni" userId="bf408247-aaeb-4ed8-8c77-e60b3cacb53d" providerId="ADAL" clId="{79B6C1C7-61FB-4892-8734-82FF29897E3D}" dt="2022-08-15T18:22:19.808" v="272" actId="478"/>
          <ac:spMkLst>
            <pc:docMk/>
            <pc:sldMk cId="0" sldId="268"/>
            <ac:spMk id="12" creationId="{00B9FE14-B22B-490F-3687-81F93671798D}"/>
          </ac:spMkLst>
        </pc:spChg>
        <pc:spChg chg="add del mod">
          <ac:chgData name="Shrikesh Pattni" userId="bf408247-aaeb-4ed8-8c77-e60b3cacb53d" providerId="ADAL" clId="{79B6C1C7-61FB-4892-8734-82FF29897E3D}" dt="2022-08-15T18:22:50.560" v="306" actId="478"/>
          <ac:spMkLst>
            <pc:docMk/>
            <pc:sldMk cId="0" sldId="268"/>
            <ac:spMk id="13" creationId="{7A6AA501-30A9-3D28-488C-A4BF8BBC7ECF}"/>
          </ac:spMkLst>
        </pc:spChg>
        <pc:spChg chg="add del mod">
          <ac:chgData name="Shrikesh Pattni" userId="bf408247-aaeb-4ed8-8c77-e60b3cacb53d" providerId="ADAL" clId="{79B6C1C7-61FB-4892-8734-82FF29897E3D}" dt="2022-08-15T18:24:22.848" v="313" actId="478"/>
          <ac:spMkLst>
            <pc:docMk/>
            <pc:sldMk cId="0" sldId="268"/>
            <ac:spMk id="14" creationId="{A45DB049-56F8-EBC0-B699-99A548931E1E}"/>
          </ac:spMkLst>
        </pc:spChg>
        <pc:spChg chg="add del mod">
          <ac:chgData name="Shrikesh Pattni" userId="bf408247-aaeb-4ed8-8c77-e60b3cacb53d" providerId="ADAL" clId="{79B6C1C7-61FB-4892-8734-82FF29897E3D}" dt="2022-08-15T18:24:22.424" v="312" actId="478"/>
          <ac:spMkLst>
            <pc:docMk/>
            <pc:sldMk cId="0" sldId="268"/>
            <ac:spMk id="15" creationId="{B65A3560-3224-78F0-0C90-2D614D39AD24}"/>
          </ac:spMkLst>
        </pc:spChg>
        <pc:spChg chg="mod topLvl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26" creationId="{083E32FF-4EAE-0482-E523-89201DD2FA59}"/>
          </ac:spMkLst>
        </pc:spChg>
        <pc:spChg chg="mod">
          <ac:chgData name="Shrikesh Pattni" userId="bf408247-aaeb-4ed8-8c77-e60b3cacb53d" providerId="ADAL" clId="{79B6C1C7-61FB-4892-8734-82FF29897E3D}" dt="2022-08-16T12:00:43.597" v="1224" actId="20577"/>
          <ac:spMkLst>
            <pc:docMk/>
            <pc:sldMk cId="0" sldId="268"/>
            <ac:spMk id="28" creationId="{414E6F47-DA10-3A7C-B19A-26450667C644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29" creationId="{73CF4370-1028-E707-2746-A5AFB050859E}"/>
          </ac:spMkLst>
        </pc:spChg>
        <pc:spChg chg="mod">
          <ac:chgData name="Shrikesh Pattni" userId="bf408247-aaeb-4ed8-8c77-e60b3cacb53d" providerId="ADAL" clId="{79B6C1C7-61FB-4892-8734-82FF29897E3D}" dt="2022-08-16T11:58:42.589" v="1216" actId="207"/>
          <ac:spMkLst>
            <pc:docMk/>
            <pc:sldMk cId="0" sldId="268"/>
            <ac:spMk id="33" creationId="{C51C7B1D-AA61-5CF0-83E8-64EB87FFE58B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35" creationId="{3FB4E2A4-6AD9-1EA8-3DD9-71FBDEF1DE06}"/>
          </ac:spMkLst>
        </pc:spChg>
        <pc:spChg chg="mod">
          <ac:chgData name="Shrikesh Pattni" userId="bf408247-aaeb-4ed8-8c77-e60b3cacb53d" providerId="ADAL" clId="{79B6C1C7-61FB-4892-8734-82FF29897E3D}" dt="2022-08-16T11:58:29.358" v="1214" actId="207"/>
          <ac:spMkLst>
            <pc:docMk/>
            <pc:sldMk cId="0" sldId="268"/>
            <ac:spMk id="36" creationId="{F319E130-6542-42D0-F9D1-BBEE29EAE204}"/>
          </ac:spMkLst>
        </pc:spChg>
        <pc:spChg chg="mod topLvl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40" creationId="{FCA55498-5880-9CCE-6FCD-F2F5F648FF34}"/>
          </ac:spMkLst>
        </pc:spChg>
        <pc:spChg chg="del mod ord topLvl">
          <ac:chgData name="Shrikesh Pattni" userId="bf408247-aaeb-4ed8-8c77-e60b3cacb53d" providerId="ADAL" clId="{79B6C1C7-61FB-4892-8734-82FF29897E3D}" dt="2022-08-15T18:19:58.128" v="143" actId="478"/>
          <ac:spMkLst>
            <pc:docMk/>
            <pc:sldMk cId="0" sldId="268"/>
            <ac:spMk id="41" creationId="{926AF04D-9144-6C47-390C-50230E7B882B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42" creationId="{D207395A-434B-8CDF-5D2D-68D152351371}"/>
          </ac:spMkLst>
        </pc:spChg>
        <pc:spChg chg="del mod topLvl">
          <ac:chgData name="Shrikesh Pattni" userId="bf408247-aaeb-4ed8-8c77-e60b3cacb53d" providerId="ADAL" clId="{79B6C1C7-61FB-4892-8734-82FF29897E3D}" dt="2022-08-15T18:19:58.608" v="144" actId="478"/>
          <ac:spMkLst>
            <pc:docMk/>
            <pc:sldMk cId="0" sldId="268"/>
            <ac:spMk id="44" creationId="{2816D66D-85C1-2246-599A-C790CEFF4FF9}"/>
          </ac:spMkLst>
        </pc:spChg>
        <pc:spChg chg="del mod topLvl">
          <ac:chgData name="Shrikesh Pattni" userId="bf408247-aaeb-4ed8-8c77-e60b3cacb53d" providerId="ADAL" clId="{79B6C1C7-61FB-4892-8734-82FF29897E3D}" dt="2022-08-15T18:19:59.136" v="145" actId="478"/>
          <ac:spMkLst>
            <pc:docMk/>
            <pc:sldMk cId="0" sldId="268"/>
            <ac:spMk id="45" creationId="{EF657B71-6019-DC37-62A1-B1811E494447}"/>
          </ac:spMkLst>
        </pc:spChg>
        <pc:spChg chg="del mod">
          <ac:chgData name="Shrikesh Pattni" userId="bf408247-aaeb-4ed8-8c77-e60b3cacb53d" providerId="ADAL" clId="{79B6C1C7-61FB-4892-8734-82FF29897E3D}" dt="2022-08-15T18:22:30.839" v="297" actId="478"/>
          <ac:spMkLst>
            <pc:docMk/>
            <pc:sldMk cId="0" sldId="268"/>
            <ac:spMk id="47" creationId="{964A20E2-F8FE-9A80-90EA-A6BE53D02742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48" creationId="{EED63BD8-A356-CA1C-B458-0DECC1448B08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49" creationId="{1C8F0045-FC8B-9ED7-9CB1-ABC6617F39AD}"/>
          </ac:spMkLst>
        </pc:spChg>
        <pc:spChg chg="del">
          <ac:chgData name="Shrikesh Pattni" userId="bf408247-aaeb-4ed8-8c77-e60b3cacb53d" providerId="ADAL" clId="{79B6C1C7-61FB-4892-8734-82FF29897E3D}" dt="2022-08-15T18:18:45.282" v="54" actId="478"/>
          <ac:spMkLst>
            <pc:docMk/>
            <pc:sldMk cId="0" sldId="268"/>
            <ac:spMk id="56" creationId="{0DB917EA-9A6D-3C7B-4524-A62F3E76BBF8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58" creationId="{74321195-8256-FB84-BC70-853EF88E398A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60" creationId="{54C9CC5C-6F7D-BB5F-2CA1-35CEA54BEEF3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61" creationId="{27BC9B5D-D37F-6A44-CD19-10FCF6473CE6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62" creationId="{753DF393-6271-861B-53F1-9C37D2D25DE6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66" creationId="{7C4D458C-D999-55DC-CD35-40082B97EFF7}"/>
          </ac:spMkLst>
        </pc:spChg>
        <pc:spChg chg="mod">
          <ac:chgData name="Shrikesh Pattni" userId="bf408247-aaeb-4ed8-8c77-e60b3cacb53d" providerId="ADAL" clId="{79B6C1C7-61FB-4892-8734-82FF29897E3D}" dt="2022-08-16T11:58:57.030" v="1218" actId="207"/>
          <ac:spMkLst>
            <pc:docMk/>
            <pc:sldMk cId="0" sldId="268"/>
            <ac:spMk id="68" creationId="{4C6EBA3E-1EBD-5AEB-4F5A-270560C128AB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69" creationId="{291C7032-7C22-95A4-ECB1-BE492F8A2D16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77" creationId="{16C0C79D-F60D-8ACB-12D7-24F902090281}"/>
          </ac:spMkLst>
        </pc:spChg>
        <pc:spChg chg="del mod">
          <ac:chgData name="Shrikesh Pattni" userId="bf408247-aaeb-4ed8-8c77-e60b3cacb53d" providerId="ADAL" clId="{79B6C1C7-61FB-4892-8734-82FF29897E3D}" dt="2022-08-15T18:38:34.365" v="626" actId="478"/>
          <ac:spMkLst>
            <pc:docMk/>
            <pc:sldMk cId="0" sldId="268"/>
            <ac:spMk id="78" creationId="{1699BDAF-5C51-820B-7A01-B44351B475FD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79" creationId="{D0DA0E14-11FD-4120-01ED-2FDAD3A96A62}"/>
          </ac:spMkLst>
        </pc:spChg>
        <pc:spChg chg="del mod">
          <ac:chgData name="Shrikesh Pattni" userId="bf408247-aaeb-4ed8-8c77-e60b3cacb53d" providerId="ADAL" clId="{79B6C1C7-61FB-4892-8734-82FF29897E3D}" dt="2022-08-15T18:38:32.202" v="625" actId="478"/>
          <ac:spMkLst>
            <pc:docMk/>
            <pc:sldMk cId="0" sldId="268"/>
            <ac:spMk id="80" creationId="{46DDB46D-04D1-FC17-DB22-2545F1B7AF75}"/>
          </ac:spMkLst>
        </pc:spChg>
        <pc:spChg chg="del mod">
          <ac:chgData name="Shrikesh Pattni" userId="bf408247-aaeb-4ed8-8c77-e60b3cacb53d" providerId="ADAL" clId="{79B6C1C7-61FB-4892-8734-82FF29897E3D}" dt="2022-08-15T18:38:31.177" v="624" actId="478"/>
          <ac:spMkLst>
            <pc:docMk/>
            <pc:sldMk cId="0" sldId="268"/>
            <ac:spMk id="81" creationId="{23CC538C-91D5-0E8B-767B-63610930D102}"/>
          </ac:spMkLst>
        </pc:spChg>
        <pc:spChg chg="del mod">
          <ac:chgData name="Shrikesh Pattni" userId="bf408247-aaeb-4ed8-8c77-e60b3cacb53d" providerId="ADAL" clId="{79B6C1C7-61FB-4892-8734-82FF29897E3D}" dt="2022-08-15T18:36:05.856" v="593" actId="478"/>
          <ac:spMkLst>
            <pc:docMk/>
            <pc:sldMk cId="0" sldId="268"/>
            <ac:spMk id="82" creationId="{E50AAD74-13A8-5646-65F8-EBDF0C476DD6}"/>
          </ac:spMkLst>
        </pc:spChg>
        <pc:spChg chg="del mod">
          <ac:chgData name="Shrikesh Pattni" userId="bf408247-aaeb-4ed8-8c77-e60b3cacb53d" providerId="ADAL" clId="{79B6C1C7-61FB-4892-8734-82FF29897E3D}" dt="2022-08-15T18:36:04.608" v="592" actId="478"/>
          <ac:spMkLst>
            <pc:docMk/>
            <pc:sldMk cId="0" sldId="268"/>
            <ac:spMk id="83" creationId="{ECF0138C-2F28-5E8F-A5E0-7F348E0FE2C3}"/>
          </ac:spMkLst>
        </pc:spChg>
        <pc:spChg chg="del mod">
          <ac:chgData name="Shrikesh Pattni" userId="bf408247-aaeb-4ed8-8c77-e60b3cacb53d" providerId="ADAL" clId="{79B6C1C7-61FB-4892-8734-82FF29897E3D}" dt="2022-08-15T18:34:32.595" v="581" actId="478"/>
          <ac:spMkLst>
            <pc:docMk/>
            <pc:sldMk cId="0" sldId="268"/>
            <ac:spMk id="84" creationId="{E1E4F59C-4E0A-FD9C-A795-1A8CEDB0D993}"/>
          </ac:spMkLst>
        </pc:spChg>
        <pc:spChg chg="del mod">
          <ac:chgData name="Shrikesh Pattni" userId="bf408247-aaeb-4ed8-8c77-e60b3cacb53d" providerId="ADAL" clId="{79B6C1C7-61FB-4892-8734-82FF29897E3D}" dt="2022-08-15T18:34:30.030" v="579" actId="478"/>
          <ac:spMkLst>
            <pc:docMk/>
            <pc:sldMk cId="0" sldId="268"/>
            <ac:spMk id="85" creationId="{F3E200E6-9579-B478-3F92-C1EB2016DEEE}"/>
          </ac:spMkLst>
        </pc:spChg>
        <pc:spChg chg="del mod">
          <ac:chgData name="Shrikesh Pattni" userId="bf408247-aaeb-4ed8-8c77-e60b3cacb53d" providerId="ADAL" clId="{79B6C1C7-61FB-4892-8734-82FF29897E3D}" dt="2022-08-15T18:34:31.147" v="580" actId="478"/>
          <ac:spMkLst>
            <pc:docMk/>
            <pc:sldMk cId="0" sldId="268"/>
            <ac:spMk id="86" creationId="{CFF20069-E8FC-E5EC-6291-7A2003DD632D}"/>
          </ac:spMkLst>
        </pc:spChg>
        <pc:spChg chg="del mod">
          <ac:chgData name="Shrikesh Pattni" userId="bf408247-aaeb-4ed8-8c77-e60b3cacb53d" providerId="ADAL" clId="{79B6C1C7-61FB-4892-8734-82FF29897E3D}" dt="2022-08-15T18:34:34.225" v="582" actId="478"/>
          <ac:spMkLst>
            <pc:docMk/>
            <pc:sldMk cId="0" sldId="268"/>
            <ac:spMk id="87" creationId="{83D61B3C-D46E-3CE3-15B1-F3F9150FA18F}"/>
          </ac:spMkLst>
        </pc:spChg>
        <pc:spChg chg="del mod">
          <ac:chgData name="Shrikesh Pattni" userId="bf408247-aaeb-4ed8-8c77-e60b3cacb53d" providerId="ADAL" clId="{79B6C1C7-61FB-4892-8734-82FF29897E3D}" dt="2022-08-15T18:28:42.280" v="452" actId="478"/>
          <ac:spMkLst>
            <pc:docMk/>
            <pc:sldMk cId="0" sldId="268"/>
            <ac:spMk id="88" creationId="{BF6CF1E9-4377-0887-F819-FC677BBEFE38}"/>
          </ac:spMkLst>
        </pc:spChg>
        <pc:spChg chg="del mod">
          <ac:chgData name="Shrikesh Pattni" userId="bf408247-aaeb-4ed8-8c77-e60b3cacb53d" providerId="ADAL" clId="{79B6C1C7-61FB-4892-8734-82FF29897E3D}" dt="2022-08-15T18:28:45.545" v="455" actId="478"/>
          <ac:spMkLst>
            <pc:docMk/>
            <pc:sldMk cId="0" sldId="268"/>
            <ac:spMk id="89" creationId="{813A2173-3B47-1320-E458-31830CDA18D4}"/>
          </ac:spMkLst>
        </pc:spChg>
        <pc:spChg chg="del mod">
          <ac:chgData name="Shrikesh Pattni" userId="bf408247-aaeb-4ed8-8c77-e60b3cacb53d" providerId="ADAL" clId="{79B6C1C7-61FB-4892-8734-82FF29897E3D}" dt="2022-08-15T18:28:47.385" v="456" actId="478"/>
          <ac:spMkLst>
            <pc:docMk/>
            <pc:sldMk cId="0" sldId="268"/>
            <ac:spMk id="90" creationId="{7D1F6875-F0CD-AEBD-4322-47B4CC76382D}"/>
          </ac:spMkLst>
        </pc:spChg>
        <pc:spChg chg="del mod">
          <ac:chgData name="Shrikesh Pattni" userId="bf408247-aaeb-4ed8-8c77-e60b3cacb53d" providerId="ADAL" clId="{79B6C1C7-61FB-4892-8734-82FF29897E3D}" dt="2022-08-15T18:29:49.705" v="471" actId="478"/>
          <ac:spMkLst>
            <pc:docMk/>
            <pc:sldMk cId="0" sldId="268"/>
            <ac:spMk id="93" creationId="{B0A35AD8-7B4B-0B3F-CF4C-56F02AD5B8A1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95" creationId="{0BA79F01-BA22-A525-4585-38B89FC07CE7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96" creationId="{FDEAF681-84EF-71A2-422F-36596F7CF159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97" creationId="{DD1F6F95-2FE1-246B-E506-CB3333F9890C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98" creationId="{BF013C50-DEC1-E7C5-AF5C-64BBB8D3E011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99" creationId="{2FAC56E4-3FA9-56D5-997B-A23300F91405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100" creationId="{64BBAF39-67E6-4F38-0FE9-E9E42125D010}"/>
          </ac:spMkLst>
        </pc:spChg>
        <pc:spChg chg="del mod">
          <ac:chgData name="Shrikesh Pattni" userId="bf408247-aaeb-4ed8-8c77-e60b3cacb53d" providerId="ADAL" clId="{79B6C1C7-61FB-4892-8734-82FF29897E3D}" dt="2022-08-15T18:29:48.535" v="470" actId="478"/>
          <ac:spMkLst>
            <pc:docMk/>
            <pc:sldMk cId="0" sldId="268"/>
            <ac:spMk id="101" creationId="{F830164A-6316-5B12-0F8E-7C4A18B3C407}"/>
          </ac:spMkLst>
        </pc:spChg>
        <pc:spChg chg="del mod">
          <ac:chgData name="Shrikesh Pattni" userId="bf408247-aaeb-4ed8-8c77-e60b3cacb53d" providerId="ADAL" clId="{79B6C1C7-61FB-4892-8734-82FF29897E3D}" dt="2022-08-15T18:29:45.332" v="468" actId="478"/>
          <ac:spMkLst>
            <pc:docMk/>
            <pc:sldMk cId="0" sldId="268"/>
            <ac:spMk id="102" creationId="{F16E5BCB-F290-337A-6304-A6E9D94EA236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103" creationId="{E861DDFB-2B57-09F1-655C-471F23F57533}"/>
          </ac:spMkLst>
        </pc:spChg>
        <pc:spChg chg="del mod">
          <ac:chgData name="Shrikesh Pattni" userId="bf408247-aaeb-4ed8-8c77-e60b3cacb53d" providerId="ADAL" clId="{79B6C1C7-61FB-4892-8734-82FF29897E3D}" dt="2022-08-15T18:29:47.140" v="469" actId="478"/>
          <ac:spMkLst>
            <pc:docMk/>
            <pc:sldMk cId="0" sldId="268"/>
            <ac:spMk id="104" creationId="{43E4920A-F4AC-ECFC-1456-32A5DEB5841D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106" creationId="{74051089-B730-BA97-A599-AC01FE7CE382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107" creationId="{8C17BDA3-CC00-F8DC-DC1F-3ACD2497609D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108" creationId="{F4237832-F8E2-16C4-3FF5-3591B8D567CD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109" creationId="{C1F2680E-ECDE-4314-E471-909E633920FD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110" creationId="{2FB05D10-40F7-F66D-0C42-51DF6B10B54F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111" creationId="{30D94E37-955E-C0BD-AF74-647508C7A905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112" creationId="{06E495BB-999C-F0B6-D237-930AEF99D6BD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113" creationId="{946B686B-ADCF-8556-BA76-081F1854E5A4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114" creationId="{A2E9E427-7930-9C8A-9332-D282159730BF}"/>
          </ac:spMkLst>
        </pc:spChg>
        <pc:spChg chg="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115" creationId="{D2B20A3B-3910-2880-E5D3-77AA4B5EBDFD}"/>
          </ac:spMkLst>
        </pc:spChg>
        <pc:spChg chg="add del mod">
          <ac:chgData name="Shrikesh Pattni" userId="bf408247-aaeb-4ed8-8c77-e60b3cacb53d" providerId="ADAL" clId="{79B6C1C7-61FB-4892-8734-82FF29897E3D}" dt="2022-08-16T11:58:26.405" v="1213" actId="1076"/>
          <ac:spMkLst>
            <pc:docMk/>
            <pc:sldMk cId="0" sldId="268"/>
            <ac:spMk id="116" creationId="{248B72D4-FBD7-C442-01CF-83BB05DFF6FB}"/>
          </ac:spMkLst>
        </pc:spChg>
        <pc:grpChg chg="add del mod">
          <ac:chgData name="Shrikesh Pattni" userId="bf408247-aaeb-4ed8-8c77-e60b3cacb53d" providerId="ADAL" clId="{79B6C1C7-61FB-4892-8734-82FF29897E3D}" dt="2022-08-15T18:39:34.142" v="642" actId="165"/>
          <ac:grpSpMkLst>
            <pc:docMk/>
            <pc:sldMk cId="0" sldId="268"/>
            <ac:grpSpMk id="16" creationId="{4B4A9740-2ABA-CE92-08C5-0DF4FA056ED9}"/>
          </ac:grpSpMkLst>
        </pc:grpChg>
        <pc:grpChg chg="mod topLvl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17" creationId="{4B973EB9-BD82-3FF2-996F-973BA0910FDA}"/>
          </ac:grpSpMkLst>
        </pc:grpChg>
        <pc:grpChg chg="del mod topLvl">
          <ac:chgData name="Shrikesh Pattni" userId="bf408247-aaeb-4ed8-8c77-e60b3cacb53d" providerId="ADAL" clId="{79B6C1C7-61FB-4892-8734-82FF29897E3D}" dt="2022-08-15T18:39:41.129" v="645" actId="165"/>
          <ac:grpSpMkLst>
            <pc:docMk/>
            <pc:sldMk cId="0" sldId="268"/>
            <ac:grpSpMk id="18" creationId="{A070A2A3-6609-9405-76D0-E90488F0F889}"/>
          </ac:grpSpMkLst>
        </pc:grpChg>
        <pc:grpChg chg="mod topLvl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19" creationId="{F0C9A7C1-6466-8E44-A6C9-9DA4E5ED58CB}"/>
          </ac:grpSpMkLst>
        </pc:grpChg>
        <pc:grpChg chg="mod topLvl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20" creationId="{C6B98696-7681-3655-5D8E-03BA717DD073}"/>
          </ac:grpSpMkLst>
        </pc:grpChg>
        <pc:grpChg chg="mod topLvl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21" creationId="{8B27F3F8-04DB-E789-1F34-4A488CC9BDD9}"/>
          </ac:grpSpMkLst>
        </pc:grpChg>
        <pc:grpChg chg="mod topLvl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22" creationId="{2CAB8036-0AB6-1D22-238C-D3B64673BB2A}"/>
          </ac:grpSpMkLst>
        </pc:grpChg>
        <pc:grpChg chg="del mod topLvl">
          <ac:chgData name="Shrikesh Pattni" userId="bf408247-aaeb-4ed8-8c77-e60b3cacb53d" providerId="ADAL" clId="{79B6C1C7-61FB-4892-8734-82FF29897E3D}" dt="2022-08-15T18:41:02.673" v="681" actId="165"/>
          <ac:grpSpMkLst>
            <pc:docMk/>
            <pc:sldMk cId="0" sldId="268"/>
            <ac:grpSpMk id="23" creationId="{C832E917-EE8F-F1A1-B001-36492F588968}"/>
          </ac:grpSpMkLst>
        </pc:grpChg>
        <pc:grpChg chg="mod topLvl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24" creationId="{D13C024F-4976-D0F9-762E-7BB5739F62FD}"/>
          </ac:grpSpMkLst>
        </pc:grpChg>
        <pc:grpChg chg="del mod topLvl">
          <ac:chgData name="Shrikesh Pattni" userId="bf408247-aaeb-4ed8-8c77-e60b3cacb53d" providerId="ADAL" clId="{79B6C1C7-61FB-4892-8734-82FF29897E3D}" dt="2022-08-15T18:41:09.040" v="683" actId="165"/>
          <ac:grpSpMkLst>
            <pc:docMk/>
            <pc:sldMk cId="0" sldId="268"/>
            <ac:grpSpMk id="25" creationId="{F354EE66-276F-507F-9BFA-7909BED9396B}"/>
          </ac:grpSpMkLst>
        </pc:grpChg>
        <pc:grpChg chg="mod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31" creationId="{F7EAAE4B-429C-EF7C-71BB-BE4F725566E3}"/>
          </ac:grpSpMkLst>
        </pc:grpChg>
        <pc:grpChg chg="mod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32" creationId="{F7075B0B-1FFE-95A9-5B39-1A4E4D6EE68E}"/>
          </ac:grpSpMkLst>
        </pc:grpChg>
        <pc:grpChg chg="mod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38" creationId="{C0628715-F20B-60BA-BC72-DED12B9C85D5}"/>
          </ac:grpSpMkLst>
        </pc:grpChg>
        <pc:grpChg chg="mod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39" creationId="{4CCC8796-F350-BB84-B4E5-820A5F08DE91}"/>
          </ac:grpSpMkLst>
        </pc:grpChg>
        <pc:grpChg chg="del mod">
          <ac:chgData name="Shrikesh Pattni" userId="bf408247-aaeb-4ed8-8c77-e60b3cacb53d" providerId="ADAL" clId="{79B6C1C7-61FB-4892-8734-82FF29897E3D}" dt="2022-08-15T18:19:09.714" v="79" actId="165"/>
          <ac:grpSpMkLst>
            <pc:docMk/>
            <pc:sldMk cId="0" sldId="268"/>
            <ac:grpSpMk id="46" creationId="{30BF17D3-E35B-F500-A470-5F254EB644A6}"/>
          </ac:grpSpMkLst>
        </pc:grpChg>
        <pc:grpChg chg="mod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55" creationId="{0EF7BFE9-9773-C892-17C6-6707F0FD76E2}"/>
          </ac:grpSpMkLst>
        </pc:grpChg>
        <pc:grpChg chg="mod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57" creationId="{FFD52C78-4D91-AFF6-B67F-C583A6FD7C9A}"/>
          </ac:grpSpMkLst>
        </pc:grpChg>
        <pc:grpChg chg="mod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64" creationId="{3A14D7D1-E938-3F14-A2AC-704EAA5FB398}"/>
          </ac:grpSpMkLst>
        </pc:grpChg>
        <pc:grpChg chg="mod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65" creationId="{2E8500A0-6093-7C38-349E-2DB40B25B8DC}"/>
          </ac:grpSpMkLst>
        </pc:grpChg>
        <pc:grpChg chg="mod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71" creationId="{2F786AFC-9E0D-217D-C03D-ED00ABB54A4C}"/>
          </ac:grpSpMkLst>
        </pc:grpChg>
        <pc:grpChg chg="mod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72" creationId="{F5D5A5EC-2E09-4FCB-2681-3FB5DC3837AB}"/>
          </ac:grpSpMkLst>
        </pc:grpChg>
        <pc:grpChg chg="del mod">
          <ac:chgData name="Shrikesh Pattni" userId="bf408247-aaeb-4ed8-8c77-e60b3cacb53d" providerId="ADAL" clId="{79B6C1C7-61FB-4892-8734-82FF29897E3D}" dt="2022-08-15T18:28:45.545" v="455" actId="478"/>
          <ac:grpSpMkLst>
            <pc:docMk/>
            <pc:sldMk cId="0" sldId="268"/>
            <ac:grpSpMk id="73" creationId="{9108BBE5-C628-8507-61DE-9C5AFCA53F4B}"/>
          </ac:grpSpMkLst>
        </pc:grpChg>
        <pc:grpChg chg="del mod">
          <ac:chgData name="Shrikesh Pattni" userId="bf408247-aaeb-4ed8-8c77-e60b3cacb53d" providerId="ADAL" clId="{79B6C1C7-61FB-4892-8734-82FF29897E3D}" dt="2022-08-15T18:34:32.595" v="581" actId="478"/>
          <ac:grpSpMkLst>
            <pc:docMk/>
            <pc:sldMk cId="0" sldId="268"/>
            <ac:grpSpMk id="74" creationId="{0A19625B-66DE-F419-F0F5-EC46CEE2EEED}"/>
          </ac:grpSpMkLst>
        </pc:grpChg>
        <pc:grpChg chg="del mod">
          <ac:chgData name="Shrikesh Pattni" userId="bf408247-aaeb-4ed8-8c77-e60b3cacb53d" providerId="ADAL" clId="{79B6C1C7-61FB-4892-8734-82FF29897E3D}" dt="2022-08-15T18:36:04.608" v="592" actId="478"/>
          <ac:grpSpMkLst>
            <pc:docMk/>
            <pc:sldMk cId="0" sldId="268"/>
            <ac:grpSpMk id="75" creationId="{763A9034-CDF7-20BF-98E6-36A84125BF04}"/>
          </ac:grpSpMkLst>
        </pc:grpChg>
        <pc:grpChg chg="del mod">
          <ac:chgData name="Shrikesh Pattni" userId="bf408247-aaeb-4ed8-8c77-e60b3cacb53d" providerId="ADAL" clId="{79B6C1C7-61FB-4892-8734-82FF29897E3D}" dt="2022-08-15T18:38:34.365" v="626" actId="478"/>
          <ac:grpSpMkLst>
            <pc:docMk/>
            <pc:sldMk cId="0" sldId="268"/>
            <ac:grpSpMk id="76" creationId="{E453DB16-4301-05E4-B2D1-AC095EDD0BA1}"/>
          </ac:grpSpMkLst>
        </pc:grpChg>
        <pc:grpChg chg="del mod">
          <ac:chgData name="Shrikesh Pattni" userId="bf408247-aaeb-4ed8-8c77-e60b3cacb53d" providerId="ADAL" clId="{79B6C1C7-61FB-4892-8734-82FF29897E3D}" dt="2022-08-15T18:29:48.535" v="470" actId="478"/>
          <ac:grpSpMkLst>
            <pc:docMk/>
            <pc:sldMk cId="0" sldId="268"/>
            <ac:grpSpMk id="91" creationId="{D1D094C9-392F-D78F-CCC0-FC01D2B688BA}"/>
          </ac:grpSpMkLst>
        </pc:grpChg>
        <pc:grpChg chg="del mod">
          <ac:chgData name="Shrikesh Pattni" userId="bf408247-aaeb-4ed8-8c77-e60b3cacb53d" providerId="ADAL" clId="{79B6C1C7-61FB-4892-8734-82FF29897E3D}" dt="2022-08-15T18:29:49.705" v="471" actId="478"/>
          <ac:grpSpMkLst>
            <pc:docMk/>
            <pc:sldMk cId="0" sldId="268"/>
            <ac:grpSpMk id="92" creationId="{44BCD159-CF82-CEBB-4ADD-7A5E9955F482}"/>
          </ac:grpSpMkLst>
        </pc:grpChg>
        <pc:grpChg chg="mod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94" creationId="{B269046E-2D43-CB23-2C8D-3641F92BAF38}"/>
          </ac:grpSpMkLst>
        </pc:grpChg>
        <pc:grpChg chg="mod">
          <ac:chgData name="Shrikesh Pattni" userId="bf408247-aaeb-4ed8-8c77-e60b3cacb53d" providerId="ADAL" clId="{79B6C1C7-61FB-4892-8734-82FF29897E3D}" dt="2022-08-16T11:58:26.405" v="1213" actId="1076"/>
          <ac:grpSpMkLst>
            <pc:docMk/>
            <pc:sldMk cId="0" sldId="268"/>
            <ac:grpSpMk id="105" creationId="{8E52F864-5CA9-9137-6469-ECE8FF17F4E0}"/>
          </ac:grpSpMkLst>
        </pc:grpChg>
        <pc:picChg chg="add mod">
          <ac:chgData name="Shrikesh Pattni" userId="bf408247-aaeb-4ed8-8c77-e60b3cacb53d" providerId="ADAL" clId="{79B6C1C7-61FB-4892-8734-82FF29897E3D}" dt="2022-08-16T11:58:26.405" v="1213" actId="1076"/>
          <ac:picMkLst>
            <pc:docMk/>
            <pc:sldMk cId="0" sldId="268"/>
            <ac:picMk id="1026" creationId="{FEB88EED-5445-CD0C-C203-8B0093EB2E3F}"/>
          </ac:picMkLst>
        </pc:picChg>
        <pc:picChg chg="add mod">
          <ac:chgData name="Shrikesh Pattni" userId="bf408247-aaeb-4ed8-8c77-e60b3cacb53d" providerId="ADAL" clId="{79B6C1C7-61FB-4892-8734-82FF29897E3D}" dt="2022-08-16T11:58:26.405" v="1213" actId="1076"/>
          <ac:picMkLst>
            <pc:docMk/>
            <pc:sldMk cId="0" sldId="268"/>
            <ac:picMk id="1028" creationId="{FB27032B-120E-FF5C-5783-4D779A788BEE}"/>
          </ac:picMkLst>
        </pc:picChg>
        <pc:picChg chg="add del mod">
          <ac:chgData name="Shrikesh Pattni" userId="bf408247-aaeb-4ed8-8c77-e60b3cacb53d" providerId="ADAL" clId="{79B6C1C7-61FB-4892-8734-82FF29897E3D}" dt="2022-08-15T18:37:20.228" v="604" actId="478"/>
          <ac:picMkLst>
            <pc:docMk/>
            <pc:sldMk cId="0" sldId="268"/>
            <ac:picMk id="1030" creationId="{ECC9253A-54E8-D316-02AA-0FAD8ED46D36}"/>
          </ac:picMkLst>
        </pc:picChg>
        <pc:picChg chg="add del mod">
          <ac:chgData name="Shrikesh Pattni" userId="bf408247-aaeb-4ed8-8c77-e60b3cacb53d" providerId="ADAL" clId="{79B6C1C7-61FB-4892-8734-82FF29897E3D}" dt="2022-08-15T18:37:20.228" v="604" actId="478"/>
          <ac:picMkLst>
            <pc:docMk/>
            <pc:sldMk cId="0" sldId="268"/>
            <ac:picMk id="1032" creationId="{FC52A109-D855-5206-25B7-B12C542F2308}"/>
          </ac:picMkLst>
        </pc:picChg>
        <pc:picChg chg="add mod">
          <ac:chgData name="Shrikesh Pattni" userId="bf408247-aaeb-4ed8-8c77-e60b3cacb53d" providerId="ADAL" clId="{79B6C1C7-61FB-4892-8734-82FF29897E3D}" dt="2022-08-16T11:58:26.405" v="1213" actId="1076"/>
          <ac:picMkLst>
            <pc:docMk/>
            <pc:sldMk cId="0" sldId="268"/>
            <ac:picMk id="1034" creationId="{513FE49C-7C2B-EF8E-F3DC-7634A08CDFE7}"/>
          </ac:picMkLst>
        </pc:picChg>
        <pc:picChg chg="add mod">
          <ac:chgData name="Shrikesh Pattni" userId="bf408247-aaeb-4ed8-8c77-e60b3cacb53d" providerId="ADAL" clId="{79B6C1C7-61FB-4892-8734-82FF29897E3D}" dt="2022-08-16T11:58:26.405" v="1213" actId="1076"/>
          <ac:picMkLst>
            <pc:docMk/>
            <pc:sldMk cId="0" sldId="268"/>
            <ac:picMk id="1036" creationId="{E1CAE80A-5551-F9EF-820A-5F92573677A2}"/>
          </ac:picMkLst>
        </pc:picChg>
        <pc:picChg chg="add mod">
          <ac:chgData name="Shrikesh Pattni" userId="bf408247-aaeb-4ed8-8c77-e60b3cacb53d" providerId="ADAL" clId="{79B6C1C7-61FB-4892-8734-82FF29897E3D}" dt="2022-08-16T11:58:26.405" v="1213" actId="1076"/>
          <ac:picMkLst>
            <pc:docMk/>
            <pc:sldMk cId="0" sldId="268"/>
            <ac:picMk id="1038" creationId="{05D22B44-1DEF-C7DE-F5B3-E17F2D48F9B3}"/>
          </ac:picMkLst>
        </pc:picChg>
        <pc:cxnChg chg="mod topLvl">
          <ac:chgData name="Shrikesh Pattni" userId="bf408247-aaeb-4ed8-8c77-e60b3cacb53d" providerId="ADAL" clId="{79B6C1C7-61FB-4892-8734-82FF29897E3D}" dt="2022-08-16T11:58:26.405" v="1213" actId="1076"/>
          <ac:cxnSpMkLst>
            <pc:docMk/>
            <pc:sldMk cId="0" sldId="268"/>
            <ac:cxnSpMk id="27" creationId="{CCC591B4-38A2-C04D-2E74-29C1FA50E3E8}"/>
          </ac:cxnSpMkLst>
        </pc:cxnChg>
        <pc:cxnChg chg="mod">
          <ac:chgData name="Shrikesh Pattni" userId="bf408247-aaeb-4ed8-8c77-e60b3cacb53d" providerId="ADAL" clId="{79B6C1C7-61FB-4892-8734-82FF29897E3D}" dt="2022-08-16T11:58:26.405" v="1213" actId="1076"/>
          <ac:cxnSpMkLst>
            <pc:docMk/>
            <pc:sldMk cId="0" sldId="268"/>
            <ac:cxnSpMk id="30" creationId="{B232942D-F8BC-C720-DEE4-C6B1142AEAC6}"/>
          </ac:cxnSpMkLst>
        </pc:cxnChg>
        <pc:cxnChg chg="mod">
          <ac:chgData name="Shrikesh Pattni" userId="bf408247-aaeb-4ed8-8c77-e60b3cacb53d" providerId="ADAL" clId="{79B6C1C7-61FB-4892-8734-82FF29897E3D}" dt="2022-08-16T11:58:35.388" v="1215" actId="692"/>
          <ac:cxnSpMkLst>
            <pc:docMk/>
            <pc:sldMk cId="0" sldId="268"/>
            <ac:cxnSpMk id="34" creationId="{0DB8C456-6F95-7A8D-DB0A-9D3B41E1EB2C}"/>
          </ac:cxnSpMkLst>
        </pc:cxnChg>
        <pc:cxnChg chg="mod">
          <ac:chgData name="Shrikesh Pattni" userId="bf408247-aaeb-4ed8-8c77-e60b3cacb53d" providerId="ADAL" clId="{79B6C1C7-61FB-4892-8734-82FF29897E3D}" dt="2022-08-16T11:58:26.405" v="1213" actId="1076"/>
          <ac:cxnSpMkLst>
            <pc:docMk/>
            <pc:sldMk cId="0" sldId="268"/>
            <ac:cxnSpMk id="37" creationId="{9D881065-3446-C4EA-4C2D-9AA00ABA4403}"/>
          </ac:cxnSpMkLst>
        </pc:cxnChg>
        <pc:cxnChg chg="mod">
          <ac:chgData name="Shrikesh Pattni" userId="bf408247-aaeb-4ed8-8c77-e60b3cacb53d" providerId="ADAL" clId="{79B6C1C7-61FB-4892-8734-82FF29897E3D}" dt="2022-08-16T11:58:26.405" v="1213" actId="1076"/>
          <ac:cxnSpMkLst>
            <pc:docMk/>
            <pc:sldMk cId="0" sldId="268"/>
            <ac:cxnSpMk id="43" creationId="{05ACEB62-B6B8-26E2-AC2E-03E116B3C662}"/>
          </ac:cxnSpMkLst>
        </pc:cxnChg>
        <pc:cxnChg chg="del mod">
          <ac:chgData name="Shrikesh Pattni" userId="bf408247-aaeb-4ed8-8c77-e60b3cacb53d" providerId="ADAL" clId="{79B6C1C7-61FB-4892-8734-82FF29897E3D}" dt="2022-08-15T18:18:58.855" v="73" actId="478"/>
          <ac:cxnSpMkLst>
            <pc:docMk/>
            <pc:sldMk cId="0" sldId="268"/>
            <ac:cxnSpMk id="50" creationId="{2E0C98EB-B729-8DE8-35CA-A0AED2B83297}"/>
          </ac:cxnSpMkLst>
        </pc:cxnChg>
        <pc:cxnChg chg="del">
          <ac:chgData name="Shrikesh Pattni" userId="bf408247-aaeb-4ed8-8c77-e60b3cacb53d" providerId="ADAL" clId="{79B6C1C7-61FB-4892-8734-82FF29897E3D}" dt="2022-08-15T18:19:00.871" v="75" actId="478"/>
          <ac:cxnSpMkLst>
            <pc:docMk/>
            <pc:sldMk cId="0" sldId="268"/>
            <ac:cxnSpMk id="51" creationId="{69FE3A51-2897-A801-2926-38091CEBA9C9}"/>
          </ac:cxnSpMkLst>
        </pc:cxnChg>
        <pc:cxnChg chg="del">
          <ac:chgData name="Shrikesh Pattni" userId="bf408247-aaeb-4ed8-8c77-e60b3cacb53d" providerId="ADAL" clId="{79B6C1C7-61FB-4892-8734-82FF29897E3D}" dt="2022-08-15T18:18:59.872" v="74" actId="478"/>
          <ac:cxnSpMkLst>
            <pc:docMk/>
            <pc:sldMk cId="0" sldId="268"/>
            <ac:cxnSpMk id="52" creationId="{9DA39A33-4493-4555-52EA-739D38E5837B}"/>
          </ac:cxnSpMkLst>
        </pc:cxnChg>
        <pc:cxnChg chg="del">
          <ac:chgData name="Shrikesh Pattni" userId="bf408247-aaeb-4ed8-8c77-e60b3cacb53d" providerId="ADAL" clId="{79B6C1C7-61FB-4892-8734-82FF29897E3D}" dt="2022-08-15T18:19:02.160" v="76" actId="478"/>
          <ac:cxnSpMkLst>
            <pc:docMk/>
            <pc:sldMk cId="0" sldId="268"/>
            <ac:cxnSpMk id="53" creationId="{8040A0A8-9CCD-C4C1-58AE-B1DF5940D7D5}"/>
          </ac:cxnSpMkLst>
        </pc:cxnChg>
        <pc:cxnChg chg="mod">
          <ac:chgData name="Shrikesh Pattni" userId="bf408247-aaeb-4ed8-8c77-e60b3cacb53d" providerId="ADAL" clId="{79B6C1C7-61FB-4892-8734-82FF29897E3D}" dt="2022-08-16T11:58:26.405" v="1213" actId="1076"/>
          <ac:cxnSpMkLst>
            <pc:docMk/>
            <pc:sldMk cId="0" sldId="268"/>
            <ac:cxnSpMk id="54" creationId="{0CD318E6-0AA1-9D5D-1916-C3C915659155}"/>
          </ac:cxnSpMkLst>
        </pc:cxnChg>
        <pc:cxnChg chg="mod">
          <ac:chgData name="Shrikesh Pattni" userId="bf408247-aaeb-4ed8-8c77-e60b3cacb53d" providerId="ADAL" clId="{79B6C1C7-61FB-4892-8734-82FF29897E3D}" dt="2022-08-16T11:58:26.405" v="1213" actId="1076"/>
          <ac:cxnSpMkLst>
            <pc:docMk/>
            <pc:sldMk cId="0" sldId="268"/>
            <ac:cxnSpMk id="59" creationId="{034C3C4D-EA93-3361-EB58-66292D5EC55E}"/>
          </ac:cxnSpMkLst>
        </pc:cxnChg>
        <pc:cxnChg chg="mod">
          <ac:chgData name="Shrikesh Pattni" userId="bf408247-aaeb-4ed8-8c77-e60b3cacb53d" providerId="ADAL" clId="{79B6C1C7-61FB-4892-8734-82FF29897E3D}" dt="2022-08-16T11:58:26.405" v="1213" actId="1076"/>
          <ac:cxnSpMkLst>
            <pc:docMk/>
            <pc:sldMk cId="0" sldId="268"/>
            <ac:cxnSpMk id="63" creationId="{A2705F31-C67A-DAFB-DCD7-855B08006CA0}"/>
          </ac:cxnSpMkLst>
        </pc:cxnChg>
        <pc:cxnChg chg="mod">
          <ac:chgData name="Shrikesh Pattni" userId="bf408247-aaeb-4ed8-8c77-e60b3cacb53d" providerId="ADAL" clId="{79B6C1C7-61FB-4892-8734-82FF29897E3D}" dt="2022-08-16T11:58:26.405" v="1213" actId="1076"/>
          <ac:cxnSpMkLst>
            <pc:docMk/>
            <pc:sldMk cId="0" sldId="268"/>
            <ac:cxnSpMk id="67" creationId="{E9838EAB-CC00-F4FF-43A5-164AA27C3F7C}"/>
          </ac:cxnSpMkLst>
        </pc:cxnChg>
        <pc:cxnChg chg="mod">
          <ac:chgData name="Shrikesh Pattni" userId="bf408247-aaeb-4ed8-8c77-e60b3cacb53d" providerId="ADAL" clId="{79B6C1C7-61FB-4892-8734-82FF29897E3D}" dt="2022-08-16T11:58:26.405" v="1213" actId="1076"/>
          <ac:cxnSpMkLst>
            <pc:docMk/>
            <pc:sldMk cId="0" sldId="268"/>
            <ac:cxnSpMk id="70" creationId="{478FAF20-88FF-FA39-4D47-CB568476D852}"/>
          </ac:cxnSpMkLst>
        </pc:cxnChg>
      </pc:sldChg>
      <pc:sldChg chg="modSp mod">
        <pc:chgData name="Shrikesh Pattni" userId="bf408247-aaeb-4ed8-8c77-e60b3cacb53d" providerId="ADAL" clId="{79B6C1C7-61FB-4892-8734-82FF29897E3D}" dt="2022-08-15T18:18:13.156" v="51" actId="14100"/>
        <pc:sldMkLst>
          <pc:docMk/>
          <pc:sldMk cId="2806228064" sldId="274"/>
        </pc:sldMkLst>
        <pc:spChg chg="mod">
          <ac:chgData name="Shrikesh Pattni" userId="bf408247-aaeb-4ed8-8c77-e60b3cacb53d" providerId="ADAL" clId="{79B6C1C7-61FB-4892-8734-82FF29897E3D}" dt="2022-08-15T18:18:13.156" v="51" actId="14100"/>
          <ac:spMkLst>
            <pc:docMk/>
            <pc:sldMk cId="2806228064" sldId="274"/>
            <ac:spMk id="21" creationId="{9A4F858A-8C71-C49B-E8B3-DA77AA780CD8}"/>
          </ac:spMkLst>
        </pc:spChg>
      </pc:sldChg>
      <pc:sldChg chg="del">
        <pc:chgData name="Shrikesh Pattni" userId="bf408247-aaeb-4ed8-8c77-e60b3cacb53d" providerId="ADAL" clId="{79B6C1C7-61FB-4892-8734-82FF29897E3D}" dt="2022-08-15T18:18:43.111" v="53" actId="47"/>
        <pc:sldMkLst>
          <pc:docMk/>
          <pc:sldMk cId="336632233" sldId="275"/>
        </pc:sldMkLst>
      </pc:sldChg>
      <pc:sldChg chg="addSp delSp modSp new mod setBg">
        <pc:chgData name="Shrikesh Pattni" userId="bf408247-aaeb-4ed8-8c77-e60b3cacb53d" providerId="ADAL" clId="{79B6C1C7-61FB-4892-8734-82FF29897E3D}" dt="2022-08-16T12:16:28.832" v="1238" actId="1036"/>
        <pc:sldMkLst>
          <pc:docMk/>
          <pc:sldMk cId="2413529566" sldId="275"/>
        </pc:sldMkLst>
        <pc:spChg chg="add mod">
          <ac:chgData name="Shrikesh Pattni" userId="bf408247-aaeb-4ed8-8c77-e60b3cacb53d" providerId="ADAL" clId="{79B6C1C7-61FB-4892-8734-82FF29897E3D}" dt="2022-08-16T12:16:28.832" v="1238" actId="1036"/>
          <ac:spMkLst>
            <pc:docMk/>
            <pc:sldMk cId="2413529566" sldId="275"/>
            <ac:spMk id="2" creationId="{3102E057-D526-AE1B-76F9-9F03C43D09A5}"/>
          </ac:spMkLst>
        </pc:spChg>
        <pc:spChg chg="del">
          <ac:chgData name="Shrikesh Pattni" userId="bf408247-aaeb-4ed8-8c77-e60b3cacb53d" providerId="ADAL" clId="{79B6C1C7-61FB-4892-8734-82FF29897E3D}" dt="2022-08-15T21:09:24.400" v="766" actId="478"/>
          <ac:spMkLst>
            <pc:docMk/>
            <pc:sldMk cId="2413529566" sldId="275"/>
            <ac:spMk id="2" creationId="{F91EC235-2CEB-D43A-425D-625023A75734}"/>
          </ac:spMkLst>
        </pc:spChg>
        <pc:spChg chg="del">
          <ac:chgData name="Shrikesh Pattni" userId="bf408247-aaeb-4ed8-8c77-e60b3cacb53d" providerId="ADAL" clId="{79B6C1C7-61FB-4892-8734-82FF29897E3D}" dt="2022-08-15T21:09:25.395" v="767" actId="478"/>
          <ac:spMkLst>
            <pc:docMk/>
            <pc:sldMk cId="2413529566" sldId="275"/>
            <ac:spMk id="3" creationId="{5E38CDEA-E14A-B35C-FCB2-4A0DEED79D39}"/>
          </ac:spMkLst>
        </pc:spChg>
        <pc:spChg chg="add del mod">
          <ac:chgData name="Shrikesh Pattni" userId="bf408247-aaeb-4ed8-8c77-e60b3cacb53d" providerId="ADAL" clId="{79B6C1C7-61FB-4892-8734-82FF29897E3D}" dt="2022-08-15T22:14:02.890" v="791" actId="478"/>
          <ac:spMkLst>
            <pc:docMk/>
            <pc:sldMk cId="2413529566" sldId="275"/>
            <ac:spMk id="4" creationId="{C51DDB35-50BB-A58F-475C-15925CA21F58}"/>
          </ac:spMkLst>
        </pc:spChg>
        <pc:picChg chg="add del mod">
          <ac:chgData name="Shrikesh Pattni" userId="bf408247-aaeb-4ed8-8c77-e60b3cacb53d" providerId="ADAL" clId="{79B6C1C7-61FB-4892-8734-82FF29897E3D}" dt="2022-08-15T22:14:02.890" v="791" actId="478"/>
          <ac:picMkLst>
            <pc:docMk/>
            <pc:sldMk cId="2413529566" sldId="275"/>
            <ac:picMk id="5" creationId="{74F62656-C03B-C777-A5C6-4F2A0A1B8C6F}"/>
          </ac:picMkLst>
        </pc:picChg>
        <pc:picChg chg="add del mod">
          <ac:chgData name="Shrikesh Pattni" userId="bf408247-aaeb-4ed8-8c77-e60b3cacb53d" providerId="ADAL" clId="{79B6C1C7-61FB-4892-8734-82FF29897E3D}" dt="2022-08-16T12:04:45.164" v="1233" actId="1076"/>
          <ac:picMkLst>
            <pc:docMk/>
            <pc:sldMk cId="2413529566" sldId="275"/>
            <ac:picMk id="7" creationId="{4FBF96E1-DEB9-41AB-759E-46DAE50A199A}"/>
          </ac:picMkLst>
        </pc:picChg>
      </pc:sldChg>
      <pc:sldChg chg="del">
        <pc:chgData name="Shrikesh Pattni" userId="bf408247-aaeb-4ed8-8c77-e60b3cacb53d" providerId="ADAL" clId="{79B6C1C7-61FB-4892-8734-82FF29897E3D}" dt="2022-08-15T18:18:37.191" v="52" actId="47"/>
        <pc:sldMkLst>
          <pc:docMk/>
          <pc:sldMk cId="3016916501" sldId="276"/>
        </pc:sldMkLst>
      </pc:sldChg>
      <pc:sldChg chg="del">
        <pc:chgData name="Shrikesh Pattni" userId="bf408247-aaeb-4ed8-8c77-e60b3cacb53d" providerId="ADAL" clId="{79B6C1C7-61FB-4892-8734-82FF29897E3D}" dt="2022-08-15T18:18:43.111" v="53" actId="47"/>
        <pc:sldMkLst>
          <pc:docMk/>
          <pc:sldMk cId="1344766686" sldId="277"/>
        </pc:sldMkLst>
      </pc:sldChg>
      <pc:sldChg chg="del">
        <pc:chgData name="Shrikesh Pattni" userId="bf408247-aaeb-4ed8-8c77-e60b3cacb53d" providerId="ADAL" clId="{79B6C1C7-61FB-4892-8734-82FF29897E3D}" dt="2022-08-15T18:18:43.111" v="53" actId="47"/>
        <pc:sldMkLst>
          <pc:docMk/>
          <pc:sldMk cId="1620340258" sldId="278"/>
        </pc:sldMkLst>
      </pc:sldChg>
      <pc:sldChg chg="del">
        <pc:chgData name="Shrikesh Pattni" userId="bf408247-aaeb-4ed8-8c77-e60b3cacb53d" providerId="ADAL" clId="{79B6C1C7-61FB-4892-8734-82FF29897E3D}" dt="2022-08-15T18:18:43.111" v="53" actId="47"/>
        <pc:sldMkLst>
          <pc:docMk/>
          <pc:sldMk cId="2681880286" sldId="279"/>
        </pc:sldMkLst>
      </pc:sldChg>
      <pc:sldChg chg="del">
        <pc:chgData name="Shrikesh Pattni" userId="bf408247-aaeb-4ed8-8c77-e60b3cacb53d" providerId="ADAL" clId="{79B6C1C7-61FB-4892-8734-82FF29897E3D}" dt="2022-08-15T18:18:43.111" v="53" actId="47"/>
        <pc:sldMkLst>
          <pc:docMk/>
          <pc:sldMk cId="2616859845" sldId="281"/>
        </pc:sldMkLst>
      </pc:sldChg>
      <pc:sldChg chg="del">
        <pc:chgData name="Shrikesh Pattni" userId="bf408247-aaeb-4ed8-8c77-e60b3cacb53d" providerId="ADAL" clId="{79B6C1C7-61FB-4892-8734-82FF29897E3D}" dt="2022-08-15T18:18:43.111" v="53" actId="47"/>
        <pc:sldMkLst>
          <pc:docMk/>
          <pc:sldMk cId="233867353" sldId="282"/>
        </pc:sldMkLst>
      </pc:sldChg>
      <pc:sldChg chg="del">
        <pc:chgData name="Shrikesh Pattni" userId="bf408247-aaeb-4ed8-8c77-e60b3cacb53d" providerId="ADAL" clId="{79B6C1C7-61FB-4892-8734-82FF29897E3D}" dt="2022-08-15T18:18:43.111" v="53" actId="47"/>
        <pc:sldMkLst>
          <pc:docMk/>
          <pc:sldMk cId="2404440709" sldId="283"/>
        </pc:sldMkLst>
      </pc:sldChg>
      <pc:sldChg chg="del">
        <pc:chgData name="Shrikesh Pattni" userId="bf408247-aaeb-4ed8-8c77-e60b3cacb53d" providerId="ADAL" clId="{79B6C1C7-61FB-4892-8734-82FF29897E3D}" dt="2022-08-15T18:18:43.111" v="53" actId="47"/>
        <pc:sldMkLst>
          <pc:docMk/>
          <pc:sldMk cId="1463495319" sldId="287"/>
        </pc:sldMkLst>
      </pc:sldChg>
      <pc:sldChg chg="del">
        <pc:chgData name="Shrikesh Pattni" userId="bf408247-aaeb-4ed8-8c77-e60b3cacb53d" providerId="ADAL" clId="{79B6C1C7-61FB-4892-8734-82FF29897E3D}" dt="2022-08-15T18:18:43.111" v="53" actId="47"/>
        <pc:sldMkLst>
          <pc:docMk/>
          <pc:sldMk cId="2917460576" sldId="288"/>
        </pc:sldMkLst>
      </pc:sldChg>
      <pc:sldChg chg="del">
        <pc:chgData name="Shrikesh Pattni" userId="bf408247-aaeb-4ed8-8c77-e60b3cacb53d" providerId="ADAL" clId="{79B6C1C7-61FB-4892-8734-82FF29897E3D}" dt="2022-08-15T18:18:43.111" v="53" actId="47"/>
        <pc:sldMkLst>
          <pc:docMk/>
          <pc:sldMk cId="3021195541" sldId="289"/>
        </pc:sldMkLst>
      </pc:sldChg>
      <pc:sldChg chg="del">
        <pc:chgData name="Shrikesh Pattni" userId="bf408247-aaeb-4ed8-8c77-e60b3cacb53d" providerId="ADAL" clId="{79B6C1C7-61FB-4892-8734-82FF29897E3D}" dt="2022-08-15T18:18:37.191" v="52" actId="47"/>
        <pc:sldMkLst>
          <pc:docMk/>
          <pc:sldMk cId="3555222877" sldId="290"/>
        </pc:sldMkLst>
      </pc:sldChg>
      <pc:sldChg chg="del">
        <pc:chgData name="Shrikesh Pattni" userId="bf408247-aaeb-4ed8-8c77-e60b3cacb53d" providerId="ADAL" clId="{79B6C1C7-61FB-4892-8734-82FF29897E3D}" dt="2022-08-15T18:18:43.111" v="53" actId="47"/>
        <pc:sldMkLst>
          <pc:docMk/>
          <pc:sldMk cId="1181445034" sldId="291"/>
        </pc:sldMkLst>
      </pc:sldChg>
    </pc:docChg>
  </pc:docChgLst>
  <pc:docChgLst>
    <pc:chgData name="Shrikesh Pattni" userId="bf408247-aaeb-4ed8-8c77-e60b3cacb53d" providerId="ADAL" clId="{F103B515-22FB-4EA4-BD40-634C80444944}"/>
    <pc:docChg chg="modSld">
      <pc:chgData name="Shrikesh Pattni" userId="bf408247-aaeb-4ed8-8c77-e60b3cacb53d" providerId="ADAL" clId="{F103B515-22FB-4EA4-BD40-634C80444944}" dt="2022-04-17T13:58:38.328" v="12" actId="1076"/>
      <pc:docMkLst>
        <pc:docMk/>
      </pc:docMkLst>
      <pc:sldChg chg="modSp mod">
        <pc:chgData name="Shrikesh Pattni" userId="bf408247-aaeb-4ed8-8c77-e60b3cacb53d" providerId="ADAL" clId="{F103B515-22FB-4EA4-BD40-634C80444944}" dt="2022-04-14T20:35:18.794" v="10" actId="1076"/>
        <pc:sldMkLst>
          <pc:docMk/>
          <pc:sldMk cId="0" sldId="256"/>
        </pc:sldMkLst>
        <pc:picChg chg="mod">
          <ac:chgData name="Shrikesh Pattni" userId="bf408247-aaeb-4ed8-8c77-e60b3cacb53d" providerId="ADAL" clId="{F103B515-22FB-4EA4-BD40-634C80444944}" dt="2022-04-14T20:35:18.794" v="10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7T13:58:12.740" v="11" actId="1076"/>
        <pc:sldMkLst>
          <pc:docMk/>
          <pc:sldMk cId="0" sldId="258"/>
        </pc:sldMkLst>
        <pc:picChg chg="mod">
          <ac:chgData name="Shrikesh Pattni" userId="bf408247-aaeb-4ed8-8c77-e60b3cacb53d" providerId="ADAL" clId="{F103B515-22FB-4EA4-BD40-634C80444944}" dt="2022-04-17T13:58:12.740" v="11" actId="1076"/>
          <ac:picMkLst>
            <pc:docMk/>
            <pc:sldMk cId="0" sldId="258"/>
            <ac:picMk id="5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4T20:31:47.096" v="9" actId="1076"/>
        <pc:sldMkLst>
          <pc:docMk/>
          <pc:sldMk cId="0" sldId="259"/>
        </pc:sldMkLst>
        <pc:grpChg chg="mod">
          <ac:chgData name="Shrikesh Pattni" userId="bf408247-aaeb-4ed8-8c77-e60b3cacb53d" providerId="ADAL" clId="{F103B515-22FB-4EA4-BD40-634C80444944}" dt="2022-04-14T20:31:47.096" v="9" actId="1076"/>
          <ac:grpSpMkLst>
            <pc:docMk/>
            <pc:sldMk cId="0" sldId="259"/>
            <ac:grpSpMk id="28" creationId="{00000000-0000-0000-0000-000000000000}"/>
          </ac:grpSpMkLst>
        </pc:grpChg>
        <pc:picChg chg="mod">
          <ac:chgData name="Shrikesh Pattni" userId="bf408247-aaeb-4ed8-8c77-e60b3cacb53d" providerId="ADAL" clId="{F103B515-22FB-4EA4-BD40-634C80444944}" dt="2022-04-14T20:31:46.065" v="8" actId="1076"/>
          <ac:picMkLst>
            <pc:docMk/>
            <pc:sldMk cId="0" sldId="259"/>
            <ac:picMk id="27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7T13:58:38.328" v="12" actId="1076"/>
        <pc:sldMkLst>
          <pc:docMk/>
          <pc:sldMk cId="0" sldId="265"/>
        </pc:sldMkLst>
        <pc:picChg chg="mod">
          <ac:chgData name="Shrikesh Pattni" userId="bf408247-aaeb-4ed8-8c77-e60b3cacb53d" providerId="ADAL" clId="{F103B515-22FB-4EA4-BD40-634C80444944}" dt="2022-04-17T13:58:38.328" v="12" actId="1076"/>
          <ac:picMkLst>
            <pc:docMk/>
            <pc:sldMk cId="0" sldId="265"/>
            <ac:picMk id="2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2-24T13:00:07.022" v="6" actId="1038"/>
        <pc:sldMkLst>
          <pc:docMk/>
          <pc:sldMk cId="0" sldId="268"/>
        </pc:sldMkLst>
        <pc:grpChg chg="mod">
          <ac:chgData name="Shrikesh Pattni" userId="bf408247-aaeb-4ed8-8c77-e60b3cacb53d" providerId="ADAL" clId="{F103B515-22FB-4EA4-BD40-634C80444944}" dt="2022-02-24T13:00:07.022" v="6" actId="1038"/>
          <ac:grpSpMkLst>
            <pc:docMk/>
            <pc:sldMk cId="0" sldId="268"/>
            <ac:grpSpMk id="3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50E2B-67B1-454B-8F7D-524CD38B0653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64C9-72A4-452F-81AD-E122513DA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19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64C9-72A4-452F-81AD-E122513DA6F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32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64C9-72A4-452F-81AD-E122513DA6F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81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53548"/>
            <a:ext cx="18288000" cy="4187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21" name="TextBox 10">
            <a:extLst>
              <a:ext uri="{FF2B5EF4-FFF2-40B4-BE49-F238E27FC236}">
                <a16:creationId xmlns:a16="http://schemas.microsoft.com/office/drawing/2014/main" id="{9A4F858A-8C71-C49B-E8B3-DA77AA780CD8}"/>
              </a:ext>
            </a:extLst>
          </p:cNvPr>
          <p:cNvSpPr txBox="1"/>
          <p:nvPr/>
        </p:nvSpPr>
        <p:spPr>
          <a:xfrm>
            <a:off x="609599" y="4553107"/>
            <a:ext cx="16770957" cy="38484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dirty="0">
                <a:solidFill>
                  <a:schemeClr val="bg1"/>
                </a:solidFill>
                <a:latin typeface="Libre Baskerville"/>
              </a:rPr>
              <a:t>Power BI </a:t>
            </a:r>
          </a:p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dirty="0">
                <a:solidFill>
                  <a:schemeClr val="bg1"/>
                </a:solidFill>
                <a:latin typeface="Libre Baskerville"/>
              </a:rPr>
              <a:t>Azure Synapse DMV’s Analysis</a:t>
            </a:r>
          </a:p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endParaRPr lang="en-US" sz="7500" u="none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AF531BB9-DA7E-F7D6-3CDB-C953E63EFCD6}"/>
              </a:ext>
            </a:extLst>
          </p:cNvPr>
          <p:cNvSpPr txBox="1"/>
          <p:nvPr/>
        </p:nvSpPr>
        <p:spPr>
          <a:xfrm>
            <a:off x="34834" y="9549619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Created: 13/08/2022</a:t>
            </a:r>
          </a:p>
        </p:txBody>
      </p:sp>
    </p:spTree>
    <p:extLst>
      <p:ext uri="{BB962C8B-B14F-4D97-AF65-F5344CB8AC3E}">
        <p14:creationId xmlns:p14="http://schemas.microsoft.com/office/powerpoint/2010/main" val="280622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>
            <a:extLst>
              <a:ext uri="{FF2B5EF4-FFF2-40B4-BE49-F238E27FC236}">
                <a16:creationId xmlns:a16="http://schemas.microsoft.com/office/drawing/2014/main" id="{FCA55498-5880-9CCE-6FCD-F2F5F648FF34}"/>
              </a:ext>
            </a:extLst>
          </p:cNvPr>
          <p:cNvSpPr/>
          <p:nvPr/>
        </p:nvSpPr>
        <p:spPr>
          <a:xfrm>
            <a:off x="0" y="-1419"/>
            <a:ext cx="18282419" cy="5382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/>
          <a:p>
            <a:pPr algn="ctr"/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Use Case: Scenarios</a:t>
            </a:r>
          </a:p>
        </p:txBody>
      </p:sp>
      <p:sp>
        <p:nvSpPr>
          <p:cNvPr id="60" name="TextBox 3">
            <a:extLst>
              <a:ext uri="{FF2B5EF4-FFF2-40B4-BE49-F238E27FC236}">
                <a16:creationId xmlns:a16="http://schemas.microsoft.com/office/drawing/2014/main" id="{54C9CC5C-6F7D-BB5F-2CA1-35CEA54BEEF3}"/>
              </a:ext>
            </a:extLst>
          </p:cNvPr>
          <p:cNvSpPr txBox="1"/>
          <p:nvPr/>
        </p:nvSpPr>
        <p:spPr>
          <a:xfrm>
            <a:off x="16840200" y="9567037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b="1" dirty="0">
                <a:solidFill>
                  <a:srgbClr val="000000"/>
                </a:solidFill>
                <a:latin typeface="Open Sauce SemiBold"/>
              </a:rPr>
              <a:t>Shrikesh Pattni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973EB9-BD82-3FF2-996F-973BA0910FDA}"/>
              </a:ext>
            </a:extLst>
          </p:cNvPr>
          <p:cNvGrpSpPr/>
          <p:nvPr/>
        </p:nvGrpSpPr>
        <p:grpSpPr>
          <a:xfrm flipH="1">
            <a:off x="13129682" y="804037"/>
            <a:ext cx="5246215" cy="8686800"/>
            <a:chOff x="-48857" y="883971"/>
            <a:chExt cx="2916082" cy="579282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F786AFC-9E0D-217D-C03D-ED00ABB54A4C}"/>
                </a:ext>
              </a:extLst>
            </p:cNvPr>
            <p:cNvGrpSpPr/>
            <p:nvPr/>
          </p:nvGrpSpPr>
          <p:grpSpPr>
            <a:xfrm>
              <a:off x="0" y="883971"/>
              <a:ext cx="2867225" cy="5792825"/>
              <a:chOff x="0" y="883971"/>
              <a:chExt cx="2867225" cy="57928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8E52F864-5CA9-9137-6469-ECE8FF17F4E0}"/>
                  </a:ext>
                </a:extLst>
              </p:cNvPr>
              <p:cNvGrpSpPr/>
              <p:nvPr/>
            </p:nvGrpSpPr>
            <p:grpSpPr>
              <a:xfrm rot="10800000" flipV="1">
                <a:off x="3102" y="1518316"/>
                <a:ext cx="2273900" cy="4524136"/>
                <a:chOff x="3024189" y="1944689"/>
                <a:chExt cx="1525588" cy="3035300"/>
              </a:xfrm>
            </p:grpSpPr>
            <p:sp>
              <p:nvSpPr>
                <p:cNvPr id="112" name="Freeform 15">
                  <a:extLst>
                    <a:ext uri="{FF2B5EF4-FFF2-40B4-BE49-F238E27FC236}">
                      <a16:creationId xmlns:a16="http://schemas.microsoft.com/office/drawing/2014/main" id="{06E495BB-999C-F0B6-D237-930AEF99D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7289" y="4070351"/>
                  <a:ext cx="852488" cy="909638"/>
                </a:xfrm>
                <a:custGeom>
                  <a:avLst/>
                  <a:gdLst>
                    <a:gd name="T0" fmla="*/ 0 w 4475"/>
                    <a:gd name="T1" fmla="*/ 3326 h 4780"/>
                    <a:gd name="T2" fmla="*/ 4475 w 4475"/>
                    <a:gd name="T3" fmla="*/ 4780 h 4780"/>
                    <a:gd name="T4" fmla="*/ 4475 w 4475"/>
                    <a:gd name="T5" fmla="*/ 669 h 4780"/>
                    <a:gd name="T6" fmla="*/ 2416 w 4475"/>
                    <a:gd name="T7" fmla="*/ 0 h 4780"/>
                    <a:gd name="T8" fmla="*/ 0 w 4475"/>
                    <a:gd name="T9" fmla="*/ 3326 h 47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75" h="4780">
                      <a:moveTo>
                        <a:pt x="0" y="3326"/>
                      </a:moveTo>
                      <a:cubicBezTo>
                        <a:pt x="1301" y="4271"/>
                        <a:pt x="2867" y="4780"/>
                        <a:pt x="4475" y="4780"/>
                      </a:cubicBezTo>
                      <a:lnTo>
                        <a:pt x="4475" y="669"/>
                      </a:lnTo>
                      <a:cubicBezTo>
                        <a:pt x="3735" y="669"/>
                        <a:pt x="3015" y="435"/>
                        <a:pt x="2416" y="0"/>
                      </a:cubicBezTo>
                      <a:lnTo>
                        <a:pt x="0" y="3326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Freeform 17">
                  <a:extLst>
                    <a:ext uri="{FF2B5EF4-FFF2-40B4-BE49-F238E27FC236}">
                      <a16:creationId xmlns:a16="http://schemas.microsoft.com/office/drawing/2014/main" id="{946B686B-ADCF-8556-BA76-081F1854E5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3726" y="3711576"/>
                  <a:ext cx="987425" cy="965200"/>
                </a:xfrm>
                <a:custGeom>
                  <a:avLst/>
                  <a:gdLst>
                    <a:gd name="T0" fmla="*/ 0 w 5182"/>
                    <a:gd name="T1" fmla="*/ 1270 h 5077"/>
                    <a:gd name="T2" fmla="*/ 2766 w 5182"/>
                    <a:gd name="T3" fmla="*/ 5077 h 5077"/>
                    <a:gd name="T4" fmla="*/ 5182 w 5182"/>
                    <a:gd name="T5" fmla="*/ 1751 h 5077"/>
                    <a:gd name="T6" fmla="*/ 3910 w 5182"/>
                    <a:gd name="T7" fmla="*/ 0 h 5077"/>
                    <a:gd name="T8" fmla="*/ 0 w 5182"/>
                    <a:gd name="T9" fmla="*/ 1270 h 50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82" h="5077">
                      <a:moveTo>
                        <a:pt x="0" y="1270"/>
                      </a:moveTo>
                      <a:cubicBezTo>
                        <a:pt x="497" y="2799"/>
                        <a:pt x="1465" y="4132"/>
                        <a:pt x="2766" y="5077"/>
                      </a:cubicBezTo>
                      <a:lnTo>
                        <a:pt x="5182" y="1751"/>
                      </a:lnTo>
                      <a:cubicBezTo>
                        <a:pt x="4584" y="1316"/>
                        <a:pt x="4139" y="703"/>
                        <a:pt x="3910" y="0"/>
                      </a:cubicBezTo>
                      <a:lnTo>
                        <a:pt x="0" y="127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Freeform 19">
                  <a:extLst>
                    <a:ext uri="{FF2B5EF4-FFF2-40B4-BE49-F238E27FC236}">
                      <a16:creationId xmlns:a16="http://schemas.microsoft.com/office/drawing/2014/main" id="{A2E9E427-7930-9C8A-9332-D282159730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4189" y="3014664"/>
                  <a:ext cx="839788" cy="895350"/>
                </a:xfrm>
                <a:custGeom>
                  <a:avLst/>
                  <a:gdLst>
                    <a:gd name="T0" fmla="*/ 994 w 8813"/>
                    <a:gd name="T1" fmla="*/ 0 h 9410"/>
                    <a:gd name="T2" fmla="*/ 994 w 8813"/>
                    <a:gd name="T3" fmla="*/ 9410 h 9410"/>
                    <a:gd name="T4" fmla="*/ 8813 w 8813"/>
                    <a:gd name="T5" fmla="*/ 6869 h 9410"/>
                    <a:gd name="T6" fmla="*/ 8813 w 8813"/>
                    <a:gd name="T7" fmla="*/ 2540 h 9410"/>
                    <a:gd name="T8" fmla="*/ 994 w 8813"/>
                    <a:gd name="T9" fmla="*/ 0 h 9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13" h="9410">
                      <a:moveTo>
                        <a:pt x="994" y="0"/>
                      </a:moveTo>
                      <a:cubicBezTo>
                        <a:pt x="0" y="3058"/>
                        <a:pt x="0" y="6352"/>
                        <a:pt x="994" y="9410"/>
                      </a:cubicBezTo>
                      <a:lnTo>
                        <a:pt x="8813" y="6869"/>
                      </a:lnTo>
                      <a:cubicBezTo>
                        <a:pt x="8356" y="5462"/>
                        <a:pt x="8356" y="3947"/>
                        <a:pt x="8813" y="2540"/>
                      </a:cubicBezTo>
                      <a:lnTo>
                        <a:pt x="994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Freeform 21">
                  <a:extLst>
                    <a:ext uri="{FF2B5EF4-FFF2-40B4-BE49-F238E27FC236}">
                      <a16:creationId xmlns:a16="http://schemas.microsoft.com/office/drawing/2014/main" id="{D2B20A3B-3910-2880-E5D3-77AA4B5EBD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3726" y="2247901"/>
                  <a:ext cx="987425" cy="966788"/>
                </a:xfrm>
                <a:custGeom>
                  <a:avLst/>
                  <a:gdLst>
                    <a:gd name="T0" fmla="*/ 5531 w 10364"/>
                    <a:gd name="T1" fmla="*/ 0 h 10154"/>
                    <a:gd name="T2" fmla="*/ 0 w 10364"/>
                    <a:gd name="T3" fmla="*/ 7613 h 10154"/>
                    <a:gd name="T4" fmla="*/ 7820 w 10364"/>
                    <a:gd name="T5" fmla="*/ 10154 h 10154"/>
                    <a:gd name="T6" fmla="*/ 10364 w 10364"/>
                    <a:gd name="T7" fmla="*/ 6652 h 10154"/>
                    <a:gd name="T8" fmla="*/ 5531 w 10364"/>
                    <a:gd name="T9" fmla="*/ 0 h 10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64" h="10154">
                      <a:moveTo>
                        <a:pt x="5531" y="0"/>
                      </a:moveTo>
                      <a:cubicBezTo>
                        <a:pt x="2930" y="1890"/>
                        <a:pt x="994" y="4555"/>
                        <a:pt x="0" y="7613"/>
                      </a:cubicBezTo>
                      <a:lnTo>
                        <a:pt x="7820" y="10154"/>
                      </a:lnTo>
                      <a:cubicBezTo>
                        <a:pt x="8277" y="8747"/>
                        <a:pt x="9167" y="7521"/>
                        <a:pt x="10364" y="6652"/>
                      </a:cubicBezTo>
                      <a:lnTo>
                        <a:pt x="5531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Freeform 23">
                  <a:extLst>
                    <a:ext uri="{FF2B5EF4-FFF2-40B4-BE49-F238E27FC236}">
                      <a16:creationId xmlns:a16="http://schemas.microsoft.com/office/drawing/2014/main" id="{248B72D4-FBD7-C442-01CF-83BB05DFF6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7289" y="1944689"/>
                  <a:ext cx="852488" cy="909638"/>
                </a:xfrm>
                <a:custGeom>
                  <a:avLst/>
                  <a:gdLst>
                    <a:gd name="T0" fmla="*/ 8949 w 8949"/>
                    <a:gd name="T1" fmla="*/ 0 h 9559"/>
                    <a:gd name="T2" fmla="*/ 0 w 8949"/>
                    <a:gd name="T3" fmla="*/ 2908 h 9559"/>
                    <a:gd name="T4" fmla="*/ 4832 w 8949"/>
                    <a:gd name="T5" fmla="*/ 9559 h 9559"/>
                    <a:gd name="T6" fmla="*/ 8949 w 8949"/>
                    <a:gd name="T7" fmla="*/ 8222 h 9559"/>
                    <a:gd name="T8" fmla="*/ 8949 w 8949"/>
                    <a:gd name="T9" fmla="*/ 0 h 9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49" h="9559">
                      <a:moveTo>
                        <a:pt x="8949" y="0"/>
                      </a:moveTo>
                      <a:cubicBezTo>
                        <a:pt x="5734" y="0"/>
                        <a:pt x="2601" y="1018"/>
                        <a:pt x="0" y="2908"/>
                      </a:cubicBezTo>
                      <a:lnTo>
                        <a:pt x="4832" y="9559"/>
                      </a:lnTo>
                      <a:cubicBezTo>
                        <a:pt x="6029" y="8690"/>
                        <a:pt x="7470" y="8222"/>
                        <a:pt x="8949" y="8222"/>
                      </a:cubicBezTo>
                      <a:lnTo>
                        <a:pt x="8949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6" name="Freeform 30">
                <a:extLst>
                  <a:ext uri="{FF2B5EF4-FFF2-40B4-BE49-F238E27FC236}">
                    <a16:creationId xmlns:a16="http://schemas.microsoft.com/office/drawing/2014/main" id="{74051089-B730-BA97-A599-AC01FE7CE382}"/>
                  </a:ext>
                </a:extLst>
              </p:cNvPr>
              <p:cNvSpPr/>
              <p:nvPr/>
            </p:nvSpPr>
            <p:spPr>
              <a:xfrm rot="16200000" flipV="1">
                <a:off x="1677588" y="3452242"/>
                <a:ext cx="1722368" cy="656907"/>
              </a:xfrm>
              <a:custGeom>
                <a:avLst/>
                <a:gdLst>
                  <a:gd name="connsiteX0" fmla="*/ 996294 w 1991868"/>
                  <a:gd name="connsiteY0" fmla="*/ 0 h 759694"/>
                  <a:gd name="connsiteX1" fmla="*/ 1963090 w 1991868"/>
                  <a:gd name="connsiteY1" fmla="*/ 141590 h 759694"/>
                  <a:gd name="connsiteX2" fmla="*/ 1991868 w 1991868"/>
                  <a:gd name="connsiteY2" fmla="*/ 151772 h 759694"/>
                  <a:gd name="connsiteX3" fmla="*/ 1794422 w 1991868"/>
                  <a:gd name="connsiteY3" fmla="*/ 759447 h 759694"/>
                  <a:gd name="connsiteX4" fmla="*/ 1754851 w 1991868"/>
                  <a:gd name="connsiteY4" fmla="*/ 745925 h 759694"/>
                  <a:gd name="connsiteX5" fmla="*/ 996294 w 1991868"/>
                  <a:gd name="connsiteY5" fmla="*/ 638420 h 759694"/>
                  <a:gd name="connsiteX6" fmla="*/ 237737 w 1991868"/>
                  <a:gd name="connsiteY6" fmla="*/ 745925 h 759694"/>
                  <a:gd name="connsiteX7" fmla="*/ 197443 w 1991868"/>
                  <a:gd name="connsiteY7" fmla="*/ 759694 h 759694"/>
                  <a:gd name="connsiteX8" fmla="*/ 0 w 1991868"/>
                  <a:gd name="connsiteY8" fmla="*/ 152028 h 759694"/>
                  <a:gd name="connsiteX9" fmla="*/ 29499 w 1991868"/>
                  <a:gd name="connsiteY9" fmla="*/ 141590 h 759694"/>
                  <a:gd name="connsiteX10" fmla="*/ 996294 w 1991868"/>
                  <a:gd name="connsiteY10" fmla="*/ 0 h 759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1868" h="759694">
                    <a:moveTo>
                      <a:pt x="996294" y="0"/>
                    </a:moveTo>
                    <a:cubicBezTo>
                      <a:pt x="1332416" y="0"/>
                      <a:pt x="1656978" y="49494"/>
                      <a:pt x="1963090" y="141590"/>
                    </a:cubicBezTo>
                    <a:lnTo>
                      <a:pt x="1991868" y="151772"/>
                    </a:lnTo>
                    <a:lnTo>
                      <a:pt x="1794422" y="759447"/>
                    </a:lnTo>
                    <a:lnTo>
                      <a:pt x="1754851" y="745925"/>
                    </a:lnTo>
                    <a:cubicBezTo>
                      <a:pt x="1514132" y="675940"/>
                      <a:pt x="1259595" y="638420"/>
                      <a:pt x="996294" y="638420"/>
                    </a:cubicBezTo>
                    <a:cubicBezTo>
                      <a:pt x="732994" y="638420"/>
                      <a:pt x="478457" y="675940"/>
                      <a:pt x="237737" y="745925"/>
                    </a:cubicBezTo>
                    <a:lnTo>
                      <a:pt x="197443" y="759694"/>
                    </a:lnTo>
                    <a:lnTo>
                      <a:pt x="0" y="152028"/>
                    </a:lnTo>
                    <a:lnTo>
                      <a:pt x="29499" y="141590"/>
                    </a:lnTo>
                    <a:cubicBezTo>
                      <a:pt x="335611" y="49494"/>
                      <a:pt x="660173" y="0"/>
                      <a:pt x="996294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29">
                <a:extLst>
                  <a:ext uri="{FF2B5EF4-FFF2-40B4-BE49-F238E27FC236}">
                    <a16:creationId xmlns:a16="http://schemas.microsoft.com/office/drawing/2014/main" id="{8C17BDA3-CC00-F8DC-DC1F-3ACD2497609D}"/>
                  </a:ext>
                </a:extLst>
              </p:cNvPr>
              <p:cNvSpPr/>
              <p:nvPr/>
            </p:nvSpPr>
            <p:spPr>
              <a:xfrm rot="16200000" flipV="1">
                <a:off x="1262522" y="1574504"/>
                <a:ext cx="1565377" cy="1335513"/>
              </a:xfrm>
              <a:custGeom>
                <a:avLst/>
                <a:gdLst>
                  <a:gd name="connsiteX0" fmla="*/ 197179 w 1810313"/>
                  <a:gd name="connsiteY0" fmla="*/ 0 h 1544482"/>
                  <a:gd name="connsiteX1" fmla="*/ 392864 w 1810313"/>
                  <a:gd name="connsiteY1" fmla="*/ 69238 h 1544482"/>
                  <a:gd name="connsiteX2" fmla="*/ 1653305 w 1810313"/>
                  <a:gd name="connsiteY2" fmla="*/ 971892 h 1544482"/>
                  <a:gd name="connsiteX3" fmla="*/ 1810313 w 1810313"/>
                  <a:gd name="connsiteY3" fmla="*/ 1169864 h 1544482"/>
                  <a:gd name="connsiteX4" fmla="*/ 1294695 w 1810313"/>
                  <a:gd name="connsiteY4" fmla="*/ 1544482 h 1544482"/>
                  <a:gd name="connsiteX5" fmla="*/ 1280040 w 1810313"/>
                  <a:gd name="connsiteY5" fmla="*/ 1523474 h 1544482"/>
                  <a:gd name="connsiteX6" fmla="*/ 120845 w 1810313"/>
                  <a:gd name="connsiteY6" fmla="*/ 648150 h 1544482"/>
                  <a:gd name="connsiteX7" fmla="*/ 0 w 1810313"/>
                  <a:gd name="connsiteY7" fmla="*/ 606855 h 1544482"/>
                  <a:gd name="connsiteX8" fmla="*/ 197179 w 1810313"/>
                  <a:gd name="connsiteY8" fmla="*/ 0 h 154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0313" h="1544482">
                    <a:moveTo>
                      <a:pt x="197179" y="0"/>
                    </a:moveTo>
                    <a:lnTo>
                      <a:pt x="392864" y="69238"/>
                    </a:lnTo>
                    <a:cubicBezTo>
                      <a:pt x="881275" y="268794"/>
                      <a:pt x="1312055" y="580311"/>
                      <a:pt x="1653305" y="971892"/>
                    </a:cubicBezTo>
                    <a:lnTo>
                      <a:pt x="1810313" y="1169864"/>
                    </a:lnTo>
                    <a:lnTo>
                      <a:pt x="1294695" y="1544482"/>
                    </a:lnTo>
                    <a:lnTo>
                      <a:pt x="1280040" y="1523474"/>
                    </a:lnTo>
                    <a:cubicBezTo>
                      <a:pt x="982614" y="1135538"/>
                      <a:pt x="582735" y="830284"/>
                      <a:pt x="120845" y="648150"/>
                    </a:cubicBezTo>
                    <a:lnTo>
                      <a:pt x="0" y="606855"/>
                    </a:lnTo>
                    <a:lnTo>
                      <a:pt x="19717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28">
                <a:extLst>
                  <a:ext uri="{FF2B5EF4-FFF2-40B4-BE49-F238E27FC236}">
                    <a16:creationId xmlns:a16="http://schemas.microsoft.com/office/drawing/2014/main" id="{F4237832-F8E2-16C4-3FF5-3591B8D567CD}"/>
                  </a:ext>
                </a:extLst>
              </p:cNvPr>
              <p:cNvSpPr/>
              <p:nvPr/>
            </p:nvSpPr>
            <p:spPr>
              <a:xfrm rot="16200000" flipV="1">
                <a:off x="1262432" y="4651134"/>
                <a:ext cx="1565004" cy="1335625"/>
              </a:xfrm>
              <a:custGeom>
                <a:avLst/>
                <a:gdLst>
                  <a:gd name="connsiteX0" fmla="*/ 1612705 w 1809881"/>
                  <a:gd name="connsiteY0" fmla="*/ 0 h 1544611"/>
                  <a:gd name="connsiteX1" fmla="*/ 1809881 w 1809881"/>
                  <a:gd name="connsiteY1" fmla="*/ 606847 h 1544611"/>
                  <a:gd name="connsiteX2" fmla="*/ 1689761 w 1809881"/>
                  <a:gd name="connsiteY2" fmla="*/ 647894 h 1544611"/>
                  <a:gd name="connsiteX3" fmla="*/ 530566 w 1809881"/>
                  <a:gd name="connsiteY3" fmla="*/ 1523218 h 1544611"/>
                  <a:gd name="connsiteX4" fmla="*/ 515642 w 1809881"/>
                  <a:gd name="connsiteY4" fmla="*/ 1544611 h 1544611"/>
                  <a:gd name="connsiteX5" fmla="*/ 0 w 1809881"/>
                  <a:gd name="connsiteY5" fmla="*/ 1169976 h 1544611"/>
                  <a:gd name="connsiteX6" fmla="*/ 157301 w 1809881"/>
                  <a:gd name="connsiteY6" fmla="*/ 971636 h 1544611"/>
                  <a:gd name="connsiteX7" fmla="*/ 1417741 w 1809881"/>
                  <a:gd name="connsiteY7" fmla="*/ 68982 h 1544611"/>
                  <a:gd name="connsiteX8" fmla="*/ 1612705 w 1809881"/>
                  <a:gd name="connsiteY8" fmla="*/ 0 h 1544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9881" h="1544611">
                    <a:moveTo>
                      <a:pt x="1612705" y="0"/>
                    </a:moveTo>
                    <a:lnTo>
                      <a:pt x="1809881" y="606847"/>
                    </a:lnTo>
                    <a:lnTo>
                      <a:pt x="1689761" y="647894"/>
                    </a:lnTo>
                    <a:cubicBezTo>
                      <a:pt x="1227870" y="830028"/>
                      <a:pt x="827992" y="1135282"/>
                      <a:pt x="530566" y="1523218"/>
                    </a:cubicBezTo>
                    <a:lnTo>
                      <a:pt x="515642" y="1544611"/>
                    </a:lnTo>
                    <a:lnTo>
                      <a:pt x="0" y="1169976"/>
                    </a:lnTo>
                    <a:lnTo>
                      <a:pt x="157301" y="971636"/>
                    </a:lnTo>
                    <a:cubicBezTo>
                      <a:pt x="498551" y="580055"/>
                      <a:pt x="929331" y="268538"/>
                      <a:pt x="1417741" y="68982"/>
                    </a:cubicBezTo>
                    <a:lnTo>
                      <a:pt x="1612705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17">
                <a:extLst>
                  <a:ext uri="{FF2B5EF4-FFF2-40B4-BE49-F238E27FC236}">
                    <a16:creationId xmlns:a16="http://schemas.microsoft.com/office/drawing/2014/main" id="{C1F2680E-ECDE-4314-E471-909E633920FD}"/>
                  </a:ext>
                </a:extLst>
              </p:cNvPr>
              <p:cNvSpPr/>
              <p:nvPr/>
            </p:nvSpPr>
            <p:spPr>
              <a:xfrm rot="16200000" flipV="1">
                <a:off x="333714" y="553357"/>
                <a:ext cx="981975" cy="1643203"/>
              </a:xfrm>
              <a:custGeom>
                <a:avLst/>
                <a:gdLst>
                  <a:gd name="connsiteX0" fmla="*/ 518024 w 1135625"/>
                  <a:gd name="connsiteY0" fmla="*/ 0 h 1900316"/>
                  <a:gd name="connsiteX1" fmla="*/ 677435 w 1135625"/>
                  <a:gd name="connsiteY1" fmla="*/ 244612 h 1900316"/>
                  <a:gd name="connsiteX2" fmla="*/ 1132233 w 1135625"/>
                  <a:gd name="connsiteY2" fmla="*/ 1766203 h 1900316"/>
                  <a:gd name="connsiteX3" fmla="*/ 1135625 w 1135625"/>
                  <a:gd name="connsiteY3" fmla="*/ 1900316 h 1900316"/>
                  <a:gd name="connsiteX4" fmla="*/ 496239 w 1135625"/>
                  <a:gd name="connsiteY4" fmla="*/ 1900316 h 1900316"/>
                  <a:gd name="connsiteX5" fmla="*/ 484170 w 1135625"/>
                  <a:gd name="connsiteY5" fmla="*/ 1661321 h 1900316"/>
                  <a:gd name="connsiteX6" fmla="*/ 79674 w 1135625"/>
                  <a:gd name="connsiteY6" fmla="*/ 490579 h 1900316"/>
                  <a:gd name="connsiteX7" fmla="*/ 0 w 1135625"/>
                  <a:gd name="connsiteY7" fmla="*/ 376367 h 1900316"/>
                  <a:gd name="connsiteX8" fmla="*/ 518024 w 1135625"/>
                  <a:gd name="connsiteY8" fmla="*/ 0 h 190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5625" h="1900316">
                    <a:moveTo>
                      <a:pt x="518024" y="0"/>
                    </a:moveTo>
                    <a:lnTo>
                      <a:pt x="677435" y="244612"/>
                    </a:lnTo>
                    <a:cubicBezTo>
                      <a:pt x="941957" y="695139"/>
                      <a:pt x="1104190" y="1212969"/>
                      <a:pt x="1132233" y="1766203"/>
                    </a:cubicBezTo>
                    <a:lnTo>
                      <a:pt x="1135625" y="1900316"/>
                    </a:lnTo>
                    <a:lnTo>
                      <a:pt x="496239" y="1900316"/>
                    </a:lnTo>
                    <a:lnTo>
                      <a:pt x="484170" y="1661321"/>
                    </a:lnTo>
                    <a:cubicBezTo>
                      <a:pt x="440767" y="1233938"/>
                      <a:pt x="298135" y="835890"/>
                      <a:pt x="79674" y="490579"/>
                    </a:cubicBezTo>
                    <a:lnTo>
                      <a:pt x="0" y="376367"/>
                    </a:lnTo>
                    <a:lnTo>
                      <a:pt x="518024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16">
                <a:extLst>
                  <a:ext uri="{FF2B5EF4-FFF2-40B4-BE49-F238E27FC236}">
                    <a16:creationId xmlns:a16="http://schemas.microsoft.com/office/drawing/2014/main" id="{2FB05D10-40F7-F66D-0C42-51DF6B10B54F}"/>
                  </a:ext>
                </a:extLst>
              </p:cNvPr>
              <p:cNvSpPr/>
              <p:nvPr/>
            </p:nvSpPr>
            <p:spPr>
              <a:xfrm rot="16200000" flipV="1">
                <a:off x="333660" y="5364494"/>
                <a:ext cx="981742" cy="1642862"/>
              </a:xfrm>
              <a:custGeom>
                <a:avLst/>
                <a:gdLst>
                  <a:gd name="connsiteX0" fmla="*/ 617344 w 1135356"/>
                  <a:gd name="connsiteY0" fmla="*/ 0 h 1899922"/>
                  <a:gd name="connsiteX1" fmla="*/ 1135356 w 1135356"/>
                  <a:gd name="connsiteY1" fmla="*/ 376358 h 1899922"/>
                  <a:gd name="connsiteX2" fmla="*/ 1055950 w 1135356"/>
                  <a:gd name="connsiteY2" fmla="*/ 490185 h 1899922"/>
                  <a:gd name="connsiteX3" fmla="*/ 651454 w 1135356"/>
                  <a:gd name="connsiteY3" fmla="*/ 1660927 h 1899922"/>
                  <a:gd name="connsiteX4" fmla="*/ 639386 w 1135356"/>
                  <a:gd name="connsiteY4" fmla="*/ 1899922 h 1899922"/>
                  <a:gd name="connsiteX5" fmla="*/ 0 w 1135356"/>
                  <a:gd name="connsiteY5" fmla="*/ 1899922 h 1899922"/>
                  <a:gd name="connsiteX6" fmla="*/ 3391 w 1135356"/>
                  <a:gd name="connsiteY6" fmla="*/ 1765809 h 1899922"/>
                  <a:gd name="connsiteX7" fmla="*/ 458189 w 1135356"/>
                  <a:gd name="connsiteY7" fmla="*/ 244218 h 1899922"/>
                  <a:gd name="connsiteX8" fmla="*/ 617344 w 1135356"/>
                  <a:gd name="connsiteY8" fmla="*/ 0 h 1899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5356" h="1899922">
                    <a:moveTo>
                      <a:pt x="617344" y="0"/>
                    </a:moveTo>
                    <a:lnTo>
                      <a:pt x="1135356" y="376358"/>
                    </a:lnTo>
                    <a:lnTo>
                      <a:pt x="1055950" y="490185"/>
                    </a:lnTo>
                    <a:cubicBezTo>
                      <a:pt x="837490" y="835496"/>
                      <a:pt x="694857" y="1233544"/>
                      <a:pt x="651454" y="1660927"/>
                    </a:cubicBezTo>
                    <a:lnTo>
                      <a:pt x="639386" y="1899922"/>
                    </a:lnTo>
                    <a:lnTo>
                      <a:pt x="0" y="1899922"/>
                    </a:lnTo>
                    <a:lnTo>
                      <a:pt x="3391" y="1765809"/>
                    </a:lnTo>
                    <a:cubicBezTo>
                      <a:pt x="31435" y="1212575"/>
                      <a:pt x="193667" y="694745"/>
                      <a:pt x="458189" y="244218"/>
                    </a:cubicBezTo>
                    <a:lnTo>
                      <a:pt x="617344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Freeform 42">
                <a:extLst>
                  <a:ext uri="{FF2B5EF4-FFF2-40B4-BE49-F238E27FC236}">
                    <a16:creationId xmlns:a16="http://schemas.microsoft.com/office/drawing/2014/main" id="{30D94E37-955E-C0BD-AF74-647508C7A905}"/>
                  </a:ext>
                </a:extLst>
              </p:cNvPr>
              <p:cNvSpPr/>
              <p:nvPr/>
            </p:nvSpPr>
            <p:spPr>
              <a:xfrm rot="16200000" flipV="1">
                <a:off x="-527252" y="3277309"/>
                <a:ext cx="2052782" cy="998277"/>
              </a:xfrm>
              <a:custGeom>
                <a:avLst/>
                <a:gdLst>
                  <a:gd name="connsiteX0" fmla="*/ 1186991 w 2373982"/>
                  <a:gd name="connsiteY0" fmla="*/ 0 h 1154478"/>
                  <a:gd name="connsiteX1" fmla="*/ 2369574 w 2373982"/>
                  <a:gd name="connsiteY1" fmla="*/ 1067180 h 1154478"/>
                  <a:gd name="connsiteX2" fmla="*/ 2373982 w 2373982"/>
                  <a:gd name="connsiteY2" fmla="*/ 1154478 h 1154478"/>
                  <a:gd name="connsiteX3" fmla="*/ 0 w 2373982"/>
                  <a:gd name="connsiteY3" fmla="*/ 1154478 h 1154478"/>
                  <a:gd name="connsiteX4" fmla="*/ 4408 w 2373982"/>
                  <a:gd name="connsiteY4" fmla="*/ 1067180 h 1154478"/>
                  <a:gd name="connsiteX5" fmla="*/ 1186991 w 2373982"/>
                  <a:gd name="connsiteY5" fmla="*/ 0 h 11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3982" h="1154478">
                    <a:moveTo>
                      <a:pt x="1186991" y="0"/>
                    </a:moveTo>
                    <a:cubicBezTo>
                      <a:pt x="1802471" y="0"/>
                      <a:pt x="2308700" y="467761"/>
                      <a:pt x="2369574" y="1067180"/>
                    </a:cubicBezTo>
                    <a:lnTo>
                      <a:pt x="2373982" y="1154478"/>
                    </a:lnTo>
                    <a:lnTo>
                      <a:pt x="0" y="1154478"/>
                    </a:lnTo>
                    <a:lnTo>
                      <a:pt x="4408" y="1067180"/>
                    </a:lnTo>
                    <a:cubicBezTo>
                      <a:pt x="65283" y="467761"/>
                      <a:pt x="571511" y="0"/>
                      <a:pt x="1186991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5D5A5EC-2E09-4FCB-2681-3FB5DC3837AB}"/>
                </a:ext>
              </a:extLst>
            </p:cNvPr>
            <p:cNvGrpSpPr/>
            <p:nvPr/>
          </p:nvGrpSpPr>
          <p:grpSpPr>
            <a:xfrm>
              <a:off x="285072" y="2024553"/>
              <a:ext cx="318268" cy="160328"/>
              <a:chOff x="1282752" y="5102175"/>
              <a:chExt cx="1451258" cy="723846"/>
            </a:xfrm>
            <a:solidFill>
              <a:schemeClr val="bg1"/>
            </a:solidFill>
            <a:effectLst/>
          </p:grpSpPr>
          <p:sp>
            <p:nvSpPr>
              <p:cNvPr id="103" name="Rounded Rectangle 59">
                <a:extLst>
                  <a:ext uri="{FF2B5EF4-FFF2-40B4-BE49-F238E27FC236}">
                    <a16:creationId xmlns:a16="http://schemas.microsoft.com/office/drawing/2014/main" id="{E861DDFB-2B57-09F1-655C-471F23F57533}"/>
                  </a:ext>
                </a:extLst>
              </p:cNvPr>
              <p:cNvSpPr/>
              <p:nvPr/>
            </p:nvSpPr>
            <p:spPr>
              <a:xfrm flipH="1">
                <a:off x="1971498" y="5241759"/>
                <a:ext cx="64584" cy="265248"/>
              </a:xfrm>
              <a:prstGeom prst="roundRect">
                <a:avLst>
                  <a:gd name="adj" fmla="val 46875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269046E-2D43-CB23-2C8D-3641F92BAF38}"/>
                  </a:ext>
                </a:extLst>
              </p:cNvPr>
              <p:cNvGrpSpPr/>
              <p:nvPr/>
            </p:nvGrpSpPr>
            <p:grpSpPr>
              <a:xfrm>
                <a:off x="1282752" y="5102175"/>
                <a:ext cx="1451258" cy="723846"/>
                <a:chOff x="11961036" y="15547980"/>
                <a:chExt cx="6135815" cy="3060371"/>
              </a:xfrm>
              <a:grpFill/>
            </p:grpSpPr>
            <p:sp>
              <p:nvSpPr>
                <p:cNvPr id="95" name="Rounded Rectangle 50">
                  <a:extLst>
                    <a:ext uri="{FF2B5EF4-FFF2-40B4-BE49-F238E27FC236}">
                      <a16:creationId xmlns:a16="http://schemas.microsoft.com/office/drawing/2014/main" id="{0BA79F01-BA22-A525-4585-38B89FC07CE7}"/>
                    </a:ext>
                  </a:extLst>
                </p:cNvPr>
                <p:cNvSpPr/>
                <p:nvPr/>
              </p:nvSpPr>
              <p:spPr>
                <a:xfrm rot="16200000" flipH="1">
                  <a:off x="12119095" y="16790050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Rounded Rectangle 51">
                  <a:extLst>
                    <a:ext uri="{FF2B5EF4-FFF2-40B4-BE49-F238E27FC236}">
                      <a16:creationId xmlns:a16="http://schemas.microsoft.com/office/drawing/2014/main" id="{FDEAF681-84EF-71A2-422F-36596F7CF159}"/>
                    </a:ext>
                  </a:extLst>
                </p:cNvPr>
                <p:cNvSpPr/>
                <p:nvPr/>
              </p:nvSpPr>
              <p:spPr>
                <a:xfrm rot="17791932" flipH="1">
                  <a:off x="12487809" y="15407565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Rounded Rectangle 52">
                  <a:extLst>
                    <a:ext uri="{FF2B5EF4-FFF2-40B4-BE49-F238E27FC236}">
                      <a16:creationId xmlns:a16="http://schemas.microsoft.com/office/drawing/2014/main" id="{DD1F6F95-2FE1-246B-E506-CB3333F9890C}"/>
                    </a:ext>
                  </a:extLst>
                </p:cNvPr>
                <p:cNvSpPr/>
                <p:nvPr/>
              </p:nvSpPr>
              <p:spPr>
                <a:xfrm rot="3328556" flipH="1">
                  <a:off x="17277054" y="15389921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Rounded Rectangle 53">
                  <a:extLst>
                    <a:ext uri="{FF2B5EF4-FFF2-40B4-BE49-F238E27FC236}">
                      <a16:creationId xmlns:a16="http://schemas.microsoft.com/office/drawing/2014/main" id="{BF013C50-DEC1-E7C5-AF5C-64BBB8D3E011}"/>
                    </a:ext>
                  </a:extLst>
                </p:cNvPr>
                <p:cNvSpPr/>
                <p:nvPr/>
              </p:nvSpPr>
              <p:spPr>
                <a:xfrm rot="5578962" flipH="1">
                  <a:off x="17667097" y="16790050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55">
                  <a:extLst>
                    <a:ext uri="{FF2B5EF4-FFF2-40B4-BE49-F238E27FC236}">
                      <a16:creationId xmlns:a16="http://schemas.microsoft.com/office/drawing/2014/main" id="{2FAC56E4-3FA9-56D5-997B-A23300F91405}"/>
                    </a:ext>
                  </a:extLst>
                </p:cNvPr>
                <p:cNvSpPr/>
                <p:nvPr/>
              </p:nvSpPr>
              <p:spPr>
                <a:xfrm rot="7381646" flipH="1">
                  <a:off x="17287055" y="18178596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56">
                  <a:extLst>
                    <a:ext uri="{FF2B5EF4-FFF2-40B4-BE49-F238E27FC236}">
                      <a16:creationId xmlns:a16="http://schemas.microsoft.com/office/drawing/2014/main" id="{64BBAF39-67E6-4F38-0FE9-E9E42125D010}"/>
                    </a:ext>
                  </a:extLst>
                </p:cNvPr>
                <p:cNvSpPr/>
                <p:nvPr/>
              </p:nvSpPr>
              <p:spPr>
                <a:xfrm rot="14497153" flipH="1">
                  <a:off x="12487809" y="18178594"/>
                  <a:ext cx="271696" cy="587813"/>
                </a:xfrm>
                <a:prstGeom prst="roundRect">
                  <a:avLst>
                    <a:gd name="adj" fmla="val 46875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9" name="Freeform 75">
              <a:extLst>
                <a:ext uri="{FF2B5EF4-FFF2-40B4-BE49-F238E27FC236}">
                  <a16:creationId xmlns:a16="http://schemas.microsoft.com/office/drawing/2014/main" id="{D0DA0E14-11FD-4120-01ED-2FDAD3A96A62}"/>
                </a:ext>
              </a:extLst>
            </p:cNvPr>
            <p:cNvSpPr/>
            <p:nvPr/>
          </p:nvSpPr>
          <p:spPr>
            <a:xfrm>
              <a:off x="369935" y="5331531"/>
              <a:ext cx="42181" cy="50404"/>
            </a:xfrm>
            <a:custGeom>
              <a:avLst/>
              <a:gdLst>
                <a:gd name="connsiteX0" fmla="*/ 651454 w 1065402"/>
                <a:gd name="connsiteY0" fmla="*/ 0 h 1267982"/>
                <a:gd name="connsiteX1" fmla="*/ 1015688 w 1065402"/>
                <a:gd name="connsiteY1" fmla="*/ 108276 h 1267982"/>
                <a:gd name="connsiteX2" fmla="*/ 1065402 w 1065402"/>
                <a:gd name="connsiteY2" fmla="*/ 148194 h 1267982"/>
                <a:gd name="connsiteX3" fmla="*/ 1051074 w 1065402"/>
                <a:gd name="connsiteY3" fmla="*/ 187692 h 1267982"/>
                <a:gd name="connsiteX4" fmla="*/ 948728 w 1065402"/>
                <a:gd name="connsiteY4" fmla="*/ 870725 h 1267982"/>
                <a:gd name="connsiteX5" fmla="*/ 960481 w 1065402"/>
                <a:gd name="connsiteY5" fmla="*/ 1105571 h 1267982"/>
                <a:gd name="connsiteX6" fmla="*/ 972149 w 1065402"/>
                <a:gd name="connsiteY6" fmla="*/ 1182705 h 1267982"/>
                <a:gd name="connsiteX7" fmla="*/ 905029 w 1065402"/>
                <a:gd name="connsiteY7" fmla="*/ 1218160 h 1267982"/>
                <a:gd name="connsiteX8" fmla="*/ 651454 w 1065402"/>
                <a:gd name="connsiteY8" fmla="*/ 1267982 h 1267982"/>
                <a:gd name="connsiteX9" fmla="*/ 0 w 1065402"/>
                <a:gd name="connsiteY9" fmla="*/ 633991 h 1267982"/>
                <a:gd name="connsiteX10" fmla="*/ 651454 w 1065402"/>
                <a:gd name="connsiteY10" fmla="*/ 0 h 126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5402" h="1267982">
                  <a:moveTo>
                    <a:pt x="651454" y="0"/>
                  </a:moveTo>
                  <a:cubicBezTo>
                    <a:pt x="786375" y="0"/>
                    <a:pt x="911715" y="39916"/>
                    <a:pt x="1015688" y="108276"/>
                  </a:cubicBezTo>
                  <a:lnTo>
                    <a:pt x="1065402" y="148194"/>
                  </a:lnTo>
                  <a:lnTo>
                    <a:pt x="1051074" y="187692"/>
                  </a:lnTo>
                  <a:cubicBezTo>
                    <a:pt x="984560" y="403462"/>
                    <a:pt x="948728" y="632872"/>
                    <a:pt x="948728" y="870725"/>
                  </a:cubicBezTo>
                  <a:cubicBezTo>
                    <a:pt x="948728" y="950010"/>
                    <a:pt x="952709" y="1028356"/>
                    <a:pt x="960481" y="1105571"/>
                  </a:cubicBezTo>
                  <a:lnTo>
                    <a:pt x="972149" y="1182705"/>
                  </a:lnTo>
                  <a:lnTo>
                    <a:pt x="905029" y="1218160"/>
                  </a:lnTo>
                  <a:cubicBezTo>
                    <a:pt x="827091" y="1250242"/>
                    <a:pt x="741401" y="1267982"/>
                    <a:pt x="651454" y="1267982"/>
                  </a:cubicBezTo>
                  <a:cubicBezTo>
                    <a:pt x="291666" y="1267982"/>
                    <a:pt x="0" y="984135"/>
                    <a:pt x="0" y="633991"/>
                  </a:cubicBezTo>
                  <a:cubicBezTo>
                    <a:pt x="0" y="283847"/>
                    <a:pt x="291666" y="0"/>
                    <a:pt x="651454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C0C79D-F60D-8ACB-12D7-24F902090281}"/>
                </a:ext>
              </a:extLst>
            </p:cNvPr>
            <p:cNvSpPr/>
            <p:nvPr/>
          </p:nvSpPr>
          <p:spPr>
            <a:xfrm flipH="1">
              <a:off x="-48857" y="3389852"/>
              <a:ext cx="998277" cy="800444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/>
              <a:r>
                <a:rPr lang="en-US" sz="2400" b="1" spc="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 Synapse DMVs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C9A7C1-6466-8E44-A6C9-9DA4E5ED58CB}"/>
              </a:ext>
            </a:extLst>
          </p:cNvPr>
          <p:cNvGrpSpPr/>
          <p:nvPr/>
        </p:nvGrpSpPr>
        <p:grpSpPr>
          <a:xfrm>
            <a:off x="2676177" y="1046694"/>
            <a:ext cx="13784832" cy="1041828"/>
            <a:chOff x="2740868" y="831207"/>
            <a:chExt cx="8345103" cy="75666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A14D7D1-E938-3F14-A2AC-704EAA5FB398}"/>
                </a:ext>
              </a:extLst>
            </p:cNvPr>
            <p:cNvGrpSpPr/>
            <p:nvPr/>
          </p:nvGrpSpPr>
          <p:grpSpPr>
            <a:xfrm flipH="1">
              <a:off x="2740868" y="831207"/>
              <a:ext cx="7144622" cy="756664"/>
              <a:chOff x="-1373682" y="2727727"/>
              <a:chExt cx="7144622" cy="75666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C6EBA3E-1EBD-5AEB-4F5A-270560C128AB}"/>
                  </a:ext>
                </a:extLst>
              </p:cNvPr>
              <p:cNvSpPr/>
              <p:nvPr/>
            </p:nvSpPr>
            <p:spPr>
              <a:xfrm>
                <a:off x="589530" y="2799076"/>
                <a:ext cx="5181410" cy="603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en-US" sz="2400" kern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Get rich quality metadata </a:t>
                </a:r>
                <a:r>
                  <a:rPr lang="en-US" sz="2400" b="1" kern="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understanding on Column Store Segments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91C7032-7C22-95A4-ECB1-BE492F8A2D16}"/>
                  </a:ext>
                </a:extLst>
              </p:cNvPr>
              <p:cNvSpPr txBox="1"/>
              <p:nvPr/>
            </p:nvSpPr>
            <p:spPr>
              <a:xfrm rot="16200000">
                <a:off x="-399508" y="1854029"/>
                <a:ext cx="402360" cy="235070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437B8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Big Data Projects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78FAF20-88FF-FA39-4D47-CB568476D852}"/>
                  </a:ext>
                </a:extLst>
              </p:cNvPr>
              <p:cNvCxnSpPr/>
              <p:nvPr/>
            </p:nvCxnSpPr>
            <p:spPr>
              <a:xfrm rot="5400000">
                <a:off x="202617" y="3106059"/>
                <a:ext cx="756664" cy="0"/>
              </a:xfrm>
              <a:prstGeom prst="line">
                <a:avLst/>
              </a:prstGeom>
              <a:ln w="2540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E8500A0-6093-7C38-349E-2DB40B25B8DC}"/>
                </a:ext>
              </a:extLst>
            </p:cNvPr>
            <p:cNvGrpSpPr/>
            <p:nvPr/>
          </p:nvGrpSpPr>
          <p:grpSpPr>
            <a:xfrm flipH="1">
              <a:off x="7948022" y="1177616"/>
              <a:ext cx="3137949" cy="141468"/>
              <a:chOff x="683063" y="1268984"/>
              <a:chExt cx="3137949" cy="141468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C4D458C-D999-55DC-CD35-40082B97EFF7}"/>
                  </a:ext>
                </a:extLst>
              </p:cNvPr>
              <p:cNvSpPr/>
              <p:nvPr/>
            </p:nvSpPr>
            <p:spPr>
              <a:xfrm>
                <a:off x="683063" y="1268984"/>
                <a:ext cx="141468" cy="141468"/>
              </a:xfrm>
              <a:prstGeom prst="ellipse">
                <a:avLst/>
              </a:prstGeom>
              <a:solidFill>
                <a:srgbClr val="437B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9838EAB-CC00-F4FF-43A5-164AA27C3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439" y="1355109"/>
                <a:ext cx="3037573" cy="0"/>
              </a:xfrm>
              <a:prstGeom prst="line">
                <a:avLst/>
              </a:prstGeom>
              <a:ln>
                <a:solidFill>
                  <a:srgbClr val="437B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B98696-7681-3655-5D8E-03BA717DD073}"/>
              </a:ext>
            </a:extLst>
          </p:cNvPr>
          <p:cNvGrpSpPr/>
          <p:nvPr/>
        </p:nvGrpSpPr>
        <p:grpSpPr>
          <a:xfrm>
            <a:off x="702805" y="2836608"/>
            <a:ext cx="13715861" cy="1041828"/>
            <a:chOff x="1546222" y="2021865"/>
            <a:chExt cx="8303349" cy="75666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EF7BFE9-9773-C892-17C6-6707F0FD76E2}"/>
                </a:ext>
              </a:extLst>
            </p:cNvPr>
            <p:cNvGrpSpPr/>
            <p:nvPr/>
          </p:nvGrpSpPr>
          <p:grpSpPr>
            <a:xfrm flipH="1">
              <a:off x="1546222" y="2021865"/>
              <a:ext cx="7831837" cy="756664"/>
              <a:chOff x="-1998635" y="2727727"/>
              <a:chExt cx="7831837" cy="75666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7BC9B5D-D37F-6A44-CD19-10FCF6473CE6}"/>
                  </a:ext>
                </a:extLst>
              </p:cNvPr>
              <p:cNvSpPr/>
              <p:nvPr/>
            </p:nvSpPr>
            <p:spPr>
              <a:xfrm>
                <a:off x="651792" y="2861570"/>
                <a:ext cx="5181410" cy="335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en-US" sz="2400" kern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Understand </a:t>
                </a:r>
                <a:r>
                  <a:rPr lang="en-US" sz="2400" b="1" kern="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RowGroupState</a:t>
                </a:r>
                <a:r>
                  <a:rPr lang="en-US" sz="2400" kern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based on all table names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53DF393-6271-861B-53F1-9C37D2D25DE6}"/>
                  </a:ext>
                </a:extLst>
              </p:cNvPr>
              <p:cNvSpPr txBox="1"/>
              <p:nvPr/>
            </p:nvSpPr>
            <p:spPr>
              <a:xfrm rot="16200000">
                <a:off x="-804640" y="1580499"/>
                <a:ext cx="402360" cy="2790349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ACAE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Table Distribution Analysis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2705F31-C67A-DAFB-DCD7-855B08006CA0}"/>
                  </a:ext>
                </a:extLst>
              </p:cNvPr>
              <p:cNvCxnSpPr/>
              <p:nvPr/>
            </p:nvCxnSpPr>
            <p:spPr>
              <a:xfrm rot="5400000">
                <a:off x="202617" y="3106059"/>
                <a:ext cx="756664" cy="0"/>
              </a:xfrm>
              <a:prstGeom prst="line">
                <a:avLst/>
              </a:prstGeom>
              <a:ln w="2540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FD52C78-4D91-AFF6-B67F-C583A6FD7C9A}"/>
                </a:ext>
              </a:extLst>
            </p:cNvPr>
            <p:cNvGrpSpPr/>
            <p:nvPr/>
          </p:nvGrpSpPr>
          <p:grpSpPr>
            <a:xfrm flipH="1">
              <a:off x="6798474" y="2329463"/>
              <a:ext cx="3051097" cy="141468"/>
              <a:chOff x="683063" y="1230173"/>
              <a:chExt cx="3051097" cy="141468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4321195-8256-FB84-BC70-853EF88E398A}"/>
                  </a:ext>
                </a:extLst>
              </p:cNvPr>
              <p:cNvSpPr/>
              <p:nvPr/>
            </p:nvSpPr>
            <p:spPr>
              <a:xfrm>
                <a:off x="683063" y="1230173"/>
                <a:ext cx="141468" cy="141468"/>
              </a:xfrm>
              <a:prstGeom prst="ellipse">
                <a:avLst/>
              </a:prstGeom>
              <a:solidFill>
                <a:srgbClr val="ACAE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34C3C4D-EA93-3361-EB58-66292D5EC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342" y="1300907"/>
                <a:ext cx="2989818" cy="0"/>
              </a:xfrm>
              <a:prstGeom prst="line">
                <a:avLst/>
              </a:prstGeom>
              <a:ln>
                <a:solidFill>
                  <a:srgbClr val="ACAE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27F3F8-04DB-E789-1F34-4A488CC9BDD9}"/>
              </a:ext>
            </a:extLst>
          </p:cNvPr>
          <p:cNvGrpSpPr/>
          <p:nvPr/>
        </p:nvGrpSpPr>
        <p:grpSpPr>
          <a:xfrm>
            <a:off x="42494" y="4685335"/>
            <a:ext cx="13610208" cy="1041828"/>
            <a:chOff x="1214792" y="3252279"/>
            <a:chExt cx="8239388" cy="75666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0628715-F20B-60BA-BC72-DED12B9C85D5}"/>
                </a:ext>
              </a:extLst>
            </p:cNvPr>
            <p:cNvGrpSpPr/>
            <p:nvPr/>
          </p:nvGrpSpPr>
          <p:grpSpPr>
            <a:xfrm flipH="1">
              <a:off x="1214792" y="3252279"/>
              <a:ext cx="7511188" cy="756664"/>
              <a:chOff x="-1729371" y="2727727"/>
              <a:chExt cx="7511188" cy="75666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ED63BD8-A356-CA1C-B458-0DECC1448B08}"/>
                  </a:ext>
                </a:extLst>
              </p:cNvPr>
              <p:cNvSpPr/>
              <p:nvPr/>
            </p:nvSpPr>
            <p:spPr>
              <a:xfrm>
                <a:off x="600407" y="2781036"/>
                <a:ext cx="5181410" cy="603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en-US" sz="2400" kern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Understand </a:t>
                </a:r>
                <a:r>
                  <a:rPr lang="en-US" sz="2400" b="1" kern="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WorkGroupState</a:t>
                </a:r>
                <a:r>
                  <a:rPr lang="en-US" sz="2400" kern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order to understand heavy workloads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C8F0045-FC8B-9ED7-9CB1-ABC6617F39AD}"/>
                  </a:ext>
                </a:extLst>
              </p:cNvPr>
              <p:cNvSpPr txBox="1"/>
              <p:nvPr/>
            </p:nvSpPr>
            <p:spPr>
              <a:xfrm rot="16200000">
                <a:off x="-658241" y="1703051"/>
                <a:ext cx="402360" cy="2544619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71B9B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Workload Management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CD318E6-0AA1-9D5D-1916-C3C915659155}"/>
                  </a:ext>
                </a:extLst>
              </p:cNvPr>
              <p:cNvCxnSpPr/>
              <p:nvPr/>
            </p:nvCxnSpPr>
            <p:spPr>
              <a:xfrm rot="5400000">
                <a:off x="202617" y="3106059"/>
                <a:ext cx="756664" cy="0"/>
              </a:xfrm>
              <a:prstGeom prst="line">
                <a:avLst/>
              </a:prstGeom>
              <a:ln w="2540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CCC8796-F350-BB84-B4E5-820A5F08DE91}"/>
                </a:ext>
              </a:extLst>
            </p:cNvPr>
            <p:cNvGrpSpPr/>
            <p:nvPr/>
          </p:nvGrpSpPr>
          <p:grpSpPr>
            <a:xfrm flipH="1">
              <a:off x="6415660" y="3559877"/>
              <a:ext cx="3038520" cy="141468"/>
              <a:chOff x="683063" y="1230173"/>
              <a:chExt cx="3038520" cy="14146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207395A-434B-8CDF-5D2D-68D152351371}"/>
                  </a:ext>
                </a:extLst>
              </p:cNvPr>
              <p:cNvSpPr/>
              <p:nvPr/>
            </p:nvSpPr>
            <p:spPr>
              <a:xfrm>
                <a:off x="683063" y="1230173"/>
                <a:ext cx="141468" cy="141468"/>
              </a:xfrm>
              <a:prstGeom prst="ellipse">
                <a:avLst/>
              </a:prstGeom>
              <a:solidFill>
                <a:srgbClr val="71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ACEB62-B6B8-26E2-AC2E-03E116B3C6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4342" y="1295539"/>
                <a:ext cx="2977241" cy="5368"/>
              </a:xfrm>
              <a:prstGeom prst="line">
                <a:avLst/>
              </a:prstGeom>
              <a:ln>
                <a:solidFill>
                  <a:srgbClr val="71B9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AB8036-0AB6-1D22-238C-D3B64673BB2A}"/>
              </a:ext>
            </a:extLst>
          </p:cNvPr>
          <p:cNvGrpSpPr/>
          <p:nvPr/>
        </p:nvGrpSpPr>
        <p:grpSpPr>
          <a:xfrm>
            <a:off x="787090" y="6416433"/>
            <a:ext cx="13632692" cy="1041828"/>
            <a:chOff x="1597247" y="4635930"/>
            <a:chExt cx="8253000" cy="75666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EAAE4B-429C-EF7C-71BB-BE4F725566E3}"/>
                </a:ext>
              </a:extLst>
            </p:cNvPr>
            <p:cNvGrpSpPr/>
            <p:nvPr/>
          </p:nvGrpSpPr>
          <p:grpSpPr>
            <a:xfrm flipH="1">
              <a:off x="1597247" y="4635930"/>
              <a:ext cx="6959256" cy="756664"/>
              <a:chOff x="-1177079" y="2727727"/>
              <a:chExt cx="6959256" cy="75666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FB4E2A4-6AD9-1EA8-3DD9-71FBDEF1DE06}"/>
                  </a:ext>
                </a:extLst>
              </p:cNvPr>
              <p:cNvSpPr/>
              <p:nvPr/>
            </p:nvSpPr>
            <p:spPr>
              <a:xfrm>
                <a:off x="600767" y="2938407"/>
                <a:ext cx="5181410" cy="335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kern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Understand </a:t>
                </a:r>
                <a:r>
                  <a:rPr lang="en-US" sz="2400" b="1" kern="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“Total Elapsed Time”</a:t>
                </a:r>
                <a:r>
                  <a:rPr lang="en-US" sz="2400" kern="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from “RequestSteps table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19E130-6542-42D0-F9D1-BBEE29EAE204}"/>
                  </a:ext>
                </a:extLst>
              </p:cNvPr>
              <p:cNvSpPr txBox="1"/>
              <p:nvPr/>
            </p:nvSpPr>
            <p:spPr>
              <a:xfrm rot="16200000">
                <a:off x="-428197" y="2030496"/>
                <a:ext cx="402360" cy="1900124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Query Executions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D881065-3446-C4EA-4C2D-9AA00ABA4403}"/>
                  </a:ext>
                </a:extLst>
              </p:cNvPr>
              <p:cNvCxnSpPr/>
              <p:nvPr/>
            </p:nvCxnSpPr>
            <p:spPr>
              <a:xfrm rot="5400000">
                <a:off x="202617" y="3106059"/>
                <a:ext cx="756664" cy="0"/>
              </a:xfrm>
              <a:prstGeom prst="line">
                <a:avLst/>
              </a:prstGeom>
              <a:ln w="2540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7075B0B-1FFE-95A9-5B39-1A4E4D6EE68E}"/>
                </a:ext>
              </a:extLst>
            </p:cNvPr>
            <p:cNvGrpSpPr/>
            <p:nvPr/>
          </p:nvGrpSpPr>
          <p:grpSpPr>
            <a:xfrm flipH="1">
              <a:off x="6781299" y="4943528"/>
              <a:ext cx="3068948" cy="141468"/>
              <a:chOff x="683063" y="1230173"/>
              <a:chExt cx="3068948" cy="14146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51C7B1D-AA61-5CF0-83E8-64EB87FFE58B}"/>
                  </a:ext>
                </a:extLst>
              </p:cNvPr>
              <p:cNvSpPr/>
              <p:nvPr/>
            </p:nvSpPr>
            <p:spPr>
              <a:xfrm>
                <a:off x="683063" y="1230173"/>
                <a:ext cx="141468" cy="14146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DB8C456-6F95-7A8D-DB0A-9D3B41E1EB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909" y="1286698"/>
                <a:ext cx="2924102" cy="2841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3C024F-4976-D0F9-762E-7BB5739F62FD}"/>
              </a:ext>
            </a:extLst>
          </p:cNvPr>
          <p:cNvGrpSpPr/>
          <p:nvPr/>
        </p:nvGrpSpPr>
        <p:grpSpPr>
          <a:xfrm flipH="1">
            <a:off x="2625700" y="8206356"/>
            <a:ext cx="12111332" cy="1041829"/>
            <a:chOff x="-1530497" y="2727727"/>
            <a:chExt cx="7331995" cy="7566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4E6F47-DA10-3A7C-B19A-26450667C644}"/>
                </a:ext>
              </a:extLst>
            </p:cNvPr>
            <p:cNvSpPr/>
            <p:nvPr/>
          </p:nvSpPr>
          <p:spPr>
            <a:xfrm>
              <a:off x="620088" y="2924310"/>
              <a:ext cx="5181410" cy="335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2400" kern="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rich quality metadata </a:t>
              </a:r>
              <a:r>
                <a:rPr lang="en-US" sz="2400" b="1" kern="0" dirty="0" err="1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ColumnStoreRowGroups</a:t>
              </a:r>
              <a:r>
                <a:rPr lang="en-US" sz="2400" b="1" kern="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CF4370-1028-E707-2746-A5AFB050859E}"/>
                </a:ext>
              </a:extLst>
            </p:cNvPr>
            <p:cNvSpPr txBox="1"/>
            <p:nvPr/>
          </p:nvSpPr>
          <p:spPr>
            <a:xfrm rot="16200000">
              <a:off x="-562008" y="1864058"/>
              <a:ext cx="402360" cy="233933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8433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Optimization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32942D-F8BC-C720-DEE4-C6B1142AEAC6}"/>
                </a:ext>
              </a:extLst>
            </p:cNvPr>
            <p:cNvCxnSpPr/>
            <p:nvPr/>
          </p:nvCxnSpPr>
          <p:spPr>
            <a:xfrm rot="5400000">
              <a:off x="202617" y="3106059"/>
              <a:ext cx="756664" cy="0"/>
            </a:xfrm>
            <a:prstGeom prst="line">
              <a:avLst/>
            </a:prstGeom>
            <a:ln w="254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83E32FF-4EAE-0482-E523-89201DD2FA59}"/>
              </a:ext>
            </a:extLst>
          </p:cNvPr>
          <p:cNvSpPr/>
          <p:nvPr/>
        </p:nvSpPr>
        <p:spPr>
          <a:xfrm flipH="1">
            <a:off x="16372855" y="8729578"/>
            <a:ext cx="233683" cy="194783"/>
          </a:xfrm>
          <a:prstGeom prst="ellipse">
            <a:avLst/>
          </a:prstGeom>
          <a:solidFill>
            <a:srgbClr val="C84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C591B4-38A2-C04D-2E74-29C1FA50E3E8}"/>
              </a:ext>
            </a:extLst>
          </p:cNvPr>
          <p:cNvCxnSpPr>
            <a:cxnSpLocks/>
          </p:cNvCxnSpPr>
          <p:nvPr/>
        </p:nvCxnSpPr>
        <p:spPr>
          <a:xfrm flipH="1" flipV="1">
            <a:off x="11223848" y="8784827"/>
            <a:ext cx="5279246" cy="58825"/>
          </a:xfrm>
          <a:prstGeom prst="line">
            <a:avLst/>
          </a:prstGeom>
          <a:ln>
            <a:solidFill>
              <a:srgbClr val="C843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 Table #60332 - Free Icons Library">
            <a:extLst>
              <a:ext uri="{FF2B5EF4-FFF2-40B4-BE49-F238E27FC236}">
                <a16:creationId xmlns:a16="http://schemas.microsoft.com/office/drawing/2014/main" id="{FEB88EED-5445-CD0C-C203-8B0093EB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214" y="3300043"/>
            <a:ext cx="654085" cy="6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g Data Icon Png #270725 - Free Icons Library">
            <a:extLst>
              <a:ext uri="{FF2B5EF4-FFF2-40B4-BE49-F238E27FC236}">
                <a16:creationId xmlns:a16="http://schemas.microsoft.com/office/drawing/2014/main" id="{FB27032B-120E-FF5C-5783-4D779A78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608" y="2287012"/>
            <a:ext cx="717518" cy="71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orkload Icon - Download in Line Style">
            <a:extLst>
              <a:ext uri="{FF2B5EF4-FFF2-40B4-BE49-F238E27FC236}">
                <a16:creationId xmlns:a16="http://schemas.microsoft.com/office/drawing/2014/main" id="{513FE49C-7C2B-EF8E-F3DC-7634A08CD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890" y="4703784"/>
            <a:ext cx="785835" cy="78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ecution - Free edit tools icons">
            <a:extLst>
              <a:ext uri="{FF2B5EF4-FFF2-40B4-BE49-F238E27FC236}">
                <a16:creationId xmlns:a16="http://schemas.microsoft.com/office/drawing/2014/main" id="{E1CAE80A-5551-F9EF-820A-5F925736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117" y="6318749"/>
            <a:ext cx="738182" cy="73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oud, cloud computing, cloud distribution, data, distributing, speading,  storage icon - Download on Iconfinder">
            <a:extLst>
              <a:ext uri="{FF2B5EF4-FFF2-40B4-BE49-F238E27FC236}">
                <a16:creationId xmlns:a16="http://schemas.microsoft.com/office/drawing/2014/main" id="{05D22B44-1DEF-C7DE-F5B3-E17F2D48F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534" y="7237899"/>
            <a:ext cx="795972" cy="79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F96E1-DEB9-41AB-759E-46DAE50A1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2" y="11061"/>
            <a:ext cx="16864956" cy="9985829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3102E057-D526-AE1B-76F9-9F03C43D09A5}"/>
              </a:ext>
            </a:extLst>
          </p:cNvPr>
          <p:cNvSpPr txBox="1"/>
          <p:nvPr/>
        </p:nvSpPr>
        <p:spPr>
          <a:xfrm>
            <a:off x="16977087" y="9512608"/>
            <a:ext cx="1996713" cy="73629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7200"/>
              </a:lnSpc>
            </a:pPr>
            <a:r>
              <a:rPr lang="en-US" sz="1500" b="1" dirty="0">
                <a:solidFill>
                  <a:srgbClr val="000000"/>
                </a:solidFill>
                <a:latin typeface="Open Sauce SemiBold"/>
              </a:rPr>
              <a:t>Shrikesh Pattni </a:t>
            </a:r>
          </a:p>
        </p:txBody>
      </p:sp>
    </p:spTree>
    <p:extLst>
      <p:ext uri="{BB962C8B-B14F-4D97-AF65-F5344CB8AC3E}">
        <p14:creationId xmlns:p14="http://schemas.microsoft.com/office/powerpoint/2010/main" val="241352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73</Words>
  <Application>Microsoft Office PowerPoint</Application>
  <PresentationFormat>Custom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Open Sauce SemiBold</vt:lpstr>
      <vt:lpstr>Libre Baskerville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Gray Traditional Executive Real Estate Weekly Team Updates Presentation</dc:title>
  <dc:creator>Dell</dc:creator>
  <cp:lastModifiedBy>Shrikesh Pattni</cp:lastModifiedBy>
  <cp:revision>7</cp:revision>
  <dcterms:created xsi:type="dcterms:W3CDTF">2006-08-16T00:00:00Z</dcterms:created>
  <dcterms:modified xsi:type="dcterms:W3CDTF">2022-08-16T12:18:11Z</dcterms:modified>
  <dc:identifier>DAE5RLTM6P0</dc:identifier>
</cp:coreProperties>
</file>