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4" r:id="rId2"/>
    <p:sldId id="268" r:id="rId3"/>
    <p:sldId id="276" r:id="rId4"/>
    <p:sldId id="275" r:id="rId5"/>
    <p:sldId id="277" r:id="rId6"/>
    <p:sldId id="278" r:id="rId7"/>
    <p:sldId id="279" r:id="rId8"/>
    <p:sldId id="291" r:id="rId9"/>
    <p:sldId id="281" r:id="rId10"/>
    <p:sldId id="282" r:id="rId11"/>
    <p:sldId id="283" r:id="rId12"/>
    <p:sldId id="287" r:id="rId13"/>
    <p:sldId id="288" r:id="rId14"/>
    <p:sldId id="289" r:id="rId15"/>
    <p:sldId id="29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ibre Baskerville" panose="02000000000000000000" pitchFamily="2" charset="0"/>
      <p:regular r:id="rId22"/>
      <p:bold r:id="rId23"/>
      <p:italic r:id="rId24"/>
    </p:embeddedFont>
    <p:embeddedFont>
      <p:font typeface="Open Sauce Semi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92B"/>
    <a:srgbClr val="132A49"/>
    <a:srgbClr val="1D4171"/>
    <a:srgbClr val="000000"/>
    <a:srgbClr val="091625"/>
    <a:srgbClr val="D9D9D9"/>
    <a:srgbClr val="FFFFFF"/>
    <a:srgbClr val="3D0101"/>
    <a:srgbClr val="BEBEBE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497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bf408247-aaeb-4ed8-8c77-e60b3cacb53d" providerId="ADAL" clId="{0EF0277F-F66E-4F2F-8CC8-B8E11123BA99}"/>
    <pc:docChg chg="undo custSel addSld delSld modSld sldOrd">
      <pc:chgData name="Shrikesh Pattni" userId="bf408247-aaeb-4ed8-8c77-e60b3cacb53d" providerId="ADAL" clId="{0EF0277F-F66E-4F2F-8CC8-B8E11123BA99}" dt="2022-07-07T23:16:37.738" v="458" actId="478"/>
      <pc:docMkLst>
        <pc:docMk/>
      </pc:docMkLst>
      <pc:sldChg chg="modSp mod">
        <pc:chgData name="Shrikesh Pattni" userId="bf408247-aaeb-4ed8-8c77-e60b3cacb53d" providerId="ADAL" clId="{0EF0277F-F66E-4F2F-8CC8-B8E11123BA99}" dt="2022-07-07T23:14:52.125" v="383" actId="1076"/>
        <pc:sldMkLst>
          <pc:docMk/>
          <pc:sldMk cId="0" sldId="256"/>
        </pc:sldMkLst>
        <pc:grpChg chg="mod">
          <ac:chgData name="Shrikesh Pattni" userId="bf408247-aaeb-4ed8-8c77-e60b3cacb53d" providerId="ADAL" clId="{0EF0277F-F66E-4F2F-8CC8-B8E11123BA99}" dt="2022-07-07T22:53:33.682" v="101" actId="1076"/>
          <ac:grpSpMkLst>
            <pc:docMk/>
            <pc:sldMk cId="0" sldId="256"/>
            <ac:grpSpMk id="3" creationId="{00000000-0000-0000-0000-000000000000}"/>
          </ac:grpSpMkLst>
        </pc:grpChg>
        <pc:picChg chg="mod">
          <ac:chgData name="Shrikesh Pattni" userId="bf408247-aaeb-4ed8-8c77-e60b3cacb53d" providerId="ADAL" clId="{0EF0277F-F66E-4F2F-8CC8-B8E11123BA99}" dt="2022-07-07T23:14:52.125" v="383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 ord setBg">
        <pc:chgData name="Shrikesh Pattni" userId="bf408247-aaeb-4ed8-8c77-e60b3cacb53d" providerId="ADAL" clId="{0EF0277F-F66E-4F2F-8CC8-B8E11123BA99}" dt="2022-07-07T23:16:37.738" v="458" actId="478"/>
        <pc:sldMkLst>
          <pc:docMk/>
          <pc:sldMk cId="0" sldId="258"/>
        </pc:sldMkLst>
        <pc:spChg chg="mod">
          <ac:chgData name="Shrikesh Pattni" userId="bf408247-aaeb-4ed8-8c77-e60b3cacb53d" providerId="ADAL" clId="{0EF0277F-F66E-4F2F-8CC8-B8E11123BA99}" dt="2022-07-07T22:55:02.448" v="123" actId="20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0" creationId="{00000000-0000-0000-0000-000000000000}"/>
          </ac:spMkLst>
        </pc:spChg>
        <pc:spChg chg="del 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hrikesh Pattni" userId="bf408247-aaeb-4ed8-8c77-e60b3cacb53d" providerId="ADAL" clId="{0EF0277F-F66E-4F2F-8CC8-B8E11123BA99}" dt="2022-07-07T22:53:37.534" v="102"/>
          <ac:spMkLst>
            <pc:docMk/>
            <pc:sldMk cId="0" sldId="258"/>
            <ac:spMk id="22" creationId="{51A0F5DC-07FC-02A8-39FC-94F7D371CE9B}"/>
          </ac:spMkLst>
        </pc:spChg>
        <pc:spChg chg="add mod ord">
          <ac:chgData name="Shrikesh Pattni" userId="bf408247-aaeb-4ed8-8c77-e60b3cacb53d" providerId="ADAL" clId="{0EF0277F-F66E-4F2F-8CC8-B8E11123BA99}" dt="2022-07-07T23:12:42.656" v="314" actId="1076"/>
          <ac:spMkLst>
            <pc:docMk/>
            <pc:sldMk cId="0" sldId="258"/>
            <ac:spMk id="24" creationId="{C1776826-B17C-8E14-1D49-F627795CBEAF}"/>
          </ac:spMkLst>
        </pc:spChg>
        <pc:spChg chg="add del mod">
          <ac:chgData name="Shrikesh Pattni" userId="bf408247-aaeb-4ed8-8c77-e60b3cacb53d" providerId="ADAL" clId="{0EF0277F-F66E-4F2F-8CC8-B8E11123BA99}" dt="2022-07-07T23:16:14.326" v="452" actId="478"/>
          <ac:spMkLst>
            <pc:docMk/>
            <pc:sldMk cId="0" sldId="258"/>
            <ac:spMk id="25" creationId="{BB409862-3FDD-2F6D-D674-475A9F5524EF}"/>
          </ac:spMkLst>
        </pc:spChg>
        <pc:spChg chg="mod">
          <ac:chgData name="Shrikesh Pattni" userId="bf408247-aaeb-4ed8-8c77-e60b3cacb53d" providerId="ADAL" clId="{0EF0277F-F66E-4F2F-8CC8-B8E11123BA99}" dt="2022-07-07T22:55:32.331" v="126"/>
          <ac:spMkLst>
            <pc:docMk/>
            <pc:sldMk cId="0" sldId="258"/>
            <ac:spMk id="26" creationId="{FE92632B-A9A3-AD64-5A88-6C3A0E102B57}"/>
          </ac:spMkLst>
        </pc:spChg>
        <pc:spChg chg="mod">
          <ac:chgData name="Shrikesh Pattni" userId="bf408247-aaeb-4ed8-8c77-e60b3cacb53d" providerId="ADAL" clId="{0EF0277F-F66E-4F2F-8CC8-B8E11123BA99}" dt="2022-07-07T22:55:35.161" v="128"/>
          <ac:spMkLst>
            <pc:docMk/>
            <pc:sldMk cId="0" sldId="258"/>
            <ac:spMk id="29" creationId="{0C5B5C50-110A-3AC7-5DF7-9F9C68475E6A}"/>
          </ac:spMkLst>
        </pc:spChg>
        <pc:spChg chg="mod">
          <ac:chgData name="Shrikesh Pattni" userId="bf408247-aaeb-4ed8-8c77-e60b3cacb53d" providerId="ADAL" clId="{0EF0277F-F66E-4F2F-8CC8-B8E11123BA99}" dt="2022-07-07T22:55:36.995" v="130"/>
          <ac:spMkLst>
            <pc:docMk/>
            <pc:sldMk cId="0" sldId="258"/>
            <ac:spMk id="32" creationId="{97290654-4FE1-F1C5-FBB8-4B294131BD63}"/>
          </ac:spMkLst>
        </pc:spChg>
        <pc:grpChg chg="mod">
          <ac:chgData name="Shrikesh Pattni" userId="bf408247-aaeb-4ed8-8c77-e60b3cacb53d" providerId="ADAL" clId="{0EF0277F-F66E-4F2F-8CC8-B8E11123BA99}" dt="2022-07-07T22:55:53.439" v="144" actId="1035"/>
          <ac:grpSpMkLst>
            <pc:docMk/>
            <pc:sldMk cId="0" sldId="258"/>
            <ac:grpSpMk id="6" creationId="{00000000-0000-0000-0000-000000000000}"/>
          </ac:grpSpMkLst>
        </pc:grpChg>
        <pc:grpChg chg="del mod">
          <ac:chgData name="Shrikesh Pattni" userId="bf408247-aaeb-4ed8-8c77-e60b3cacb53d" providerId="ADAL" clId="{0EF0277F-F66E-4F2F-8CC8-B8E11123BA99}" dt="2022-07-07T23:16:37.738" v="458" actId="478"/>
          <ac:grpSpMkLst>
            <pc:docMk/>
            <pc:sldMk cId="0" sldId="258"/>
            <ac:grpSpMk id="9" creationId="{00000000-0000-0000-0000-000000000000}"/>
          </ac:grpSpMkLst>
        </pc:grpChg>
        <pc:grpChg chg="add del mod">
          <ac:chgData name="Shrikesh Pattni" userId="bf408247-aaeb-4ed8-8c77-e60b3cacb53d" providerId="ADAL" clId="{0EF0277F-F66E-4F2F-8CC8-B8E11123BA99}" dt="2022-07-07T22:53:42.458" v="105" actId="478"/>
          <ac:grpSpMkLst>
            <pc:docMk/>
            <pc:sldMk cId="0" sldId="258"/>
            <ac:grpSpMk id="21" creationId="{75E34285-9F78-45C2-D84A-749A0D0E27A9}"/>
          </ac:grpSpMkLst>
        </pc:grpChg>
        <pc:grpChg chg="add del mod">
          <ac:chgData name="Shrikesh Pattni" userId="bf408247-aaeb-4ed8-8c77-e60b3cacb53d" providerId="ADAL" clId="{0EF0277F-F66E-4F2F-8CC8-B8E11123BA99}" dt="2022-07-07T22:55:44.200" v="134" actId="478"/>
          <ac:grpSpMkLst>
            <pc:docMk/>
            <pc:sldMk cId="0" sldId="258"/>
            <ac:grpSpMk id="25" creationId="{3C6E25E4-9B15-B113-B2F3-8666BE253807}"/>
          </ac:grpSpMkLst>
        </pc:grpChg>
        <pc:grpChg chg="add del mod">
          <ac:chgData name="Shrikesh Pattni" userId="bf408247-aaeb-4ed8-8c77-e60b3cacb53d" providerId="ADAL" clId="{0EF0277F-F66E-4F2F-8CC8-B8E11123BA99}" dt="2022-07-07T22:55:42.415" v="133" actId="478"/>
          <ac:grpSpMkLst>
            <pc:docMk/>
            <pc:sldMk cId="0" sldId="258"/>
            <ac:grpSpMk id="28" creationId="{186F56B2-0BA6-44C1-44A6-26B087D67224}"/>
          </ac:grpSpMkLst>
        </pc:grpChg>
        <pc:grpChg chg="add del mod">
          <ac:chgData name="Shrikesh Pattni" userId="bf408247-aaeb-4ed8-8c77-e60b3cacb53d" providerId="ADAL" clId="{0EF0277F-F66E-4F2F-8CC8-B8E11123BA99}" dt="2022-07-07T22:55:42.145" v="132" actId="478"/>
          <ac:grpSpMkLst>
            <pc:docMk/>
            <pc:sldMk cId="0" sldId="258"/>
            <ac:grpSpMk id="31" creationId="{B90E9FFD-812E-6B63-B3BA-0E595185C97D}"/>
          </ac:grpSpMkLst>
        </pc:grpChg>
        <pc:picChg chg="del">
          <ac:chgData name="Shrikesh Pattni" userId="bf408247-aaeb-4ed8-8c77-e60b3cacb53d" providerId="ADAL" clId="{0EF0277F-F66E-4F2F-8CC8-B8E11123BA99}" dt="2022-07-07T22:53:18.078" v="100" actId="478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Shrikesh Pattni" userId="bf408247-aaeb-4ed8-8c77-e60b3cacb53d" providerId="ADAL" clId="{0EF0277F-F66E-4F2F-8CC8-B8E11123BA99}" dt="2022-07-07T22:55:02.448" v="123" actId="207"/>
          <ac:picMkLst>
            <pc:docMk/>
            <pc:sldMk cId="0" sldId="258"/>
            <ac:picMk id="8" creationId="{00000000-0000-0000-0000-000000000000}"/>
          </ac:picMkLst>
        </pc:picChg>
        <pc:picChg chg="add del mod ord">
          <ac:chgData name="Shrikesh Pattni" userId="bf408247-aaeb-4ed8-8c77-e60b3cacb53d" providerId="ADAL" clId="{0EF0277F-F66E-4F2F-8CC8-B8E11123BA99}" dt="2022-07-07T23:14:58.943" v="388" actId="478"/>
          <ac:picMkLst>
            <pc:docMk/>
            <pc:sldMk cId="0" sldId="258"/>
            <ac:picMk id="23" creationId="{0B335532-7660-215B-44F8-95B28BFBF3C8}"/>
          </ac:picMkLst>
        </pc:picChg>
        <pc:picChg chg="mod">
          <ac:chgData name="Shrikesh Pattni" userId="bf408247-aaeb-4ed8-8c77-e60b3cacb53d" providerId="ADAL" clId="{0EF0277F-F66E-4F2F-8CC8-B8E11123BA99}" dt="2022-07-07T22:53:37.534" v="102"/>
          <ac:picMkLst>
            <pc:docMk/>
            <pc:sldMk cId="0" sldId="258"/>
            <ac:picMk id="23" creationId="{CE862FF3-B771-B558-5C54-C82C79845036}"/>
          </ac:picMkLst>
        </pc:picChg>
        <pc:picChg chg="mod">
          <ac:chgData name="Shrikesh Pattni" userId="bf408247-aaeb-4ed8-8c77-e60b3cacb53d" providerId="ADAL" clId="{0EF0277F-F66E-4F2F-8CC8-B8E11123BA99}" dt="2022-07-07T22:55:32.331" v="126"/>
          <ac:picMkLst>
            <pc:docMk/>
            <pc:sldMk cId="0" sldId="258"/>
            <ac:picMk id="27" creationId="{60F5CA08-1F3B-EE7A-C198-F89AD98B1DFE}"/>
          </ac:picMkLst>
        </pc:picChg>
        <pc:picChg chg="mod">
          <ac:chgData name="Shrikesh Pattni" userId="bf408247-aaeb-4ed8-8c77-e60b3cacb53d" providerId="ADAL" clId="{0EF0277F-F66E-4F2F-8CC8-B8E11123BA99}" dt="2022-07-07T22:55:35.161" v="128"/>
          <ac:picMkLst>
            <pc:docMk/>
            <pc:sldMk cId="0" sldId="258"/>
            <ac:picMk id="30" creationId="{3861BDD9-EF3A-CAD6-2840-A536F3105481}"/>
          </ac:picMkLst>
        </pc:picChg>
        <pc:picChg chg="mod">
          <ac:chgData name="Shrikesh Pattni" userId="bf408247-aaeb-4ed8-8c77-e60b3cacb53d" providerId="ADAL" clId="{0EF0277F-F66E-4F2F-8CC8-B8E11123BA99}" dt="2022-07-07T22:55:36.995" v="130"/>
          <ac:picMkLst>
            <pc:docMk/>
            <pc:sldMk cId="0" sldId="258"/>
            <ac:picMk id="33" creationId="{9A7B229A-6E37-657D-384D-97CAC4FC0A5A}"/>
          </ac:picMkLst>
        </pc:picChg>
        <pc:picChg chg="add del mod">
          <ac:chgData name="Shrikesh Pattni" userId="bf408247-aaeb-4ed8-8c77-e60b3cacb53d" providerId="ADAL" clId="{0EF0277F-F66E-4F2F-8CC8-B8E11123BA99}" dt="2022-07-07T23:12:06.274" v="196"/>
          <ac:picMkLst>
            <pc:docMk/>
            <pc:sldMk cId="0" sldId="258"/>
            <ac:picMk id="1026" creationId="{D297F020-DAE4-28E3-2F7C-46353F513927}"/>
          </ac:picMkLst>
        </pc:picChg>
        <pc:picChg chg="add del mod">
          <ac:chgData name="Shrikesh Pattni" userId="bf408247-aaeb-4ed8-8c77-e60b3cacb53d" providerId="ADAL" clId="{0EF0277F-F66E-4F2F-8CC8-B8E11123BA99}" dt="2022-07-07T23:14:45.210" v="382" actId="478"/>
          <ac:picMkLst>
            <pc:docMk/>
            <pc:sldMk cId="0" sldId="258"/>
            <ac:picMk id="1028" creationId="{A1ED2CA9-7A3C-9A20-5037-2851C51C42AD}"/>
          </ac:picMkLst>
        </pc:picChg>
        <pc:cxnChg chg="add del mod">
          <ac:chgData name="Shrikesh Pattni" userId="bf408247-aaeb-4ed8-8c77-e60b3cacb53d" providerId="ADAL" clId="{0EF0277F-F66E-4F2F-8CC8-B8E11123BA99}" dt="2022-07-07T23:16:29.224" v="456" actId="478"/>
          <ac:cxnSpMkLst>
            <pc:docMk/>
            <pc:sldMk cId="0" sldId="258"/>
            <ac:cxnSpMk id="21" creationId="{6D7FC973-085F-6D78-AA22-CED2245B173B}"/>
          </ac:cxnSpMkLst>
        </pc:cxnChg>
      </pc:sldChg>
      <pc:sldChg chg="addSp delSp modSp mod">
        <pc:chgData name="Shrikesh Pattni" userId="bf408247-aaeb-4ed8-8c77-e60b3cacb53d" providerId="ADAL" clId="{0EF0277F-F66E-4F2F-8CC8-B8E11123BA99}" dt="2022-07-07T22:51:20.893" v="7" actId="478"/>
        <pc:sldMkLst>
          <pc:docMk/>
          <pc:sldMk cId="0" sldId="270"/>
        </pc:sldMkLst>
        <pc:spChg chg="mod">
          <ac:chgData name="Shrikesh Pattni" userId="bf408247-aaeb-4ed8-8c77-e60b3cacb53d" providerId="ADAL" clId="{0EF0277F-F66E-4F2F-8CC8-B8E11123BA99}" dt="2022-07-07T22:51:11.191" v="0"/>
          <ac:spMkLst>
            <pc:docMk/>
            <pc:sldMk cId="0" sldId="270"/>
            <ac:spMk id="17" creationId="{0F68FDD2-F05B-B9CC-1179-7552C6B8B788}"/>
          </ac:spMkLst>
        </pc:spChg>
        <pc:spChg chg="mod">
          <ac:chgData name="Shrikesh Pattni" userId="bf408247-aaeb-4ed8-8c77-e60b3cacb53d" providerId="ADAL" clId="{0EF0277F-F66E-4F2F-8CC8-B8E11123BA99}" dt="2022-07-07T22:51:17.671" v="4"/>
          <ac:spMkLst>
            <pc:docMk/>
            <pc:sldMk cId="0" sldId="270"/>
            <ac:spMk id="20" creationId="{58E31CC3-8713-30F2-8498-A9A3DC79C092}"/>
          </ac:spMkLst>
        </pc:spChg>
        <pc:grpChg chg="add del mod">
          <ac:chgData name="Shrikesh Pattni" userId="bf408247-aaeb-4ed8-8c77-e60b3cacb53d" providerId="ADAL" clId="{0EF0277F-F66E-4F2F-8CC8-B8E11123BA99}" dt="2022-07-07T22:51:20.893" v="7" actId="478"/>
          <ac:grpSpMkLst>
            <pc:docMk/>
            <pc:sldMk cId="0" sldId="270"/>
            <ac:grpSpMk id="16" creationId="{E855639A-BDA9-3ED0-D247-A295C21BF2E6}"/>
          </ac:grpSpMkLst>
        </pc:grpChg>
        <pc:grpChg chg="add del mod">
          <ac:chgData name="Shrikesh Pattni" userId="bf408247-aaeb-4ed8-8c77-e60b3cacb53d" providerId="ADAL" clId="{0EF0277F-F66E-4F2F-8CC8-B8E11123BA99}" dt="2022-07-07T22:51:20.408" v="6" actId="478"/>
          <ac:grpSpMkLst>
            <pc:docMk/>
            <pc:sldMk cId="0" sldId="270"/>
            <ac:grpSpMk id="19" creationId="{8AB9DABD-7231-7F97-7582-3483301A203F}"/>
          </ac:grpSpMkLst>
        </pc:grpChg>
        <pc:picChg chg="mod">
          <ac:chgData name="Shrikesh Pattni" userId="bf408247-aaeb-4ed8-8c77-e60b3cacb53d" providerId="ADAL" clId="{0EF0277F-F66E-4F2F-8CC8-B8E11123BA99}" dt="2022-07-07T22:51:11.191" v="0"/>
          <ac:picMkLst>
            <pc:docMk/>
            <pc:sldMk cId="0" sldId="270"/>
            <ac:picMk id="18" creationId="{725E4177-10FD-0A0F-E79D-DACEDD7F1389}"/>
          </ac:picMkLst>
        </pc:picChg>
        <pc:picChg chg="mod">
          <ac:chgData name="Shrikesh Pattni" userId="bf408247-aaeb-4ed8-8c77-e60b3cacb53d" providerId="ADAL" clId="{0EF0277F-F66E-4F2F-8CC8-B8E11123BA99}" dt="2022-07-07T22:51:17.671" v="4"/>
          <ac:picMkLst>
            <pc:docMk/>
            <pc:sldMk cId="0" sldId="270"/>
            <ac:picMk id="21" creationId="{EE00BA54-1223-A9E8-1812-4010B7B4C8E2}"/>
          </ac:picMkLst>
        </pc:picChg>
      </pc:sldChg>
      <pc:sldChg chg="add del setBg">
        <pc:chgData name="Shrikesh Pattni" userId="bf408247-aaeb-4ed8-8c77-e60b3cacb53d" providerId="ADAL" clId="{0EF0277F-F66E-4F2F-8CC8-B8E11123BA99}" dt="2022-07-07T22:52:17.310" v="72"/>
        <pc:sldMkLst>
          <pc:docMk/>
          <pc:sldMk cId="1802953445" sldId="273"/>
        </pc:sldMkLst>
      </pc:sldChg>
      <pc:sldChg chg="addSp delSp modSp add mod ord setBg">
        <pc:chgData name="Shrikesh Pattni" userId="bf408247-aaeb-4ed8-8c77-e60b3cacb53d" providerId="ADAL" clId="{0EF0277F-F66E-4F2F-8CC8-B8E11123BA99}" dt="2022-07-07T22:55:26.544" v="125"/>
        <pc:sldMkLst>
          <pc:docMk/>
          <pc:sldMk cId="3147199579" sldId="273"/>
        </pc:sldMkLst>
        <pc:picChg chg="add del mod">
          <ac:chgData name="Shrikesh Pattni" userId="bf408247-aaeb-4ed8-8c77-e60b3cacb53d" providerId="ADAL" clId="{0EF0277F-F66E-4F2F-8CC8-B8E11123BA99}" dt="2022-07-07T22:52:53.383" v="95" actId="1076"/>
          <ac:picMkLst>
            <pc:docMk/>
            <pc:sldMk cId="3147199579" sldId="273"/>
            <ac:picMk id="5" creationId="{00000000-0000-0000-0000-000000000000}"/>
          </ac:picMkLst>
        </pc:picChg>
      </pc:sldChg>
      <pc:sldChg chg="addSp delSp modSp add del mod">
        <pc:chgData name="Shrikesh Pattni" userId="bf408247-aaeb-4ed8-8c77-e60b3cacb53d" providerId="ADAL" clId="{0EF0277F-F66E-4F2F-8CC8-B8E11123BA99}" dt="2022-07-07T23:14:43.668" v="381" actId="47"/>
        <pc:sldMkLst>
          <pc:docMk/>
          <pc:sldMk cId="1144276095" sldId="274"/>
        </pc:sldMkLst>
        <pc:spChg chg="mod">
          <ac:chgData name="Shrikesh Pattni" userId="bf408247-aaeb-4ed8-8c77-e60b3cacb53d" providerId="ADAL" clId="{0EF0277F-F66E-4F2F-8CC8-B8E11123BA99}" dt="2022-07-07T23:14:36.153" v="372" actId="1076"/>
          <ac:spMkLst>
            <pc:docMk/>
            <pc:sldMk cId="1144276095" sldId="274"/>
            <ac:spMk id="10" creationId="{00000000-0000-0000-0000-000000000000}"/>
          </ac:spMkLst>
        </pc:spChg>
        <pc:spChg chg="add del mod ord">
          <ac:chgData name="Shrikesh Pattni" userId="bf408247-aaeb-4ed8-8c77-e60b3cacb53d" providerId="ADAL" clId="{0EF0277F-F66E-4F2F-8CC8-B8E11123BA99}" dt="2022-07-07T23:14:36.122" v="371"/>
          <ac:spMkLst>
            <pc:docMk/>
            <pc:sldMk cId="1144276095" sldId="274"/>
            <ac:spMk id="22" creationId="{127C9277-6BCD-B19C-4F0D-B328F210CF45}"/>
          </ac:spMkLst>
        </pc:spChg>
        <pc:spChg chg="del">
          <ac:chgData name="Shrikesh Pattni" userId="bf408247-aaeb-4ed8-8c77-e60b3cacb53d" providerId="ADAL" clId="{0EF0277F-F66E-4F2F-8CC8-B8E11123BA99}" dt="2022-07-07T23:13:21.254" v="335" actId="478"/>
          <ac:spMkLst>
            <pc:docMk/>
            <pc:sldMk cId="1144276095" sldId="274"/>
            <ac:spMk id="24" creationId="{C1776826-B17C-8E14-1D49-F627795CBEAF}"/>
          </ac:spMkLst>
        </pc:spChg>
        <pc:picChg chg="mod">
          <ac:chgData name="Shrikesh Pattni" userId="bf408247-aaeb-4ed8-8c77-e60b3cacb53d" providerId="ADAL" clId="{0EF0277F-F66E-4F2F-8CC8-B8E11123BA99}" dt="2022-07-07T23:14:37.402" v="380" actId="1076"/>
          <ac:picMkLst>
            <pc:docMk/>
            <pc:sldMk cId="1144276095" sldId="274"/>
            <ac:picMk id="1028" creationId="{A1ED2CA9-7A3C-9A20-5037-2851C51C42AD}"/>
          </ac:picMkLst>
        </pc:picChg>
      </pc:sldChg>
    </pc:docChg>
  </pc:docChgLst>
  <pc:docChgLst>
    <pc:chgData name="Shrikesh Pattni" userId="bf408247-aaeb-4ed8-8c77-e60b3cacb53d" providerId="ADAL" clId="{61E43417-FD21-481E-A280-B068267FDC5A}"/>
    <pc:docChg chg="undo custSel addSld delSld modSld">
      <pc:chgData name="Shrikesh Pattni" userId="bf408247-aaeb-4ed8-8c77-e60b3cacb53d" providerId="ADAL" clId="{61E43417-FD21-481E-A280-B068267FDC5A}" dt="2022-07-11T16:13:10.237" v="355" actId="20577"/>
      <pc:docMkLst>
        <pc:docMk/>
      </pc:docMkLst>
      <pc:sldChg chg="del">
        <pc:chgData name="Shrikesh Pattni" userId="bf408247-aaeb-4ed8-8c77-e60b3cacb53d" providerId="ADAL" clId="{61E43417-FD21-481E-A280-B068267FDC5A}" dt="2022-07-11T15:55:44.127" v="46" actId="47"/>
        <pc:sldMkLst>
          <pc:docMk/>
          <pc:sldMk cId="0" sldId="25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7"/>
        </pc:sldMkLst>
      </pc:sldChg>
      <pc:sldChg chg="del">
        <pc:chgData name="Shrikesh Pattni" userId="bf408247-aaeb-4ed8-8c77-e60b3cacb53d" providerId="ADAL" clId="{61E43417-FD21-481E-A280-B068267FDC5A}" dt="2022-07-11T15:55:14.936" v="1" actId="47"/>
        <pc:sldMkLst>
          <pc:docMk/>
          <pc:sldMk cId="0" sldId="25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1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2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3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4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5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7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1"/>
        </pc:sldMkLst>
      </pc:sldChg>
      <pc:sldChg chg="del">
        <pc:chgData name="Shrikesh Pattni" userId="bf408247-aaeb-4ed8-8c77-e60b3cacb53d" providerId="ADAL" clId="{61E43417-FD21-481E-A280-B068267FDC5A}" dt="2022-07-11T16:02:43.366" v="183" actId="47"/>
        <pc:sldMkLst>
          <pc:docMk/>
          <pc:sldMk cId="0" sldId="272"/>
        </pc:sldMkLst>
      </pc:sldChg>
      <pc:sldChg chg="del">
        <pc:chgData name="Shrikesh Pattni" userId="bf408247-aaeb-4ed8-8c77-e60b3cacb53d" providerId="ADAL" clId="{61E43417-FD21-481E-A280-B068267FDC5A}" dt="2022-07-11T15:55:43.278" v="45" actId="47"/>
        <pc:sldMkLst>
          <pc:docMk/>
          <pc:sldMk cId="3147199579" sldId="273"/>
        </pc:sldMkLst>
      </pc:sldChg>
      <pc:sldChg chg="addSp delSp modSp add mod">
        <pc:chgData name="Shrikesh Pattni" userId="bf408247-aaeb-4ed8-8c77-e60b3cacb53d" providerId="ADAL" clId="{61E43417-FD21-481E-A280-B068267FDC5A}" dt="2022-07-11T16:09:12.966" v="345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61E43417-FD21-481E-A280-B068267FDC5A}" dt="2022-07-11T15:58:00.149" v="53" actId="1076"/>
          <ac:spMkLst>
            <pc:docMk/>
            <pc:sldMk cId="2806228064" sldId="274"/>
            <ac:spMk id="2" creationId="{00000000-0000-0000-0000-000000000000}"/>
          </ac:spMkLst>
        </pc:spChg>
        <pc:spChg chg="del mod">
          <ac:chgData name="Shrikesh Pattni" userId="bf408247-aaeb-4ed8-8c77-e60b3cacb53d" providerId="ADAL" clId="{61E43417-FD21-481E-A280-B068267FDC5A}" dt="2022-07-11T16:01:34.009" v="142" actId="478"/>
          <ac:spMkLst>
            <pc:docMk/>
            <pc:sldMk cId="2806228064" sldId="274"/>
            <ac:spMk id="10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6:00:00.607" v="56" actId="255"/>
          <ac:spMkLst>
            <pc:docMk/>
            <pc:sldMk cId="2806228064" sldId="274"/>
            <ac:spMk id="13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5:57:56.617" v="52" actId="1076"/>
          <ac:spMkLst>
            <pc:docMk/>
            <pc:sldMk cId="2806228064" sldId="274"/>
            <ac:spMk id="14" creationId="{00000000-0000-0000-0000-000000000000}"/>
          </ac:spMkLst>
        </pc:spChg>
        <pc:spChg chg="add mod">
          <ac:chgData name="Shrikesh Pattni" userId="bf408247-aaeb-4ed8-8c77-e60b3cacb53d" providerId="ADAL" clId="{61E43417-FD21-481E-A280-B068267FDC5A}" dt="2022-07-11T16:09:12.966" v="345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modSp add mod">
        <pc:chgData name="Shrikesh Pattni" userId="bf408247-aaeb-4ed8-8c77-e60b3cacb53d" providerId="ADAL" clId="{61E43417-FD21-481E-A280-B068267FDC5A}" dt="2022-07-11T16:13:10.237" v="355" actId="20577"/>
        <pc:sldMkLst>
          <pc:docMk/>
          <pc:sldMk cId="1071676152" sldId="275"/>
        </pc:sldMkLst>
        <pc:spChg chg="mod">
          <ac:chgData name="Shrikesh Pattni" userId="bf408247-aaeb-4ed8-8c77-e60b3cacb53d" providerId="ADAL" clId="{61E43417-FD21-481E-A280-B068267FDC5A}" dt="2022-07-11T16:13:10.237" v="355" actId="20577"/>
          <ac:spMkLst>
            <pc:docMk/>
            <pc:sldMk cId="1071676152" sldId="275"/>
            <ac:spMk id="10" creationId="{00000000-0000-0000-0000-000000000000}"/>
          </ac:spMkLst>
        </pc:spChg>
      </pc:sldChg>
      <pc:sldChg chg="add del setBg">
        <pc:chgData name="Shrikesh Pattni" userId="bf408247-aaeb-4ed8-8c77-e60b3cacb53d" providerId="ADAL" clId="{61E43417-FD21-481E-A280-B068267FDC5A}" dt="2022-07-11T15:59:49.232" v="55"/>
        <pc:sldMkLst>
          <pc:docMk/>
          <pc:sldMk cId="1457844052" sldId="275"/>
        </pc:sldMkLst>
      </pc:sldChg>
      <pc:sldChg chg="modSp add mod">
        <pc:chgData name="Shrikesh Pattni" userId="bf408247-aaeb-4ed8-8c77-e60b3cacb53d" providerId="ADAL" clId="{61E43417-FD21-481E-A280-B068267FDC5A}" dt="2022-07-11T16:04:06.862" v="252" actId="20577"/>
        <pc:sldMkLst>
          <pc:docMk/>
          <pc:sldMk cId="3109848245" sldId="276"/>
        </pc:sldMkLst>
        <pc:spChg chg="mod">
          <ac:chgData name="Shrikesh Pattni" userId="bf408247-aaeb-4ed8-8c77-e60b3cacb53d" providerId="ADAL" clId="{61E43417-FD21-481E-A280-B068267FDC5A}" dt="2022-07-11T16:04:06.862" v="252" actId="20577"/>
          <ac:spMkLst>
            <pc:docMk/>
            <pc:sldMk cId="3109848245" sldId="276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8:21.382" v="277" actId="20577"/>
        <pc:sldMkLst>
          <pc:docMk/>
          <pc:sldMk cId="1449059005" sldId="277"/>
        </pc:sldMkLst>
        <pc:spChg chg="mod">
          <ac:chgData name="Shrikesh Pattni" userId="bf408247-aaeb-4ed8-8c77-e60b3cacb53d" providerId="ADAL" clId="{61E43417-FD21-481E-A280-B068267FDC5A}" dt="2022-07-11T16:08:21.382" v="277" actId="20577"/>
          <ac:spMkLst>
            <pc:docMk/>
            <pc:sldMk cId="1449059005" sldId="277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9:02.687" v="331" actId="14100"/>
        <pc:sldMkLst>
          <pc:docMk/>
          <pc:sldMk cId="1564813907" sldId="278"/>
        </pc:sldMkLst>
        <pc:spChg chg="mod">
          <ac:chgData name="Shrikesh Pattni" userId="bf408247-aaeb-4ed8-8c77-e60b3cacb53d" providerId="ADAL" clId="{61E43417-FD21-481E-A280-B068267FDC5A}" dt="2022-07-11T16:09:02.687" v="331" actId="14100"/>
          <ac:spMkLst>
            <pc:docMk/>
            <pc:sldMk cId="1564813907" sldId="278"/>
            <ac:spMk id="10" creationId="{00000000-0000-0000-0000-000000000000}"/>
          </ac:spMkLst>
        </pc:spChg>
      </pc:sldChg>
      <pc:sldChg chg="add del">
        <pc:chgData name="Shrikesh Pattni" userId="bf408247-aaeb-4ed8-8c77-e60b3cacb53d" providerId="ADAL" clId="{61E43417-FD21-481E-A280-B068267FDC5A}" dt="2022-07-11T16:11:14.915" v="347" actId="47"/>
        <pc:sldMkLst>
          <pc:docMk/>
          <pc:sldMk cId="4144481798" sldId="279"/>
        </pc:sldMkLst>
      </pc:sldChg>
    </pc:docChg>
  </pc:docChgLst>
  <pc:docChgLst>
    <pc:chgData name="Shrikesh Pattni" userId="bf408247-aaeb-4ed8-8c77-e60b3cacb53d" providerId="ADAL" clId="{F9B799C8-589B-45E8-BBD1-173A3B5196B4}"/>
    <pc:docChg chg="undo redo custSel addSld delSld modSld sldOrd">
      <pc:chgData name="Shrikesh Pattni" userId="bf408247-aaeb-4ed8-8c77-e60b3cacb53d" providerId="ADAL" clId="{F9B799C8-589B-45E8-BBD1-173A3B5196B4}" dt="2022-08-20T10:46:09.204" v="6157" actId="20577"/>
      <pc:docMkLst>
        <pc:docMk/>
      </pc:docMkLst>
      <pc:sldChg chg="addSp delSp modSp add mod ord setBg">
        <pc:chgData name="Shrikesh Pattni" userId="bf408247-aaeb-4ed8-8c77-e60b3cacb53d" providerId="ADAL" clId="{F9B799C8-589B-45E8-BBD1-173A3B5196B4}" dt="2022-08-20T10:46:09.204" v="6157" actId="20577"/>
        <pc:sldMkLst>
          <pc:docMk/>
          <pc:sldMk cId="0" sldId="268"/>
        </pc:sldMkLst>
        <pc:spChg chg="add mod">
          <ac:chgData name="Shrikesh Pattni" userId="bf408247-aaeb-4ed8-8c77-e60b3cacb53d" providerId="ADAL" clId="{F9B799C8-589B-45E8-BBD1-173A3B5196B4}" dt="2022-08-20T10:46:09.204" v="6157" actId="20577"/>
          <ac:spMkLst>
            <pc:docMk/>
            <pc:sldMk cId="0" sldId="268"/>
            <ac:spMk id="2" creationId="{8F820370-1A18-CA6A-29F2-F40E2C9D39E5}"/>
          </ac:spMkLst>
        </pc:spChg>
        <pc:spChg chg="del mod topLvl">
          <ac:chgData name="Shrikesh Pattni" userId="bf408247-aaeb-4ed8-8c77-e60b3cacb53d" providerId="ADAL" clId="{F9B799C8-589B-45E8-BBD1-173A3B5196B4}" dt="2022-08-03T12:25:38.481" v="217" actId="478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Shrikesh Pattni" userId="bf408247-aaeb-4ed8-8c77-e60b3cacb53d" providerId="ADAL" clId="{F9B799C8-589B-45E8-BBD1-173A3B5196B4}" dt="2022-08-13T15:49:03.096" v="5763" actId="1076"/>
          <ac:spMkLst>
            <pc:docMk/>
            <pc:sldMk cId="0" sldId="268"/>
            <ac:spMk id="3" creationId="{AADF240F-B584-AA5F-405A-68BE905E32D3}"/>
          </ac:spMkLst>
        </pc:spChg>
        <pc:spChg chg="del topLvl">
          <ac:chgData name="Shrikesh Pattni" userId="bf408247-aaeb-4ed8-8c77-e60b3cacb53d" providerId="ADAL" clId="{F9B799C8-589B-45E8-BBD1-173A3B5196B4}" dt="2022-08-03T12:24:31.867" v="195" actId="478"/>
          <ac:spMkLst>
            <pc:docMk/>
            <pc:sldMk cId="0" sldId="268"/>
            <ac:spMk id="4" creationId="{00000000-0000-0000-0000-000000000000}"/>
          </ac:spMkLst>
        </pc:spChg>
        <pc:spChg chg="add mod">
          <ac:chgData name="Shrikesh Pattni" userId="bf408247-aaeb-4ed8-8c77-e60b3cacb53d" providerId="ADAL" clId="{F9B799C8-589B-45E8-BBD1-173A3B5196B4}" dt="2022-08-13T15:49:21.456" v="5804" actId="20577"/>
          <ac:spMkLst>
            <pc:docMk/>
            <pc:sldMk cId="0" sldId="268"/>
            <ac:spMk id="4" creationId="{187CAD01-E007-2942-4AB7-9708F29536C6}"/>
          </ac:spMkLst>
        </pc:spChg>
        <pc:spChg chg="del">
          <ac:chgData name="Shrikesh Pattni" userId="bf408247-aaeb-4ed8-8c77-e60b3cacb53d" providerId="ADAL" clId="{F9B799C8-589B-45E8-BBD1-173A3B5196B4}" dt="2022-08-03T12:24:29.262" v="194" actId="478"/>
          <ac:spMkLst>
            <pc:docMk/>
            <pc:sldMk cId="0" sldId="268"/>
            <ac:spMk id="5" creationId="{00000000-0000-0000-0000-000000000000}"/>
          </ac:spMkLst>
        </pc:spChg>
        <pc:spChg chg="add mod">
          <ac:chgData name="Shrikesh Pattni" userId="bf408247-aaeb-4ed8-8c77-e60b3cacb53d" providerId="ADAL" clId="{F9B799C8-589B-45E8-BBD1-173A3B5196B4}" dt="2022-08-13T15:49:33.058" v="5808" actId="1076"/>
          <ac:spMkLst>
            <pc:docMk/>
            <pc:sldMk cId="0" sldId="268"/>
            <ac:spMk id="5" creationId="{932DDB4B-2FC4-3792-B67E-89353C79CACB}"/>
          </ac:spMkLst>
        </pc:spChg>
        <pc:spChg chg="mod">
          <ac:chgData name="Shrikesh Pattni" userId="bf408247-aaeb-4ed8-8c77-e60b3cacb53d" providerId="ADAL" clId="{F9B799C8-589B-45E8-BBD1-173A3B5196B4}" dt="2022-08-03T12:24:41.928" v="197"/>
          <ac:spMkLst>
            <pc:docMk/>
            <pc:sldMk cId="0" sldId="268"/>
            <ac:spMk id="11" creationId="{5A032D43-3E20-5EE5-96A2-37831761FE15}"/>
          </ac:spMkLst>
        </pc:spChg>
        <pc:spChg chg="mod">
          <ac:chgData name="Shrikesh Pattni" userId="bf408247-aaeb-4ed8-8c77-e60b3cacb53d" providerId="ADAL" clId="{F9B799C8-589B-45E8-BBD1-173A3B5196B4}" dt="2022-08-03T12:24:41.928" v="197"/>
          <ac:spMkLst>
            <pc:docMk/>
            <pc:sldMk cId="0" sldId="268"/>
            <ac:spMk id="12" creationId="{8066428F-4F73-B1CC-7E0C-565E95D6754C}"/>
          </ac:spMkLst>
        </pc:spChg>
        <pc:spChg chg="mod">
          <ac:chgData name="Shrikesh Pattni" userId="bf408247-aaeb-4ed8-8c77-e60b3cacb53d" providerId="ADAL" clId="{F9B799C8-589B-45E8-BBD1-173A3B5196B4}" dt="2022-08-03T12:24:41.928" v="197"/>
          <ac:spMkLst>
            <pc:docMk/>
            <pc:sldMk cId="0" sldId="268"/>
            <ac:spMk id="14" creationId="{6F6019CF-15B7-8DF7-B255-EADD031B9229}"/>
          </ac:spMkLst>
        </pc:spChg>
        <pc:spChg chg="add del mod">
          <ac:chgData name="Shrikesh Pattni" userId="bf408247-aaeb-4ed8-8c77-e60b3cacb53d" providerId="ADAL" clId="{F9B799C8-589B-45E8-BBD1-173A3B5196B4}" dt="2022-08-03T12:25:27.048" v="214" actId="478"/>
          <ac:spMkLst>
            <pc:docMk/>
            <pc:sldMk cId="0" sldId="268"/>
            <ac:spMk id="15" creationId="{F7B278FC-DD8F-754F-E19B-F5EDB9628417}"/>
          </ac:spMkLst>
        </pc:spChg>
        <pc:spChg chg="add del mod">
          <ac:chgData name="Shrikesh Pattni" userId="bf408247-aaeb-4ed8-8c77-e60b3cacb53d" providerId="ADAL" clId="{F9B799C8-589B-45E8-BBD1-173A3B5196B4}" dt="2022-08-03T12:25:25.943" v="213" actId="478"/>
          <ac:spMkLst>
            <pc:docMk/>
            <pc:sldMk cId="0" sldId="268"/>
            <ac:spMk id="16" creationId="{FB9148F7-CCE4-F193-CAAB-174CB9548434}"/>
          </ac:spMkLst>
        </pc:spChg>
        <pc:spChg chg="add del mod ord">
          <ac:chgData name="Shrikesh Pattni" userId="bf408247-aaeb-4ed8-8c77-e60b3cacb53d" providerId="ADAL" clId="{F9B799C8-589B-45E8-BBD1-173A3B5196B4}" dt="2022-08-03T12:25:23.331" v="211" actId="478"/>
          <ac:spMkLst>
            <pc:docMk/>
            <pc:sldMk cId="0" sldId="268"/>
            <ac:spMk id="17" creationId="{CCEC8C4C-4D72-43FF-E72C-091E17B23FC6}"/>
          </ac:spMkLst>
        </pc:spChg>
        <pc:spChg chg="add del mod">
          <ac:chgData name="Shrikesh Pattni" userId="bf408247-aaeb-4ed8-8c77-e60b3cacb53d" providerId="ADAL" clId="{F9B799C8-589B-45E8-BBD1-173A3B5196B4}" dt="2022-08-03T12:25:44.024" v="222" actId="478"/>
          <ac:spMkLst>
            <pc:docMk/>
            <pc:sldMk cId="0" sldId="268"/>
            <ac:spMk id="18" creationId="{902357F1-966F-C639-59A1-22AF17B36AC0}"/>
          </ac:spMkLst>
        </pc:spChg>
        <pc:spChg chg="add del mod">
          <ac:chgData name="Shrikesh Pattni" userId="bf408247-aaeb-4ed8-8c77-e60b3cacb53d" providerId="ADAL" clId="{F9B799C8-589B-45E8-BBD1-173A3B5196B4}" dt="2022-08-03T12:25:44.441" v="223" actId="478"/>
          <ac:spMkLst>
            <pc:docMk/>
            <pc:sldMk cId="0" sldId="268"/>
            <ac:spMk id="19" creationId="{B3FB051A-791E-F9CF-CBBE-5CE6F3E8773D}"/>
          </ac:spMkLst>
        </pc:spChg>
        <pc:spChg chg="add del mod">
          <ac:chgData name="Shrikesh Pattni" userId="bf408247-aaeb-4ed8-8c77-e60b3cacb53d" providerId="ADAL" clId="{F9B799C8-589B-45E8-BBD1-173A3B5196B4}" dt="2022-08-03T12:25:43.683" v="221" actId="478"/>
          <ac:spMkLst>
            <pc:docMk/>
            <pc:sldMk cId="0" sldId="268"/>
            <ac:spMk id="20" creationId="{BE7CFCFF-E986-1E4C-1147-C2E307F12B0F}"/>
          </ac:spMkLst>
        </pc:spChg>
        <pc:spChg chg="add del mod">
          <ac:chgData name="Shrikesh Pattni" userId="bf408247-aaeb-4ed8-8c77-e60b3cacb53d" providerId="ADAL" clId="{F9B799C8-589B-45E8-BBD1-173A3B5196B4}" dt="2022-08-03T12:25:43.304" v="220" actId="478"/>
          <ac:spMkLst>
            <pc:docMk/>
            <pc:sldMk cId="0" sldId="268"/>
            <ac:spMk id="21" creationId="{118F6CAD-33E8-0434-D7F1-39E25E398089}"/>
          </ac:spMkLst>
        </pc:spChg>
        <pc:spChg chg="add mod">
          <ac:chgData name="Shrikesh Pattni" userId="bf408247-aaeb-4ed8-8c77-e60b3cacb53d" providerId="ADAL" clId="{F9B799C8-589B-45E8-BBD1-173A3B5196B4}" dt="2022-08-03T12:26:14.856" v="227" actId="164"/>
          <ac:spMkLst>
            <pc:docMk/>
            <pc:sldMk cId="0" sldId="268"/>
            <ac:spMk id="22" creationId="{BDB0D3E1-C64A-3C7E-AFA7-E0CB713982C3}"/>
          </ac:spMkLst>
        </pc:spChg>
        <pc:spChg chg="add mod">
          <ac:chgData name="Shrikesh Pattni" userId="bf408247-aaeb-4ed8-8c77-e60b3cacb53d" providerId="ADAL" clId="{F9B799C8-589B-45E8-BBD1-173A3B5196B4}" dt="2022-08-03T12:29:10.276" v="321" actId="207"/>
          <ac:spMkLst>
            <pc:docMk/>
            <pc:sldMk cId="0" sldId="268"/>
            <ac:spMk id="23" creationId="{32B30415-8793-361E-C007-03B1F8A882D2}"/>
          </ac:spMkLst>
        </pc:spChg>
        <pc:spChg chg="add mod">
          <ac:chgData name="Shrikesh Pattni" userId="bf408247-aaeb-4ed8-8c77-e60b3cacb53d" providerId="ADAL" clId="{F9B799C8-589B-45E8-BBD1-173A3B5196B4}" dt="2022-08-03T12:29:03.953" v="319" actId="207"/>
          <ac:spMkLst>
            <pc:docMk/>
            <pc:sldMk cId="0" sldId="268"/>
            <ac:spMk id="24" creationId="{76B1FBC5-45F8-EB0B-7872-29CF699BD7D7}"/>
          </ac:spMkLst>
        </pc:spChg>
        <pc:spChg chg="add mod">
          <ac:chgData name="Shrikesh Pattni" userId="bf408247-aaeb-4ed8-8c77-e60b3cacb53d" providerId="ADAL" clId="{F9B799C8-589B-45E8-BBD1-173A3B5196B4}" dt="2022-08-03T12:26:14.856" v="227" actId="164"/>
          <ac:spMkLst>
            <pc:docMk/>
            <pc:sldMk cId="0" sldId="268"/>
            <ac:spMk id="25" creationId="{909437C4-836D-55B7-3276-3D54CD1AD1C2}"/>
          </ac:spMkLst>
        </pc:spChg>
        <pc:spChg chg="del mod topLvl">
          <ac:chgData name="Shrikesh Pattni" userId="bf408247-aaeb-4ed8-8c77-e60b3cacb53d" providerId="ADAL" clId="{F9B799C8-589B-45E8-BBD1-173A3B5196B4}" dt="2022-08-03T12:36:13.241" v="468" actId="478"/>
          <ac:spMkLst>
            <pc:docMk/>
            <pc:sldMk cId="0" sldId="268"/>
            <ac:spMk id="28" creationId="{32B5165E-54C1-8CED-C020-649AB32D1622}"/>
          </ac:spMkLst>
        </pc:spChg>
        <pc:spChg chg="del mod topLvl">
          <ac:chgData name="Shrikesh Pattni" userId="bf408247-aaeb-4ed8-8c77-e60b3cacb53d" providerId="ADAL" clId="{F9B799C8-589B-45E8-BBD1-173A3B5196B4}" dt="2022-08-03T12:27:22.437" v="287" actId="478"/>
          <ac:spMkLst>
            <pc:docMk/>
            <pc:sldMk cId="0" sldId="268"/>
            <ac:spMk id="29" creationId="{F3A4EE6C-2209-8416-2512-AAAEC112C094}"/>
          </ac:spMkLst>
        </pc:spChg>
        <pc:spChg chg="del mod">
          <ac:chgData name="Shrikesh Pattni" userId="bf408247-aaeb-4ed8-8c77-e60b3cacb53d" providerId="ADAL" clId="{F9B799C8-589B-45E8-BBD1-173A3B5196B4}" dt="2022-08-03T12:27:17.817" v="286" actId="478"/>
          <ac:spMkLst>
            <pc:docMk/>
            <pc:sldMk cId="0" sldId="268"/>
            <ac:spMk id="30" creationId="{BC4678FC-B90C-BB5E-C488-C0012F04B46A}"/>
          </ac:spMkLst>
        </pc:spChg>
        <pc:spChg chg="add del mod">
          <ac:chgData name="Shrikesh Pattni" userId="bf408247-aaeb-4ed8-8c77-e60b3cacb53d" providerId="ADAL" clId="{F9B799C8-589B-45E8-BBD1-173A3B5196B4}" dt="2022-08-03T12:31:00.273" v="353" actId="478"/>
          <ac:spMkLst>
            <pc:docMk/>
            <pc:sldMk cId="0" sldId="268"/>
            <ac:spMk id="31" creationId="{E741E2E8-02D1-2729-8286-39ADEB0DE93B}"/>
          </ac:spMkLst>
        </pc:spChg>
        <pc:spChg chg="add del mod">
          <ac:chgData name="Shrikesh Pattni" userId="bf408247-aaeb-4ed8-8c77-e60b3cacb53d" providerId="ADAL" clId="{F9B799C8-589B-45E8-BBD1-173A3B5196B4}" dt="2022-08-03T12:31:05.437" v="356" actId="478"/>
          <ac:spMkLst>
            <pc:docMk/>
            <pc:sldMk cId="0" sldId="268"/>
            <ac:spMk id="32" creationId="{EBFBD218-39A4-768C-55A3-645EE5E0581B}"/>
          </ac:spMkLst>
        </pc:spChg>
        <pc:spChg chg="add del mod">
          <ac:chgData name="Shrikesh Pattni" userId="bf408247-aaeb-4ed8-8c77-e60b3cacb53d" providerId="ADAL" clId="{F9B799C8-589B-45E8-BBD1-173A3B5196B4}" dt="2022-08-03T12:30:52.619" v="352" actId="478"/>
          <ac:spMkLst>
            <pc:docMk/>
            <pc:sldMk cId="0" sldId="268"/>
            <ac:spMk id="33" creationId="{61C77D1B-9344-AF1E-C686-55707A3AF94C}"/>
          </ac:spMkLst>
        </pc:spChg>
        <pc:spChg chg="add del mod">
          <ac:chgData name="Shrikesh Pattni" userId="bf408247-aaeb-4ed8-8c77-e60b3cacb53d" providerId="ADAL" clId="{F9B799C8-589B-45E8-BBD1-173A3B5196B4}" dt="2022-08-03T12:31:08.624" v="357" actId="478"/>
          <ac:spMkLst>
            <pc:docMk/>
            <pc:sldMk cId="0" sldId="268"/>
            <ac:spMk id="34" creationId="{5DEF5696-C778-A41E-555B-ABAFCBBF2ECC}"/>
          </ac:spMkLst>
        </pc:spChg>
        <pc:spChg chg="mod">
          <ac:chgData name="Shrikesh Pattni" userId="bf408247-aaeb-4ed8-8c77-e60b3cacb53d" providerId="ADAL" clId="{F9B799C8-589B-45E8-BBD1-173A3B5196B4}" dt="2022-08-03T12:31:26.226" v="365" actId="1076"/>
          <ac:spMkLst>
            <pc:docMk/>
            <pc:sldMk cId="0" sldId="268"/>
            <ac:spMk id="36" creationId="{66D612AF-6BAB-5189-EA20-9E07A615BAF7}"/>
          </ac:spMkLst>
        </pc:spChg>
        <pc:spChg chg="mod">
          <ac:chgData name="Shrikesh Pattni" userId="bf408247-aaeb-4ed8-8c77-e60b3cacb53d" providerId="ADAL" clId="{F9B799C8-589B-45E8-BBD1-173A3B5196B4}" dt="2022-08-03T12:31:27.137" v="366" actId="1076"/>
          <ac:spMkLst>
            <pc:docMk/>
            <pc:sldMk cId="0" sldId="268"/>
            <ac:spMk id="37" creationId="{F74FB93C-8218-DC7A-8E29-7D0DCB648BDA}"/>
          </ac:spMkLst>
        </pc:spChg>
        <pc:spChg chg="del mod">
          <ac:chgData name="Shrikesh Pattni" userId="bf408247-aaeb-4ed8-8c77-e60b3cacb53d" providerId="ADAL" clId="{F9B799C8-589B-45E8-BBD1-173A3B5196B4}" dt="2022-08-03T12:31:27.923" v="367" actId="478"/>
          <ac:spMkLst>
            <pc:docMk/>
            <pc:sldMk cId="0" sldId="268"/>
            <ac:spMk id="38" creationId="{DD516DA3-2F6A-E074-18A4-A6ACA025A304}"/>
          </ac:spMkLst>
        </pc:spChg>
        <pc:spChg chg="mod">
          <ac:chgData name="Shrikesh Pattni" userId="bf408247-aaeb-4ed8-8c77-e60b3cacb53d" providerId="ADAL" clId="{F9B799C8-589B-45E8-BBD1-173A3B5196B4}" dt="2022-08-03T12:31:15.754" v="359"/>
          <ac:spMkLst>
            <pc:docMk/>
            <pc:sldMk cId="0" sldId="268"/>
            <ac:spMk id="39" creationId="{11418CB8-2E36-05D5-1C8C-4A91B9F62B4C}"/>
          </ac:spMkLst>
        </pc:spChg>
        <pc:spChg chg="add mod">
          <ac:chgData name="Shrikesh Pattni" userId="bf408247-aaeb-4ed8-8c77-e60b3cacb53d" providerId="ADAL" clId="{F9B799C8-589B-45E8-BBD1-173A3B5196B4}" dt="2022-08-03T12:37:50.578" v="530" actId="14100"/>
          <ac:spMkLst>
            <pc:docMk/>
            <pc:sldMk cId="0" sldId="268"/>
            <ac:spMk id="40" creationId="{FCA55498-5880-9CCE-6FCD-F2F5F648FF34}"/>
          </ac:spMkLst>
        </pc:spChg>
        <pc:spChg chg="add mod">
          <ac:chgData name="Shrikesh Pattni" userId="bf408247-aaeb-4ed8-8c77-e60b3cacb53d" providerId="ADAL" clId="{F9B799C8-589B-45E8-BBD1-173A3B5196B4}" dt="2022-08-03T12:35:44.151" v="458" actId="164"/>
          <ac:spMkLst>
            <pc:docMk/>
            <pc:sldMk cId="0" sldId="268"/>
            <ac:spMk id="41" creationId="{926AF04D-9144-6C47-390C-50230E7B882B}"/>
          </ac:spMkLst>
        </pc:spChg>
        <pc:spChg chg="add del mod">
          <ac:chgData name="Shrikesh Pattni" userId="bf408247-aaeb-4ed8-8c77-e60b3cacb53d" providerId="ADAL" clId="{F9B799C8-589B-45E8-BBD1-173A3B5196B4}" dt="2022-08-03T12:32:35.060" v="384" actId="478"/>
          <ac:spMkLst>
            <pc:docMk/>
            <pc:sldMk cId="0" sldId="268"/>
            <ac:spMk id="42" creationId="{70C29FF2-3409-55E3-A45E-B3E05616BA4A}"/>
          </ac:spMkLst>
        </pc:spChg>
        <pc:spChg chg="add del mod">
          <ac:chgData name="Shrikesh Pattni" userId="bf408247-aaeb-4ed8-8c77-e60b3cacb53d" providerId="ADAL" clId="{F9B799C8-589B-45E8-BBD1-173A3B5196B4}" dt="2022-08-03T12:32:35.376" v="385" actId="478"/>
          <ac:spMkLst>
            <pc:docMk/>
            <pc:sldMk cId="0" sldId="268"/>
            <ac:spMk id="43" creationId="{86FA2256-FF90-96E6-9484-128EB9BD827C}"/>
          </ac:spMkLst>
        </pc:spChg>
        <pc:spChg chg="add mod">
          <ac:chgData name="Shrikesh Pattni" userId="bf408247-aaeb-4ed8-8c77-e60b3cacb53d" providerId="ADAL" clId="{F9B799C8-589B-45E8-BBD1-173A3B5196B4}" dt="2022-08-03T12:35:44.151" v="458" actId="164"/>
          <ac:spMkLst>
            <pc:docMk/>
            <pc:sldMk cId="0" sldId="268"/>
            <ac:spMk id="44" creationId="{2816D66D-85C1-2246-599A-C790CEFF4FF9}"/>
          </ac:spMkLst>
        </pc:spChg>
        <pc:spChg chg="add mod">
          <ac:chgData name="Shrikesh Pattni" userId="bf408247-aaeb-4ed8-8c77-e60b3cacb53d" providerId="ADAL" clId="{F9B799C8-589B-45E8-BBD1-173A3B5196B4}" dt="2022-08-03T12:35:44.151" v="458" actId="164"/>
          <ac:spMkLst>
            <pc:docMk/>
            <pc:sldMk cId="0" sldId="268"/>
            <ac:spMk id="45" creationId="{EF657B71-6019-DC37-62A1-B1811E494447}"/>
          </ac:spMkLst>
        </pc:spChg>
        <pc:spChg chg="add mod">
          <ac:chgData name="Shrikesh Pattni" userId="bf408247-aaeb-4ed8-8c77-e60b3cacb53d" providerId="ADAL" clId="{F9B799C8-589B-45E8-BBD1-173A3B5196B4}" dt="2022-08-03T18:39:38.680" v="783" actId="1076"/>
          <ac:spMkLst>
            <pc:docMk/>
            <pc:sldMk cId="0" sldId="268"/>
            <ac:spMk id="47" creationId="{964A20E2-F8FE-9A80-90EA-A6BE53D02742}"/>
          </ac:spMkLst>
        </pc:spChg>
        <pc:spChg chg="add del mod">
          <ac:chgData name="Shrikesh Pattni" userId="bf408247-aaeb-4ed8-8c77-e60b3cacb53d" providerId="ADAL" clId="{F9B799C8-589B-45E8-BBD1-173A3B5196B4}" dt="2022-08-13T13:54:59.994" v="5463" actId="478"/>
          <ac:spMkLst>
            <pc:docMk/>
            <pc:sldMk cId="0" sldId="268"/>
            <ac:spMk id="54" creationId="{26F7810C-0728-A612-55EC-8DB07C564150}"/>
          </ac:spMkLst>
        </pc:spChg>
        <pc:spChg chg="add del mod">
          <ac:chgData name="Shrikesh Pattni" userId="bf408247-aaeb-4ed8-8c77-e60b3cacb53d" providerId="ADAL" clId="{F9B799C8-589B-45E8-BBD1-173A3B5196B4}" dt="2022-08-03T12:40:39.463" v="581" actId="478"/>
          <ac:spMkLst>
            <pc:docMk/>
            <pc:sldMk cId="0" sldId="268"/>
            <ac:spMk id="55" creationId="{D837B7CF-E87E-79AB-722D-36409AB17E34}"/>
          </ac:spMkLst>
        </pc:spChg>
        <pc:spChg chg="add mod">
          <ac:chgData name="Shrikesh Pattni" userId="bf408247-aaeb-4ed8-8c77-e60b3cacb53d" providerId="ADAL" clId="{F9B799C8-589B-45E8-BBD1-173A3B5196B4}" dt="2022-08-03T12:54:49.160" v="779" actId="1076"/>
          <ac:spMkLst>
            <pc:docMk/>
            <pc:sldMk cId="0" sldId="268"/>
            <ac:spMk id="56" creationId="{0DB917EA-9A6D-3C7B-4524-A62F3E76BBF8}"/>
          </ac:spMkLst>
        </pc:spChg>
        <pc:spChg chg="add del mod">
          <ac:chgData name="Shrikesh Pattni" userId="bf408247-aaeb-4ed8-8c77-e60b3cacb53d" providerId="ADAL" clId="{F9B799C8-589B-45E8-BBD1-173A3B5196B4}" dt="2022-08-12T21:42:34.643" v="899" actId="478"/>
          <ac:spMkLst>
            <pc:docMk/>
            <pc:sldMk cId="0" sldId="268"/>
            <ac:spMk id="57" creationId="{E4FEF1B2-90EF-6166-D658-2E9F8BF00A2C}"/>
          </ac:spMkLst>
        </pc:spChg>
        <pc:spChg chg="add del mod">
          <ac:chgData name="Shrikesh Pattni" userId="bf408247-aaeb-4ed8-8c77-e60b3cacb53d" providerId="ADAL" clId="{F9B799C8-589B-45E8-BBD1-173A3B5196B4}" dt="2022-08-03T12:42:05.639" v="617" actId="478"/>
          <ac:spMkLst>
            <pc:docMk/>
            <pc:sldMk cId="0" sldId="268"/>
            <ac:spMk id="58" creationId="{4C6ACC32-FA0A-FAAE-329D-D4718893A62A}"/>
          </ac:spMkLst>
        </pc:spChg>
        <pc:spChg chg="add del mod ord">
          <ac:chgData name="Shrikesh Pattni" userId="bf408247-aaeb-4ed8-8c77-e60b3cacb53d" providerId="ADAL" clId="{F9B799C8-589B-45E8-BBD1-173A3B5196B4}" dt="2022-08-03T12:49:43.083" v="659" actId="478"/>
          <ac:spMkLst>
            <pc:docMk/>
            <pc:sldMk cId="0" sldId="268"/>
            <ac:spMk id="59" creationId="{08D59494-F9DB-992A-FF99-274880E21A33}"/>
          </ac:spMkLst>
        </pc:spChg>
        <pc:spChg chg="add mod">
          <ac:chgData name="Shrikesh Pattni" userId="bf408247-aaeb-4ed8-8c77-e60b3cacb53d" providerId="ADAL" clId="{F9B799C8-589B-45E8-BBD1-173A3B5196B4}" dt="2022-08-03T12:50:28.193" v="714" actId="1035"/>
          <ac:spMkLst>
            <pc:docMk/>
            <pc:sldMk cId="0" sldId="268"/>
            <ac:spMk id="60" creationId="{54C9CC5C-6F7D-BB5F-2CA1-35CEA54BEEF3}"/>
          </ac:spMkLst>
        </pc:spChg>
        <pc:spChg chg="add del mod">
          <ac:chgData name="Shrikesh Pattni" userId="bf408247-aaeb-4ed8-8c77-e60b3cacb53d" providerId="ADAL" clId="{F9B799C8-589B-45E8-BBD1-173A3B5196B4}" dt="2022-08-03T12:51:56.483" v="718" actId="478"/>
          <ac:spMkLst>
            <pc:docMk/>
            <pc:sldMk cId="0" sldId="268"/>
            <ac:spMk id="61" creationId="{D18D367A-73EB-94EA-69B2-7549DE60797B}"/>
          </ac:spMkLst>
        </pc:spChg>
        <pc:grpChg chg="del mod">
          <ac:chgData name="Shrikesh Pattni" userId="bf408247-aaeb-4ed8-8c77-e60b3cacb53d" providerId="ADAL" clId="{F9B799C8-589B-45E8-BBD1-173A3B5196B4}" dt="2022-08-03T12:24:31.867" v="195" actId="478"/>
          <ac:grpSpMkLst>
            <pc:docMk/>
            <pc:sldMk cId="0" sldId="268"/>
            <ac:grpSpMk id="2" creationId="{00000000-0000-0000-0000-000000000000}"/>
          </ac:grpSpMkLst>
        </pc:grpChg>
        <pc:grpChg chg="del">
          <ac:chgData name="Shrikesh Pattni" userId="bf408247-aaeb-4ed8-8c77-e60b3cacb53d" providerId="ADAL" clId="{F9B799C8-589B-45E8-BBD1-173A3B5196B4}" dt="2022-08-03T12:24:59.409" v="204" actId="478"/>
          <ac:grpSpMkLst>
            <pc:docMk/>
            <pc:sldMk cId="0" sldId="268"/>
            <ac:grpSpMk id="6" creationId="{00000000-0000-0000-0000-000000000000}"/>
          </ac:grpSpMkLst>
        </pc:grpChg>
        <pc:grpChg chg="add del mod">
          <ac:chgData name="Shrikesh Pattni" userId="bf408247-aaeb-4ed8-8c77-e60b3cacb53d" providerId="ADAL" clId="{F9B799C8-589B-45E8-BBD1-173A3B5196B4}" dt="2022-08-03T12:24:42.990" v="198"/>
          <ac:grpSpMkLst>
            <pc:docMk/>
            <pc:sldMk cId="0" sldId="268"/>
            <ac:grpSpMk id="10" creationId="{FF330497-DE64-3497-81E8-FC12AB9AAF5C}"/>
          </ac:grpSpMkLst>
        </pc:grpChg>
        <pc:grpChg chg="mod">
          <ac:chgData name="Shrikesh Pattni" userId="bf408247-aaeb-4ed8-8c77-e60b3cacb53d" providerId="ADAL" clId="{F9B799C8-589B-45E8-BBD1-173A3B5196B4}" dt="2022-08-03T12:24:41.928" v="197"/>
          <ac:grpSpMkLst>
            <pc:docMk/>
            <pc:sldMk cId="0" sldId="268"/>
            <ac:grpSpMk id="13" creationId="{C1C3EC1E-8FC1-C1B7-F1B7-BA6CCA5F0207}"/>
          </ac:grpSpMkLst>
        </pc:grpChg>
        <pc:grpChg chg="add del mod">
          <ac:chgData name="Shrikesh Pattni" userId="bf408247-aaeb-4ed8-8c77-e60b3cacb53d" providerId="ADAL" clId="{F9B799C8-589B-45E8-BBD1-173A3B5196B4}" dt="2022-08-03T12:30:45.562" v="350" actId="478"/>
          <ac:grpSpMkLst>
            <pc:docMk/>
            <pc:sldMk cId="0" sldId="268"/>
            <ac:grpSpMk id="26" creationId="{BF97C79F-F4B9-FD0B-F977-BBADA2E25A6A}"/>
          </ac:grpSpMkLst>
        </pc:grpChg>
        <pc:grpChg chg="add del mod">
          <ac:chgData name="Shrikesh Pattni" userId="bf408247-aaeb-4ed8-8c77-e60b3cacb53d" providerId="ADAL" clId="{F9B799C8-589B-45E8-BBD1-173A3B5196B4}" dt="2022-08-03T12:27:22.437" v="287" actId="478"/>
          <ac:grpSpMkLst>
            <pc:docMk/>
            <pc:sldMk cId="0" sldId="268"/>
            <ac:grpSpMk id="27" creationId="{6E1DB80B-C1C8-4391-76D4-C02ACC459F92}"/>
          </ac:grpSpMkLst>
        </pc:grpChg>
        <pc:grpChg chg="add del mod">
          <ac:chgData name="Shrikesh Pattni" userId="bf408247-aaeb-4ed8-8c77-e60b3cacb53d" providerId="ADAL" clId="{F9B799C8-589B-45E8-BBD1-173A3B5196B4}" dt="2022-08-03T12:31:28.488" v="368" actId="478"/>
          <ac:grpSpMkLst>
            <pc:docMk/>
            <pc:sldMk cId="0" sldId="268"/>
            <ac:grpSpMk id="35" creationId="{2980C842-F82C-88C5-7325-491D1E6DD3E9}"/>
          </ac:grpSpMkLst>
        </pc:grpChg>
        <pc:grpChg chg="add mod">
          <ac:chgData name="Shrikesh Pattni" userId="bf408247-aaeb-4ed8-8c77-e60b3cacb53d" providerId="ADAL" clId="{F9B799C8-589B-45E8-BBD1-173A3B5196B4}" dt="2022-08-03T12:54:49.160" v="779" actId="1076"/>
          <ac:grpSpMkLst>
            <pc:docMk/>
            <pc:sldMk cId="0" sldId="268"/>
            <ac:grpSpMk id="46" creationId="{30BF17D3-E35B-F500-A470-5F254EB644A6}"/>
          </ac:grpSpMkLst>
        </pc:grpChg>
        <pc:picChg chg="del">
          <ac:chgData name="Shrikesh Pattni" userId="bf408247-aaeb-4ed8-8c77-e60b3cacb53d" providerId="ADAL" clId="{F9B799C8-589B-45E8-BBD1-173A3B5196B4}" dt="2022-08-03T12:24:33.254" v="196" actId="478"/>
          <ac:picMkLst>
            <pc:docMk/>
            <pc:sldMk cId="0" sldId="268"/>
            <ac:picMk id="9" creationId="{00000000-0000-0000-0000-000000000000}"/>
          </ac:picMkLst>
        </pc:picChg>
        <pc:picChg chg="add del mod ord">
          <ac:chgData name="Shrikesh Pattni" userId="bf408247-aaeb-4ed8-8c77-e60b3cacb53d" providerId="ADAL" clId="{F9B799C8-589B-45E8-BBD1-173A3B5196B4}" dt="2022-08-03T12:38:31.840" v="540" actId="478"/>
          <ac:picMkLst>
            <pc:docMk/>
            <pc:sldMk cId="0" sldId="268"/>
            <ac:picMk id="48" creationId="{DD4DAA0E-0169-034A-9BAD-3BD4BF1648DB}"/>
          </ac:picMkLst>
        </pc:picChg>
        <pc:cxnChg chg="add mod">
          <ac:chgData name="Shrikesh Pattni" userId="bf408247-aaeb-4ed8-8c77-e60b3cacb53d" providerId="ADAL" clId="{F9B799C8-589B-45E8-BBD1-173A3B5196B4}" dt="2022-08-03T12:54:49.160" v="779" actId="1076"/>
          <ac:cxnSpMkLst>
            <pc:docMk/>
            <pc:sldMk cId="0" sldId="268"/>
            <ac:cxnSpMk id="50" creationId="{2E0C98EB-B729-8DE8-35CA-A0AED2B83297}"/>
          </ac:cxnSpMkLst>
        </pc:cxnChg>
        <pc:cxnChg chg="add mod">
          <ac:chgData name="Shrikesh Pattni" userId="bf408247-aaeb-4ed8-8c77-e60b3cacb53d" providerId="ADAL" clId="{F9B799C8-589B-45E8-BBD1-173A3B5196B4}" dt="2022-08-03T12:54:49.160" v="779" actId="1076"/>
          <ac:cxnSpMkLst>
            <pc:docMk/>
            <pc:sldMk cId="0" sldId="268"/>
            <ac:cxnSpMk id="51" creationId="{69FE3A51-2897-A801-2926-38091CEBA9C9}"/>
          </ac:cxnSpMkLst>
        </pc:cxnChg>
        <pc:cxnChg chg="add mod">
          <ac:chgData name="Shrikesh Pattni" userId="bf408247-aaeb-4ed8-8c77-e60b3cacb53d" providerId="ADAL" clId="{F9B799C8-589B-45E8-BBD1-173A3B5196B4}" dt="2022-08-03T12:39:08.523" v="546" actId="1076"/>
          <ac:cxnSpMkLst>
            <pc:docMk/>
            <pc:sldMk cId="0" sldId="268"/>
            <ac:cxnSpMk id="52" creationId="{9DA39A33-4493-4555-52EA-739D38E5837B}"/>
          </ac:cxnSpMkLst>
        </pc:cxnChg>
        <pc:cxnChg chg="add mod">
          <ac:chgData name="Shrikesh Pattni" userId="bf408247-aaeb-4ed8-8c77-e60b3cacb53d" providerId="ADAL" clId="{F9B799C8-589B-45E8-BBD1-173A3B5196B4}" dt="2022-08-03T12:54:49.160" v="779" actId="1076"/>
          <ac:cxnSpMkLst>
            <pc:docMk/>
            <pc:sldMk cId="0" sldId="268"/>
            <ac:cxnSpMk id="53" creationId="{8040A0A8-9CCD-C4C1-58AE-B1DF5940D7D5}"/>
          </ac:cxnSpMkLst>
        </pc:cxnChg>
      </pc:sldChg>
      <pc:sldChg chg="addSp delSp modSp mod">
        <pc:chgData name="Shrikesh Pattni" userId="bf408247-aaeb-4ed8-8c77-e60b3cacb53d" providerId="ADAL" clId="{F9B799C8-589B-45E8-BBD1-173A3B5196B4}" dt="2022-08-13T14:03:00.244" v="5755" actId="113"/>
        <pc:sldMkLst>
          <pc:docMk/>
          <pc:sldMk cId="2806228064" sldId="274"/>
        </pc:sldMkLst>
        <pc:spChg chg="add del">
          <ac:chgData name="Shrikesh Pattni" userId="bf408247-aaeb-4ed8-8c77-e60b3cacb53d" providerId="ADAL" clId="{F9B799C8-589B-45E8-BBD1-173A3B5196B4}" dt="2022-08-03T12:20:41.190" v="71" actId="478"/>
          <ac:spMkLst>
            <pc:docMk/>
            <pc:sldMk cId="2806228064" sldId="274"/>
            <ac:spMk id="2" creationId="{00000000-0000-0000-0000-000000000000}"/>
          </ac:spMkLst>
        </pc:spChg>
        <pc:spChg chg="add mod">
          <ac:chgData name="Shrikesh Pattni" userId="bf408247-aaeb-4ed8-8c77-e60b3cacb53d" providerId="ADAL" clId="{F9B799C8-589B-45E8-BBD1-173A3B5196B4}" dt="2022-08-13T14:03:00.244" v="5755" actId="113"/>
          <ac:spMkLst>
            <pc:docMk/>
            <pc:sldMk cId="2806228064" sldId="274"/>
            <ac:spMk id="2" creationId="{AF531BB9-DA7E-F7D6-3CDB-C953E63EFCD6}"/>
          </ac:spMkLst>
        </pc:spChg>
        <pc:spChg chg="del">
          <ac:chgData name="Shrikesh Pattni" userId="bf408247-aaeb-4ed8-8c77-e60b3cacb53d" providerId="ADAL" clId="{F9B799C8-589B-45E8-BBD1-173A3B5196B4}" dt="2022-08-03T12:18:53.556" v="39" actId="478"/>
          <ac:spMkLst>
            <pc:docMk/>
            <pc:sldMk cId="2806228064" sldId="274"/>
            <ac:spMk id="3" creationId="{00000000-0000-0000-0000-000000000000}"/>
          </ac:spMkLst>
        </pc:spChg>
        <pc:spChg chg="del">
          <ac:chgData name="Shrikesh Pattni" userId="bf408247-aaeb-4ed8-8c77-e60b3cacb53d" providerId="ADAL" clId="{F9B799C8-589B-45E8-BBD1-173A3B5196B4}" dt="2022-08-03T12:18:54.618" v="40" actId="478"/>
          <ac:spMkLst>
            <pc:docMk/>
            <pc:sldMk cId="2806228064" sldId="274"/>
            <ac:spMk id="4" creationId="{00000000-0000-0000-0000-000000000000}"/>
          </ac:spMkLst>
        </pc:spChg>
        <pc:spChg chg="add del mod topLvl">
          <ac:chgData name="Shrikesh Pattni" userId="bf408247-aaeb-4ed8-8c77-e60b3cacb53d" providerId="ADAL" clId="{F9B799C8-589B-45E8-BBD1-173A3B5196B4}" dt="2022-08-03T12:20:40.573" v="70" actId="478"/>
          <ac:spMkLst>
            <pc:docMk/>
            <pc:sldMk cId="2806228064" sldId="274"/>
            <ac:spMk id="13" creationId="{00000000-0000-0000-0000-000000000000}"/>
          </ac:spMkLst>
        </pc:spChg>
        <pc:spChg chg="add del mod topLvl">
          <ac:chgData name="Shrikesh Pattni" userId="bf408247-aaeb-4ed8-8c77-e60b3cacb53d" providerId="ADAL" clId="{F9B799C8-589B-45E8-BBD1-173A3B5196B4}" dt="2022-08-03T12:20:42.143" v="72" actId="478"/>
          <ac:spMkLst>
            <pc:docMk/>
            <pc:sldMk cId="2806228064" sldId="274"/>
            <ac:spMk id="14" creationId="{00000000-0000-0000-0000-000000000000}"/>
          </ac:spMkLst>
        </pc:spChg>
        <pc:spChg chg="del mod topLvl">
          <ac:chgData name="Shrikesh Pattni" userId="bf408247-aaeb-4ed8-8c77-e60b3cacb53d" providerId="ADAL" clId="{F9B799C8-589B-45E8-BBD1-173A3B5196B4}" dt="2022-08-03T12:18:51.509" v="37" actId="478"/>
          <ac:spMkLst>
            <pc:docMk/>
            <pc:sldMk cId="2806228064" sldId="274"/>
            <ac:spMk id="16" creationId="{00000000-0000-0000-0000-000000000000}"/>
          </ac:spMkLst>
        </pc:spChg>
        <pc:spChg chg="del mod topLvl">
          <ac:chgData name="Shrikesh Pattni" userId="bf408247-aaeb-4ed8-8c77-e60b3cacb53d" providerId="ADAL" clId="{F9B799C8-589B-45E8-BBD1-173A3B5196B4}" dt="2022-08-03T12:18:52.759" v="38" actId="478"/>
          <ac:spMkLst>
            <pc:docMk/>
            <pc:sldMk cId="2806228064" sldId="274"/>
            <ac:spMk id="17" creationId="{00000000-0000-0000-0000-000000000000}"/>
          </ac:spMkLst>
        </pc:spChg>
        <pc:spChg chg="add del mod topLvl">
          <ac:chgData name="Shrikesh Pattni" userId="bf408247-aaeb-4ed8-8c77-e60b3cacb53d" providerId="ADAL" clId="{F9B799C8-589B-45E8-BBD1-173A3B5196B4}" dt="2022-08-03T12:20:49.610" v="75" actId="478"/>
          <ac:spMkLst>
            <pc:docMk/>
            <pc:sldMk cId="2806228064" sldId="274"/>
            <ac:spMk id="19" creationId="{00000000-0000-0000-0000-000000000000}"/>
          </ac:spMkLst>
        </pc:spChg>
        <pc:spChg chg="add del mod topLvl">
          <ac:chgData name="Shrikesh Pattni" userId="bf408247-aaeb-4ed8-8c77-e60b3cacb53d" providerId="ADAL" clId="{F9B799C8-589B-45E8-BBD1-173A3B5196B4}" dt="2022-08-03T12:20:50.875" v="76" actId="478"/>
          <ac:spMkLst>
            <pc:docMk/>
            <pc:sldMk cId="2806228064" sldId="274"/>
            <ac:spMk id="20" creationId="{00000000-0000-0000-0000-000000000000}"/>
          </ac:spMkLst>
        </pc:spChg>
        <pc:spChg chg="add del mod">
          <ac:chgData name="Shrikesh Pattni" userId="bf408247-aaeb-4ed8-8c77-e60b3cacb53d" providerId="ADAL" clId="{F9B799C8-589B-45E8-BBD1-173A3B5196B4}" dt="2022-08-03T12:20:48.595" v="74" actId="1076"/>
          <ac:spMkLst>
            <pc:docMk/>
            <pc:sldMk cId="2806228064" sldId="274"/>
            <ac:spMk id="21" creationId="{9A4F858A-8C71-C49B-E8B3-DA77AA780CD8}"/>
          </ac:spMkLst>
        </pc:spChg>
        <pc:spChg chg="mod">
          <ac:chgData name="Shrikesh Pattni" userId="bf408247-aaeb-4ed8-8c77-e60b3cacb53d" providerId="ADAL" clId="{F9B799C8-589B-45E8-BBD1-173A3B5196B4}" dt="2022-08-03T12:22:33.133" v="94" actId="1076"/>
          <ac:spMkLst>
            <pc:docMk/>
            <pc:sldMk cId="2806228064" sldId="274"/>
            <ac:spMk id="24" creationId="{C1776826-B17C-8E14-1D49-F627795CBEAF}"/>
          </ac:spMkLst>
        </pc:spChg>
        <pc:grpChg chg="add del">
          <ac:chgData name="Shrikesh Pattni" userId="bf408247-aaeb-4ed8-8c77-e60b3cacb53d" providerId="ADAL" clId="{F9B799C8-589B-45E8-BBD1-173A3B5196B4}" dt="2022-08-03T12:20:40.573" v="70" actId="478"/>
          <ac:grpSpMkLst>
            <pc:docMk/>
            <pc:sldMk cId="2806228064" sldId="274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F9B799C8-589B-45E8-BBD1-173A3B5196B4}" dt="2022-08-03T12:18:51.509" v="37" actId="478"/>
          <ac:grpSpMkLst>
            <pc:docMk/>
            <pc:sldMk cId="2806228064" sldId="274"/>
            <ac:grpSpMk id="15" creationId="{00000000-0000-0000-0000-000000000000}"/>
          </ac:grpSpMkLst>
        </pc:grpChg>
        <pc:grpChg chg="add del">
          <ac:chgData name="Shrikesh Pattni" userId="bf408247-aaeb-4ed8-8c77-e60b3cacb53d" providerId="ADAL" clId="{F9B799C8-589B-45E8-BBD1-173A3B5196B4}" dt="2022-08-03T12:20:49.610" v="75" actId="478"/>
          <ac:grpSpMkLst>
            <pc:docMk/>
            <pc:sldMk cId="2806228064" sldId="274"/>
            <ac:grpSpMk id="18" creationId="{00000000-0000-0000-0000-000000000000}"/>
          </ac:grpSpMkLst>
        </pc:grpChg>
        <pc:picChg chg="add del mod ord">
          <ac:chgData name="Shrikesh Pattni" userId="bf408247-aaeb-4ed8-8c77-e60b3cacb53d" providerId="ADAL" clId="{F9B799C8-589B-45E8-BBD1-173A3B5196B4}" dt="2022-08-03T12:23:29.246" v="127" actId="478"/>
          <ac:picMkLst>
            <pc:docMk/>
            <pc:sldMk cId="2806228064" sldId="274"/>
            <ac:picMk id="22" creationId="{E5D1CB78-6752-2658-C3D9-017EE59F0B32}"/>
          </ac:picMkLst>
        </pc:picChg>
      </pc:sldChg>
      <pc:sldChg chg="addSp delSp modSp add del mod">
        <pc:chgData name="Shrikesh Pattni" userId="bf408247-aaeb-4ed8-8c77-e60b3cacb53d" providerId="ADAL" clId="{F9B799C8-589B-45E8-BBD1-173A3B5196B4}" dt="2022-08-03T12:49:11.012" v="649" actId="47"/>
        <pc:sldMkLst>
          <pc:docMk/>
          <pc:sldMk cId="106104126" sldId="275"/>
        </pc:sldMkLst>
        <pc:spChg chg="del">
          <ac:chgData name="Shrikesh Pattni" userId="bf408247-aaeb-4ed8-8c77-e60b3cacb53d" providerId="ADAL" clId="{F9B799C8-589B-45E8-BBD1-173A3B5196B4}" dt="2022-08-03T12:44:54.075" v="638" actId="478"/>
          <ac:spMkLst>
            <pc:docMk/>
            <pc:sldMk cId="106104126" sldId="275"/>
            <ac:spMk id="54" creationId="{26F7810C-0728-A612-55EC-8DB07C564150}"/>
          </ac:spMkLst>
        </pc:spChg>
        <pc:spChg chg="del">
          <ac:chgData name="Shrikesh Pattni" userId="bf408247-aaeb-4ed8-8c77-e60b3cacb53d" providerId="ADAL" clId="{F9B799C8-589B-45E8-BBD1-173A3B5196B4}" dt="2022-08-03T12:44:43.682" v="630" actId="478"/>
          <ac:spMkLst>
            <pc:docMk/>
            <pc:sldMk cId="106104126" sldId="275"/>
            <ac:spMk id="56" creationId="{0DB917EA-9A6D-3C7B-4524-A62F3E76BBF8}"/>
          </ac:spMkLst>
        </pc:spChg>
        <pc:spChg chg="del">
          <ac:chgData name="Shrikesh Pattni" userId="bf408247-aaeb-4ed8-8c77-e60b3cacb53d" providerId="ADAL" clId="{F9B799C8-589B-45E8-BBD1-173A3B5196B4}" dt="2022-08-03T12:44:50.225" v="634" actId="478"/>
          <ac:spMkLst>
            <pc:docMk/>
            <pc:sldMk cId="106104126" sldId="275"/>
            <ac:spMk id="57" creationId="{E4FEF1B2-90EF-6166-D658-2E9F8BF00A2C}"/>
          </ac:spMkLst>
        </pc:spChg>
        <pc:grpChg chg="add del mod">
          <ac:chgData name="Shrikesh Pattni" userId="bf408247-aaeb-4ed8-8c77-e60b3cacb53d" providerId="ADAL" clId="{F9B799C8-589B-45E8-BBD1-173A3B5196B4}" dt="2022-08-03T12:44:59.826" v="640" actId="1076"/>
          <ac:grpSpMkLst>
            <pc:docMk/>
            <pc:sldMk cId="106104126" sldId="275"/>
            <ac:grpSpMk id="46" creationId="{30BF17D3-E35B-F500-A470-5F254EB644A6}"/>
          </ac:grpSpMkLst>
        </pc:grpChg>
        <pc:cxnChg chg="del mod">
          <ac:chgData name="Shrikesh Pattni" userId="bf408247-aaeb-4ed8-8c77-e60b3cacb53d" providerId="ADAL" clId="{F9B799C8-589B-45E8-BBD1-173A3B5196B4}" dt="2022-08-03T12:44:50.938" v="635" actId="478"/>
          <ac:cxnSpMkLst>
            <pc:docMk/>
            <pc:sldMk cId="106104126" sldId="275"/>
            <ac:cxnSpMk id="50" creationId="{2E0C98EB-B729-8DE8-35CA-A0AED2B83297}"/>
          </ac:cxnSpMkLst>
        </pc:cxnChg>
        <pc:cxnChg chg="del">
          <ac:chgData name="Shrikesh Pattni" userId="bf408247-aaeb-4ed8-8c77-e60b3cacb53d" providerId="ADAL" clId="{F9B799C8-589B-45E8-BBD1-173A3B5196B4}" dt="2022-08-03T12:44:55.326" v="639" actId="478"/>
          <ac:cxnSpMkLst>
            <pc:docMk/>
            <pc:sldMk cId="106104126" sldId="275"/>
            <ac:cxnSpMk id="51" creationId="{69FE3A51-2897-A801-2926-38091CEBA9C9}"/>
          </ac:cxnSpMkLst>
        </pc:cxnChg>
        <pc:cxnChg chg="del">
          <ac:chgData name="Shrikesh Pattni" userId="bf408247-aaeb-4ed8-8c77-e60b3cacb53d" providerId="ADAL" clId="{F9B799C8-589B-45E8-BBD1-173A3B5196B4}" dt="2022-08-03T12:44:52.857" v="637" actId="478"/>
          <ac:cxnSpMkLst>
            <pc:docMk/>
            <pc:sldMk cId="106104126" sldId="275"/>
            <ac:cxnSpMk id="52" creationId="{9DA39A33-4493-4555-52EA-739D38E5837B}"/>
          </ac:cxnSpMkLst>
        </pc:cxnChg>
        <pc:cxnChg chg="del">
          <ac:chgData name="Shrikesh Pattni" userId="bf408247-aaeb-4ed8-8c77-e60b3cacb53d" providerId="ADAL" clId="{F9B799C8-589B-45E8-BBD1-173A3B5196B4}" dt="2022-08-03T12:44:52.156" v="636" actId="478"/>
          <ac:cxnSpMkLst>
            <pc:docMk/>
            <pc:sldMk cId="106104126" sldId="275"/>
            <ac:cxnSpMk id="53" creationId="{8040A0A8-9CCD-C4C1-58AE-B1DF5940D7D5}"/>
          </ac:cxnSpMkLst>
        </pc:cxnChg>
      </pc:sldChg>
      <pc:sldChg chg="addSp delSp modSp add mod setBg">
        <pc:chgData name="Shrikesh Pattni" userId="bf408247-aaeb-4ed8-8c77-e60b3cacb53d" providerId="ADAL" clId="{F9B799C8-589B-45E8-BBD1-173A3B5196B4}" dt="2022-08-13T13:30:04.583" v="3659" actId="113"/>
        <pc:sldMkLst>
          <pc:docMk/>
          <pc:sldMk cId="336632233" sldId="275"/>
        </pc:sldMkLst>
        <pc:spChg chg="add del mod">
          <ac:chgData name="Shrikesh Pattni" userId="bf408247-aaeb-4ed8-8c77-e60b3cacb53d" providerId="ADAL" clId="{F9B799C8-589B-45E8-BBD1-173A3B5196B4}" dt="2022-08-12T21:39:43.725" v="841" actId="478"/>
          <ac:spMkLst>
            <pc:docMk/>
            <pc:sldMk cId="336632233" sldId="275"/>
            <ac:spMk id="2" creationId="{47B231D0-01B6-92B2-7B5F-BD98E041D1D0}"/>
          </ac:spMkLst>
        </pc:spChg>
        <pc:spChg chg="add mod">
          <ac:chgData name="Shrikesh Pattni" userId="bf408247-aaeb-4ed8-8c77-e60b3cacb53d" providerId="ADAL" clId="{F9B799C8-589B-45E8-BBD1-173A3B5196B4}" dt="2022-08-13T13:30:04.583" v="3659" actId="113"/>
          <ac:spMkLst>
            <pc:docMk/>
            <pc:sldMk cId="336632233" sldId="275"/>
            <ac:spMk id="5" creationId="{21CD4378-DFC2-AF63-6374-7A6FF82A7154}"/>
          </ac:spMkLst>
        </pc:spChg>
        <pc:spChg chg="add mod">
          <ac:chgData name="Shrikesh Pattni" userId="bf408247-aaeb-4ed8-8c77-e60b3cacb53d" providerId="ADAL" clId="{F9B799C8-589B-45E8-BBD1-173A3B5196B4}" dt="2022-08-12T22:26:41.034" v="1830" actId="164"/>
          <ac:spMkLst>
            <pc:docMk/>
            <pc:sldMk cId="336632233" sldId="275"/>
            <ac:spMk id="16" creationId="{60C400F3-F14B-F689-36E9-FB7CD78A631E}"/>
          </ac:spMkLst>
        </pc:spChg>
        <pc:spChg chg="add mod">
          <ac:chgData name="Shrikesh Pattni" userId="bf408247-aaeb-4ed8-8c77-e60b3cacb53d" providerId="ADAL" clId="{F9B799C8-589B-45E8-BBD1-173A3B5196B4}" dt="2022-08-12T22:26:41.034" v="1830" actId="164"/>
          <ac:spMkLst>
            <pc:docMk/>
            <pc:sldMk cId="336632233" sldId="275"/>
            <ac:spMk id="17" creationId="{F8D5E5B2-7390-DF9E-0F16-C2F9C4E6AD59}"/>
          </ac:spMkLst>
        </pc:spChg>
        <pc:spChg chg="add mod">
          <ac:chgData name="Shrikesh Pattni" userId="bf408247-aaeb-4ed8-8c77-e60b3cacb53d" providerId="ADAL" clId="{F9B799C8-589B-45E8-BBD1-173A3B5196B4}" dt="2022-08-12T21:40:28.652" v="876" actId="164"/>
          <ac:spMkLst>
            <pc:docMk/>
            <pc:sldMk cId="336632233" sldId="275"/>
            <ac:spMk id="18" creationId="{7511BA13-B79D-CD8B-CBC7-C33830511431}"/>
          </ac:spMkLst>
        </pc:spChg>
        <pc:spChg chg="add mod">
          <ac:chgData name="Shrikesh Pattni" userId="bf408247-aaeb-4ed8-8c77-e60b3cacb53d" providerId="ADAL" clId="{F9B799C8-589B-45E8-BBD1-173A3B5196B4}" dt="2022-08-12T21:40:28.652" v="876" actId="164"/>
          <ac:spMkLst>
            <pc:docMk/>
            <pc:sldMk cId="336632233" sldId="275"/>
            <ac:spMk id="19" creationId="{B73CFCF6-7664-08E9-5305-1446B1D03DEA}"/>
          </ac:spMkLst>
        </pc:spChg>
        <pc:spChg chg="add mod">
          <ac:chgData name="Shrikesh Pattni" userId="bf408247-aaeb-4ed8-8c77-e60b3cacb53d" providerId="ADAL" clId="{F9B799C8-589B-45E8-BBD1-173A3B5196B4}" dt="2022-08-12T21:40:28.652" v="876" actId="164"/>
          <ac:spMkLst>
            <pc:docMk/>
            <pc:sldMk cId="336632233" sldId="275"/>
            <ac:spMk id="20" creationId="{07D8850F-B3A1-E3D5-12E4-9BE4154D2A17}"/>
          </ac:spMkLst>
        </pc:spChg>
        <pc:spChg chg="add mod">
          <ac:chgData name="Shrikesh Pattni" userId="bf408247-aaeb-4ed8-8c77-e60b3cacb53d" providerId="ADAL" clId="{F9B799C8-589B-45E8-BBD1-173A3B5196B4}" dt="2022-08-12T21:40:28.652" v="876" actId="164"/>
          <ac:spMkLst>
            <pc:docMk/>
            <pc:sldMk cId="336632233" sldId="275"/>
            <ac:spMk id="21" creationId="{80380AE4-238C-D57D-36D0-F3C4EC75D42C}"/>
          </ac:spMkLst>
        </pc:spChg>
        <pc:spChg chg="add mod">
          <ac:chgData name="Shrikesh Pattni" userId="bf408247-aaeb-4ed8-8c77-e60b3cacb53d" providerId="ADAL" clId="{F9B799C8-589B-45E8-BBD1-173A3B5196B4}" dt="2022-08-12T21:39:34.820" v="834" actId="164"/>
          <ac:spMkLst>
            <pc:docMk/>
            <pc:sldMk cId="336632233" sldId="275"/>
            <ac:spMk id="22" creationId="{4895BCE5-07B6-E488-4080-CC3E065570F3}"/>
          </ac:spMkLst>
        </pc:spChg>
        <pc:spChg chg="add mod">
          <ac:chgData name="Shrikesh Pattni" userId="bf408247-aaeb-4ed8-8c77-e60b3cacb53d" providerId="ADAL" clId="{F9B799C8-589B-45E8-BBD1-173A3B5196B4}" dt="2022-08-12T21:40:07.188" v="861" actId="1036"/>
          <ac:spMkLst>
            <pc:docMk/>
            <pc:sldMk cId="336632233" sldId="275"/>
            <ac:spMk id="23" creationId="{97E99057-AF56-F8B5-335D-5BB85E58810D}"/>
          </ac:spMkLst>
        </pc:spChg>
        <pc:spChg chg="add mod">
          <ac:chgData name="Shrikesh Pattni" userId="bf408247-aaeb-4ed8-8c77-e60b3cacb53d" providerId="ADAL" clId="{F9B799C8-589B-45E8-BBD1-173A3B5196B4}" dt="2022-08-12T21:40:09.625" v="862" actId="1036"/>
          <ac:spMkLst>
            <pc:docMk/>
            <pc:sldMk cId="336632233" sldId="275"/>
            <ac:spMk id="24" creationId="{4D1489B6-8B5F-FF65-75E9-27DDE6DAF0DD}"/>
          </ac:spMkLst>
        </pc:spChg>
        <pc:spChg chg="add mod">
          <ac:chgData name="Shrikesh Pattni" userId="bf408247-aaeb-4ed8-8c77-e60b3cacb53d" providerId="ADAL" clId="{F9B799C8-589B-45E8-BBD1-173A3B5196B4}" dt="2022-08-12T21:40:14.374" v="866" actId="1035"/>
          <ac:spMkLst>
            <pc:docMk/>
            <pc:sldMk cId="336632233" sldId="275"/>
            <ac:spMk id="25" creationId="{26209EC7-B350-F277-27F1-9CAD901979CD}"/>
          </ac:spMkLst>
        </pc:spChg>
        <pc:spChg chg="add mod">
          <ac:chgData name="Shrikesh Pattni" userId="bf408247-aaeb-4ed8-8c77-e60b3cacb53d" providerId="ADAL" clId="{F9B799C8-589B-45E8-BBD1-173A3B5196B4}" dt="2022-08-12T21:40:17.108" v="870" actId="1035"/>
          <ac:spMkLst>
            <pc:docMk/>
            <pc:sldMk cId="336632233" sldId="275"/>
            <ac:spMk id="26" creationId="{6FAFD5F5-CE39-B40C-0A4A-6E6AF7A55692}"/>
          </ac:spMkLst>
        </pc:spChg>
        <pc:spChg chg="add mod">
          <ac:chgData name="Shrikesh Pattni" userId="bf408247-aaeb-4ed8-8c77-e60b3cacb53d" providerId="ADAL" clId="{F9B799C8-589B-45E8-BBD1-173A3B5196B4}" dt="2022-08-12T21:40:20.591" v="875" actId="1035"/>
          <ac:spMkLst>
            <pc:docMk/>
            <pc:sldMk cId="336632233" sldId="275"/>
            <ac:spMk id="27" creationId="{70362445-9111-5AFE-FA57-7553DED46806}"/>
          </ac:spMkLst>
        </pc:spChg>
        <pc:spChg chg="del mod">
          <ac:chgData name="Shrikesh Pattni" userId="bf408247-aaeb-4ed8-8c77-e60b3cacb53d" providerId="ADAL" clId="{F9B799C8-589B-45E8-BBD1-173A3B5196B4}" dt="2022-08-12T21:48:23.461" v="1112" actId="478"/>
          <ac:spMkLst>
            <pc:docMk/>
            <pc:sldMk cId="336632233" sldId="275"/>
            <ac:spMk id="47" creationId="{964A20E2-F8FE-9A80-90EA-A6BE53D02742}"/>
          </ac:spMkLst>
        </pc:spChg>
        <pc:spChg chg="del">
          <ac:chgData name="Shrikesh Pattni" userId="bf408247-aaeb-4ed8-8c77-e60b3cacb53d" providerId="ADAL" clId="{F9B799C8-589B-45E8-BBD1-173A3B5196B4}" dt="2022-08-03T12:52:12.878" v="725" actId="478"/>
          <ac:spMkLst>
            <pc:docMk/>
            <pc:sldMk cId="336632233" sldId="275"/>
            <ac:spMk id="54" creationId="{26F7810C-0728-A612-55EC-8DB07C564150}"/>
          </ac:spMkLst>
        </pc:spChg>
        <pc:spChg chg="del">
          <ac:chgData name="Shrikesh Pattni" userId="bf408247-aaeb-4ed8-8c77-e60b3cacb53d" providerId="ADAL" clId="{F9B799C8-589B-45E8-BBD1-173A3B5196B4}" dt="2022-08-03T12:52:14.245" v="726" actId="478"/>
          <ac:spMkLst>
            <pc:docMk/>
            <pc:sldMk cId="336632233" sldId="275"/>
            <ac:spMk id="56" creationId="{0DB917EA-9A6D-3C7B-4524-A62F3E76BBF8}"/>
          </ac:spMkLst>
        </pc:spChg>
        <pc:spChg chg="del">
          <ac:chgData name="Shrikesh Pattni" userId="bf408247-aaeb-4ed8-8c77-e60b3cacb53d" providerId="ADAL" clId="{F9B799C8-589B-45E8-BBD1-173A3B5196B4}" dt="2022-08-03T12:52:15.931" v="727" actId="478"/>
          <ac:spMkLst>
            <pc:docMk/>
            <pc:sldMk cId="336632233" sldId="275"/>
            <ac:spMk id="57" creationId="{E4FEF1B2-90EF-6166-D658-2E9F8BF00A2C}"/>
          </ac:spMkLst>
        </pc:spChg>
        <pc:grpChg chg="add mod">
          <ac:chgData name="Shrikesh Pattni" userId="bf408247-aaeb-4ed8-8c77-e60b3cacb53d" providerId="ADAL" clId="{F9B799C8-589B-45E8-BBD1-173A3B5196B4}" dt="2022-08-12T21:40:28.652" v="876" actId="164"/>
          <ac:grpSpMkLst>
            <pc:docMk/>
            <pc:sldMk cId="336632233" sldId="275"/>
            <ac:grpSpMk id="3" creationId="{33D7A408-1F2D-0E7C-AFBF-0C66CAC29E7C}"/>
          </ac:grpSpMkLst>
        </pc:grpChg>
        <pc:grpChg chg="add mod">
          <ac:chgData name="Shrikesh Pattni" userId="bf408247-aaeb-4ed8-8c77-e60b3cacb53d" providerId="ADAL" clId="{F9B799C8-589B-45E8-BBD1-173A3B5196B4}" dt="2022-08-12T22:26:41.034" v="1830" actId="164"/>
          <ac:grpSpMkLst>
            <pc:docMk/>
            <pc:sldMk cId="336632233" sldId="275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6:42.612" v="1831" actId="14100"/>
          <ac:grpSpMkLst>
            <pc:docMk/>
            <pc:sldMk cId="336632233" sldId="275"/>
            <ac:grpSpMk id="6" creationId="{2062A88D-E62C-2E80-DBC4-87D52322EE3E}"/>
          </ac:grpSpMkLst>
        </pc:grpChg>
        <pc:grpChg chg="del">
          <ac:chgData name="Shrikesh Pattni" userId="bf408247-aaeb-4ed8-8c77-e60b3cacb53d" providerId="ADAL" clId="{F9B799C8-589B-45E8-BBD1-173A3B5196B4}" dt="2022-08-03T12:52:12.878" v="725" actId="478"/>
          <ac:grpSpMkLst>
            <pc:docMk/>
            <pc:sldMk cId="336632233" sldId="275"/>
            <ac:grpSpMk id="46" creationId="{30BF17D3-E35B-F500-A470-5F254EB644A6}"/>
          </ac:grpSpMkLst>
        </pc:grpChg>
        <pc:cxnChg chg="add del mod">
          <ac:chgData name="Shrikesh Pattni" userId="bf408247-aaeb-4ed8-8c77-e60b3cacb53d" providerId="ADAL" clId="{F9B799C8-589B-45E8-BBD1-173A3B5196B4}" dt="2022-08-12T22:32:09.851" v="1911" actId="478"/>
          <ac:cxnSpMkLst>
            <pc:docMk/>
            <pc:sldMk cId="336632233" sldId="275"/>
            <ac:cxnSpMk id="7" creationId="{F5E49973-4E51-D10C-9E14-DD061435E189}"/>
          </ac:cxnSpMkLst>
        </pc:cxnChg>
        <pc:cxnChg chg="add del mod">
          <ac:chgData name="Shrikesh Pattni" userId="bf408247-aaeb-4ed8-8c77-e60b3cacb53d" providerId="ADAL" clId="{F9B799C8-589B-45E8-BBD1-173A3B5196B4}" dt="2022-08-12T22:32:10.366" v="1912" actId="478"/>
          <ac:cxnSpMkLst>
            <pc:docMk/>
            <pc:sldMk cId="336632233" sldId="275"/>
            <ac:cxnSpMk id="8" creationId="{BABF3B90-7FA5-693D-9E0B-D2B266865C07}"/>
          </ac:cxnSpMkLst>
        </pc:cxnChg>
        <pc:cxnChg chg="del mod">
          <ac:chgData name="Shrikesh Pattni" userId="bf408247-aaeb-4ed8-8c77-e60b3cacb53d" providerId="ADAL" clId="{F9B799C8-589B-45E8-BBD1-173A3B5196B4}" dt="2022-08-03T12:52:12.878" v="725" actId="478"/>
          <ac:cxnSpMkLst>
            <pc:docMk/>
            <pc:sldMk cId="336632233" sldId="275"/>
            <ac:cxnSpMk id="50" creationId="{2E0C98EB-B729-8DE8-35CA-A0AED2B83297}"/>
          </ac:cxnSpMkLst>
        </pc:cxnChg>
        <pc:cxnChg chg="del">
          <ac:chgData name="Shrikesh Pattni" userId="bf408247-aaeb-4ed8-8c77-e60b3cacb53d" providerId="ADAL" clId="{F9B799C8-589B-45E8-BBD1-173A3B5196B4}" dt="2022-08-03T12:52:12.878" v="725" actId="478"/>
          <ac:cxnSpMkLst>
            <pc:docMk/>
            <pc:sldMk cId="336632233" sldId="275"/>
            <ac:cxnSpMk id="51" creationId="{69FE3A51-2897-A801-2926-38091CEBA9C9}"/>
          </ac:cxnSpMkLst>
        </pc:cxnChg>
        <pc:cxnChg chg="del">
          <ac:chgData name="Shrikesh Pattni" userId="bf408247-aaeb-4ed8-8c77-e60b3cacb53d" providerId="ADAL" clId="{F9B799C8-589B-45E8-BBD1-173A3B5196B4}" dt="2022-08-03T12:52:12.878" v="725" actId="478"/>
          <ac:cxnSpMkLst>
            <pc:docMk/>
            <pc:sldMk cId="336632233" sldId="275"/>
            <ac:cxnSpMk id="52" creationId="{9DA39A33-4493-4555-52EA-739D38E5837B}"/>
          </ac:cxnSpMkLst>
        </pc:cxnChg>
        <pc:cxnChg chg="del">
          <ac:chgData name="Shrikesh Pattni" userId="bf408247-aaeb-4ed8-8c77-e60b3cacb53d" providerId="ADAL" clId="{F9B799C8-589B-45E8-BBD1-173A3B5196B4}" dt="2022-08-03T12:52:12.878" v="725" actId="478"/>
          <ac:cxnSpMkLst>
            <pc:docMk/>
            <pc:sldMk cId="336632233" sldId="275"/>
            <ac:cxnSpMk id="53" creationId="{8040A0A8-9CCD-C4C1-58AE-B1DF5940D7D5}"/>
          </ac:cxnSpMkLst>
        </pc:cxnChg>
      </pc:sldChg>
      <pc:sldChg chg="addSp delSp modSp add del mod">
        <pc:chgData name="Shrikesh Pattni" userId="bf408247-aaeb-4ed8-8c77-e60b3cacb53d" providerId="ADAL" clId="{F9B799C8-589B-45E8-BBD1-173A3B5196B4}" dt="2022-08-03T12:23:38.906" v="128" actId="47"/>
        <pc:sldMkLst>
          <pc:docMk/>
          <pc:sldMk cId="413311942" sldId="275"/>
        </pc:sldMkLst>
        <pc:spChg chg="add mod">
          <ac:chgData name="Shrikesh Pattni" userId="bf408247-aaeb-4ed8-8c77-e60b3cacb53d" providerId="ADAL" clId="{F9B799C8-589B-45E8-BBD1-173A3B5196B4}" dt="2022-08-03T12:21:13.783" v="85" actId="207"/>
          <ac:spMkLst>
            <pc:docMk/>
            <pc:sldMk cId="413311942" sldId="275"/>
            <ac:spMk id="9" creationId="{8CF0C217-F18C-BAFB-3100-3168797FA6ED}"/>
          </ac:spMkLst>
        </pc:spChg>
        <pc:spChg chg="del">
          <ac:chgData name="Shrikesh Pattni" userId="bf408247-aaeb-4ed8-8c77-e60b3cacb53d" providerId="ADAL" clId="{F9B799C8-589B-45E8-BBD1-173A3B5196B4}" dt="2022-08-03T12:20:56.443" v="80" actId="478"/>
          <ac:spMkLst>
            <pc:docMk/>
            <pc:sldMk cId="413311942" sldId="275"/>
            <ac:spMk id="21" creationId="{9A4F858A-8C71-C49B-E8B3-DA77AA780CD8}"/>
          </ac:spMkLst>
        </pc:spChg>
        <pc:spChg chg="del">
          <ac:chgData name="Shrikesh Pattni" userId="bf408247-aaeb-4ed8-8c77-e60b3cacb53d" providerId="ADAL" clId="{F9B799C8-589B-45E8-BBD1-173A3B5196B4}" dt="2022-08-03T12:21:01.614" v="81" actId="478"/>
          <ac:spMkLst>
            <pc:docMk/>
            <pc:sldMk cId="413311942" sldId="275"/>
            <ac:spMk id="24" creationId="{C1776826-B17C-8E14-1D49-F627795CBEAF}"/>
          </ac:spMkLst>
        </pc:spChg>
        <pc:grpChg chg="mod">
          <ac:chgData name="Shrikesh Pattni" userId="bf408247-aaeb-4ed8-8c77-e60b3cacb53d" providerId="ADAL" clId="{F9B799C8-589B-45E8-BBD1-173A3B5196B4}" dt="2022-08-03T12:21:06.128" v="83" actId="1076"/>
          <ac:grpSpMkLst>
            <pc:docMk/>
            <pc:sldMk cId="413311942" sldId="275"/>
            <ac:grpSpMk id="6" creationId="{00000000-0000-0000-0000-000000000000}"/>
          </ac:grpSpMkLst>
        </pc:grpChg>
      </pc:sldChg>
      <pc:sldChg chg="add del setBg">
        <pc:chgData name="Shrikesh Pattni" userId="bf408247-aaeb-4ed8-8c77-e60b3cacb53d" providerId="ADAL" clId="{F9B799C8-589B-45E8-BBD1-173A3B5196B4}" dt="2022-08-03T12:51:58.354" v="720"/>
        <pc:sldMkLst>
          <pc:docMk/>
          <pc:sldMk cId="919105159" sldId="275"/>
        </pc:sldMkLst>
      </pc:sldChg>
      <pc:sldChg chg="add del">
        <pc:chgData name="Shrikesh Pattni" userId="bf408247-aaeb-4ed8-8c77-e60b3cacb53d" providerId="ADAL" clId="{F9B799C8-589B-45E8-BBD1-173A3B5196B4}" dt="2022-08-03T12:20:38.856" v="69" actId="47"/>
        <pc:sldMkLst>
          <pc:docMk/>
          <pc:sldMk cId="1071676152" sldId="275"/>
        </pc:sldMkLst>
      </pc:sldChg>
      <pc:sldChg chg="add del">
        <pc:chgData name="Shrikesh Pattni" userId="bf408247-aaeb-4ed8-8c77-e60b3cacb53d" providerId="ADAL" clId="{F9B799C8-589B-45E8-BBD1-173A3B5196B4}" dt="2022-08-03T12:52:08.553" v="723" actId="47"/>
        <pc:sldMkLst>
          <pc:docMk/>
          <pc:sldMk cId="1814159927" sldId="275"/>
        </pc:sldMkLst>
      </pc:sldChg>
      <pc:sldChg chg="add del setBg">
        <pc:chgData name="Shrikesh Pattni" userId="bf408247-aaeb-4ed8-8c77-e60b3cacb53d" providerId="ADAL" clId="{F9B799C8-589B-45E8-BBD1-173A3B5196B4}" dt="2022-08-03T12:44:39.853" v="628"/>
        <pc:sldMkLst>
          <pc:docMk/>
          <pc:sldMk cId="2037557049" sldId="275"/>
        </pc:sldMkLst>
      </pc:sldChg>
      <pc:sldChg chg="add del">
        <pc:chgData name="Shrikesh Pattni" userId="bf408247-aaeb-4ed8-8c77-e60b3cacb53d" providerId="ADAL" clId="{F9B799C8-589B-45E8-BBD1-173A3B5196B4}" dt="2022-08-03T12:38:05.180" v="532" actId="47"/>
        <pc:sldMkLst>
          <pc:docMk/>
          <pc:sldMk cId="2670565368" sldId="275"/>
        </pc:sldMkLst>
      </pc:sldChg>
      <pc:sldChg chg="addSp delSp add del mod setBg">
        <pc:chgData name="Shrikesh Pattni" userId="bf408247-aaeb-4ed8-8c77-e60b3cacb53d" providerId="ADAL" clId="{F9B799C8-589B-45E8-BBD1-173A3B5196B4}" dt="2022-08-03T12:20:23.746" v="57"/>
        <pc:sldMkLst>
          <pc:docMk/>
          <pc:sldMk cId="2882658897" sldId="275"/>
        </pc:sldMkLst>
        <pc:spChg chg="add del">
          <ac:chgData name="Shrikesh Pattni" userId="bf408247-aaeb-4ed8-8c77-e60b3cacb53d" providerId="ADAL" clId="{F9B799C8-589B-45E8-BBD1-173A3B5196B4}" dt="2022-08-03T12:20:22.481" v="56" actId="478"/>
          <ac:spMkLst>
            <pc:docMk/>
            <pc:sldMk cId="2882658897" sldId="275"/>
            <ac:spMk id="24" creationId="{C1776826-B17C-8E14-1D49-F627795CBEAF}"/>
          </ac:spMkLst>
        </pc:spChg>
        <pc:grpChg chg="add del">
          <ac:chgData name="Shrikesh Pattni" userId="bf408247-aaeb-4ed8-8c77-e60b3cacb53d" providerId="ADAL" clId="{F9B799C8-589B-45E8-BBD1-173A3B5196B4}" dt="2022-08-03T12:20:22.090" v="55" actId="478"/>
          <ac:grpSpMkLst>
            <pc:docMk/>
            <pc:sldMk cId="2882658897" sldId="275"/>
            <ac:grpSpMk id="6" creationId="{00000000-0000-0000-0000-000000000000}"/>
          </ac:grpSpMkLst>
        </pc:grpChg>
      </pc:sldChg>
      <pc:sldChg chg="delSp add del mod">
        <pc:chgData name="Shrikesh Pattni" userId="bf408247-aaeb-4ed8-8c77-e60b3cacb53d" providerId="ADAL" clId="{F9B799C8-589B-45E8-BBD1-173A3B5196B4}" dt="2022-08-03T12:23:51.440" v="136" actId="47"/>
        <pc:sldMkLst>
          <pc:docMk/>
          <pc:sldMk cId="3514693991" sldId="275"/>
        </pc:sldMkLst>
        <pc:spChg chg="del">
          <ac:chgData name="Shrikesh Pattni" userId="bf408247-aaeb-4ed8-8c77-e60b3cacb53d" providerId="ADAL" clId="{F9B799C8-589B-45E8-BBD1-173A3B5196B4}" dt="2022-08-03T12:23:45.226" v="131" actId="478"/>
          <ac:spMkLst>
            <pc:docMk/>
            <pc:sldMk cId="3514693991" sldId="275"/>
            <ac:spMk id="21" creationId="{9A4F858A-8C71-C49B-E8B3-DA77AA780CD8}"/>
          </ac:spMkLst>
        </pc:spChg>
        <pc:spChg chg="del">
          <ac:chgData name="Shrikesh Pattni" userId="bf408247-aaeb-4ed8-8c77-e60b3cacb53d" providerId="ADAL" clId="{F9B799C8-589B-45E8-BBD1-173A3B5196B4}" dt="2022-08-03T12:23:43.593" v="130" actId="478"/>
          <ac:spMkLst>
            <pc:docMk/>
            <pc:sldMk cId="3514693991" sldId="275"/>
            <ac:spMk id="24" creationId="{C1776826-B17C-8E14-1D49-F627795CBEAF}"/>
          </ac:spMkLst>
        </pc:spChg>
        <pc:grpChg chg="del">
          <ac:chgData name="Shrikesh Pattni" userId="bf408247-aaeb-4ed8-8c77-e60b3cacb53d" providerId="ADAL" clId="{F9B799C8-589B-45E8-BBD1-173A3B5196B4}" dt="2022-08-03T12:23:45.915" v="132" actId="478"/>
          <ac:grpSpMkLst>
            <pc:docMk/>
            <pc:sldMk cId="3514693991" sldId="275"/>
            <ac:grpSpMk id="6" creationId="{00000000-0000-0000-0000-000000000000}"/>
          </ac:grpSpMkLst>
        </pc:grpChg>
      </pc:sldChg>
      <pc:sldChg chg="addSp delSp modSp add mod ord">
        <pc:chgData name="Shrikesh Pattni" userId="bf408247-aaeb-4ed8-8c77-e60b3cacb53d" providerId="ADAL" clId="{F9B799C8-589B-45E8-BBD1-173A3B5196B4}" dt="2022-08-15T16:12:55.634" v="6156" actId="20577"/>
        <pc:sldMkLst>
          <pc:docMk/>
          <pc:sldMk cId="3016916501" sldId="276"/>
        </pc:sldMkLst>
        <pc:spChg chg="mod">
          <ac:chgData name="Shrikesh Pattni" userId="bf408247-aaeb-4ed8-8c77-e60b3cacb53d" providerId="ADAL" clId="{F9B799C8-589B-45E8-BBD1-173A3B5196B4}" dt="2022-08-15T16:12:55.634" v="6156" actId="20577"/>
          <ac:spMkLst>
            <pc:docMk/>
            <pc:sldMk cId="3016916501" sldId="276"/>
            <ac:spMk id="2" creationId="{47B231D0-01B6-92B2-7B5F-BD98E041D1D0}"/>
          </ac:spMkLst>
        </pc:spChg>
        <pc:spChg chg="mod">
          <ac:chgData name="Shrikesh Pattni" userId="bf408247-aaeb-4ed8-8c77-e60b3cacb53d" providerId="ADAL" clId="{F9B799C8-589B-45E8-BBD1-173A3B5196B4}" dt="2022-08-12T21:38:56.469" v="811"/>
          <ac:spMkLst>
            <pc:docMk/>
            <pc:sldMk cId="3016916501" sldId="276"/>
            <ac:spMk id="4" creationId="{D85142C9-BC0F-990F-0AC7-1970EACCF196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18" creationId="{7511BA13-B79D-CD8B-CBC7-C33830511431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19" creationId="{B73CFCF6-7664-08E9-5305-1446B1D03DEA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0" creationId="{07D8850F-B3A1-E3D5-12E4-9BE4154D2A17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1" creationId="{80380AE4-238C-D57D-36D0-F3C4EC75D42C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2" creationId="{4895BCE5-07B6-E488-4080-CC3E065570F3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3" creationId="{97E99057-AF56-F8B5-335D-5BB85E58810D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4" creationId="{4D1489B6-8B5F-FF65-75E9-27DDE6DAF0DD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5" creationId="{26209EC7-B350-F277-27F1-9CAD901979CD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6" creationId="{6FAFD5F5-CE39-B40C-0A4A-6E6AF7A55692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7" creationId="{70362445-9111-5AFE-FA57-7553DED46806}"/>
          </ac:spMkLst>
        </pc:spChg>
        <pc:spChg chg="add del mod">
          <ac:chgData name="Shrikesh Pattni" userId="bf408247-aaeb-4ed8-8c77-e60b3cacb53d" providerId="ADAL" clId="{F9B799C8-589B-45E8-BBD1-173A3B5196B4}" dt="2022-08-12T21:49:24.507" v="1200" actId="478"/>
          <ac:spMkLst>
            <pc:docMk/>
            <pc:sldMk cId="3016916501" sldId="276"/>
            <ac:spMk id="47" creationId="{964A20E2-F8FE-9A80-90EA-A6BE53D02742}"/>
          </ac:spMkLst>
        </pc:spChg>
        <pc:grpChg chg="add del mod">
          <ac:chgData name="Shrikesh Pattni" userId="bf408247-aaeb-4ed8-8c77-e60b3cacb53d" providerId="ADAL" clId="{F9B799C8-589B-45E8-BBD1-173A3B5196B4}" dt="2022-08-12T21:39:05.858" v="816" actId="478"/>
          <ac:grpSpMkLst>
            <pc:docMk/>
            <pc:sldMk cId="3016916501" sldId="276"/>
            <ac:grpSpMk id="3" creationId="{887ADEBB-267E-7AA1-6772-E381E8EBDA6A}"/>
          </ac:grpSpMkLst>
        </pc:grpChg>
        <pc:grpChg chg="add mod">
          <ac:chgData name="Shrikesh Pattni" userId="bf408247-aaeb-4ed8-8c77-e60b3cacb53d" providerId="ADAL" clId="{F9B799C8-589B-45E8-BBD1-173A3B5196B4}" dt="2022-08-12T22:26:59.077" v="1833" actId="14100"/>
          <ac:grpSpMkLst>
            <pc:docMk/>
            <pc:sldMk cId="3016916501" sldId="276"/>
            <ac:grpSpMk id="6" creationId="{819BDDE6-EBA8-D662-A053-B0FFCD48AF37}"/>
          </ac:grpSpMkLst>
        </pc:grpChg>
        <pc:picChg chg="mod">
          <ac:chgData name="Shrikesh Pattni" userId="bf408247-aaeb-4ed8-8c77-e60b3cacb53d" providerId="ADAL" clId="{F9B799C8-589B-45E8-BBD1-173A3B5196B4}" dt="2022-08-12T21:38:56.469" v="811"/>
          <ac:picMkLst>
            <pc:docMk/>
            <pc:sldMk cId="3016916501" sldId="276"/>
            <ac:picMk id="5" creationId="{50B88218-BCBA-692E-428D-CD3F806CD3FE}"/>
          </ac:picMkLst>
        </pc:picChg>
        <pc:cxnChg chg="add del mod">
          <ac:chgData name="Shrikesh Pattni" userId="bf408247-aaeb-4ed8-8c77-e60b3cacb53d" providerId="ADAL" clId="{F9B799C8-589B-45E8-BBD1-173A3B5196B4}" dt="2022-08-12T22:32:12.397" v="1913" actId="478"/>
          <ac:cxnSpMkLst>
            <pc:docMk/>
            <pc:sldMk cId="3016916501" sldId="276"/>
            <ac:cxnSpMk id="8" creationId="{AD6DAFDE-52B7-A1D7-3E2E-D2B1783DE2AD}"/>
          </ac:cxnSpMkLst>
        </pc:cxnChg>
      </pc:sldChg>
      <pc:sldChg chg="add del">
        <pc:chgData name="Shrikesh Pattni" userId="bf408247-aaeb-4ed8-8c77-e60b3cacb53d" providerId="ADAL" clId="{F9B799C8-589B-45E8-BBD1-173A3B5196B4}" dt="2022-08-03T12:20:51.469" v="77" actId="47"/>
        <pc:sldMkLst>
          <pc:docMk/>
          <pc:sldMk cId="3109848245" sldId="276"/>
        </pc:sldMkLst>
      </pc:sldChg>
      <pc:sldChg chg="addSp delSp modSp add del mod">
        <pc:chgData name="Shrikesh Pattni" userId="bf408247-aaeb-4ed8-8c77-e60b3cacb53d" providerId="ADAL" clId="{F9B799C8-589B-45E8-BBD1-173A3B5196B4}" dt="2022-08-13T13:31:04.345" v="3678" actId="207"/>
        <pc:sldMkLst>
          <pc:docMk/>
          <pc:sldMk cId="1344766686" sldId="277"/>
        </pc:sldMkLst>
        <pc:spChg chg="del">
          <ac:chgData name="Shrikesh Pattni" userId="bf408247-aaeb-4ed8-8c77-e60b3cacb53d" providerId="ADAL" clId="{F9B799C8-589B-45E8-BBD1-173A3B5196B4}" dt="2022-08-12T21:41:50.294" v="892" actId="478"/>
          <ac:spMkLst>
            <pc:docMk/>
            <pc:sldMk cId="1344766686" sldId="277"/>
            <ac:spMk id="5" creationId="{21CD4378-DFC2-AF63-6374-7A6FF82A7154}"/>
          </ac:spMkLst>
        </pc:spChg>
        <pc:spChg chg="add mod">
          <ac:chgData name="Shrikesh Pattni" userId="bf408247-aaeb-4ed8-8c77-e60b3cacb53d" providerId="ADAL" clId="{F9B799C8-589B-45E8-BBD1-173A3B5196B4}" dt="2022-08-12T22:26:31.583" v="1828" actId="164"/>
          <ac:spMkLst>
            <pc:docMk/>
            <pc:sldMk cId="1344766686" sldId="277"/>
            <ac:spMk id="6" creationId="{7BEAC94A-1E02-54E4-9C1F-63011E28737F}"/>
          </ac:spMkLst>
        </pc:spChg>
        <pc:spChg chg="add mod">
          <ac:chgData name="Shrikesh Pattni" userId="bf408247-aaeb-4ed8-8c77-e60b3cacb53d" providerId="ADAL" clId="{F9B799C8-589B-45E8-BBD1-173A3B5196B4}" dt="2022-08-13T13:31:04.345" v="3678" actId="207"/>
          <ac:spMkLst>
            <pc:docMk/>
            <pc:sldMk cId="1344766686" sldId="277"/>
            <ac:spMk id="8" creationId="{1AF4A6CD-32EC-A483-5CF5-12949AAD0DDB}"/>
          </ac:spMkLst>
        </pc:spChg>
        <pc:spChg chg="add del mod">
          <ac:chgData name="Shrikesh Pattni" userId="bf408247-aaeb-4ed8-8c77-e60b3cacb53d" providerId="ADAL" clId="{F9B799C8-589B-45E8-BBD1-173A3B5196B4}" dt="2022-08-12T21:48:32.131" v="1116"/>
          <ac:spMkLst>
            <pc:docMk/>
            <pc:sldMk cId="1344766686" sldId="277"/>
            <ac:spMk id="9" creationId="{12AAE647-B7E2-9F3A-D75D-3F48158D1CC4}"/>
          </ac:spMkLst>
        </pc:spChg>
        <pc:spChg chg="mod">
          <ac:chgData name="Shrikesh Pattni" userId="bf408247-aaeb-4ed8-8c77-e60b3cacb53d" providerId="ADAL" clId="{F9B799C8-589B-45E8-BBD1-173A3B5196B4}" dt="2022-08-12T22:26:31.583" v="1828" actId="164"/>
          <ac:spMkLst>
            <pc:docMk/>
            <pc:sldMk cId="1344766686" sldId="277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6:31.583" v="1828" actId="164"/>
          <ac:spMkLst>
            <pc:docMk/>
            <pc:sldMk cId="1344766686" sldId="277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41:29.464" v="886" actId="207"/>
          <ac:spMkLst>
            <pc:docMk/>
            <pc:sldMk cId="1344766686" sldId="277"/>
            <ac:spMk id="18" creationId="{7511BA13-B79D-CD8B-CBC7-C33830511431}"/>
          </ac:spMkLst>
        </pc:spChg>
        <pc:spChg chg="del">
          <ac:chgData name="Shrikesh Pattni" userId="bf408247-aaeb-4ed8-8c77-e60b3cacb53d" providerId="ADAL" clId="{F9B799C8-589B-45E8-BBD1-173A3B5196B4}" dt="2022-08-12T21:42:07.462" v="896" actId="478"/>
          <ac:spMkLst>
            <pc:docMk/>
            <pc:sldMk cId="1344766686" sldId="277"/>
            <ac:spMk id="47" creationId="{964A20E2-F8FE-9A80-90EA-A6BE53D02742}"/>
          </ac:spMkLst>
        </pc:spChg>
        <pc:grpChg chg="mod">
          <ac:chgData name="Shrikesh Pattni" userId="bf408247-aaeb-4ed8-8c77-e60b3cacb53d" providerId="ADAL" clId="{F9B799C8-589B-45E8-BBD1-173A3B5196B4}" dt="2022-08-12T22:26:31.583" v="1828" actId="164"/>
          <ac:grpSpMkLst>
            <pc:docMk/>
            <pc:sldMk cId="1344766686" sldId="277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6:33.567" v="1829" actId="14100"/>
          <ac:grpSpMkLst>
            <pc:docMk/>
            <pc:sldMk cId="1344766686" sldId="277"/>
            <ac:grpSpMk id="10" creationId="{936ED427-E293-EBEA-F42B-E61043918BAA}"/>
          </ac:grpSpMkLst>
        </pc:grpChg>
        <pc:cxnChg chg="add del mod">
          <ac:chgData name="Shrikesh Pattni" userId="bf408247-aaeb-4ed8-8c77-e60b3cacb53d" providerId="ADAL" clId="{F9B799C8-589B-45E8-BBD1-173A3B5196B4}" dt="2022-08-12T22:32:03.259" v="1907" actId="478"/>
          <ac:cxnSpMkLst>
            <pc:docMk/>
            <pc:sldMk cId="1344766686" sldId="277"/>
            <ac:cxnSpMk id="11" creationId="{E4661ED1-82FA-7F6F-42EB-CDBC29D02987}"/>
          </ac:cxnSpMkLst>
        </pc:cxnChg>
        <pc:cxnChg chg="add del mod">
          <ac:chgData name="Shrikesh Pattni" userId="bf408247-aaeb-4ed8-8c77-e60b3cacb53d" providerId="ADAL" clId="{F9B799C8-589B-45E8-BBD1-173A3B5196B4}" dt="2022-08-12T22:32:02.478" v="1906" actId="478"/>
          <ac:cxnSpMkLst>
            <pc:docMk/>
            <pc:sldMk cId="1344766686" sldId="277"/>
            <ac:cxnSpMk id="12" creationId="{CE3A47DC-C499-14E0-884B-E6758DCB7210}"/>
          </ac:cxnSpMkLst>
        </pc:cxnChg>
        <pc:cxnChg chg="add del mod">
          <ac:chgData name="Shrikesh Pattni" userId="bf408247-aaeb-4ed8-8c77-e60b3cacb53d" providerId="ADAL" clId="{F9B799C8-589B-45E8-BBD1-173A3B5196B4}" dt="2022-08-12T22:32:03.884" v="1908" actId="478"/>
          <ac:cxnSpMkLst>
            <pc:docMk/>
            <pc:sldMk cId="1344766686" sldId="277"/>
            <ac:cxnSpMk id="13" creationId="{E24E0E62-F29D-473D-5358-4E5C53244DB5}"/>
          </ac:cxnSpMkLst>
        </pc:cxnChg>
      </pc:sldChg>
      <pc:sldChg chg="add del">
        <pc:chgData name="Shrikesh Pattni" userId="bf408247-aaeb-4ed8-8c77-e60b3cacb53d" providerId="ADAL" clId="{F9B799C8-589B-45E8-BBD1-173A3B5196B4}" dt="2022-08-03T12:20:52.385" v="78" actId="47"/>
        <pc:sldMkLst>
          <pc:docMk/>
          <pc:sldMk cId="1449059005" sldId="277"/>
        </pc:sldMkLst>
      </pc:sldChg>
      <pc:sldChg chg="add del">
        <pc:chgData name="Shrikesh Pattni" userId="bf408247-aaeb-4ed8-8c77-e60b3cacb53d" providerId="ADAL" clId="{F9B799C8-589B-45E8-BBD1-173A3B5196B4}" dt="2022-08-03T12:20:38.856" v="69" actId="47"/>
        <pc:sldMkLst>
          <pc:docMk/>
          <pc:sldMk cId="1564813907" sldId="278"/>
        </pc:sldMkLst>
      </pc:sldChg>
      <pc:sldChg chg="addSp delSp modSp add mod">
        <pc:chgData name="Shrikesh Pattni" userId="bf408247-aaeb-4ed8-8c77-e60b3cacb53d" providerId="ADAL" clId="{F9B799C8-589B-45E8-BBD1-173A3B5196B4}" dt="2022-08-13T13:32:49.082" v="3708" actId="113"/>
        <pc:sldMkLst>
          <pc:docMk/>
          <pc:sldMk cId="1620340258" sldId="278"/>
        </pc:sldMkLst>
        <pc:spChg chg="add mod">
          <ac:chgData name="Shrikesh Pattni" userId="bf408247-aaeb-4ed8-8c77-e60b3cacb53d" providerId="ADAL" clId="{F9B799C8-589B-45E8-BBD1-173A3B5196B4}" dt="2022-08-13T13:31:48.820" v="3698" actId="113"/>
          <ac:spMkLst>
            <pc:docMk/>
            <pc:sldMk cId="1620340258" sldId="278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6:22.242" v="1826" actId="164"/>
          <ac:spMkLst>
            <pc:docMk/>
            <pc:sldMk cId="1620340258" sldId="278"/>
            <ac:spMk id="6" creationId="{7BEAC94A-1E02-54E4-9C1F-63011E28737F}"/>
          </ac:spMkLst>
        </pc:spChg>
        <pc:spChg chg="add mod">
          <ac:chgData name="Shrikesh Pattni" userId="bf408247-aaeb-4ed8-8c77-e60b3cacb53d" providerId="ADAL" clId="{F9B799C8-589B-45E8-BBD1-173A3B5196B4}" dt="2022-08-12T22:26:22.242" v="1826" actId="164"/>
          <ac:spMkLst>
            <pc:docMk/>
            <pc:sldMk cId="1620340258" sldId="278"/>
            <ac:spMk id="7" creationId="{EDDC1CA1-285D-12B0-D004-0224ACBEF86D}"/>
          </ac:spMkLst>
        </pc:spChg>
        <pc:spChg chg="del">
          <ac:chgData name="Shrikesh Pattni" userId="bf408247-aaeb-4ed8-8c77-e60b3cacb53d" providerId="ADAL" clId="{F9B799C8-589B-45E8-BBD1-173A3B5196B4}" dt="2022-08-12T21:44:39.319" v="975" actId="478"/>
          <ac:spMkLst>
            <pc:docMk/>
            <pc:sldMk cId="1620340258" sldId="278"/>
            <ac:spMk id="8" creationId="{1AF4A6CD-32EC-A483-5CF5-12949AAD0DDB}"/>
          </ac:spMkLst>
        </pc:spChg>
        <pc:spChg chg="del">
          <ac:chgData name="Shrikesh Pattni" userId="bf408247-aaeb-4ed8-8c77-e60b3cacb53d" providerId="ADAL" clId="{F9B799C8-589B-45E8-BBD1-173A3B5196B4}" dt="2022-08-12T21:48:34.240" v="1117" actId="478"/>
          <ac:spMkLst>
            <pc:docMk/>
            <pc:sldMk cId="1620340258" sldId="278"/>
            <ac:spMk id="9" creationId="{12AAE647-B7E2-9F3A-D75D-3F48158D1CC4}"/>
          </ac:spMkLst>
        </pc:spChg>
        <pc:spChg chg="add mod">
          <ac:chgData name="Shrikesh Pattni" userId="bf408247-aaeb-4ed8-8c77-e60b3cacb53d" providerId="ADAL" clId="{F9B799C8-589B-45E8-BBD1-173A3B5196B4}" dt="2022-08-13T13:32:49.082" v="3708" actId="113"/>
          <ac:spMkLst>
            <pc:docMk/>
            <pc:sldMk cId="1620340258" sldId="278"/>
            <ac:spMk id="12" creationId="{BFDA69E9-0ABE-B94A-48A2-CE111791E080}"/>
          </ac:spMkLst>
        </pc:spChg>
        <pc:spChg chg="mod">
          <ac:chgData name="Shrikesh Pattni" userId="bf408247-aaeb-4ed8-8c77-e60b3cacb53d" providerId="ADAL" clId="{F9B799C8-589B-45E8-BBD1-173A3B5196B4}" dt="2022-08-12T22:26:22.242" v="1826" actId="164"/>
          <ac:spMkLst>
            <pc:docMk/>
            <pc:sldMk cId="1620340258" sldId="278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6:22.242" v="1826" actId="164"/>
          <ac:spMkLst>
            <pc:docMk/>
            <pc:sldMk cId="1620340258" sldId="278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3:30.946" v="1333" actId="207"/>
          <ac:spMkLst>
            <pc:docMk/>
            <pc:sldMk cId="1620340258" sldId="278"/>
            <ac:spMk id="19" creationId="{B73CFCF6-7664-08E9-5305-1446B1D03DEA}"/>
          </ac:spMkLst>
        </pc:spChg>
        <pc:grpChg chg="mod">
          <ac:chgData name="Shrikesh Pattni" userId="bf408247-aaeb-4ed8-8c77-e60b3cacb53d" providerId="ADAL" clId="{F9B799C8-589B-45E8-BBD1-173A3B5196B4}" dt="2022-08-12T22:26:22.242" v="1826" actId="164"/>
          <ac:grpSpMkLst>
            <pc:docMk/>
            <pc:sldMk cId="1620340258" sldId="278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6:24.429" v="1827" actId="14100"/>
          <ac:grpSpMkLst>
            <pc:docMk/>
            <pc:sldMk cId="1620340258" sldId="278"/>
            <ac:grpSpMk id="10" creationId="{F64BCE29-F56C-E382-86ED-EF71763977FF}"/>
          </ac:grpSpMkLst>
        </pc:grpChg>
        <pc:cxnChg chg="add del mod">
          <ac:chgData name="Shrikesh Pattni" userId="bf408247-aaeb-4ed8-8c77-e60b3cacb53d" providerId="ADAL" clId="{F9B799C8-589B-45E8-BBD1-173A3B5196B4}" dt="2022-08-12T22:31:59.978" v="1905" actId="478"/>
          <ac:cxnSpMkLst>
            <pc:docMk/>
            <pc:sldMk cId="1620340258" sldId="278"/>
            <ac:cxnSpMk id="13" creationId="{AB6CC1BD-7548-7878-66F3-DD0FA824D558}"/>
          </ac:cxnSpMkLst>
        </pc:cxnChg>
        <pc:cxnChg chg="add del mod">
          <ac:chgData name="Shrikesh Pattni" userId="bf408247-aaeb-4ed8-8c77-e60b3cacb53d" providerId="ADAL" clId="{F9B799C8-589B-45E8-BBD1-173A3B5196B4}" dt="2022-08-12T22:31:59.072" v="1904" actId="478"/>
          <ac:cxnSpMkLst>
            <pc:docMk/>
            <pc:sldMk cId="1620340258" sldId="278"/>
            <ac:cxnSpMk id="14" creationId="{D56075E4-93EB-A207-2713-766CFA69CA65}"/>
          </ac:cxnSpMkLst>
        </pc:cxnChg>
        <pc:cxnChg chg="add del mod">
          <ac:chgData name="Shrikesh Pattni" userId="bf408247-aaeb-4ed8-8c77-e60b3cacb53d" providerId="ADAL" clId="{F9B799C8-589B-45E8-BBD1-173A3B5196B4}" dt="2022-08-12T22:31:58.588" v="1903" actId="478"/>
          <ac:cxnSpMkLst>
            <pc:docMk/>
            <pc:sldMk cId="1620340258" sldId="278"/>
            <ac:cxnSpMk id="15" creationId="{E47C0EEF-D90D-A649-9D6C-0CF407C3846F}"/>
          </ac:cxnSpMkLst>
        </pc:cxnChg>
        <pc:cxnChg chg="add del mod">
          <ac:chgData name="Shrikesh Pattni" userId="bf408247-aaeb-4ed8-8c77-e60b3cacb53d" providerId="ADAL" clId="{F9B799C8-589B-45E8-BBD1-173A3B5196B4}" dt="2022-08-12T22:31:58.150" v="1902" actId="478"/>
          <ac:cxnSpMkLst>
            <pc:docMk/>
            <pc:sldMk cId="1620340258" sldId="278"/>
            <ac:cxnSpMk id="28" creationId="{78CFC800-80A5-D959-C5F3-983E2B877596}"/>
          </ac:cxnSpMkLst>
        </pc:cxnChg>
      </pc:sldChg>
      <pc:sldChg chg="delSp modSp add del mod">
        <pc:chgData name="Shrikesh Pattni" userId="bf408247-aaeb-4ed8-8c77-e60b3cacb53d" providerId="ADAL" clId="{F9B799C8-589B-45E8-BBD1-173A3B5196B4}" dt="2022-08-12T21:50:09.211" v="1212" actId="47"/>
        <pc:sldMkLst>
          <pc:docMk/>
          <pc:sldMk cId="2468544839" sldId="279"/>
        </pc:sldMkLst>
        <pc:spChg chg="del mod">
          <ac:chgData name="Shrikesh Pattni" userId="bf408247-aaeb-4ed8-8c77-e60b3cacb53d" providerId="ADAL" clId="{F9B799C8-589B-45E8-BBD1-173A3B5196B4}" dt="2022-08-12T21:50:00.635" v="1205" actId="478"/>
          <ac:spMkLst>
            <pc:docMk/>
            <pc:sldMk cId="2468544839" sldId="279"/>
            <ac:spMk id="2" creationId="{05C3CDAA-C44E-A5FF-4AA1-C8688B2C3377}"/>
          </ac:spMkLst>
        </pc:spChg>
        <pc:spChg chg="del">
          <ac:chgData name="Shrikesh Pattni" userId="bf408247-aaeb-4ed8-8c77-e60b3cacb53d" providerId="ADAL" clId="{F9B799C8-589B-45E8-BBD1-173A3B5196B4}" dt="2022-08-12T21:48:39.520" v="1119" actId="478"/>
          <ac:spMkLst>
            <pc:docMk/>
            <pc:sldMk cId="2468544839" sldId="279"/>
            <ac:spMk id="9" creationId="{12AAE647-B7E2-9F3A-D75D-3F48158D1CC4}"/>
          </ac:spMkLst>
        </pc:spChg>
      </pc:sldChg>
      <pc:sldChg chg="addSp delSp modSp add mod">
        <pc:chgData name="Shrikesh Pattni" userId="bf408247-aaeb-4ed8-8c77-e60b3cacb53d" providerId="ADAL" clId="{F9B799C8-589B-45E8-BBD1-173A3B5196B4}" dt="2022-08-13T16:00:07.588" v="6136"/>
        <pc:sldMkLst>
          <pc:docMk/>
          <pc:sldMk cId="2681880286" sldId="279"/>
        </pc:sldMkLst>
        <pc:spChg chg="mod">
          <ac:chgData name="Shrikesh Pattni" userId="bf408247-aaeb-4ed8-8c77-e60b3cacb53d" providerId="ADAL" clId="{F9B799C8-589B-45E8-BBD1-173A3B5196B4}" dt="2022-08-13T16:00:06.280" v="6131" actId="20577"/>
          <ac:spMkLst>
            <pc:docMk/>
            <pc:sldMk cId="2681880286" sldId="279"/>
            <ac:spMk id="2" creationId="{05C3CDAA-C44E-A5FF-4AA1-C8688B2C3377}"/>
          </ac:spMkLst>
        </pc:spChg>
        <pc:spChg chg="add del mod">
          <ac:chgData name="Shrikesh Pattni" userId="bf408247-aaeb-4ed8-8c77-e60b3cacb53d" providerId="ADAL" clId="{F9B799C8-589B-45E8-BBD1-173A3B5196B4}" dt="2022-08-13T16:00:07.588" v="6136"/>
          <ac:spMkLst>
            <pc:docMk/>
            <pc:sldMk cId="2681880286" sldId="279"/>
            <ac:spMk id="5" creationId="{24C83CBC-1652-CAF3-46EC-17A1A41F25E8}"/>
          </ac:spMkLst>
        </pc:spChg>
        <pc:spChg chg="mod">
          <ac:chgData name="Shrikesh Pattni" userId="bf408247-aaeb-4ed8-8c77-e60b3cacb53d" providerId="ADAL" clId="{F9B799C8-589B-45E8-BBD1-173A3B5196B4}" dt="2022-08-12T22:26:12.556" v="1824" actId="164"/>
          <ac:spMkLst>
            <pc:docMk/>
            <pc:sldMk cId="2681880286" sldId="279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6:12.556" v="1824" actId="164"/>
          <ac:spMkLst>
            <pc:docMk/>
            <pc:sldMk cId="2681880286" sldId="279"/>
            <ac:spMk id="7" creationId="{EDDC1CA1-285D-12B0-D004-0224ACBEF86D}"/>
          </ac:spMkLst>
        </pc:spChg>
        <pc:spChg chg="add del mod">
          <ac:chgData name="Shrikesh Pattni" userId="bf408247-aaeb-4ed8-8c77-e60b3cacb53d" providerId="ADAL" clId="{F9B799C8-589B-45E8-BBD1-173A3B5196B4}" dt="2022-08-13T16:00:06.124" v="6130" actId="478"/>
          <ac:spMkLst>
            <pc:docMk/>
            <pc:sldMk cId="2681880286" sldId="279"/>
            <ac:spMk id="8" creationId="{D14382ED-1259-5B3D-0CA0-0B57AF9D071E}"/>
          </ac:spMkLst>
        </pc:spChg>
        <pc:spChg chg="add del mod">
          <ac:chgData name="Shrikesh Pattni" userId="bf408247-aaeb-4ed8-8c77-e60b3cacb53d" providerId="ADAL" clId="{F9B799C8-589B-45E8-BBD1-173A3B5196B4}" dt="2022-08-13T16:00:05.968" v="6129" actId="478"/>
          <ac:spMkLst>
            <pc:docMk/>
            <pc:sldMk cId="2681880286" sldId="279"/>
            <ac:spMk id="11" creationId="{3837BB6F-5451-507F-B8D3-ECAB931C0B7F}"/>
          </ac:spMkLst>
        </pc:spChg>
        <pc:spChg chg="mod">
          <ac:chgData name="Shrikesh Pattni" userId="bf408247-aaeb-4ed8-8c77-e60b3cacb53d" providerId="ADAL" clId="{F9B799C8-589B-45E8-BBD1-173A3B5196B4}" dt="2022-08-12T22:26:12.556" v="1824" actId="164"/>
          <ac:spMkLst>
            <pc:docMk/>
            <pc:sldMk cId="2681880286" sldId="279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6:12.556" v="1824" actId="164"/>
          <ac:spMkLst>
            <pc:docMk/>
            <pc:sldMk cId="2681880286" sldId="279"/>
            <ac:spMk id="17" creationId="{F8D5E5B2-7390-DF9E-0F16-C2F9C4E6AD59}"/>
          </ac:spMkLst>
        </pc:spChg>
        <pc:grpChg chg="mod">
          <ac:chgData name="Shrikesh Pattni" userId="bf408247-aaeb-4ed8-8c77-e60b3cacb53d" providerId="ADAL" clId="{F9B799C8-589B-45E8-BBD1-173A3B5196B4}" dt="2022-08-12T22:26:12.556" v="1824" actId="164"/>
          <ac:grpSpMkLst>
            <pc:docMk/>
            <pc:sldMk cId="2681880286" sldId="279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6:14.431" v="1825" actId="14100"/>
          <ac:grpSpMkLst>
            <pc:docMk/>
            <pc:sldMk cId="2681880286" sldId="279"/>
            <ac:grpSpMk id="9" creationId="{81D50B42-B9E4-ECBB-1871-689AC582CE30}"/>
          </ac:grpSpMkLst>
        </pc:grpChg>
        <pc:cxnChg chg="add del mod">
          <ac:chgData name="Shrikesh Pattni" userId="bf408247-aaeb-4ed8-8c77-e60b3cacb53d" providerId="ADAL" clId="{F9B799C8-589B-45E8-BBD1-173A3B5196B4}" dt="2022-08-12T22:31:54.026" v="1898" actId="478"/>
          <ac:cxnSpMkLst>
            <pc:docMk/>
            <pc:sldMk cId="2681880286" sldId="279"/>
            <ac:cxnSpMk id="12" creationId="{17033CB4-5CA8-C373-B00A-FF71CEFA4AC2}"/>
          </ac:cxnSpMkLst>
        </pc:cxnChg>
        <pc:cxnChg chg="add del mod">
          <ac:chgData name="Shrikesh Pattni" userId="bf408247-aaeb-4ed8-8c77-e60b3cacb53d" providerId="ADAL" clId="{F9B799C8-589B-45E8-BBD1-173A3B5196B4}" dt="2022-08-12T22:31:54.698" v="1899" actId="478"/>
          <ac:cxnSpMkLst>
            <pc:docMk/>
            <pc:sldMk cId="2681880286" sldId="279"/>
            <ac:cxnSpMk id="13" creationId="{E198C317-C347-FA6C-3B69-DCCBBE791C87}"/>
          </ac:cxnSpMkLst>
        </pc:cxnChg>
        <pc:cxnChg chg="add del mod">
          <ac:chgData name="Shrikesh Pattni" userId="bf408247-aaeb-4ed8-8c77-e60b3cacb53d" providerId="ADAL" clId="{F9B799C8-589B-45E8-BBD1-173A3B5196B4}" dt="2022-08-12T22:31:55.417" v="1900" actId="478"/>
          <ac:cxnSpMkLst>
            <pc:docMk/>
            <pc:sldMk cId="2681880286" sldId="279"/>
            <ac:cxnSpMk id="15" creationId="{3B9F6F8D-AA4D-B2CC-F35F-D0712DA3CFE3}"/>
          </ac:cxnSpMkLst>
        </pc:cxnChg>
        <pc:cxnChg chg="add del mod">
          <ac:chgData name="Shrikesh Pattni" userId="bf408247-aaeb-4ed8-8c77-e60b3cacb53d" providerId="ADAL" clId="{F9B799C8-589B-45E8-BBD1-173A3B5196B4}" dt="2022-08-12T22:31:56.104" v="1901" actId="478"/>
          <ac:cxnSpMkLst>
            <pc:docMk/>
            <pc:sldMk cId="2681880286" sldId="279"/>
            <ac:cxnSpMk id="29" creationId="{D17D683E-80E4-DE6F-DA8E-947A4F912316}"/>
          </ac:cxnSpMkLst>
        </pc:cxnChg>
      </pc:sldChg>
      <pc:sldChg chg="addSp delSp modSp add del mod">
        <pc:chgData name="Shrikesh Pattni" userId="bf408247-aaeb-4ed8-8c77-e60b3cacb53d" providerId="ADAL" clId="{F9B799C8-589B-45E8-BBD1-173A3B5196B4}" dt="2022-08-13T16:00:33.105" v="6139" actId="47"/>
        <pc:sldMkLst>
          <pc:docMk/>
          <pc:sldMk cId="3629759442" sldId="280"/>
        </pc:sldMkLst>
        <pc:spChg chg="del mod">
          <ac:chgData name="Shrikesh Pattni" userId="bf408247-aaeb-4ed8-8c77-e60b3cacb53d" providerId="ADAL" clId="{F9B799C8-589B-45E8-BBD1-173A3B5196B4}" dt="2022-08-13T16:00:29.237" v="6138" actId="478"/>
          <ac:spMkLst>
            <pc:docMk/>
            <pc:sldMk cId="3629759442" sldId="280"/>
            <ac:spMk id="2" creationId="{05C3CDAA-C44E-A5FF-4AA1-C8688B2C3377}"/>
          </ac:spMkLst>
        </pc:spChg>
        <pc:spChg chg="add mod">
          <ac:chgData name="Shrikesh Pattni" userId="bf408247-aaeb-4ed8-8c77-e60b3cacb53d" providerId="ADAL" clId="{F9B799C8-589B-45E8-BBD1-173A3B5196B4}" dt="2022-08-13T15:58:56.873" v="6116" actId="14100"/>
          <ac:spMkLst>
            <pc:docMk/>
            <pc:sldMk cId="3629759442" sldId="280"/>
            <ac:spMk id="5" creationId="{5F7AE450-8E5C-1B2E-5970-A2335C7B8109}"/>
          </ac:spMkLst>
        </pc:spChg>
        <pc:spChg chg="del">
          <ac:chgData name="Shrikesh Pattni" userId="bf408247-aaeb-4ed8-8c77-e60b3cacb53d" providerId="ADAL" clId="{F9B799C8-589B-45E8-BBD1-173A3B5196B4}" dt="2022-08-12T21:51:11.165" v="1227" actId="478"/>
          <ac:spMkLst>
            <pc:docMk/>
            <pc:sldMk cId="3629759442" sldId="280"/>
            <ac:spMk id="8" creationId="{D14382ED-1259-5B3D-0CA0-0B57AF9D071E}"/>
          </ac:spMkLst>
        </pc:spChg>
        <pc:spChg chg="add del mod">
          <ac:chgData name="Shrikesh Pattni" userId="bf408247-aaeb-4ed8-8c77-e60b3cacb53d" providerId="ADAL" clId="{F9B799C8-589B-45E8-BBD1-173A3B5196B4}" dt="2022-08-13T15:52:36.429" v="5946" actId="478"/>
          <ac:spMkLst>
            <pc:docMk/>
            <pc:sldMk cId="3629759442" sldId="280"/>
            <ac:spMk id="8" creationId="{D57C045D-12F3-C18C-94BC-8F31793E0C05}"/>
          </ac:spMkLst>
        </pc:spChg>
        <pc:spChg chg="add del mod">
          <ac:chgData name="Shrikesh Pattni" userId="bf408247-aaeb-4ed8-8c77-e60b3cacb53d" providerId="ADAL" clId="{F9B799C8-589B-45E8-BBD1-173A3B5196B4}" dt="2022-08-13T16:00:28.263" v="6137" actId="478"/>
          <ac:spMkLst>
            <pc:docMk/>
            <pc:sldMk cId="3629759442" sldId="280"/>
            <ac:spMk id="9" creationId="{B44E2BE5-8F29-703C-EFAA-39F2D9DC04B9}"/>
          </ac:spMkLst>
        </pc:spChg>
        <pc:spChg chg="add del mod">
          <ac:chgData name="Shrikesh Pattni" userId="bf408247-aaeb-4ed8-8c77-e60b3cacb53d" providerId="ADAL" clId="{F9B799C8-589B-45E8-BBD1-173A3B5196B4}" dt="2022-08-13T15:51:32.350" v="5855" actId="478"/>
          <ac:spMkLst>
            <pc:docMk/>
            <pc:sldMk cId="3629759442" sldId="280"/>
            <ac:spMk id="11" creationId="{AEB904F7-7D91-9B9D-3644-192574A5C1AF}"/>
          </ac:spMkLst>
        </pc:spChg>
        <pc:spChg chg="mod">
          <ac:chgData name="Shrikesh Pattni" userId="bf408247-aaeb-4ed8-8c77-e60b3cacb53d" providerId="ADAL" clId="{F9B799C8-589B-45E8-BBD1-173A3B5196B4}" dt="2022-08-13T15:58:56.873" v="6116" actId="14100"/>
          <ac:spMkLst>
            <pc:docMk/>
            <pc:sldMk cId="3629759442" sldId="280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3T15:58:56.873" v="6116" actId="14100"/>
          <ac:spMkLst>
            <pc:docMk/>
            <pc:sldMk cId="3629759442" sldId="280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2:59.984" v="1331" actId="207"/>
          <ac:spMkLst>
            <pc:docMk/>
            <pc:sldMk cId="3629759442" sldId="280"/>
            <ac:spMk id="20" creationId="{07D8850F-B3A1-E3D5-12E4-9BE4154D2A17}"/>
          </ac:spMkLst>
        </pc:spChg>
        <pc:grpChg chg="mod">
          <ac:chgData name="Shrikesh Pattni" userId="bf408247-aaeb-4ed8-8c77-e60b3cacb53d" providerId="ADAL" clId="{F9B799C8-589B-45E8-BBD1-173A3B5196B4}" dt="2022-08-13T15:58:56.873" v="6116" actId="14100"/>
          <ac:grpSpMkLst>
            <pc:docMk/>
            <pc:sldMk cId="3629759442" sldId="280"/>
            <ac:grpSpMk id="4" creationId="{741D953E-F184-AA75-FC19-BB2D0B57A9D8}"/>
          </ac:grpSpMkLst>
        </pc:grpChg>
        <pc:picChg chg="add del mod">
          <ac:chgData name="Shrikesh Pattni" userId="bf408247-aaeb-4ed8-8c77-e60b3cacb53d" providerId="ADAL" clId="{F9B799C8-589B-45E8-BBD1-173A3B5196B4}" dt="2022-08-13T15:52:29.562" v="5942" actId="478"/>
          <ac:picMkLst>
            <pc:docMk/>
            <pc:sldMk cId="3629759442" sldId="280"/>
            <ac:picMk id="1025" creationId="{45B7D733-4ED4-3E32-1012-0FF1844327EE}"/>
          </ac:picMkLst>
        </pc:picChg>
      </pc:sldChg>
      <pc:sldChg chg="addSp delSp modSp add mod">
        <pc:chgData name="Shrikesh Pattni" userId="bf408247-aaeb-4ed8-8c77-e60b3cacb53d" providerId="ADAL" clId="{F9B799C8-589B-45E8-BBD1-173A3B5196B4}" dt="2022-08-13T15:54:46.065" v="6112" actId="313"/>
        <pc:sldMkLst>
          <pc:docMk/>
          <pc:sldMk cId="2616859845" sldId="281"/>
        </pc:sldMkLst>
        <pc:spChg chg="mod">
          <ac:chgData name="Shrikesh Pattni" userId="bf408247-aaeb-4ed8-8c77-e60b3cacb53d" providerId="ADAL" clId="{F9B799C8-589B-45E8-BBD1-173A3B5196B4}" dt="2022-08-12T21:55:13.551" v="1362" actId="20577"/>
          <ac:spMkLst>
            <pc:docMk/>
            <pc:sldMk cId="2616859845" sldId="281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7" creationId="{EDDC1CA1-285D-12B0-D004-0224ACBEF86D}"/>
          </ac:spMkLst>
        </pc:spChg>
        <pc:spChg chg="del">
          <ac:chgData name="Shrikesh Pattni" userId="bf408247-aaeb-4ed8-8c77-e60b3cacb53d" providerId="ADAL" clId="{F9B799C8-589B-45E8-BBD1-173A3B5196B4}" dt="2022-08-12T21:55:01.585" v="1346" actId="478"/>
          <ac:spMkLst>
            <pc:docMk/>
            <pc:sldMk cId="2616859845" sldId="281"/>
            <ac:spMk id="9" creationId="{B44E2BE5-8F29-703C-EFAA-39F2D9DC04B9}"/>
          </ac:spMkLst>
        </pc:spChg>
        <pc:spChg chg="add 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10" creationId="{D2CA8ACA-2A4E-1A07-5322-A851304A4E40}"/>
          </ac:spMkLst>
        </pc:spChg>
        <pc:spChg chg="del">
          <ac:chgData name="Shrikesh Pattni" userId="bf408247-aaeb-4ed8-8c77-e60b3cacb53d" providerId="ADAL" clId="{F9B799C8-589B-45E8-BBD1-173A3B5196B4}" dt="2022-08-12T21:55:06.006" v="1349" actId="478"/>
          <ac:spMkLst>
            <pc:docMk/>
            <pc:sldMk cId="2616859845" sldId="281"/>
            <ac:spMk id="11" creationId="{AEB904F7-7D91-9B9D-3644-192574A5C1AF}"/>
          </ac:spMkLst>
        </pc:spChg>
        <pc:spChg chg="add mod">
          <ac:chgData name="Shrikesh Pattni" userId="bf408247-aaeb-4ed8-8c77-e60b3cacb53d" providerId="ADAL" clId="{F9B799C8-589B-45E8-BBD1-173A3B5196B4}" dt="2022-08-13T13:34:34.501" v="3787" actId="20577"/>
          <ac:spMkLst>
            <pc:docMk/>
            <pc:sldMk cId="2616859845" sldId="281"/>
            <ac:spMk id="12" creationId="{96DABF34-09D5-14C9-08A5-5ACC1DD73D5E}"/>
          </ac:spMkLst>
        </pc:spChg>
        <pc:spChg chg="add mod">
          <ac:chgData name="Shrikesh Pattni" userId="bf408247-aaeb-4ed8-8c77-e60b3cacb53d" providerId="ADAL" clId="{F9B799C8-589B-45E8-BBD1-173A3B5196B4}" dt="2022-08-13T15:54:46.065" v="6112" actId="313"/>
          <ac:spMkLst>
            <pc:docMk/>
            <pc:sldMk cId="2616859845" sldId="281"/>
            <ac:spMk id="15" creationId="{0E084808-4161-6EF1-2DAD-74E463E37E15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4:30.046" v="1343" actId="207"/>
          <ac:spMkLst>
            <pc:docMk/>
            <pc:sldMk cId="2616859845" sldId="281"/>
            <ac:spMk id="21" creationId="{80380AE4-238C-D57D-36D0-F3C4EC75D42C}"/>
          </ac:spMkLst>
        </pc:spChg>
        <pc:grpChg chg="mod">
          <ac:chgData name="Shrikesh Pattni" userId="bf408247-aaeb-4ed8-8c77-e60b3cacb53d" providerId="ADAL" clId="{F9B799C8-589B-45E8-BBD1-173A3B5196B4}" dt="2022-08-12T22:25:16.380" v="1811" actId="164"/>
          <ac:grpSpMkLst>
            <pc:docMk/>
            <pc:sldMk cId="2616859845" sldId="281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5:18.754" v="1812" actId="14100"/>
          <ac:grpSpMkLst>
            <pc:docMk/>
            <pc:sldMk cId="2616859845" sldId="281"/>
            <ac:grpSpMk id="13" creationId="{C6F45A53-D34E-9B26-2BF9-10EC1A5BA086}"/>
          </ac:grpSpMkLst>
        </pc:grpChg>
      </pc:sldChg>
      <pc:sldChg chg="addSp delSp modSp add mod">
        <pc:chgData name="Shrikesh Pattni" userId="bf408247-aaeb-4ed8-8c77-e60b3cacb53d" providerId="ADAL" clId="{F9B799C8-589B-45E8-BBD1-173A3B5196B4}" dt="2022-08-13T13:37:09.877" v="3818" actId="14100"/>
        <pc:sldMkLst>
          <pc:docMk/>
          <pc:sldMk cId="233867353" sldId="282"/>
        </pc:sldMkLst>
        <pc:spChg chg="mod">
          <ac:chgData name="Shrikesh Pattni" userId="bf408247-aaeb-4ed8-8c77-e60b3cacb53d" providerId="ADAL" clId="{F9B799C8-589B-45E8-BBD1-173A3B5196B4}" dt="2022-08-12T21:57:30.469" v="1435" actId="313"/>
          <ac:spMkLst>
            <pc:docMk/>
            <pc:sldMk cId="233867353" sldId="282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7" creationId="{EDDC1CA1-285D-12B0-D004-0224ACBEF86D}"/>
          </ac:spMkLst>
        </pc:spChg>
        <pc:spChg chg="add 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10" creationId="{D2CA8ACA-2A4E-1A07-5322-A851304A4E40}"/>
          </ac:spMkLst>
        </pc:spChg>
        <pc:spChg chg="del">
          <ac:chgData name="Shrikesh Pattni" userId="bf408247-aaeb-4ed8-8c77-e60b3cacb53d" providerId="ADAL" clId="{F9B799C8-589B-45E8-BBD1-173A3B5196B4}" dt="2022-08-12T21:56:20.406" v="1380" actId="478"/>
          <ac:spMkLst>
            <pc:docMk/>
            <pc:sldMk cId="233867353" sldId="282"/>
            <ac:spMk id="12" creationId="{96DABF34-09D5-14C9-08A5-5ACC1DD73D5E}"/>
          </ac:spMkLst>
        </pc:spChg>
        <pc:spChg chg="add mod">
          <ac:chgData name="Shrikesh Pattni" userId="bf408247-aaeb-4ed8-8c77-e60b3cacb53d" providerId="ADAL" clId="{F9B799C8-589B-45E8-BBD1-173A3B5196B4}" dt="2022-08-13T13:37:09.877" v="3818" actId="14100"/>
          <ac:spMkLst>
            <pc:docMk/>
            <pc:sldMk cId="233867353" sldId="282"/>
            <ac:spMk id="13" creationId="{F9C6B906-4E15-8107-23F5-3DCE48A54C25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6:09.815" v="1378" actId="207"/>
          <ac:spMkLst>
            <pc:docMk/>
            <pc:sldMk cId="233867353" sldId="282"/>
            <ac:spMk id="22" creationId="{4895BCE5-07B6-E488-4080-CC3E065570F3}"/>
          </ac:spMkLst>
        </pc:spChg>
        <pc:grpChg chg="mod">
          <ac:chgData name="Shrikesh Pattni" userId="bf408247-aaeb-4ed8-8c77-e60b3cacb53d" providerId="ADAL" clId="{F9B799C8-589B-45E8-BBD1-173A3B5196B4}" dt="2022-08-12T22:25:05.991" v="1809" actId="164"/>
          <ac:grpSpMkLst>
            <pc:docMk/>
            <pc:sldMk cId="233867353" sldId="282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5:08.116" v="1810" actId="14100"/>
          <ac:grpSpMkLst>
            <pc:docMk/>
            <pc:sldMk cId="233867353" sldId="282"/>
            <ac:grpSpMk id="14" creationId="{241FF8F4-8914-523B-62C3-7C9805128024}"/>
          </ac:grpSpMkLst>
        </pc:grpChg>
      </pc:sldChg>
      <pc:sldChg chg="modSp add del mod">
        <pc:chgData name="Shrikesh Pattni" userId="bf408247-aaeb-4ed8-8c77-e60b3cacb53d" providerId="ADAL" clId="{F9B799C8-589B-45E8-BBD1-173A3B5196B4}" dt="2022-08-12T21:57:08.615" v="1410" actId="47"/>
        <pc:sldMkLst>
          <pc:docMk/>
          <pc:sldMk cId="405607060" sldId="283"/>
        </pc:sldMkLst>
        <pc:spChg chg="mod">
          <ac:chgData name="Shrikesh Pattni" userId="bf408247-aaeb-4ed8-8c77-e60b3cacb53d" providerId="ADAL" clId="{F9B799C8-589B-45E8-BBD1-173A3B5196B4}" dt="2022-08-12T21:56:48.729" v="1401" actId="20577"/>
          <ac:spMkLst>
            <pc:docMk/>
            <pc:sldMk cId="405607060" sldId="283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1:56:58.149" v="1409" actId="20577"/>
          <ac:spMkLst>
            <pc:docMk/>
            <pc:sldMk cId="405607060" sldId="283"/>
            <ac:spMk id="13" creationId="{F9C6B906-4E15-8107-23F5-3DCE48A54C25}"/>
          </ac:spMkLst>
        </pc:spChg>
      </pc:sldChg>
      <pc:sldChg chg="addSp delSp modSp add mod">
        <pc:chgData name="Shrikesh Pattni" userId="bf408247-aaeb-4ed8-8c77-e60b3cacb53d" providerId="ADAL" clId="{F9B799C8-589B-45E8-BBD1-173A3B5196B4}" dt="2022-08-13T13:37:27.738" v="3823" actId="113"/>
        <pc:sldMkLst>
          <pc:docMk/>
          <pc:sldMk cId="2404440709" sldId="283"/>
        </pc:sldMkLst>
        <pc:spChg chg="mod">
          <ac:chgData name="Shrikesh Pattni" userId="bf408247-aaeb-4ed8-8c77-e60b3cacb53d" providerId="ADAL" clId="{F9B799C8-589B-45E8-BBD1-173A3B5196B4}" dt="2022-08-12T21:58:33.630" v="1462" actId="20577"/>
          <ac:spMkLst>
            <pc:docMk/>
            <pc:sldMk cId="2404440709" sldId="283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10" creationId="{D2CA8ACA-2A4E-1A07-5322-A851304A4E40}"/>
          </ac:spMkLst>
        </pc:spChg>
        <pc:spChg chg="add 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11" creationId="{6A94A85F-1471-4464-B4BA-4F7591F281F0}"/>
          </ac:spMkLst>
        </pc:spChg>
        <pc:spChg chg="del">
          <ac:chgData name="Shrikesh Pattni" userId="bf408247-aaeb-4ed8-8c77-e60b3cacb53d" providerId="ADAL" clId="{F9B799C8-589B-45E8-BBD1-173A3B5196B4}" dt="2022-08-12T21:58:29.194" v="1452" actId="478"/>
          <ac:spMkLst>
            <pc:docMk/>
            <pc:sldMk cId="2404440709" sldId="283"/>
            <ac:spMk id="13" creationId="{F9C6B906-4E15-8107-23F5-3DCE48A54C25}"/>
          </ac:spMkLst>
        </pc:spChg>
        <pc:spChg chg="add mod">
          <ac:chgData name="Shrikesh Pattni" userId="bf408247-aaeb-4ed8-8c77-e60b3cacb53d" providerId="ADAL" clId="{F9B799C8-589B-45E8-BBD1-173A3B5196B4}" dt="2022-08-13T13:37:27.738" v="3823" actId="113"/>
          <ac:spMkLst>
            <pc:docMk/>
            <pc:sldMk cId="2404440709" sldId="283"/>
            <ac:spMk id="14" creationId="{948D2630-BAFA-6716-00B8-F998E71EDE8E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7:45.700" v="1437" actId="207"/>
          <ac:spMkLst>
            <pc:docMk/>
            <pc:sldMk cId="2404440709" sldId="283"/>
            <ac:spMk id="23" creationId="{97E99057-AF56-F8B5-335D-5BB85E58810D}"/>
          </ac:spMkLst>
        </pc:spChg>
        <pc:spChg chg="mod">
          <ac:chgData name="Shrikesh Pattni" userId="bf408247-aaeb-4ed8-8c77-e60b3cacb53d" providerId="ADAL" clId="{F9B799C8-589B-45E8-BBD1-173A3B5196B4}" dt="2022-08-12T21:58:11.007" v="1448" actId="207"/>
          <ac:spMkLst>
            <pc:docMk/>
            <pc:sldMk cId="2404440709" sldId="283"/>
            <ac:spMk id="24" creationId="{4D1489B6-8B5F-FF65-75E9-27DDE6DAF0DD}"/>
          </ac:spMkLst>
        </pc:spChg>
        <pc:grpChg chg="mod">
          <ac:chgData name="Shrikesh Pattni" userId="bf408247-aaeb-4ed8-8c77-e60b3cacb53d" providerId="ADAL" clId="{F9B799C8-589B-45E8-BBD1-173A3B5196B4}" dt="2022-08-12T22:24:47.136" v="1807" actId="164"/>
          <ac:grpSpMkLst>
            <pc:docMk/>
            <pc:sldMk cId="2404440709" sldId="283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49.589" v="1808" actId="14100"/>
          <ac:grpSpMkLst>
            <pc:docMk/>
            <pc:sldMk cId="2404440709" sldId="283"/>
            <ac:grpSpMk id="15" creationId="{633BF5AC-8652-8605-2F47-93585CBC3631}"/>
          </ac:grpSpMkLst>
        </pc:grpChg>
      </pc:sldChg>
      <pc:sldChg chg="addSp delSp modSp add del mod">
        <pc:chgData name="Shrikesh Pattni" userId="bf408247-aaeb-4ed8-8c77-e60b3cacb53d" providerId="ADAL" clId="{F9B799C8-589B-45E8-BBD1-173A3B5196B4}" dt="2022-08-12T22:19:22.465" v="1686" actId="47"/>
        <pc:sldMkLst>
          <pc:docMk/>
          <pc:sldMk cId="2288567349" sldId="284"/>
        </pc:sldMkLst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1" creationId="{6A94A85F-1471-4464-B4BA-4F7591F281F0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2" creationId="{D1CC4F4E-5EED-CFE9-6993-76494AD62EF7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3" creationId="{EFCC0390-DEF9-E1DF-0B9E-EC4E6640A404}"/>
          </ac:spMkLst>
        </pc:spChg>
        <pc:spChg chg="add del mod">
          <ac:chgData name="Shrikesh Pattni" userId="bf408247-aaeb-4ed8-8c77-e60b3cacb53d" providerId="ADAL" clId="{F9B799C8-589B-45E8-BBD1-173A3B5196B4}" dt="2022-08-12T22:07:27.748" v="1515" actId="478"/>
          <ac:spMkLst>
            <pc:docMk/>
            <pc:sldMk cId="2288567349" sldId="284"/>
            <ac:spMk id="14" creationId="{948D2630-BAFA-6716-00B8-F998E71EDE8E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5" creationId="{236C0C84-5A03-11C9-026D-531F12B1E146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8" creationId="{7511BA13-B79D-CD8B-CBC7-C33830511431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9" creationId="{B73CFCF6-7664-08E9-5305-1446B1D03DEA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0" creationId="{07D8850F-B3A1-E3D5-12E4-9BE4154D2A17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1" creationId="{80380AE4-238C-D57D-36D0-F3C4EC75D42C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2" creationId="{4895BCE5-07B6-E488-4080-CC3E065570F3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3" creationId="{97E99057-AF56-F8B5-335D-5BB85E58810D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24" creationId="{4D1489B6-8B5F-FF65-75E9-27DDE6DAF0DD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5" creationId="{26209EC7-B350-F277-27F1-9CAD901979CD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6" creationId="{6FAFD5F5-CE39-B40C-0A4A-6E6AF7A55692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7" creationId="{70362445-9111-5AFE-FA57-7553DED46806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8" creationId="{96F200FA-4389-E756-349C-BBA8098489AC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0" creationId="{BEB5201D-02DE-4E73-AFF4-14EBAF7B6EA1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1" creationId="{2F7768DC-2779-EEA0-C0D7-C7BCA81BCAA0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32" creationId="{AD2C0E0C-A6F6-0928-A37F-21BAFE31BCE7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33" creationId="{A8063342-29CC-D979-4ABF-0724E5446884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4" creationId="{CA3CC45A-46C0-EE32-A620-986423198BC1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5" creationId="{F45CF009-9D8F-16FD-874A-7E0E5CADAC33}"/>
          </ac:spMkLst>
        </pc:spChg>
        <pc:spChg chg="add 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6" creationId="{C8B44628-EBE9-B4F0-04C4-3E8AAED40D30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60" creationId="{54C9CC5C-6F7D-BB5F-2CA1-35CEA54BEEF3}"/>
          </ac:spMkLst>
        </pc:spChg>
        <pc:grpChg chg="add mod">
          <ac:chgData name="Shrikesh Pattni" userId="bf408247-aaeb-4ed8-8c77-e60b3cacb53d" providerId="ADAL" clId="{F9B799C8-589B-45E8-BBD1-173A3B5196B4}" dt="2022-08-12T22:18:03.243" v="1661"/>
          <ac:grpSpMkLst>
            <pc:docMk/>
            <pc:sldMk cId="2288567349" sldId="284"/>
            <ac:grpSpMk id="8" creationId="{1A9765A7-0A91-C33B-6ED2-648D61554FD8}"/>
          </ac:grpSpMkLst>
        </pc:grpChg>
        <pc:grpChg chg="mod">
          <ac:chgData name="Shrikesh Pattni" userId="bf408247-aaeb-4ed8-8c77-e60b3cacb53d" providerId="ADAL" clId="{F9B799C8-589B-45E8-BBD1-173A3B5196B4}" dt="2022-08-12T22:18:03.243" v="1661"/>
          <ac:grpSpMkLst>
            <pc:docMk/>
            <pc:sldMk cId="2288567349" sldId="284"/>
            <ac:grpSpMk id="29" creationId="{C6B56261-E4EE-0BE1-E315-29B6C0A36E94}"/>
          </ac:grpSpMkLst>
        </pc:grpChg>
      </pc:sldChg>
      <pc:sldChg chg="addSp delSp modSp add del mod">
        <pc:chgData name="Shrikesh Pattni" userId="bf408247-aaeb-4ed8-8c77-e60b3cacb53d" providerId="ADAL" clId="{F9B799C8-589B-45E8-BBD1-173A3B5196B4}" dt="2022-08-12T22:19:19.232" v="1685" actId="47"/>
        <pc:sldMkLst>
          <pc:docMk/>
          <pc:sldMk cId="3064949565" sldId="285"/>
        </pc:sldMkLst>
        <pc:spChg chg="mod">
          <ac:chgData name="Shrikesh Pattni" userId="bf408247-aaeb-4ed8-8c77-e60b3cacb53d" providerId="ADAL" clId="{F9B799C8-589B-45E8-BBD1-173A3B5196B4}" dt="2022-08-12T21:59:42.937" v="1498" actId="20577"/>
          <ac:spMkLst>
            <pc:docMk/>
            <pc:sldMk cId="3064949565" sldId="285"/>
            <ac:spMk id="2" creationId="{05C3CDAA-C44E-A5FF-4AA1-C8688B2C3377}"/>
          </ac:spMkLst>
        </pc:spChg>
        <pc:spChg chg="add mod">
          <ac:chgData name="Shrikesh Pattni" userId="bf408247-aaeb-4ed8-8c77-e60b3cacb53d" providerId="ADAL" clId="{F9B799C8-589B-45E8-BBD1-173A3B5196B4}" dt="2022-08-12T22:17:08.693" v="1660" actId="108"/>
          <ac:spMkLst>
            <pc:docMk/>
            <pc:sldMk cId="3064949565" sldId="285"/>
            <ac:spMk id="8" creationId="{61CA360B-1F5C-C69C-8CBA-9DBB104A2468}"/>
          </ac:spMkLst>
        </pc:spChg>
        <pc:spChg chg="del mod">
          <ac:chgData name="Shrikesh Pattni" userId="bf408247-aaeb-4ed8-8c77-e60b3cacb53d" providerId="ADAL" clId="{F9B799C8-589B-45E8-BBD1-173A3B5196B4}" dt="2022-08-12T22:07:31.310" v="1517" actId="478"/>
          <ac:spMkLst>
            <pc:docMk/>
            <pc:sldMk cId="3064949565" sldId="285"/>
            <ac:spMk id="14" creationId="{948D2630-BAFA-6716-00B8-F998E71EDE8E}"/>
          </ac:spMkLst>
        </pc:spChg>
        <pc:spChg chg="mod">
          <ac:chgData name="Shrikesh Pattni" userId="bf408247-aaeb-4ed8-8c77-e60b3cacb53d" providerId="ADAL" clId="{F9B799C8-589B-45E8-BBD1-173A3B5196B4}" dt="2022-08-12T22:06:20.073" v="1510" actId="255"/>
          <ac:spMkLst>
            <pc:docMk/>
            <pc:sldMk cId="3064949565" sldId="285"/>
            <ac:spMk id="24" creationId="{4D1489B6-8B5F-FF65-75E9-27DDE6DAF0DD}"/>
          </ac:spMkLst>
        </pc:spChg>
        <pc:spChg chg="mod">
          <ac:chgData name="Shrikesh Pattni" userId="bf408247-aaeb-4ed8-8c77-e60b3cacb53d" providerId="ADAL" clId="{F9B799C8-589B-45E8-BBD1-173A3B5196B4}" dt="2022-08-12T22:06:23.841" v="1511" actId="255"/>
          <ac:spMkLst>
            <pc:docMk/>
            <pc:sldMk cId="3064949565" sldId="285"/>
            <ac:spMk id="25" creationId="{26209EC7-B350-F277-27F1-9CAD901979CD}"/>
          </ac:spMkLst>
        </pc:spChg>
      </pc:sldChg>
      <pc:sldChg chg="addSp delSp modSp add del mod">
        <pc:chgData name="Shrikesh Pattni" userId="bf408247-aaeb-4ed8-8c77-e60b3cacb53d" providerId="ADAL" clId="{F9B799C8-589B-45E8-BBD1-173A3B5196B4}" dt="2022-08-12T22:19:31.042" v="1687" actId="47"/>
        <pc:sldMkLst>
          <pc:docMk/>
          <pc:sldMk cId="4113305140" sldId="286"/>
        </pc:sldMkLst>
        <pc:spChg chg="del">
          <ac:chgData name="Shrikesh Pattni" userId="bf408247-aaeb-4ed8-8c77-e60b3cacb53d" providerId="ADAL" clId="{F9B799C8-589B-45E8-BBD1-173A3B5196B4}" dt="2022-08-12T22:09:55.146" v="1554" actId="478"/>
          <ac:spMkLst>
            <pc:docMk/>
            <pc:sldMk cId="4113305140" sldId="286"/>
            <ac:spMk id="2" creationId="{05C3CDAA-C44E-A5FF-4AA1-C8688B2C3377}"/>
          </ac:spMkLst>
        </pc:spChg>
        <pc:spChg chg="add del">
          <ac:chgData name="Shrikesh Pattni" userId="bf408247-aaeb-4ed8-8c77-e60b3cacb53d" providerId="ADAL" clId="{F9B799C8-589B-45E8-BBD1-173A3B5196B4}" dt="2022-08-12T22:13:15.218" v="1600" actId="22"/>
          <ac:spMkLst>
            <pc:docMk/>
            <pc:sldMk cId="4113305140" sldId="286"/>
            <ac:spMk id="12" creationId="{9EE88E09-F5DB-9F79-635D-7652E7089FDD}"/>
          </ac:spMkLst>
        </pc:spChg>
        <pc:spChg chg="add del mod">
          <ac:chgData name="Shrikesh Pattni" userId="bf408247-aaeb-4ed8-8c77-e60b3cacb53d" providerId="ADAL" clId="{F9B799C8-589B-45E8-BBD1-173A3B5196B4}" dt="2022-08-12T22:13:53.185" v="1618" actId="478"/>
          <ac:spMkLst>
            <pc:docMk/>
            <pc:sldMk cId="4113305140" sldId="286"/>
            <ac:spMk id="13" creationId="{F6EFFCFC-7A9B-1F7E-E06F-C51216F6A334}"/>
          </ac:spMkLst>
        </pc:spChg>
        <pc:spChg chg="add del mod">
          <ac:chgData name="Shrikesh Pattni" userId="bf408247-aaeb-4ed8-8c77-e60b3cacb53d" providerId="ADAL" clId="{F9B799C8-589B-45E8-BBD1-173A3B5196B4}" dt="2022-08-12T22:13:52.623" v="1617" actId="478"/>
          <ac:spMkLst>
            <pc:docMk/>
            <pc:sldMk cId="4113305140" sldId="286"/>
            <ac:spMk id="14" creationId="{BA666D01-3F0A-3400-C8CA-626FAB6E3E97}"/>
          </ac:spMkLst>
        </pc:spChg>
        <pc:spChg chg="mod topLvl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18" creationId="{7511BA13-B79D-CD8B-CBC7-C33830511431}"/>
          </ac:spMkLst>
        </pc:spChg>
        <pc:spChg chg="mod topLvl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19" creationId="{B73CFCF6-7664-08E9-5305-1446B1D03DEA}"/>
          </ac:spMkLst>
        </pc:spChg>
        <pc:spChg chg="mod topLvl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0" creationId="{07D8850F-B3A1-E3D5-12E4-9BE4154D2A17}"/>
          </ac:spMkLst>
        </pc:spChg>
        <pc:spChg chg="mod topLvl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1" creationId="{80380AE4-238C-D57D-36D0-F3C4EC75D42C}"/>
          </ac:spMkLst>
        </pc:spChg>
        <pc:spChg chg="mod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2" creationId="{4895BCE5-07B6-E488-4080-CC3E065570F3}"/>
          </ac:spMkLst>
        </pc:spChg>
        <pc:spChg chg="mod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3" creationId="{97E99057-AF56-F8B5-335D-5BB85E58810D}"/>
          </ac:spMkLst>
        </pc:spChg>
        <pc:spChg chg="mod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4" creationId="{4D1489B6-8B5F-FF65-75E9-27DDE6DAF0DD}"/>
          </ac:spMkLst>
        </pc:spChg>
        <pc:spChg chg="mod">
          <ac:chgData name="Shrikesh Pattni" userId="bf408247-aaeb-4ed8-8c77-e60b3cacb53d" providerId="ADAL" clId="{F9B799C8-589B-45E8-BBD1-173A3B5196B4}" dt="2022-08-12T22:16:03.900" v="1643" actId="20577"/>
          <ac:spMkLst>
            <pc:docMk/>
            <pc:sldMk cId="4113305140" sldId="286"/>
            <ac:spMk id="25" creationId="{26209EC7-B350-F277-27F1-9CAD901979CD}"/>
          </ac:spMkLst>
        </pc:spChg>
        <pc:spChg chg="mod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6" creationId="{6FAFD5F5-CE39-B40C-0A4A-6E6AF7A55692}"/>
          </ac:spMkLst>
        </pc:spChg>
        <pc:spChg chg="mod">
          <ac:chgData name="Shrikesh Pattni" userId="bf408247-aaeb-4ed8-8c77-e60b3cacb53d" providerId="ADAL" clId="{F9B799C8-589B-45E8-BBD1-173A3B5196B4}" dt="2022-08-12T22:16:12.726" v="1644" actId="207"/>
          <ac:spMkLst>
            <pc:docMk/>
            <pc:sldMk cId="4113305140" sldId="286"/>
            <ac:spMk id="27" creationId="{70362445-9111-5AFE-FA57-7553DED46806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28" creationId="{BDF9038C-317D-C930-5256-666C2E7969BF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29" creationId="{223BD0B5-60A1-19C9-9AAA-6C8A90D242DC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0" creationId="{2ED6DFD2-40BA-41EE-2755-96BBB2ACB67D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1" creationId="{0C2DBF63-2A3C-CE41-1AE1-188C6B353D19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3" creationId="{76B4461C-3684-92EA-E0E3-D325C75FC193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4" creationId="{B1EBD236-987E-51F7-57BA-A463F3F2BA40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5" creationId="{20929647-971B-CBE2-797F-0C6428C84994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6" creationId="{965DD92D-4DA1-9DB3-D541-A66E2FEB8D4E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7" creationId="{4FC3E597-67C6-D486-EAE9-FFCD66BBCD83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8" creationId="{EE5E14BB-9CCD-7C86-68F3-7B2CF53E7B1F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0" creationId="{7ED64B38-C596-3E0B-3A16-EAD201C48B7F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1" creationId="{508492E6-A6D7-EB8C-782D-80FECCD289F6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2" creationId="{699F3688-A809-940B-5149-F19ADEA92307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3" creationId="{5BB9D096-CD95-93B7-FA25-D533F04A668F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5" creationId="{490E12F1-BD2C-A9B2-D4AB-D20C049D06DB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6" creationId="{C916672B-2D1F-A9B6-0D0E-44B85BC8C7F9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7" creationId="{78E9E732-A508-B808-3950-FBC057CBB79F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8" creationId="{67D2D250-FCFE-D71D-F365-5B0D2DCF0B62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9" creationId="{BD560EA4-83BF-6038-10EE-BF28FEE6D0E5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50" creationId="{EC88B2FE-6886-20C2-8E0B-228D8AA37F20}"/>
          </ac:spMkLst>
        </pc:spChg>
        <pc:spChg chg="add mod">
          <ac:chgData name="Shrikesh Pattni" userId="bf408247-aaeb-4ed8-8c77-e60b3cacb53d" providerId="ADAL" clId="{F9B799C8-589B-45E8-BBD1-173A3B5196B4}" dt="2022-08-12T22:16:40.252" v="1658" actId="14100"/>
          <ac:spMkLst>
            <pc:docMk/>
            <pc:sldMk cId="4113305140" sldId="286"/>
            <ac:spMk id="51" creationId="{35ACF4C7-CF8A-19B0-BE9E-4464442448E3}"/>
          </ac:spMkLst>
        </pc:spChg>
        <pc:grpChg chg="mod topLvl">
          <ac:chgData name="Shrikesh Pattni" userId="bf408247-aaeb-4ed8-8c77-e60b3cacb53d" providerId="ADAL" clId="{F9B799C8-589B-45E8-BBD1-173A3B5196B4}" dt="2022-08-12T22:15:26.565" v="1635" actId="165"/>
          <ac:grpSpMkLst>
            <pc:docMk/>
            <pc:sldMk cId="4113305140" sldId="286"/>
            <ac:grpSpMk id="3" creationId="{33D7A408-1F2D-0E7C-AFBF-0C66CAC29E7C}"/>
          </ac:grpSpMkLst>
        </pc:grpChg>
        <pc:grpChg chg="del">
          <ac:chgData name="Shrikesh Pattni" userId="bf408247-aaeb-4ed8-8c77-e60b3cacb53d" providerId="ADAL" clId="{F9B799C8-589B-45E8-BBD1-173A3B5196B4}" dt="2022-08-12T22:15:26.565" v="1635" actId="165"/>
          <ac:grpSpMkLst>
            <pc:docMk/>
            <pc:sldMk cId="4113305140" sldId="286"/>
            <ac:grpSpMk id="4" creationId="{741D953E-F184-AA75-FC19-BB2D0B57A9D8}"/>
          </ac:grpSpMkLst>
        </pc:grpChg>
        <pc:grpChg chg="add del mod">
          <ac:chgData name="Shrikesh Pattni" userId="bf408247-aaeb-4ed8-8c77-e60b3cacb53d" providerId="ADAL" clId="{F9B799C8-589B-45E8-BBD1-173A3B5196B4}" dt="2022-08-12T22:14:08.635" v="1622" actId="478"/>
          <ac:grpSpMkLst>
            <pc:docMk/>
            <pc:sldMk cId="4113305140" sldId="286"/>
            <ac:grpSpMk id="15" creationId="{8A46D694-B88A-8DC0-930D-35B6292B9465}"/>
          </ac:grpSpMkLst>
        </pc:grpChg>
        <pc:grpChg chg="mod">
          <ac:chgData name="Shrikesh Pattni" userId="bf408247-aaeb-4ed8-8c77-e60b3cacb53d" providerId="ADAL" clId="{F9B799C8-589B-45E8-BBD1-173A3B5196B4}" dt="2022-08-12T22:13:55.622" v="1619"/>
          <ac:grpSpMkLst>
            <pc:docMk/>
            <pc:sldMk cId="4113305140" sldId="286"/>
            <ac:grpSpMk id="32" creationId="{609F8EB7-6683-094E-E7EF-FD62D913F188}"/>
          </ac:grpSpMkLst>
        </pc:grpChg>
        <pc:grpChg chg="add del mod">
          <ac:chgData name="Shrikesh Pattni" userId="bf408247-aaeb-4ed8-8c77-e60b3cacb53d" providerId="ADAL" clId="{F9B799C8-589B-45E8-BBD1-173A3B5196B4}" dt="2022-08-12T22:16:15.625" v="1646"/>
          <ac:grpSpMkLst>
            <pc:docMk/>
            <pc:sldMk cId="4113305140" sldId="286"/>
            <ac:grpSpMk id="39" creationId="{B5BCF1BE-8DA3-FD55-8BCD-80AF22C0F9A0}"/>
          </ac:grpSpMkLst>
        </pc:grpChg>
        <pc:grpChg chg="mod">
          <ac:chgData name="Shrikesh Pattni" userId="bf408247-aaeb-4ed8-8c77-e60b3cacb53d" providerId="ADAL" clId="{F9B799C8-589B-45E8-BBD1-173A3B5196B4}" dt="2022-08-12T22:16:14.450" v="1645"/>
          <ac:grpSpMkLst>
            <pc:docMk/>
            <pc:sldMk cId="4113305140" sldId="286"/>
            <ac:grpSpMk id="44" creationId="{90599DCD-08B5-33DB-DA2B-ACC7BE4E6D28}"/>
          </ac:grpSpMkLst>
        </pc:grpChg>
      </pc:sldChg>
      <pc:sldChg chg="addSp delSp modSp add mod">
        <pc:chgData name="Shrikesh Pattni" userId="bf408247-aaeb-4ed8-8c77-e60b3cacb53d" providerId="ADAL" clId="{F9B799C8-589B-45E8-BBD1-173A3B5196B4}" dt="2022-08-13T13:37:47.619" v="3829" actId="113"/>
        <pc:sldMkLst>
          <pc:docMk/>
          <pc:sldMk cId="1463495319" sldId="287"/>
        </pc:sldMkLst>
        <pc:spChg chg="mod">
          <ac:chgData name="Shrikesh Pattni" userId="bf408247-aaeb-4ed8-8c77-e60b3cacb53d" providerId="ADAL" clId="{F9B799C8-589B-45E8-BBD1-173A3B5196B4}" dt="2022-08-13T13:01:30.638" v="2288" actId="255"/>
          <ac:spMkLst>
            <pc:docMk/>
            <pc:sldMk cId="1463495319" sldId="287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11" creationId="{6A94A85F-1471-4464-B4BA-4F7591F281F0}"/>
          </ac:spMkLst>
        </pc:spChg>
        <pc:spChg chg="add mod">
          <ac:chgData name="Shrikesh Pattni" userId="bf408247-aaeb-4ed8-8c77-e60b3cacb53d" providerId="ADAL" clId="{F9B799C8-589B-45E8-BBD1-173A3B5196B4}" dt="2022-08-13T13:37:47.619" v="3829" actId="113"/>
          <ac:spMkLst>
            <pc:docMk/>
            <pc:sldMk cId="1463495319" sldId="287"/>
            <ac:spMk id="12" creationId="{D48413A6-1672-C4E5-8EE9-CDD6E7DFDA49}"/>
          </ac:spMkLst>
        </pc:spChg>
        <pc:spChg chg="del">
          <ac:chgData name="Shrikesh Pattni" userId="bf408247-aaeb-4ed8-8c77-e60b3cacb53d" providerId="ADAL" clId="{F9B799C8-589B-45E8-BBD1-173A3B5196B4}" dt="2022-08-12T22:18:56.237" v="1673" actId="478"/>
          <ac:spMkLst>
            <pc:docMk/>
            <pc:sldMk cId="1463495319" sldId="287"/>
            <ac:spMk id="14" creationId="{948D2630-BAFA-6716-00B8-F998E71EDE8E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3T13:01:17.984" v="2278" actId="20577"/>
          <ac:spMkLst>
            <pc:docMk/>
            <pc:sldMk cId="1463495319" sldId="287"/>
            <ac:spMk id="24" creationId="{4D1489B6-8B5F-FF65-75E9-27DDE6DAF0DD}"/>
          </ac:spMkLst>
        </pc:spChg>
        <pc:grpChg chg="mod">
          <ac:chgData name="Shrikesh Pattni" userId="bf408247-aaeb-4ed8-8c77-e60b3cacb53d" providerId="ADAL" clId="{F9B799C8-589B-45E8-BBD1-173A3B5196B4}" dt="2022-08-12T22:24:32.843" v="1805" actId="164"/>
          <ac:grpSpMkLst>
            <pc:docMk/>
            <pc:sldMk cId="1463495319" sldId="287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34.936" v="1806" actId="14100"/>
          <ac:grpSpMkLst>
            <pc:docMk/>
            <pc:sldMk cId="1463495319" sldId="287"/>
            <ac:grpSpMk id="8" creationId="{E83477FE-903D-4F57-2818-C830C4167C09}"/>
          </ac:grpSpMkLst>
        </pc:grpChg>
      </pc:sldChg>
      <pc:sldChg chg="addSp modSp add mod">
        <pc:chgData name="Shrikesh Pattni" userId="bf408247-aaeb-4ed8-8c77-e60b3cacb53d" providerId="ADAL" clId="{F9B799C8-589B-45E8-BBD1-173A3B5196B4}" dt="2022-08-13T13:38:38.839" v="3857" actId="113"/>
        <pc:sldMkLst>
          <pc:docMk/>
          <pc:sldMk cId="2917460576" sldId="288"/>
        </pc:sldMkLst>
        <pc:spChg chg="mod">
          <ac:chgData name="Shrikesh Pattni" userId="bf408247-aaeb-4ed8-8c77-e60b3cacb53d" providerId="ADAL" clId="{F9B799C8-589B-45E8-BBD1-173A3B5196B4}" dt="2022-08-12T22:21:09.475" v="1741" actId="20577"/>
          <ac:spMkLst>
            <pc:docMk/>
            <pc:sldMk cId="2917460576" sldId="288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11" creationId="{6A94A85F-1471-4464-B4BA-4F7591F281F0}"/>
          </ac:spMkLst>
        </pc:spChg>
        <pc:spChg chg="add mod">
          <ac:chgData name="Shrikesh Pattni" userId="bf408247-aaeb-4ed8-8c77-e60b3cacb53d" providerId="ADAL" clId="{F9B799C8-589B-45E8-BBD1-173A3B5196B4}" dt="2022-08-13T13:38:38.839" v="3857" actId="113"/>
          <ac:spMkLst>
            <pc:docMk/>
            <pc:sldMk cId="2917460576" sldId="288"/>
            <ac:spMk id="12" creationId="{46958C23-E05D-9371-CD00-EE8F08CE5AFB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21:06.679" v="1733" actId="20577"/>
          <ac:spMkLst>
            <pc:docMk/>
            <pc:sldMk cId="2917460576" sldId="288"/>
            <ac:spMk id="25" creationId="{26209EC7-B350-F277-27F1-9CAD901979CD}"/>
          </ac:spMkLst>
        </pc:spChg>
        <pc:spChg chg="mod">
          <ac:chgData name="Shrikesh Pattni" userId="bf408247-aaeb-4ed8-8c77-e60b3cacb53d" providerId="ADAL" clId="{F9B799C8-589B-45E8-BBD1-173A3B5196B4}" dt="2022-08-13T13:29:18.690" v="3648" actId="14100"/>
          <ac:spMkLst>
            <pc:docMk/>
            <pc:sldMk cId="2917460576" sldId="288"/>
            <ac:spMk id="26" creationId="{6FAFD5F5-CE39-B40C-0A4A-6E6AF7A55692}"/>
          </ac:spMkLst>
        </pc:spChg>
        <pc:grpChg chg="mod">
          <ac:chgData name="Shrikesh Pattni" userId="bf408247-aaeb-4ed8-8c77-e60b3cacb53d" providerId="ADAL" clId="{F9B799C8-589B-45E8-BBD1-173A3B5196B4}" dt="2022-08-12T22:24:23.626" v="1803" actId="164"/>
          <ac:grpSpMkLst>
            <pc:docMk/>
            <pc:sldMk cId="2917460576" sldId="288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25.563" v="1804" actId="14100"/>
          <ac:grpSpMkLst>
            <pc:docMk/>
            <pc:sldMk cId="2917460576" sldId="288"/>
            <ac:grpSpMk id="8" creationId="{AE6D4294-05C9-DE8F-A7D9-306AD4CA2A14}"/>
          </ac:grpSpMkLst>
        </pc:grpChg>
      </pc:sldChg>
      <pc:sldChg chg="addSp modSp add mod">
        <pc:chgData name="Shrikesh Pattni" userId="bf408247-aaeb-4ed8-8c77-e60b3cacb53d" providerId="ADAL" clId="{F9B799C8-589B-45E8-BBD1-173A3B5196B4}" dt="2022-08-13T13:43:06.646" v="4468" actId="1076"/>
        <pc:sldMkLst>
          <pc:docMk/>
          <pc:sldMk cId="3021195541" sldId="289"/>
        </pc:sldMkLst>
        <pc:spChg chg="mod">
          <ac:chgData name="Shrikesh Pattni" userId="bf408247-aaeb-4ed8-8c77-e60b3cacb53d" providerId="ADAL" clId="{F9B799C8-589B-45E8-BBD1-173A3B5196B4}" dt="2022-08-12T22:22:35.376" v="1781" actId="20577"/>
          <ac:spMkLst>
            <pc:docMk/>
            <pc:sldMk cId="3021195541" sldId="289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11" creationId="{6A94A85F-1471-4464-B4BA-4F7591F281F0}"/>
          </ac:spMkLst>
        </pc:spChg>
        <pc:spChg chg="add mod">
          <ac:chgData name="Shrikesh Pattni" userId="bf408247-aaeb-4ed8-8c77-e60b3cacb53d" providerId="ADAL" clId="{F9B799C8-589B-45E8-BBD1-173A3B5196B4}" dt="2022-08-13T13:43:06.646" v="4468" actId="1076"/>
          <ac:spMkLst>
            <pc:docMk/>
            <pc:sldMk cId="3021195541" sldId="289"/>
            <ac:spMk id="12" creationId="{8F6D63D3-E8BB-3DA2-B1AE-AA526D567976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21:48.402" v="1756" actId="255"/>
          <ac:spMkLst>
            <pc:docMk/>
            <pc:sldMk cId="3021195541" sldId="289"/>
            <ac:spMk id="26" creationId="{6FAFD5F5-CE39-B40C-0A4A-6E6AF7A55692}"/>
          </ac:spMkLst>
        </pc:spChg>
        <pc:spChg chg="mod">
          <ac:chgData name="Shrikesh Pattni" userId="bf408247-aaeb-4ed8-8c77-e60b3cacb53d" providerId="ADAL" clId="{F9B799C8-589B-45E8-BBD1-173A3B5196B4}" dt="2022-08-12T22:22:28.893" v="1772" actId="207"/>
          <ac:spMkLst>
            <pc:docMk/>
            <pc:sldMk cId="3021195541" sldId="289"/>
            <ac:spMk id="27" creationId="{70362445-9111-5AFE-FA57-7553DED46806}"/>
          </ac:spMkLst>
        </pc:spChg>
        <pc:grpChg chg="mod">
          <ac:chgData name="Shrikesh Pattni" userId="bf408247-aaeb-4ed8-8c77-e60b3cacb53d" providerId="ADAL" clId="{F9B799C8-589B-45E8-BBD1-173A3B5196B4}" dt="2022-08-12T22:24:12.535" v="1801" actId="164"/>
          <ac:grpSpMkLst>
            <pc:docMk/>
            <pc:sldMk cId="3021195541" sldId="289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15.113" v="1802" actId="14100"/>
          <ac:grpSpMkLst>
            <pc:docMk/>
            <pc:sldMk cId="3021195541" sldId="289"/>
            <ac:grpSpMk id="8" creationId="{104541EB-0E14-B2AE-316D-48C19FCA3299}"/>
          </ac:grpSpMkLst>
        </pc:grpChg>
      </pc:sldChg>
      <pc:sldChg chg="modSp add del mod">
        <pc:chgData name="Shrikesh Pattni" userId="bf408247-aaeb-4ed8-8c77-e60b3cacb53d" providerId="ADAL" clId="{F9B799C8-589B-45E8-BBD1-173A3B5196B4}" dt="2022-08-12T22:21:23.815" v="1742" actId="47"/>
        <pc:sldMkLst>
          <pc:docMk/>
          <pc:sldMk cId="3327703875" sldId="289"/>
        </pc:sldMkLst>
        <pc:spChg chg="mod">
          <ac:chgData name="Shrikesh Pattni" userId="bf408247-aaeb-4ed8-8c77-e60b3cacb53d" providerId="ADAL" clId="{F9B799C8-589B-45E8-BBD1-173A3B5196B4}" dt="2022-08-12T22:20:53.369" v="1719" actId="20577"/>
          <ac:spMkLst>
            <pc:docMk/>
            <pc:sldMk cId="3327703875" sldId="289"/>
            <ac:spMk id="26" creationId="{6FAFD5F5-CE39-B40C-0A4A-6E6AF7A55692}"/>
          </ac:spMkLst>
        </pc:spChg>
      </pc:sldChg>
      <pc:sldChg chg="addSp modSp add mod">
        <pc:chgData name="Shrikesh Pattni" userId="bf408247-aaeb-4ed8-8c77-e60b3cacb53d" providerId="ADAL" clId="{F9B799C8-589B-45E8-BBD1-173A3B5196B4}" dt="2022-08-13T13:52:02.016" v="5462" actId="20577"/>
        <pc:sldMkLst>
          <pc:docMk/>
          <pc:sldMk cId="3555222877" sldId="290"/>
        </pc:sldMkLst>
        <pc:spChg chg="mod">
          <ac:chgData name="Shrikesh Pattni" userId="bf408247-aaeb-4ed8-8c77-e60b3cacb53d" providerId="ADAL" clId="{F9B799C8-589B-45E8-BBD1-173A3B5196B4}" dt="2022-08-12T22:23:49.494" v="1797" actId="1076"/>
          <ac:spMkLst>
            <pc:docMk/>
            <pc:sldMk cId="3555222877" sldId="290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11" creationId="{6A94A85F-1471-4464-B4BA-4F7591F281F0}"/>
          </ac:spMkLst>
        </pc:spChg>
        <pc:spChg chg="add mod">
          <ac:chgData name="Shrikesh Pattni" userId="bf408247-aaeb-4ed8-8c77-e60b3cacb53d" providerId="ADAL" clId="{F9B799C8-589B-45E8-BBD1-173A3B5196B4}" dt="2022-08-13T13:52:02.016" v="5462" actId="20577"/>
          <ac:spMkLst>
            <pc:docMk/>
            <pc:sldMk cId="3555222877" sldId="290"/>
            <ac:spMk id="12" creationId="{DB794CF4-E742-93D0-8492-78ACC688FD7B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23:04.102" v="1795" actId="207"/>
          <ac:spMkLst>
            <pc:docMk/>
            <pc:sldMk cId="3555222877" sldId="290"/>
            <ac:spMk id="27" creationId="{70362445-9111-5AFE-FA57-7553DED46806}"/>
          </ac:spMkLst>
        </pc:spChg>
        <pc:grpChg chg="mod">
          <ac:chgData name="Shrikesh Pattni" userId="bf408247-aaeb-4ed8-8c77-e60b3cacb53d" providerId="ADAL" clId="{F9B799C8-589B-45E8-BBD1-173A3B5196B4}" dt="2022-08-12T22:23:56.945" v="1798" actId="164"/>
          <ac:grpSpMkLst>
            <pc:docMk/>
            <pc:sldMk cId="3555222877" sldId="290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02.772" v="1800" actId="14100"/>
          <ac:grpSpMkLst>
            <pc:docMk/>
            <pc:sldMk cId="3555222877" sldId="290"/>
            <ac:grpSpMk id="8" creationId="{7215810C-59BF-CD05-50CD-B15F6FA57D69}"/>
          </ac:grpSpMkLst>
        </pc:grpChg>
      </pc:sldChg>
      <pc:sldChg chg="addSp delSp modSp add mod">
        <pc:chgData name="Shrikesh Pattni" userId="bf408247-aaeb-4ed8-8c77-e60b3cacb53d" providerId="ADAL" clId="{F9B799C8-589B-45E8-BBD1-173A3B5196B4}" dt="2022-08-13T16:01:06.046" v="6154" actId="14100"/>
        <pc:sldMkLst>
          <pc:docMk/>
          <pc:sldMk cId="1181445034" sldId="291"/>
        </pc:sldMkLst>
        <pc:spChg chg="mod">
          <ac:chgData name="Shrikesh Pattni" userId="bf408247-aaeb-4ed8-8c77-e60b3cacb53d" providerId="ADAL" clId="{F9B799C8-589B-45E8-BBD1-173A3B5196B4}" dt="2022-08-13T16:00:39.550" v="6143" actId="20577"/>
          <ac:spMkLst>
            <pc:docMk/>
            <pc:sldMk cId="1181445034" sldId="291"/>
            <ac:spMk id="2" creationId="{05C3CDAA-C44E-A5FF-4AA1-C8688B2C3377}"/>
          </ac:spMkLst>
        </pc:spChg>
        <pc:spChg chg="del">
          <ac:chgData name="Shrikesh Pattni" userId="bf408247-aaeb-4ed8-8c77-e60b3cacb53d" providerId="ADAL" clId="{F9B799C8-589B-45E8-BBD1-173A3B5196B4}" dt="2022-08-13T16:00:42.609" v="6145" actId="478"/>
          <ac:spMkLst>
            <pc:docMk/>
            <pc:sldMk cId="1181445034" sldId="291"/>
            <ac:spMk id="8" creationId="{D14382ED-1259-5B3D-0CA0-0B57AF9D071E}"/>
          </ac:spMkLst>
        </pc:spChg>
        <pc:spChg chg="del">
          <ac:chgData name="Shrikesh Pattni" userId="bf408247-aaeb-4ed8-8c77-e60b3cacb53d" providerId="ADAL" clId="{F9B799C8-589B-45E8-BBD1-173A3B5196B4}" dt="2022-08-13T16:00:41.662" v="6144" actId="478"/>
          <ac:spMkLst>
            <pc:docMk/>
            <pc:sldMk cId="1181445034" sldId="291"/>
            <ac:spMk id="11" creationId="{3837BB6F-5451-507F-B8D3-ECAB931C0B7F}"/>
          </ac:spMkLst>
        </pc:spChg>
        <pc:spChg chg="mod">
          <ac:chgData name="Shrikesh Pattni" userId="bf408247-aaeb-4ed8-8c77-e60b3cacb53d" providerId="ADAL" clId="{F9B799C8-589B-45E8-BBD1-173A3B5196B4}" dt="2022-08-13T16:00:58.018" v="6151" actId="113"/>
          <ac:spMkLst>
            <pc:docMk/>
            <pc:sldMk cId="1181445034" sldId="291"/>
            <ac:spMk id="20" creationId="{07D8850F-B3A1-E3D5-12E4-9BE4154D2A17}"/>
          </ac:spMkLst>
        </pc:spChg>
        <pc:picChg chg="add mod">
          <ac:chgData name="Shrikesh Pattni" userId="bf408247-aaeb-4ed8-8c77-e60b3cacb53d" providerId="ADAL" clId="{F9B799C8-589B-45E8-BBD1-173A3B5196B4}" dt="2022-08-13T16:01:06.046" v="6154" actId="14100"/>
          <ac:picMkLst>
            <pc:docMk/>
            <pc:sldMk cId="1181445034" sldId="291"/>
            <ac:picMk id="1026" creationId="{BDD31BD0-1B8A-94BC-1041-4DFF4A97B5EC}"/>
          </ac:picMkLst>
        </pc:picChg>
      </pc:sldChg>
      <pc:sldChg chg="addSp delSp add del mod">
        <pc:chgData name="Shrikesh Pattni" userId="bf408247-aaeb-4ed8-8c77-e60b3cacb53d" providerId="ADAL" clId="{F9B799C8-589B-45E8-BBD1-173A3B5196B4}" dt="2022-08-13T16:00:07.084" v="6134" actId="2890"/>
        <pc:sldMkLst>
          <pc:docMk/>
          <pc:sldMk cId="3055867399" sldId="291"/>
        </pc:sldMkLst>
        <pc:spChg chg="add del">
          <ac:chgData name="Shrikesh Pattni" userId="bf408247-aaeb-4ed8-8c77-e60b3cacb53d" providerId="ADAL" clId="{F9B799C8-589B-45E8-BBD1-173A3B5196B4}" dt="2022-08-13T16:00:06.662" v="6133" actId="478"/>
          <ac:spMkLst>
            <pc:docMk/>
            <pc:sldMk cId="3055867399" sldId="291"/>
            <ac:spMk id="2" creationId="{05C3CDAA-C44E-A5FF-4AA1-C8688B2C3377}"/>
          </ac:spMkLst>
        </pc:spChg>
        <pc:spChg chg="add del">
          <ac:chgData name="Shrikesh Pattni" userId="bf408247-aaeb-4ed8-8c77-e60b3cacb53d" providerId="ADAL" clId="{F9B799C8-589B-45E8-BBD1-173A3B5196B4}" dt="2022-08-13T16:00:06.405" v="6132" actId="478"/>
          <ac:spMkLst>
            <pc:docMk/>
            <pc:sldMk cId="3055867399" sldId="291"/>
            <ac:spMk id="12" creationId="{BFDA69E9-0ABE-B94A-48A2-CE111791E080}"/>
          </ac:spMkLst>
        </pc:spChg>
      </pc:sldChg>
      <pc:sldChg chg="add del setBg">
        <pc:chgData name="Shrikesh Pattni" userId="bf408247-aaeb-4ed8-8c77-e60b3cacb53d" providerId="ADAL" clId="{F9B799C8-589B-45E8-BBD1-173A3B5196B4}" dt="2022-08-03T12:20:12.262" v="51"/>
        <pc:sldMkLst>
          <pc:docMk/>
          <pc:sldMk cId="92710522" sldId="2147469711"/>
        </pc:sldMkLst>
      </pc:sldChg>
    </pc:docChg>
  </pc:docChgLst>
  <pc:docChgLst>
    <pc:chgData name="Shrikesh Pattni" userId="bf408247-aaeb-4ed8-8c77-e60b3cacb53d" providerId="ADAL" clId="{F103B515-22FB-4EA4-BD40-634C80444944}"/>
    <pc:docChg chg="modSld">
      <pc:chgData name="Shrikesh Pattni" userId="bf408247-aaeb-4ed8-8c77-e60b3cacb53d" providerId="ADAL" clId="{F103B515-22FB-4EA4-BD40-634C80444944}" dt="2022-04-17T13:58:38.328" v="12" actId="1076"/>
      <pc:docMkLst>
        <pc:docMk/>
      </pc:docMkLst>
      <pc:sldChg chg="modSp mod">
        <pc:chgData name="Shrikesh Pattni" userId="bf408247-aaeb-4ed8-8c77-e60b3cacb53d" providerId="ADAL" clId="{F103B515-22FB-4EA4-BD40-634C80444944}" dt="2022-04-14T20:35:18.794" v="10" actId="1076"/>
        <pc:sldMkLst>
          <pc:docMk/>
          <pc:sldMk cId="0" sldId="256"/>
        </pc:sldMkLst>
        <pc:picChg chg="mod">
          <ac:chgData name="Shrikesh Pattni" userId="bf408247-aaeb-4ed8-8c77-e60b3cacb53d" providerId="ADAL" clId="{F103B515-22FB-4EA4-BD40-634C80444944}" dt="2022-04-14T20:35:18.794" v="10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12.740" v="11" actId="1076"/>
        <pc:sldMkLst>
          <pc:docMk/>
          <pc:sldMk cId="0" sldId="258"/>
        </pc:sldMkLst>
        <pc:picChg chg="mod">
          <ac:chgData name="Shrikesh Pattni" userId="bf408247-aaeb-4ed8-8c77-e60b3cacb53d" providerId="ADAL" clId="{F103B515-22FB-4EA4-BD40-634C80444944}" dt="2022-04-17T13:58:12.740" v="11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4T20:31:47.096" v="9" actId="1076"/>
        <pc:sldMkLst>
          <pc:docMk/>
          <pc:sldMk cId="0" sldId="259"/>
        </pc:sldMkLst>
        <pc:grpChg chg="mod">
          <ac:chgData name="Shrikesh Pattni" userId="bf408247-aaeb-4ed8-8c77-e60b3cacb53d" providerId="ADAL" clId="{F103B515-22FB-4EA4-BD40-634C80444944}" dt="2022-04-14T20:31:47.096" v="9" actId="1076"/>
          <ac:grpSpMkLst>
            <pc:docMk/>
            <pc:sldMk cId="0" sldId="259"/>
            <ac:grpSpMk id="28" creationId="{00000000-0000-0000-0000-000000000000}"/>
          </ac:grpSpMkLst>
        </pc:grpChg>
        <pc:picChg chg="mod">
          <ac:chgData name="Shrikesh Pattni" userId="bf408247-aaeb-4ed8-8c77-e60b3cacb53d" providerId="ADAL" clId="{F103B515-22FB-4EA4-BD40-634C80444944}" dt="2022-04-14T20:31:46.065" v="8" actId="1076"/>
          <ac:picMkLst>
            <pc:docMk/>
            <pc:sldMk cId="0" sldId="259"/>
            <ac:picMk id="27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38.328" v="12" actId="1076"/>
        <pc:sldMkLst>
          <pc:docMk/>
          <pc:sldMk cId="0" sldId="265"/>
        </pc:sldMkLst>
        <pc:picChg chg="mod">
          <ac:chgData name="Shrikesh Pattni" userId="bf408247-aaeb-4ed8-8c77-e60b3cacb53d" providerId="ADAL" clId="{F103B515-22FB-4EA4-BD40-634C80444944}" dt="2022-04-17T13:58:38.328" v="1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2-24T13:00:07.022" v="6" actId="1038"/>
        <pc:sldMkLst>
          <pc:docMk/>
          <pc:sldMk cId="0" sldId="268"/>
        </pc:sldMkLst>
        <pc:grpChg chg="mod">
          <ac:chgData name="Shrikesh Pattni" userId="bf408247-aaeb-4ed8-8c77-e60b3cacb53d" providerId="ADAL" clId="{F103B515-22FB-4EA4-BD40-634C80444944}" dt="2022-02-24T13:00:07.022" v="6" actId="1038"/>
          <ac:grpSpMkLst>
            <pc:docMk/>
            <pc:sldMk cId="0" sldId="268"/>
            <ac:grpSpMk id="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50E2B-67B1-454B-8F7D-524CD38B0653}" type="datetimeFigureOut">
              <a:rPr lang="en-GB" smtClean="0"/>
              <a:t>20/08/2022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64C9-72A4-452F-81AD-E122513DA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9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64C9-72A4-452F-81AD-E122513DA6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8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53548"/>
            <a:ext cx="18288000" cy="4187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609600" y="4553107"/>
            <a:ext cx="13716000" cy="254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Power BI 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Best Practices</a:t>
            </a:r>
            <a:endParaRPr lang="en-US" sz="75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F531BB9-DA7E-F7D6-3CDB-C953E63EFCD6}"/>
              </a:ext>
            </a:extLst>
          </p:cNvPr>
          <p:cNvSpPr txBox="1"/>
          <p:nvPr/>
        </p:nvSpPr>
        <p:spPr>
          <a:xfrm>
            <a:off x="34834" y="9549619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Created: 13/08/2022</a:t>
            </a:r>
          </a:p>
        </p:txBody>
      </p:sp>
    </p:spTree>
    <p:extLst>
      <p:ext uri="{BB962C8B-B14F-4D97-AF65-F5344CB8AC3E}">
        <p14:creationId xmlns:p14="http://schemas.microsoft.com/office/powerpoint/2010/main" val="28062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8709" y="29839"/>
            <a:ext cx="4876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Vertipaq Engine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1FF8F4-8914-523B-62C3-7C9805128024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  <p:sp>
          <p:nvSpPr>
            <p:cNvPr id="5" name="Google Shape;273;p8">
              <a:extLst>
                <a:ext uri="{FF2B5EF4-FFF2-40B4-BE49-F238E27FC236}">
                  <a16:creationId xmlns:a16="http://schemas.microsoft.com/office/drawing/2014/main" id="{5F7AE450-8E5C-1B2E-5970-A2335C7B8109}"/>
                </a:ext>
              </a:extLst>
            </p:cNvPr>
            <p:cNvSpPr txBox="1"/>
            <p:nvPr/>
          </p:nvSpPr>
          <p:spPr>
            <a:xfrm>
              <a:off x="7393698" y="6246217"/>
              <a:ext cx="3357033" cy="10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DAX</a:t>
              </a:r>
              <a:endParaRPr lang="en-GB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A8ACA-2A4E-1A07-5322-A851304A4E40}"/>
                </a:ext>
              </a:extLst>
            </p:cNvPr>
            <p:cNvSpPr txBox="1"/>
            <p:nvPr/>
          </p:nvSpPr>
          <p:spPr>
            <a:xfrm>
              <a:off x="8200456" y="5846802"/>
              <a:ext cx="17435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Visualisation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FE13F7-BC99-1F62-B439-7EFA403E922D}"/>
                </a:ext>
              </a:extLst>
            </p:cNvPr>
            <p:cNvSpPr txBox="1"/>
            <p:nvPr/>
          </p:nvSpPr>
          <p:spPr>
            <a:xfrm>
              <a:off x="8386967" y="5037951"/>
              <a:ext cx="1742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Vertipaq Engine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C6B906-4E15-8107-23F5-3DCE48A54C25}"/>
              </a:ext>
            </a:extLst>
          </p:cNvPr>
          <p:cNvSpPr txBox="1"/>
          <p:nvPr/>
        </p:nvSpPr>
        <p:spPr>
          <a:xfrm>
            <a:off x="15241" y="770337"/>
            <a:ext cx="7147559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Upload the PBIX into DAX studios and script out the PBIX files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Does the data model have any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referential integrity violations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set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“value encoding” for integers and decimals </a:t>
            </a: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data types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Has the data mode been analysed based on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Storage Engine context vs Formular Engine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Context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Which columns names have the highest cardinality (uniquid ID) and can these columns be optimized 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do the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partition numbers show on the table section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Which tables/relationships are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causing the highest % overload on CPU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are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invalid rows within the tables </a:t>
            </a:r>
            <a:r>
              <a:rPr lang="en-GB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(Referential Integrity Violations)</a:t>
            </a:r>
            <a:endParaRPr lang="en-GB" sz="15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the % DB size in relationships 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 columns sizes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we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optimize the data types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i.e. Whole numbers we use vs long decimals or even keys</a:t>
            </a:r>
            <a:endParaRPr lang="en-GB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Transaction ID = 1000-100-01-101, can we turn this to 101</a:t>
            </a:r>
            <a:endParaRPr lang="en-GB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Transaction ID = 1000-100-01-102, can we turn this to 102</a:t>
            </a:r>
            <a:endParaRPr lang="en-GB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Transaction ID = 1000-100-01-103, can we turn this to 103</a:t>
            </a:r>
            <a:endParaRPr lang="en-GB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Transaction ID = 1000-100-01-104, can we turn this to 104</a:t>
            </a:r>
            <a:endParaRPr lang="en-GB" dirty="0"/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GB" sz="18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GB" sz="18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GB" sz="18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GB" sz="18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GB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GB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GB"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6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8709" y="29839"/>
            <a:ext cx="4876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BPA Rules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3BF5AC-8652-8605-2F47-93585CBC3631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  <p:sp>
          <p:nvSpPr>
            <p:cNvPr id="5" name="Google Shape;273;p8">
              <a:extLst>
                <a:ext uri="{FF2B5EF4-FFF2-40B4-BE49-F238E27FC236}">
                  <a16:creationId xmlns:a16="http://schemas.microsoft.com/office/drawing/2014/main" id="{5F7AE450-8E5C-1B2E-5970-A2335C7B8109}"/>
                </a:ext>
              </a:extLst>
            </p:cNvPr>
            <p:cNvSpPr txBox="1"/>
            <p:nvPr/>
          </p:nvSpPr>
          <p:spPr>
            <a:xfrm>
              <a:off x="7393698" y="6246217"/>
              <a:ext cx="3357033" cy="10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DAX</a:t>
              </a:r>
              <a:endParaRPr lang="en-GB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A8ACA-2A4E-1A07-5322-A851304A4E40}"/>
                </a:ext>
              </a:extLst>
            </p:cNvPr>
            <p:cNvSpPr txBox="1"/>
            <p:nvPr/>
          </p:nvSpPr>
          <p:spPr>
            <a:xfrm>
              <a:off x="8200456" y="5846802"/>
              <a:ext cx="17435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Visualisation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FE13F7-BC99-1F62-B439-7EFA403E922D}"/>
                </a:ext>
              </a:extLst>
            </p:cNvPr>
            <p:cNvSpPr txBox="1"/>
            <p:nvPr/>
          </p:nvSpPr>
          <p:spPr>
            <a:xfrm>
              <a:off x="8386967" y="5037951"/>
              <a:ext cx="1742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Vertipaq Engine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94A85F-1471-4464-B4BA-4F7591F281F0}"/>
                </a:ext>
              </a:extLst>
            </p:cNvPr>
            <p:cNvSpPr txBox="1"/>
            <p:nvPr/>
          </p:nvSpPr>
          <p:spPr>
            <a:xfrm>
              <a:off x="7747837" y="4376670"/>
              <a:ext cx="3122636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BPA Rules</a:t>
              </a:r>
              <a:endParaRPr lang="en-GB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D2630-BAFA-6716-00B8-F998E71EDE8E}"/>
              </a:ext>
            </a:extLst>
          </p:cNvPr>
          <p:cNvSpPr txBox="1"/>
          <p:nvPr/>
        </p:nvSpPr>
        <p:spPr>
          <a:xfrm>
            <a:off x="124098" y="895918"/>
            <a:ext cx="74959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Preload the BPA rules either from GITHUB  URL, or copy C# code into tabular editor advanced scripting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how many issues the model has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and how many of these issues can be fixed 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Create a pipeline (Azure Data Factory) and </a:t>
            </a:r>
            <a:r>
              <a:rPr lang="en-GB" sz="1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the BPA rules against all Power BI Reports on tenant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4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8708" y="29839"/>
            <a:ext cx="7495901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3500" dirty="0">
                <a:solidFill>
                  <a:srgbClr val="000000"/>
                </a:solidFill>
                <a:latin typeface="Open Sauce SemiBold"/>
                <a:sym typeface="Calibri"/>
              </a:rPr>
              <a:t>VPAX/ Dynamic Management 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3477FE-903D-4F57-2818-C830C4167C09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VPAX/DMV’s</a:t>
                  </a: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  <p:sp>
          <p:nvSpPr>
            <p:cNvPr id="5" name="Google Shape;273;p8">
              <a:extLst>
                <a:ext uri="{FF2B5EF4-FFF2-40B4-BE49-F238E27FC236}">
                  <a16:creationId xmlns:a16="http://schemas.microsoft.com/office/drawing/2014/main" id="{5F7AE450-8E5C-1B2E-5970-A2335C7B8109}"/>
                </a:ext>
              </a:extLst>
            </p:cNvPr>
            <p:cNvSpPr txBox="1"/>
            <p:nvPr/>
          </p:nvSpPr>
          <p:spPr>
            <a:xfrm>
              <a:off x="7393698" y="6246217"/>
              <a:ext cx="3357033" cy="10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DAX</a:t>
              </a:r>
              <a:endParaRPr lang="en-GB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A8ACA-2A4E-1A07-5322-A851304A4E40}"/>
                </a:ext>
              </a:extLst>
            </p:cNvPr>
            <p:cNvSpPr txBox="1"/>
            <p:nvPr/>
          </p:nvSpPr>
          <p:spPr>
            <a:xfrm>
              <a:off x="8200456" y="5846802"/>
              <a:ext cx="17435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Visualisation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FE13F7-BC99-1F62-B439-7EFA403E922D}"/>
                </a:ext>
              </a:extLst>
            </p:cNvPr>
            <p:cNvSpPr txBox="1"/>
            <p:nvPr/>
          </p:nvSpPr>
          <p:spPr>
            <a:xfrm>
              <a:off x="8386967" y="5037951"/>
              <a:ext cx="1742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Vertipaq Engine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94A85F-1471-4464-B4BA-4F7591F281F0}"/>
                </a:ext>
              </a:extLst>
            </p:cNvPr>
            <p:cNvSpPr txBox="1"/>
            <p:nvPr/>
          </p:nvSpPr>
          <p:spPr>
            <a:xfrm>
              <a:off x="7747837" y="4376670"/>
              <a:ext cx="3122636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BPA Rules</a:t>
              </a:r>
              <a:endParaRPr lang="en-GB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8413A6-1672-C4E5-8EE9-CDD6E7DFDA49}"/>
              </a:ext>
            </a:extLst>
          </p:cNvPr>
          <p:cNvSpPr txBox="1"/>
          <p:nvPr/>
        </p:nvSpPr>
        <p:spPr>
          <a:xfrm>
            <a:off x="118653" y="473017"/>
            <a:ext cx="74959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</a:pPr>
            <a:endParaRPr lang="en-GB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centralised the VPAX file </a:t>
            </a: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and is this shared, and maintained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Import the DMV’s (data on the data) so we understand overall governance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checked the levels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of “Referential Integrity Violations”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checked columns cardinality count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Specific tables to understand the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DMV’s</a:t>
            </a: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 are: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1. TABLES = 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2. TABLES METADATA = 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3. TABLE EXPRESSIONS = 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4. MEASURE EXPRESSIONS 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5. RELATIONSHIP =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6. COLUMNS = 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7. COLUMNS METADATA =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RLS 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endParaRPr lang="en-GB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  <a:p>
            <a:pPr lvl="1">
              <a:buClr>
                <a:srgbClr val="262626"/>
              </a:buClr>
              <a:buSzPts val="1800"/>
            </a:pPr>
            <a:endParaRPr lang="en-GB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49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8709" y="29839"/>
            <a:ext cx="4876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Security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6D4294-05C9-DE8F-A7D9-306AD4CA2A14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DMV’s</a:t>
                  </a: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Security</a:t>
                  </a: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  <p:sp>
          <p:nvSpPr>
            <p:cNvPr id="5" name="Google Shape;273;p8">
              <a:extLst>
                <a:ext uri="{FF2B5EF4-FFF2-40B4-BE49-F238E27FC236}">
                  <a16:creationId xmlns:a16="http://schemas.microsoft.com/office/drawing/2014/main" id="{5F7AE450-8E5C-1B2E-5970-A2335C7B8109}"/>
                </a:ext>
              </a:extLst>
            </p:cNvPr>
            <p:cNvSpPr txBox="1"/>
            <p:nvPr/>
          </p:nvSpPr>
          <p:spPr>
            <a:xfrm>
              <a:off x="7393698" y="6246217"/>
              <a:ext cx="3357033" cy="10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DAX</a:t>
              </a:r>
              <a:endParaRPr lang="en-GB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A8ACA-2A4E-1A07-5322-A851304A4E40}"/>
                </a:ext>
              </a:extLst>
            </p:cNvPr>
            <p:cNvSpPr txBox="1"/>
            <p:nvPr/>
          </p:nvSpPr>
          <p:spPr>
            <a:xfrm>
              <a:off x="8200456" y="5846802"/>
              <a:ext cx="17435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Visualisation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FE13F7-BC99-1F62-B439-7EFA403E922D}"/>
                </a:ext>
              </a:extLst>
            </p:cNvPr>
            <p:cNvSpPr txBox="1"/>
            <p:nvPr/>
          </p:nvSpPr>
          <p:spPr>
            <a:xfrm>
              <a:off x="8386967" y="5037951"/>
              <a:ext cx="1742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Vertipaq Engine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94A85F-1471-4464-B4BA-4F7591F281F0}"/>
                </a:ext>
              </a:extLst>
            </p:cNvPr>
            <p:cNvSpPr txBox="1"/>
            <p:nvPr/>
          </p:nvSpPr>
          <p:spPr>
            <a:xfrm>
              <a:off x="7747837" y="4376670"/>
              <a:ext cx="3122636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BPA Rules</a:t>
              </a:r>
              <a:endParaRPr lang="en-GB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958C23-E05D-9371-CD00-EE8F08CE5AFB}"/>
              </a:ext>
            </a:extLst>
          </p:cNvPr>
          <p:cNvSpPr txBox="1"/>
          <p:nvPr/>
        </p:nvSpPr>
        <p:spPr>
          <a:xfrm>
            <a:off x="118653" y="473017"/>
            <a:ext cx="84157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</a:pPr>
            <a:endParaRPr lang="en-GB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applied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RLS security (if needed) to dimensions </a:t>
            </a: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and not facts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Dimensions are more smaller and the relationships filters downwards to facts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Do we need to used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Object Level Security </a:t>
            </a: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if removing columns for users (global)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Do we use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sensitivity labels </a:t>
            </a: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for Power BI Services Online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If we have sensitive data (government based projects) have we used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classification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“disabled” the option to export data</a:t>
            </a: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/PBIX files from Power BI Online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Do we/Have we, thought about use Enable private endpoints for Power BI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used or thought of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Azure Information Protection</a:t>
            </a:r>
          </a:p>
          <a:p>
            <a:pPr lvl="1">
              <a:buClr>
                <a:srgbClr val="262626"/>
              </a:buClr>
              <a:buSzPts val="1800"/>
            </a:pPr>
            <a:endParaRPr lang="en-GB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46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8709" y="29839"/>
            <a:ext cx="4876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4000" dirty="0" err="1">
                <a:solidFill>
                  <a:srgbClr val="000000"/>
                </a:solidFill>
                <a:latin typeface="Open Sauce SemiBold"/>
                <a:sym typeface="Calibri"/>
              </a:rPr>
              <a:t>Model.BIM</a:t>
            </a:r>
            <a:endParaRPr lang="en-GB" sz="4000" dirty="0">
              <a:solidFill>
                <a:srgbClr val="000000"/>
              </a:solidFill>
              <a:latin typeface="Open Sauce SemiBold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4541EB-0E14-B2AE-316D-48C19FCA3299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DMV’s</a:t>
                  </a: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Security</a:t>
                  </a: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Model.BIM</a:t>
                  </a: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  <p:sp>
          <p:nvSpPr>
            <p:cNvPr id="5" name="Google Shape;273;p8">
              <a:extLst>
                <a:ext uri="{FF2B5EF4-FFF2-40B4-BE49-F238E27FC236}">
                  <a16:creationId xmlns:a16="http://schemas.microsoft.com/office/drawing/2014/main" id="{5F7AE450-8E5C-1B2E-5970-A2335C7B8109}"/>
                </a:ext>
              </a:extLst>
            </p:cNvPr>
            <p:cNvSpPr txBox="1"/>
            <p:nvPr/>
          </p:nvSpPr>
          <p:spPr>
            <a:xfrm>
              <a:off x="7393698" y="6246217"/>
              <a:ext cx="3357033" cy="10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DAX</a:t>
              </a:r>
              <a:endParaRPr lang="en-GB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A8ACA-2A4E-1A07-5322-A851304A4E40}"/>
                </a:ext>
              </a:extLst>
            </p:cNvPr>
            <p:cNvSpPr txBox="1"/>
            <p:nvPr/>
          </p:nvSpPr>
          <p:spPr>
            <a:xfrm>
              <a:off x="8200456" y="5846802"/>
              <a:ext cx="17435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Visualisation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FE13F7-BC99-1F62-B439-7EFA403E922D}"/>
                </a:ext>
              </a:extLst>
            </p:cNvPr>
            <p:cNvSpPr txBox="1"/>
            <p:nvPr/>
          </p:nvSpPr>
          <p:spPr>
            <a:xfrm>
              <a:off x="8386967" y="5037951"/>
              <a:ext cx="1742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Vertipaq Engine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94A85F-1471-4464-B4BA-4F7591F281F0}"/>
                </a:ext>
              </a:extLst>
            </p:cNvPr>
            <p:cNvSpPr txBox="1"/>
            <p:nvPr/>
          </p:nvSpPr>
          <p:spPr>
            <a:xfrm>
              <a:off x="7747837" y="4376670"/>
              <a:ext cx="3122636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BPA Rules</a:t>
              </a:r>
              <a:endParaRPr lang="en-GB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6D63D3-E8BB-3DA2-B1AE-AA526D567976}"/>
              </a:ext>
            </a:extLst>
          </p:cNvPr>
          <p:cNvSpPr txBox="1"/>
          <p:nvPr/>
        </p:nvSpPr>
        <p:spPr>
          <a:xfrm>
            <a:off x="30480" y="500287"/>
            <a:ext cx="8415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</a:pPr>
            <a:endParaRPr lang="en-GB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implemented or thought of how we will maintain “Model Updates”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Do we have a development processes for versioning control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Do we have a process that integrates for Pro/and Premium licenses (Azure Devops)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developed and automated solution/pipeline for updates</a:t>
            </a:r>
          </a:p>
        </p:txBody>
      </p:sp>
    </p:spTree>
    <p:extLst>
      <p:ext uri="{BB962C8B-B14F-4D97-AF65-F5344CB8AC3E}">
        <p14:creationId xmlns:p14="http://schemas.microsoft.com/office/powerpoint/2010/main" val="302119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-21771" y="-58057"/>
            <a:ext cx="4876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Value Chain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15810C-59BF-CD05-50CD-B15F6FA57D69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DMV’s</a:t>
                  </a: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Security</a:t>
                  </a: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B192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Model.BIM</a:t>
                  </a: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  <p:sp>
          <p:nvSpPr>
            <p:cNvPr id="5" name="Google Shape;273;p8">
              <a:extLst>
                <a:ext uri="{FF2B5EF4-FFF2-40B4-BE49-F238E27FC236}">
                  <a16:creationId xmlns:a16="http://schemas.microsoft.com/office/drawing/2014/main" id="{5F7AE450-8E5C-1B2E-5970-A2335C7B8109}"/>
                </a:ext>
              </a:extLst>
            </p:cNvPr>
            <p:cNvSpPr txBox="1"/>
            <p:nvPr/>
          </p:nvSpPr>
          <p:spPr>
            <a:xfrm>
              <a:off x="7393698" y="6246217"/>
              <a:ext cx="3357033" cy="10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DAX</a:t>
              </a:r>
              <a:endParaRPr lang="en-GB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A8ACA-2A4E-1A07-5322-A851304A4E40}"/>
                </a:ext>
              </a:extLst>
            </p:cNvPr>
            <p:cNvSpPr txBox="1"/>
            <p:nvPr/>
          </p:nvSpPr>
          <p:spPr>
            <a:xfrm>
              <a:off x="8200456" y="5846802"/>
              <a:ext cx="17435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Visualisation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FE13F7-BC99-1F62-B439-7EFA403E922D}"/>
                </a:ext>
              </a:extLst>
            </p:cNvPr>
            <p:cNvSpPr txBox="1"/>
            <p:nvPr/>
          </p:nvSpPr>
          <p:spPr>
            <a:xfrm>
              <a:off x="8386967" y="5037951"/>
              <a:ext cx="1742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Vertipaq Engine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94A85F-1471-4464-B4BA-4F7591F281F0}"/>
                </a:ext>
              </a:extLst>
            </p:cNvPr>
            <p:cNvSpPr txBox="1"/>
            <p:nvPr/>
          </p:nvSpPr>
          <p:spPr>
            <a:xfrm>
              <a:off x="7747837" y="4376670"/>
              <a:ext cx="3122636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BPA Rules</a:t>
              </a:r>
              <a:endParaRPr lang="en-GB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794CF4-E742-93D0-8492-78ACC688FD7B}"/>
              </a:ext>
            </a:extLst>
          </p:cNvPr>
          <p:cNvSpPr txBox="1"/>
          <p:nvPr/>
        </p:nvSpPr>
        <p:spPr>
          <a:xfrm>
            <a:off x="30480" y="500287"/>
            <a:ext cx="78442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</a:pPr>
            <a:endParaRPr lang="en-GB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documented the exact “Data Monetisation Opportunity” (DMO)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reviewed and valued what the data asset can generate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Have we categorised the data assets into value adds: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Loyalty Programme Appraisals – Retails Data Assets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Data Services – Financial Data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Information Exchanges – Payment Networks, PayPal,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Risk Based Management Pricing – Telematics identifying new data streams to inform pricing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Intangible Data Asset/Liabilities – Airlines, and profit maximization (e.g. MileagePlus)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Entertainment - Online Games – games are created with information based goods, services and currency</a:t>
            </a:r>
          </a:p>
          <a:p>
            <a:pPr lvl="1">
              <a:buClr>
                <a:srgbClr val="262626"/>
              </a:buClr>
              <a:buSzPts val="1800"/>
            </a:pPr>
            <a:endParaRPr lang="en-GB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  <a:p>
            <a:pPr lvl="1">
              <a:buClr>
                <a:srgbClr val="262626"/>
              </a:buClr>
              <a:buSzPts val="1800"/>
            </a:pPr>
            <a:endParaRPr lang="en-GB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DMO based on 3 aims: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Market value 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Competition value</a:t>
            </a:r>
          </a:p>
          <a:p>
            <a:pPr marL="800100" lvl="1" indent="-342900"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Internal value</a:t>
            </a:r>
          </a:p>
        </p:txBody>
      </p:sp>
    </p:spTree>
    <p:extLst>
      <p:ext uri="{BB962C8B-B14F-4D97-AF65-F5344CB8AC3E}">
        <p14:creationId xmlns:p14="http://schemas.microsoft.com/office/powerpoint/2010/main" val="355522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0BF17D3-E35B-F500-A470-5F254EB644A6}"/>
              </a:ext>
            </a:extLst>
          </p:cNvPr>
          <p:cNvGrpSpPr/>
          <p:nvPr/>
        </p:nvGrpSpPr>
        <p:grpSpPr>
          <a:xfrm>
            <a:off x="3733800" y="4619170"/>
            <a:ext cx="10664371" cy="2077357"/>
            <a:chOff x="3160486" y="4171043"/>
            <a:chExt cx="10664371" cy="2077357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FCA55498-5880-9CCE-6FCD-F2F5F648FF34}"/>
                </a:ext>
              </a:extLst>
            </p:cNvPr>
            <p:cNvSpPr/>
            <p:nvPr/>
          </p:nvSpPr>
          <p:spPr>
            <a:xfrm>
              <a:off x="3160486" y="4171043"/>
              <a:ext cx="2438400" cy="2057400"/>
            </a:xfrm>
            <a:prstGeom prst="rect">
              <a:avLst/>
            </a:prstGeom>
            <a:solidFill>
              <a:srgbClr val="154734"/>
            </a:solidFill>
          </p:spPr>
          <p:txBody>
            <a:bodyPr anchor="ctr"/>
            <a:lstStyle/>
            <a:p>
              <a:pPr algn="ctr"/>
              <a:r>
                <a:rPr lang="en-GB" sz="50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41" name="AutoShape 2">
              <a:extLst>
                <a:ext uri="{FF2B5EF4-FFF2-40B4-BE49-F238E27FC236}">
                  <a16:creationId xmlns:a16="http://schemas.microsoft.com/office/drawing/2014/main" id="{926AF04D-9144-6C47-390C-50230E7B882B}"/>
                </a:ext>
              </a:extLst>
            </p:cNvPr>
            <p:cNvSpPr/>
            <p:nvPr/>
          </p:nvSpPr>
          <p:spPr>
            <a:xfrm>
              <a:off x="5900057" y="4191000"/>
              <a:ext cx="2438400" cy="2057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en-GB" sz="5000" dirty="0">
                  <a:solidFill>
                    <a:schemeClr val="bg1"/>
                  </a:solidFill>
                </a:rPr>
                <a:t>Process</a:t>
              </a:r>
            </a:p>
          </p:txBody>
        </p:sp>
        <p:sp>
          <p:nvSpPr>
            <p:cNvPr id="44" name="AutoShape 2">
              <a:extLst>
                <a:ext uri="{FF2B5EF4-FFF2-40B4-BE49-F238E27FC236}">
                  <a16:creationId xmlns:a16="http://schemas.microsoft.com/office/drawing/2014/main" id="{2816D66D-85C1-2246-599A-C790CEFF4FF9}"/>
                </a:ext>
              </a:extLst>
            </p:cNvPr>
            <p:cNvSpPr/>
            <p:nvPr/>
          </p:nvSpPr>
          <p:spPr>
            <a:xfrm>
              <a:off x="8639628" y="4191000"/>
              <a:ext cx="2438400" cy="2057400"/>
            </a:xfrm>
            <a:prstGeom prst="rect">
              <a:avLst/>
            </a:prstGeom>
            <a:solidFill>
              <a:srgbClr val="000000"/>
            </a:solidFill>
          </p:spPr>
          <p:txBody>
            <a:bodyPr anchor="ctr"/>
            <a:lstStyle/>
            <a:p>
              <a:pPr algn="ctr"/>
              <a:r>
                <a:rPr lang="en-GB" sz="5000" dirty="0">
                  <a:solidFill>
                    <a:schemeClr val="bg1"/>
                  </a:solidFill>
                </a:rPr>
                <a:t>People</a:t>
              </a:r>
            </a:p>
          </p:txBody>
        </p:sp>
        <p:sp>
          <p:nvSpPr>
            <p:cNvPr id="45" name="AutoShape 2">
              <a:extLst>
                <a:ext uri="{FF2B5EF4-FFF2-40B4-BE49-F238E27FC236}">
                  <a16:creationId xmlns:a16="http://schemas.microsoft.com/office/drawing/2014/main" id="{EF657B71-6019-DC37-62A1-B1811E494447}"/>
                </a:ext>
              </a:extLst>
            </p:cNvPr>
            <p:cNvSpPr/>
            <p:nvPr/>
          </p:nvSpPr>
          <p:spPr>
            <a:xfrm>
              <a:off x="11386457" y="4191000"/>
              <a:ext cx="2438400" cy="20574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en-GB" sz="5000" dirty="0">
                  <a:solidFill>
                    <a:schemeClr val="bg1"/>
                  </a:solidFill>
                </a:rPr>
                <a:t>Mindset</a:t>
              </a:r>
            </a:p>
          </p:txBody>
        </p:sp>
      </p:grpSp>
      <p:sp>
        <p:nvSpPr>
          <p:cNvPr id="47" name="TextBox 3">
            <a:extLst>
              <a:ext uri="{FF2B5EF4-FFF2-40B4-BE49-F238E27FC236}">
                <a16:creationId xmlns:a16="http://schemas.microsoft.com/office/drawing/2014/main" id="{964A20E2-F8FE-9A80-90EA-A6BE53D02742}"/>
              </a:ext>
            </a:extLst>
          </p:cNvPr>
          <p:cNvSpPr txBox="1"/>
          <p:nvPr/>
        </p:nvSpPr>
        <p:spPr>
          <a:xfrm>
            <a:off x="186871" y="69823"/>
            <a:ext cx="15011400" cy="80932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4000" dirty="0">
                <a:solidFill>
                  <a:srgbClr val="000000"/>
                </a:solidFill>
                <a:latin typeface="Open Sauce SemiBold"/>
              </a:rPr>
              <a:t>Performance Methodology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0C98EB-B729-8DE8-35CA-A0AED2B83297}"/>
              </a:ext>
            </a:extLst>
          </p:cNvPr>
          <p:cNvCxnSpPr>
            <a:stCxn id="40" idx="0"/>
          </p:cNvCxnSpPr>
          <p:nvPr/>
        </p:nvCxnSpPr>
        <p:spPr>
          <a:xfrm flipV="1">
            <a:off x="4953000" y="286657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FE3A51-2897-A801-2926-38091CEBA9C9}"/>
              </a:ext>
            </a:extLst>
          </p:cNvPr>
          <p:cNvCxnSpPr/>
          <p:nvPr/>
        </p:nvCxnSpPr>
        <p:spPr>
          <a:xfrm flipV="1">
            <a:off x="7641771" y="6696527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A39A33-4493-4555-52EA-739D38E5837B}"/>
              </a:ext>
            </a:extLst>
          </p:cNvPr>
          <p:cNvCxnSpPr/>
          <p:nvPr/>
        </p:nvCxnSpPr>
        <p:spPr>
          <a:xfrm flipV="1">
            <a:off x="10210800" y="2877457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40A0A8-9CCD-C4C1-58AE-B1DF5940D7D5}"/>
              </a:ext>
            </a:extLst>
          </p:cNvPr>
          <p:cNvCxnSpPr/>
          <p:nvPr/>
        </p:nvCxnSpPr>
        <p:spPr>
          <a:xfrm flipV="1">
            <a:off x="13178971" y="6696527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DB917EA-9A6D-3C7B-4524-A62F3E76BBF8}"/>
              </a:ext>
            </a:extLst>
          </p:cNvPr>
          <p:cNvSpPr/>
          <p:nvPr/>
        </p:nvSpPr>
        <p:spPr>
          <a:xfrm>
            <a:off x="1371600" y="3971471"/>
            <a:ext cx="153162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F820370-1A18-CA6A-29F2-F40E2C9D39E5}"/>
              </a:ext>
            </a:extLst>
          </p:cNvPr>
          <p:cNvSpPr txBox="1"/>
          <p:nvPr/>
        </p:nvSpPr>
        <p:spPr>
          <a:xfrm>
            <a:off x="6422572" y="8494485"/>
            <a:ext cx="243839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Open Sauce SemiBold"/>
              </a:rPr>
              <a:t>How do we execute the processes</a:t>
            </a:r>
            <a:endParaRPr lang="en-US" sz="24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ADF240F-B584-AA5F-405A-68BE905E32D3}"/>
              </a:ext>
            </a:extLst>
          </p:cNvPr>
          <p:cNvSpPr txBox="1"/>
          <p:nvPr/>
        </p:nvSpPr>
        <p:spPr>
          <a:xfrm>
            <a:off x="9029700" y="1018458"/>
            <a:ext cx="251822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Open Sauce SemiBold"/>
              </a:rPr>
              <a:t>Talent Pool: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Open Sauce SemiBold"/>
              </a:rPr>
              <a:t>The people who create the team alignment, and team culture</a:t>
            </a:r>
            <a:endParaRPr lang="en-US" sz="24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CAD01-E007-2942-4AB7-9708F29536C6}"/>
              </a:ext>
            </a:extLst>
          </p:cNvPr>
          <p:cNvSpPr txBox="1"/>
          <p:nvPr/>
        </p:nvSpPr>
        <p:spPr>
          <a:xfrm>
            <a:off x="11942354" y="8505372"/>
            <a:ext cx="243839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Open Sauce SemiBold"/>
              </a:rPr>
              <a:t>How we implement and asses the data 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Open Sauce SemiBold"/>
              </a:rPr>
              <a:t>value chain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32DDB4B-2FC4-3792-B67E-89353C79CACB}"/>
              </a:ext>
            </a:extLst>
          </p:cNvPr>
          <p:cNvSpPr txBox="1"/>
          <p:nvPr/>
        </p:nvSpPr>
        <p:spPr>
          <a:xfrm>
            <a:off x="3733802" y="1418266"/>
            <a:ext cx="243839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Open Sauce SemiBold"/>
              </a:rPr>
              <a:t>Data Maturity Assessment. 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Open Sauce SemiBold"/>
              </a:rPr>
              <a:t>Data Strategy based on DCAM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9BDDE6-EBA8-D662-A053-B0FFCD48AF37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498026"/>
            <a:chExt cx="14205189" cy="9713840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6487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511BA13-B79D-CD8B-CBC7-C33830511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7811566"/>
              <a:ext cx="90678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73CFCF6-7664-08E9-5305-1446B1D03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206" y="6974432"/>
              <a:ext cx="7102594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7D8850F-B3A1-E3D5-12E4-9BE4154D2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200" y="6137298"/>
              <a:ext cx="5562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80380AE4-238C-D57D-36D0-F3C4EC75D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800" y="5307784"/>
              <a:ext cx="4419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895BCE5-07B6-E488-4080-CC3E06557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0" y="4478270"/>
              <a:ext cx="35052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7E99057-AF56-F8B5-335D-5BB85E58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0999" y="3657016"/>
              <a:ext cx="2743201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4D1489B6-8B5F-FF65-75E9-27DDE6DAF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850" y="2875433"/>
              <a:ext cx="212706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26209EC7-B350-F277-27F1-9CAD90197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4399" y="2093850"/>
              <a:ext cx="1676401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6FAFD5F5-CE39-B40C-0A4A-6E6AF7A55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800" y="1295938"/>
              <a:ext cx="1371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0362445-9111-5AFE-FA57-7553DED46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200" y="498026"/>
              <a:ext cx="10668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endParaRPr 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Google Shape;162;p4">
            <a:extLst>
              <a:ext uri="{FF2B5EF4-FFF2-40B4-BE49-F238E27FC236}">
                <a16:creationId xmlns:a16="http://schemas.microsoft.com/office/drawing/2014/main" id="{47B231D0-01B6-92B2-7B5F-BD98E041D1D0}"/>
              </a:ext>
            </a:extLst>
          </p:cNvPr>
          <p:cNvSpPr txBox="1"/>
          <p:nvPr/>
        </p:nvSpPr>
        <p:spPr>
          <a:xfrm>
            <a:off x="152400" y="169439"/>
            <a:ext cx="6858000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262626"/>
              </a:buClr>
              <a:buSzPts val="18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Raw Data Structures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How is the current data formatted,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tabular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cross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 we need to consider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slowly changing dimensions </a:t>
            </a:r>
            <a:endParaRPr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– do we need to add in </a:t>
            </a:r>
            <a:r>
              <a:rPr lang="en-GB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stored procedures 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 we only import data from a specific period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Azure Synapse – can we use the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serverless architecture  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 create a Power BI datasets to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is the thinking of using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composite models</a:t>
            </a:r>
            <a:r>
              <a:rPr lang="en-GB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(azure analysis services) IF there is a need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How often is the data getting refreshed, do we have dimensions we need to create.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Don’t overly complicate this section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keep it simple and do some data exploratory on what you have</a:t>
            </a: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2A88D-E62C-2E80-DBC4-87D52322EE3E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5" name="Google Shape;190;p5">
            <a:extLst>
              <a:ext uri="{FF2B5EF4-FFF2-40B4-BE49-F238E27FC236}">
                <a16:creationId xmlns:a16="http://schemas.microsoft.com/office/drawing/2014/main" id="{21CD4378-DFC2-AF63-6374-7A6FF82A7154}"/>
              </a:ext>
            </a:extLst>
          </p:cNvPr>
          <p:cNvSpPr txBox="1"/>
          <p:nvPr/>
        </p:nvSpPr>
        <p:spPr>
          <a:xfrm>
            <a:off x="239485" y="51059"/>
            <a:ext cx="6313715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262626"/>
              </a:buClr>
              <a:buSzPts val="18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Pre Development Setup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Auto date/time: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Disable</a:t>
            </a:r>
            <a:endParaRPr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Auto detect relationships: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Disable</a:t>
            </a:r>
            <a:endParaRPr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cross filtering instead of cross highlighting: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endParaRPr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Separate dataset from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3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6ED427-E293-EBEA-F42B-E61043918BAA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F4A6CD-32EC-A483-5CF5-12949AAD0DDB}"/>
              </a:ext>
            </a:extLst>
          </p:cNvPr>
          <p:cNvSpPr txBox="1"/>
          <p:nvPr/>
        </p:nvSpPr>
        <p:spPr>
          <a:xfrm>
            <a:off x="226423" y="60391"/>
            <a:ext cx="7373983" cy="6661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262626"/>
              </a:buClr>
              <a:buSzPts val="18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Data Source &amp; Power Query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Remove Unnecessary Columns 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(not hide) from your data. If you are not reporting on a specific field, remove the column at source 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Try and not use to “GROUP BY” 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inside Power Query. This can drastically slow down the refresh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Re-Engineer the columns that have long string of ID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have short strings of ID. So only import short strings of ID.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you have multiple queries that are static (don’t need to be refresh) make sure you turn them off inside Power Query.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 as much data transformations at source</a:t>
            </a:r>
            <a:r>
              <a:rPr lang="en-GB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(SQL) before loading into Power Query, this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enables Query Folding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you have big data stored inside Azure Databricks, make sure you have loaded into a Database before loading into Power BI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dedicated [Dates] table and mark as a date table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Have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 parameterized the data sources 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 we don’t get user errors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Source: Use existing report/dataset before developing new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Reference the source query, and duplicate all others queries for indexing 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Performance -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Volume: Reduce as much as possible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r>
              <a:rPr lang="en-GB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Query Folding: Enable as much as possible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Performance - Data Connectivity Mode: Use Import if possible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Naming/Data Types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Granularity: Strive to source data at consistent granularity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76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76200" y="0"/>
            <a:ext cx="6629400" cy="426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Data Modelling 1/2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Star Schema Waterfall </a:t>
            </a: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Layout: Lookup tables above fact tables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Waterfall Layout: Supporting tables at bottom-left (rows)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Manage Relationships dialog, use edit relationships dialog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1-to-many relationships/avoid bi-directional </a:t>
            </a: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Using Cross Filter or TREATAS </a:t>
            </a: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within the DAX if bi-directional relations is needed, or M-2-M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Active and Inactive Relationships/Use Measure Tables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Rename linking columns (Key)</a:t>
            </a:r>
            <a:endParaRPr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Column Visibility: hide key, sort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Normalise your data to reduce data duplication inside your tables.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Only fetch the tables which are required.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4BCE29-F56C-E382-86ED-EF71763977FF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132A4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DA69E9-0ABE-B94A-48A2-CE111791E080}"/>
              </a:ext>
            </a:extLst>
          </p:cNvPr>
          <p:cNvSpPr txBox="1"/>
          <p:nvPr/>
        </p:nvSpPr>
        <p:spPr>
          <a:xfrm>
            <a:off x="10751457" y="434563"/>
            <a:ext cx="75365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Avoid relationships on calculated columns and unique identifier columns.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Keep the model as narrow and as lean as possible because Power BI works on columnar indexes, hence longer- tables are preferred.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Try not to always use “Calculated Columns”, </a:t>
            </a: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“Calculated Measures” instead as the memory is cache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Create a 1-2-Many Relationship. Avoid Many-To-Many. Use Bridge Tables to avoid Many-To-Many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Avoid breaking down “Dates” related information into Month/Quarter/Year </a:t>
            </a: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 the same table. Create a Dates Tables if needed.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Import vs Direct Query, always try and use </a:t>
            </a:r>
            <a:r>
              <a:rPr lang="en-GB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Import Mode as the data is saved in memory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Make sure you have thought about </a:t>
            </a:r>
            <a:r>
              <a:rPr lang="en-GB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using Aggregation Semantics Models, </a:t>
            </a:r>
            <a:r>
              <a:rPr lang="en-GB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any datasets (mainly for big data)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34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8709" y="29839"/>
            <a:ext cx="4876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Data Modelling 2/2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D50B42-B9E4-ECBB-1871-689AC582CE30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4382ED-1259-5B3D-0CA0-0B57AF9D071E}"/>
              </a:ext>
            </a:extLst>
          </p:cNvPr>
          <p:cNvSpPr txBox="1"/>
          <p:nvPr/>
        </p:nvSpPr>
        <p:spPr>
          <a:xfrm>
            <a:off x="8709" y="825588"/>
            <a:ext cx="85256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Push calculated columns and measures to the source where possible. The closer to the source, the higher the likelihood of performance.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Avoid distinct counts on fields with high cardinalit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– that is, millions of distinct values.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Make sure you are using the correct Power BI Storage Mode for your mode: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Storage Mode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Highest speed by leveraging locally cached in-memory data that is compressed using column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7BB6F-5451-507F-B8D3-ECAB931C0B7F}"/>
              </a:ext>
            </a:extLst>
          </p:cNvPr>
          <p:cNvSpPr txBox="1"/>
          <p:nvPr/>
        </p:nvSpPr>
        <p:spPr>
          <a:xfrm>
            <a:off x="10744200" y="246741"/>
            <a:ext cx="7467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Import Engine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ii.	Allows full DAX capability un-like other storage modes.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iii.	Fast connection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iv.	Full DAX expressions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v.	Power BI fully functional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vi.	Full Power Query Transformations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vii.	Data Blending (Can combine data from different sources)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GB" sz="18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Direct Query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	Large Scale data sources supported. No size limitation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ii.	Very limited DAX, difficulty when implementing DevOps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iii.	Very limited Power Query functionalities.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iv.	Slower Connection (Aren’t cached, Network Latency, depends on the location of database many other factors can make it slower)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88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8709" y="29839"/>
            <a:ext cx="4876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DAX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D50B42-B9E4-ECBB-1871-689AC582CE30}"/>
              </a:ext>
            </a:extLst>
          </p:cNvPr>
          <p:cNvGrpSpPr/>
          <p:nvPr/>
        </p:nvGrpSpPr>
        <p:grpSpPr>
          <a:xfrm>
            <a:off x="2041405" y="0"/>
            <a:ext cx="14205189" cy="10211866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r>
                  <a:rPr lang="en-US" sz="1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DAX</a:t>
                </a: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D31BD0-1B8A-94BC-1041-4DFF4A97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4" y="737685"/>
            <a:ext cx="6745097" cy="51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3100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sp>
        <p:nvSpPr>
          <p:cNvPr id="2" name="Google Shape;251;p7">
            <a:extLst>
              <a:ext uri="{FF2B5EF4-FFF2-40B4-BE49-F238E27FC236}">
                <a16:creationId xmlns:a16="http://schemas.microsoft.com/office/drawing/2014/main" id="{05C3CDAA-C44E-A5FF-4AA1-C8688B2C3377}"/>
              </a:ext>
            </a:extLst>
          </p:cNvPr>
          <p:cNvSpPr txBox="1"/>
          <p:nvPr/>
        </p:nvSpPr>
        <p:spPr>
          <a:xfrm>
            <a:off x="8709" y="29839"/>
            <a:ext cx="4876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en-GB" sz="4000" dirty="0">
                <a:solidFill>
                  <a:srgbClr val="000000"/>
                </a:solidFill>
                <a:latin typeface="Open Sauce SemiBold"/>
                <a:sym typeface="Calibri"/>
              </a:rPr>
              <a:t>Visualisation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F45A53-D34E-9B26-2BF9-10EC1A5BA086}"/>
              </a:ext>
            </a:extLst>
          </p:cNvPr>
          <p:cNvGrpSpPr/>
          <p:nvPr/>
        </p:nvGrpSpPr>
        <p:grpSpPr>
          <a:xfrm>
            <a:off x="2041405" y="29839"/>
            <a:ext cx="14205189" cy="10182027"/>
            <a:chOff x="2041405" y="1104900"/>
            <a:chExt cx="14205189" cy="9106966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C400F3-F14B-F689-36E9-FB7CD78A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05" y="9526066"/>
              <a:ext cx="14205189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637204">
                <a:lnSpc>
                  <a:spcPct val="90000"/>
                </a:lnSpc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 Data Structures</a:t>
              </a: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8D5E5B2-7390-DF9E-0F16-C2F9C4E6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406" y="8724900"/>
              <a:ext cx="11277600" cy="685800"/>
            </a:xfrm>
            <a:custGeom>
              <a:avLst/>
              <a:gdLst>
                <a:gd name="T0" fmla="*/ 350 w 3643"/>
                <a:gd name="T1" fmla="*/ 0 h 607"/>
                <a:gd name="T2" fmla="*/ 0 w 3643"/>
                <a:gd name="T3" fmla="*/ 607 h 607"/>
                <a:gd name="T4" fmla="*/ 3643 w 3643"/>
                <a:gd name="T5" fmla="*/ 607 h 607"/>
                <a:gd name="T6" fmla="*/ 3293 w 3643"/>
                <a:gd name="T7" fmla="*/ 0 h 607"/>
                <a:gd name="T8" fmla="*/ 350 w 3643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3" h="607">
                  <a:moveTo>
                    <a:pt x="350" y="0"/>
                  </a:moveTo>
                  <a:lnTo>
                    <a:pt x="0" y="607"/>
                  </a:lnTo>
                  <a:lnTo>
                    <a:pt x="3643" y="607"/>
                  </a:lnTo>
                  <a:lnTo>
                    <a:pt x="3293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B1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 Development Setup</a:t>
              </a:r>
              <a:endParaRPr lang="en-GB" sz="160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1D953E-F184-AA75-FC19-BB2D0B57A9D8}"/>
                </a:ext>
              </a:extLst>
            </p:cNvPr>
            <p:cNvGrpSpPr/>
            <p:nvPr/>
          </p:nvGrpSpPr>
          <p:grpSpPr>
            <a:xfrm>
              <a:off x="4724400" y="1104900"/>
              <a:ext cx="9067800" cy="7543800"/>
              <a:chOff x="4724400" y="1028700"/>
              <a:chExt cx="9067800" cy="7543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7511BA13-B79D-CD8B-CBC7-C3383051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7886700"/>
                <a:ext cx="90678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B73CFCF6-7664-08E9-5305-1446B1D03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206" y="7124700"/>
                <a:ext cx="7102594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07D8850F-B3A1-E3D5-12E4-9BE4154D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200" y="6362700"/>
                <a:ext cx="5562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0380AE4-238C-D57D-36D0-F3C4EC75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5600700"/>
                <a:ext cx="4419600" cy="685800"/>
              </a:xfrm>
              <a:custGeom>
                <a:avLst/>
                <a:gdLst>
                  <a:gd name="T0" fmla="*/ 350 w 3643"/>
                  <a:gd name="T1" fmla="*/ 0 h 607"/>
                  <a:gd name="T2" fmla="*/ 0 w 3643"/>
                  <a:gd name="T3" fmla="*/ 607 h 607"/>
                  <a:gd name="T4" fmla="*/ 3643 w 3643"/>
                  <a:gd name="T5" fmla="*/ 607 h 607"/>
                  <a:gd name="T6" fmla="*/ 3293 w 3643"/>
                  <a:gd name="T7" fmla="*/ 0 h 607"/>
                  <a:gd name="T8" fmla="*/ 350 w 3643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3" h="607">
                    <a:moveTo>
                      <a:pt x="350" y="0"/>
                    </a:moveTo>
                    <a:lnTo>
                      <a:pt x="0" y="607"/>
                    </a:lnTo>
                    <a:lnTo>
                      <a:pt x="3643" y="607"/>
                    </a:lnTo>
                    <a:lnTo>
                      <a:pt x="3293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B192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 defTabSz="637204">
                  <a:lnSpc>
                    <a:spcPct val="90000"/>
                  </a:lnSpc>
                  <a:defRPr/>
                </a:pP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3D7A408-1F2D-0E7C-AFBF-0C66CAC29E7C}"/>
                  </a:ext>
                </a:extLst>
              </p:cNvPr>
              <p:cNvGrpSpPr/>
              <p:nvPr/>
            </p:nvGrpSpPr>
            <p:grpSpPr>
              <a:xfrm>
                <a:off x="7620000" y="1028700"/>
                <a:ext cx="3505200" cy="4495800"/>
                <a:chOff x="7620000" y="668270"/>
                <a:chExt cx="3505200" cy="4495800"/>
              </a:xfrm>
            </p:grpSpPr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4895BCE5-07B6-E488-4080-CC3E06557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00" y="4478270"/>
                  <a:ext cx="35052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97E99057-AF56-F8B5-335D-5BB85E58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0999" y="3716270"/>
                  <a:ext cx="27432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4D1489B6-8B5F-FF65-75E9-27DDE6DA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850" y="2954270"/>
                  <a:ext cx="2127069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26209EC7-B350-F277-27F1-9CAD90197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399" y="2192270"/>
                  <a:ext cx="1676401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10">
                  <a:extLst>
                    <a:ext uri="{FF2B5EF4-FFF2-40B4-BE49-F238E27FC236}">
                      <a16:creationId xmlns:a16="http://schemas.microsoft.com/office/drawing/2014/main" id="{6FAFD5F5-CE39-B40C-0A4A-6E6AF7A55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6800" y="1430270"/>
                  <a:ext cx="13716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id="{70362445-9111-5AFE-FA57-7553DED46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0" y="668270"/>
                  <a:ext cx="1066800" cy="685800"/>
                </a:xfrm>
                <a:custGeom>
                  <a:avLst/>
                  <a:gdLst>
                    <a:gd name="T0" fmla="*/ 350 w 3643"/>
                    <a:gd name="T1" fmla="*/ 0 h 607"/>
                    <a:gd name="T2" fmla="*/ 0 w 3643"/>
                    <a:gd name="T3" fmla="*/ 607 h 607"/>
                    <a:gd name="T4" fmla="*/ 3643 w 3643"/>
                    <a:gd name="T5" fmla="*/ 607 h 607"/>
                    <a:gd name="T6" fmla="*/ 3293 w 3643"/>
                    <a:gd name="T7" fmla="*/ 0 h 607"/>
                    <a:gd name="T8" fmla="*/ 350 w 3643"/>
                    <a:gd name="T9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3" h="607">
                      <a:moveTo>
                        <a:pt x="350" y="0"/>
                      </a:moveTo>
                      <a:lnTo>
                        <a:pt x="0" y="607"/>
                      </a:lnTo>
                      <a:lnTo>
                        <a:pt x="3643" y="607"/>
                      </a:lnTo>
                      <a:lnTo>
                        <a:pt x="3293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2124" tIns="41061" rIns="82124" bIns="41061" anchor="ctr"/>
                <a:lstStyle/>
                <a:p>
                  <a:pPr algn="ctr" defTabSz="637204">
                    <a:lnSpc>
                      <a:spcPct val="90000"/>
                    </a:lnSpc>
                    <a:defRPr/>
                  </a:pPr>
                  <a:endParaRPr lang="en-US" sz="1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EAC94A-1E02-54E4-9C1F-63011E28737F}"/>
                </a:ext>
              </a:extLst>
            </p:cNvPr>
            <p:cNvSpPr txBox="1"/>
            <p:nvPr/>
          </p:nvSpPr>
          <p:spPr>
            <a:xfrm>
              <a:off x="7650480" y="8121134"/>
              <a:ext cx="3169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Sources &amp; Power Query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C1CA1-285D-12B0-D004-0224ACBEF86D}"/>
                </a:ext>
              </a:extLst>
            </p:cNvPr>
            <p:cNvSpPr txBox="1"/>
            <p:nvPr/>
          </p:nvSpPr>
          <p:spPr>
            <a:xfrm>
              <a:off x="8275320" y="7330363"/>
              <a:ext cx="1935480" cy="381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Data Modelling </a:t>
              </a:r>
            </a:p>
          </p:txBody>
        </p:sp>
        <p:sp>
          <p:nvSpPr>
            <p:cNvPr id="5" name="Google Shape;273;p8">
              <a:extLst>
                <a:ext uri="{FF2B5EF4-FFF2-40B4-BE49-F238E27FC236}">
                  <a16:creationId xmlns:a16="http://schemas.microsoft.com/office/drawing/2014/main" id="{5F7AE450-8E5C-1B2E-5970-A2335C7B8109}"/>
                </a:ext>
              </a:extLst>
            </p:cNvPr>
            <p:cNvSpPr txBox="1"/>
            <p:nvPr/>
          </p:nvSpPr>
          <p:spPr>
            <a:xfrm>
              <a:off x="7393698" y="6246217"/>
              <a:ext cx="3357033" cy="10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GB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DAX</a:t>
              </a:r>
              <a:endParaRPr lang="en-GB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A8ACA-2A4E-1A07-5322-A851304A4E40}"/>
                </a:ext>
              </a:extLst>
            </p:cNvPr>
            <p:cNvSpPr txBox="1"/>
            <p:nvPr/>
          </p:nvSpPr>
          <p:spPr>
            <a:xfrm>
              <a:off x="8200456" y="5846802"/>
              <a:ext cx="17435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Visualisation</a:t>
              </a:r>
            </a:p>
          </p:txBody>
        </p:sp>
      </p:grpSp>
      <p:sp>
        <p:nvSpPr>
          <p:cNvPr id="12" name="Google Shape;316;p9">
            <a:extLst>
              <a:ext uri="{FF2B5EF4-FFF2-40B4-BE49-F238E27FC236}">
                <a16:creationId xmlns:a16="http://schemas.microsoft.com/office/drawing/2014/main" id="{96DABF34-09D5-14C9-08A5-5ACC1DD73D5E}"/>
              </a:ext>
            </a:extLst>
          </p:cNvPr>
          <p:cNvSpPr txBox="1"/>
          <p:nvPr/>
        </p:nvSpPr>
        <p:spPr>
          <a:xfrm>
            <a:off x="100817" y="852892"/>
            <a:ext cx="661416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a good idea to keep too many visuals on one report page. Always think how creatively you can visualize &amp; organize your information in less number of visuals and keep your report clean and faster.</a:t>
            </a: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FORMAT / GENERAL to adjust X/Y/Width/Height to multiples of 10 </a:t>
            </a:r>
            <a:r>
              <a:rPr lang="en-GB" sz="1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Have </a:t>
            </a: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 implemented a semantic design JSON formatted templates for all fonts/all visuals/titles</a:t>
            </a:r>
            <a:endParaRPr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Have we used grids, and user friendly colours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Model View to turn off summarization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Keep Selection pane and Bookmarks pane visible at all times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Set format of date columns to dd-mmm-</a:t>
            </a:r>
            <a:r>
              <a:rPr lang="en-GB" sz="1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yyyy</a:t>
            </a: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Set Matrix column width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Think in grids / align visuals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84808-4161-6EF1-2DAD-74E463E37E15}"/>
              </a:ext>
            </a:extLst>
          </p:cNvPr>
          <p:cNvSpPr txBox="1"/>
          <p:nvPr/>
        </p:nvSpPr>
        <p:spPr>
          <a:xfrm>
            <a:off x="11299385" y="517905"/>
            <a:ext cx="67970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transparent colours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table-first development (TFD)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Reset Slicers bookmark and button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Slicer (don’t overkill!) Selection echo area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button On Hover behaviour to add interactivity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textboxes with measures to add dynamic narratives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Set the data category for location fields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Edit Interactions to modify filter effect on visuals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Selection pane to name and order all visuals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Identifiers: add report ID, version, version date, last refresh date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Performance: Minimize number of visuals per page</a:t>
            </a:r>
            <a:endParaRPr lang="en-GB" b="1" dirty="0">
              <a:solidFill>
                <a:srgbClr val="C0000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Performance: Use "dropdown" slicers in lieu of "list" slicers</a:t>
            </a:r>
            <a:endParaRPr lang="en-GB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arenR"/>
            </a:pPr>
            <a:r>
              <a:rPr lang="en-GB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Performance: Collapse filter pane before saving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5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1897</Words>
  <Application>Microsoft Office PowerPoint</Application>
  <PresentationFormat>Custom</PresentationFormat>
  <Paragraphs>274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Open Sauce SemiBold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Traditional Executive Real Estate Weekly Team Updates Presentation</dc:title>
  <dc:creator>Dell</dc:creator>
  <cp:lastModifiedBy>Shrikesh Pattni</cp:lastModifiedBy>
  <cp:revision>7</cp:revision>
  <dcterms:created xsi:type="dcterms:W3CDTF">2006-08-16T00:00:00Z</dcterms:created>
  <dcterms:modified xsi:type="dcterms:W3CDTF">2022-08-20T10:46:43Z</dcterms:modified>
  <dc:identifier>DAE5RLTM6P0</dc:identifier>
</cp:coreProperties>
</file>