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147469714" r:id="rId3"/>
    <p:sldId id="2147469713" r:id="rId4"/>
    <p:sldId id="2147469715" r:id="rId5"/>
    <p:sldId id="2147469711" r:id="rId6"/>
    <p:sldId id="260" r:id="rId7"/>
    <p:sldId id="5728" r:id="rId8"/>
    <p:sldId id="2147469716" r:id="rId9"/>
    <p:sldId id="5730" r:id="rId10"/>
    <p:sldId id="2147469718" r:id="rId11"/>
    <p:sldId id="287" r:id="rId12"/>
    <p:sldId id="2147469719" r:id="rId13"/>
    <p:sldId id="2147469720" r:id="rId14"/>
    <p:sldId id="298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  <a:srgbClr val="081422"/>
    <a:srgbClr val="1E4620"/>
    <a:srgbClr val="FF8503"/>
    <a:srgbClr val="C00000"/>
    <a:srgbClr val="357A38"/>
    <a:srgbClr val="FF9E33"/>
    <a:srgbClr val="0F2310"/>
    <a:srgbClr val="45A149"/>
    <a:srgbClr val="3A8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906" y="7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esh Pattni" userId="bf408247-aaeb-4ed8-8c77-e60b3cacb53d" providerId="ADAL" clId="{20DB897A-8420-413C-B27F-44BC99F91855}"/>
    <pc:docChg chg="undo custSel addSld delSld modSld sldOrd">
      <pc:chgData name="Shrikesh Pattni" userId="bf408247-aaeb-4ed8-8c77-e60b3cacb53d" providerId="ADAL" clId="{20DB897A-8420-413C-B27F-44BC99F91855}" dt="2022-08-23T15:40:14.454" v="1064" actId="20577"/>
      <pc:docMkLst>
        <pc:docMk/>
      </pc:docMkLst>
      <pc:sldChg chg="del">
        <pc:chgData name="Shrikesh Pattni" userId="bf408247-aaeb-4ed8-8c77-e60b3cacb53d" providerId="ADAL" clId="{20DB897A-8420-413C-B27F-44BC99F91855}" dt="2022-08-22T16:57:00.848" v="775" actId="47"/>
        <pc:sldMkLst>
          <pc:docMk/>
          <pc:sldMk cId="0" sldId="258"/>
        </pc:sldMkLst>
      </pc:sldChg>
      <pc:sldChg chg="addSp delSp modSp mod ord setBg">
        <pc:chgData name="Shrikesh Pattni" userId="bf408247-aaeb-4ed8-8c77-e60b3cacb53d" providerId="ADAL" clId="{20DB897A-8420-413C-B27F-44BC99F91855}" dt="2022-08-22T17:05:51.799" v="835"/>
        <pc:sldMkLst>
          <pc:docMk/>
          <pc:sldMk cId="1343692270" sldId="260"/>
        </pc:sldMkLst>
        <pc:spChg chg="add mod">
          <ac:chgData name="Shrikesh Pattni" userId="bf408247-aaeb-4ed8-8c77-e60b3cacb53d" providerId="ADAL" clId="{20DB897A-8420-413C-B27F-44BC99F91855}" dt="2022-08-22T17:05:51.799" v="835"/>
          <ac:spMkLst>
            <pc:docMk/>
            <pc:sldMk cId="1343692270" sldId="260"/>
            <ac:spMk id="2" creationId="{647995C3-BCBE-BD06-9C71-31B6C269DA8F}"/>
          </ac:spMkLst>
        </pc:spChg>
        <pc:spChg chg="mod">
          <ac:chgData name="Shrikesh Pattni" userId="bf408247-aaeb-4ed8-8c77-e60b3cacb53d" providerId="ADAL" clId="{20DB897A-8420-413C-B27F-44BC99F91855}" dt="2022-08-22T16:34:18.344" v="341" actId="20577"/>
          <ac:spMkLst>
            <pc:docMk/>
            <pc:sldMk cId="1343692270" sldId="260"/>
            <ac:spMk id="10" creationId="{B2B08DBC-F5DE-3B42-37E0-052B0C0E6A0F}"/>
          </ac:spMkLst>
        </pc:spChg>
        <pc:spChg chg="del">
          <ac:chgData name="Shrikesh Pattni" userId="bf408247-aaeb-4ed8-8c77-e60b3cacb53d" providerId="ADAL" clId="{20DB897A-8420-413C-B27F-44BC99F91855}" dt="2022-08-22T16:34:18.959" v="342" actId="478"/>
          <ac:spMkLst>
            <pc:docMk/>
            <pc:sldMk cId="1343692270" sldId="260"/>
            <ac:spMk id="257" creationId="{C484641A-3C5E-4410-6BD3-B48E3D042C31}"/>
          </ac:spMkLst>
        </pc:spChg>
      </pc:sldChg>
      <pc:sldChg chg="addSp delSp modSp add mod ord setBg">
        <pc:chgData name="Shrikesh Pattni" userId="bf408247-aaeb-4ed8-8c77-e60b3cacb53d" providerId="ADAL" clId="{20DB897A-8420-413C-B27F-44BC99F91855}" dt="2022-08-23T15:40:14.454" v="1064" actId="20577"/>
        <pc:sldMkLst>
          <pc:docMk/>
          <pc:sldMk cId="2806228064" sldId="274"/>
        </pc:sldMkLst>
        <pc:spChg chg="del mod">
          <ac:chgData name="Shrikesh Pattni" userId="bf408247-aaeb-4ed8-8c77-e60b3cacb53d" providerId="ADAL" clId="{20DB897A-8420-413C-B27F-44BC99F91855}" dt="2022-08-22T16:33:11.765" v="296" actId="478"/>
          <ac:spMkLst>
            <pc:docMk/>
            <pc:sldMk cId="2806228064" sldId="274"/>
            <ac:spMk id="2" creationId="{AF531BB9-DA7E-F7D6-3CDB-C953E63EFCD6}"/>
          </ac:spMkLst>
        </pc:spChg>
        <pc:spChg chg="mod">
          <ac:chgData name="Shrikesh Pattni" userId="bf408247-aaeb-4ed8-8c77-e60b3cacb53d" providerId="ADAL" clId="{20DB897A-8420-413C-B27F-44BC99F91855}" dt="2022-08-22T16:33:29.747" v="317"/>
          <ac:spMkLst>
            <pc:docMk/>
            <pc:sldMk cId="2806228064" sldId="274"/>
            <ac:spMk id="4" creationId="{C4066A1E-8980-082A-3B61-D3CE0B9CE845}"/>
          </ac:spMkLst>
        </pc:spChg>
        <pc:spChg chg="mod topLvl">
          <ac:chgData name="Shrikesh Pattni" userId="bf408247-aaeb-4ed8-8c77-e60b3cacb53d" providerId="ADAL" clId="{20DB897A-8420-413C-B27F-44BC99F91855}" dt="2022-08-22T16:33:51.705" v="322" actId="478"/>
          <ac:spMkLst>
            <pc:docMk/>
            <pc:sldMk cId="2806228064" sldId="274"/>
            <ac:spMk id="7" creationId="{00000000-0000-0000-0000-000000000000}"/>
          </ac:spMkLst>
        </pc:spChg>
        <pc:spChg chg="add mod">
          <ac:chgData name="Shrikesh Pattni" userId="bf408247-aaeb-4ed8-8c77-e60b3cacb53d" providerId="ADAL" clId="{20DB897A-8420-413C-B27F-44BC99F91855}" dt="2022-08-23T15:40:14.454" v="1064" actId="20577"/>
          <ac:spMkLst>
            <pc:docMk/>
            <pc:sldMk cId="2806228064" sldId="274"/>
            <ac:spMk id="9" creationId="{4FE3DE01-55CE-3A4F-9212-4FC63E0A582B}"/>
          </ac:spMkLst>
        </pc:spChg>
        <pc:spChg chg="add del mod">
          <ac:chgData name="Shrikesh Pattni" userId="bf408247-aaeb-4ed8-8c77-e60b3cacb53d" providerId="ADAL" clId="{20DB897A-8420-413C-B27F-44BC99F91855}" dt="2022-08-22T17:28:24.440" v="1054" actId="478"/>
          <ac:spMkLst>
            <pc:docMk/>
            <pc:sldMk cId="2806228064" sldId="274"/>
            <ac:spMk id="11" creationId="{80E59791-5874-32D1-3B21-C6CACB52CDC2}"/>
          </ac:spMkLst>
        </pc:spChg>
        <pc:spChg chg="mod">
          <ac:chgData name="Shrikesh Pattni" userId="bf408247-aaeb-4ed8-8c77-e60b3cacb53d" providerId="ADAL" clId="{20DB897A-8420-413C-B27F-44BC99F91855}" dt="2022-08-22T17:10:09.969" v="941" actId="20577"/>
          <ac:spMkLst>
            <pc:docMk/>
            <pc:sldMk cId="2806228064" sldId="274"/>
            <ac:spMk id="21" creationId="{9A4F858A-8C71-C49B-E8B3-DA77AA780CD8}"/>
          </ac:spMkLst>
        </pc:spChg>
        <pc:spChg chg="mod">
          <ac:chgData name="Shrikesh Pattni" userId="bf408247-aaeb-4ed8-8c77-e60b3cacb53d" providerId="ADAL" clId="{20DB897A-8420-413C-B27F-44BC99F91855}" dt="2022-08-22T17:27:19.452" v="1032"/>
          <ac:spMkLst>
            <pc:docMk/>
            <pc:sldMk cId="2806228064" sldId="274"/>
            <ac:spMk id="24" creationId="{C1776826-B17C-8E14-1D49-F627795CBEAF}"/>
          </ac:spMkLst>
        </pc:spChg>
        <pc:grpChg chg="add del mod">
          <ac:chgData name="Shrikesh Pattni" userId="bf408247-aaeb-4ed8-8c77-e60b3cacb53d" providerId="ADAL" clId="{20DB897A-8420-413C-B27F-44BC99F91855}" dt="2022-08-22T16:33:31.068" v="319" actId="478"/>
          <ac:grpSpMkLst>
            <pc:docMk/>
            <pc:sldMk cId="2806228064" sldId="274"/>
            <ac:grpSpMk id="3" creationId="{4436D32E-D9A8-6759-7CBE-D7CF8CD030EF}"/>
          </ac:grpSpMkLst>
        </pc:grpChg>
        <pc:grpChg chg="del">
          <ac:chgData name="Shrikesh Pattni" userId="bf408247-aaeb-4ed8-8c77-e60b3cacb53d" providerId="ADAL" clId="{20DB897A-8420-413C-B27F-44BC99F91855}" dt="2022-08-22T16:33:51.705" v="322" actId="478"/>
          <ac:grpSpMkLst>
            <pc:docMk/>
            <pc:sldMk cId="2806228064" sldId="274"/>
            <ac:grpSpMk id="6" creationId="{00000000-0000-0000-0000-000000000000}"/>
          </ac:grpSpMkLst>
        </pc:grpChg>
        <pc:picChg chg="mod">
          <ac:chgData name="Shrikesh Pattni" userId="bf408247-aaeb-4ed8-8c77-e60b3cacb53d" providerId="ADAL" clId="{20DB897A-8420-413C-B27F-44BC99F91855}" dt="2022-08-22T16:33:29.747" v="317"/>
          <ac:picMkLst>
            <pc:docMk/>
            <pc:sldMk cId="2806228064" sldId="274"/>
            <ac:picMk id="5" creationId="{9E6C82D4-82BE-0E7D-6468-AECE81A9F70F}"/>
          </ac:picMkLst>
        </pc:picChg>
        <pc:picChg chg="del topLvl">
          <ac:chgData name="Shrikesh Pattni" userId="bf408247-aaeb-4ed8-8c77-e60b3cacb53d" providerId="ADAL" clId="{20DB897A-8420-413C-B27F-44BC99F91855}" dt="2022-08-22T16:33:51.705" v="322" actId="478"/>
          <ac:picMkLst>
            <pc:docMk/>
            <pc:sldMk cId="2806228064" sldId="274"/>
            <ac:picMk id="8" creationId="{00000000-0000-0000-0000-000000000000}"/>
          </ac:picMkLst>
        </pc:picChg>
      </pc:sldChg>
      <pc:sldChg chg="modSp add mod">
        <pc:chgData name="Shrikesh Pattni" userId="bf408247-aaeb-4ed8-8c77-e60b3cacb53d" providerId="ADAL" clId="{20DB897A-8420-413C-B27F-44BC99F91855}" dt="2022-08-22T17:25:21.632" v="1030" actId="1076"/>
        <pc:sldMkLst>
          <pc:docMk/>
          <pc:sldMk cId="3564309928" sldId="287"/>
        </pc:sldMkLst>
        <pc:spChg chg="mod">
          <ac:chgData name="Shrikesh Pattni" userId="bf408247-aaeb-4ed8-8c77-e60b3cacb53d" providerId="ADAL" clId="{20DB897A-8420-413C-B27F-44BC99F91855}" dt="2022-08-22T17:25:21.632" v="1030" actId="1076"/>
          <ac:spMkLst>
            <pc:docMk/>
            <pc:sldMk cId="3564309928" sldId="287"/>
            <ac:spMk id="82" creationId="{6948817B-9694-6CF6-66B5-3E43545836C8}"/>
          </ac:spMkLst>
        </pc:spChg>
        <pc:spChg chg="mod">
          <ac:chgData name="Shrikesh Pattni" userId="bf408247-aaeb-4ed8-8c77-e60b3cacb53d" providerId="ADAL" clId="{20DB897A-8420-413C-B27F-44BC99F91855}" dt="2022-08-22T17:25:18.898" v="1029" actId="1076"/>
          <ac:spMkLst>
            <pc:docMk/>
            <pc:sldMk cId="3564309928" sldId="287"/>
            <ac:spMk id="83" creationId="{D10E27B4-CEC7-D6C5-5DB7-63D8619AE7AB}"/>
          </ac:spMkLst>
        </pc:spChg>
        <pc:spChg chg="mod">
          <ac:chgData name="Shrikesh Pattni" userId="bf408247-aaeb-4ed8-8c77-e60b3cacb53d" providerId="ADAL" clId="{20DB897A-8420-413C-B27F-44BC99F91855}" dt="2022-08-22T17:25:15.508" v="1028" actId="1076"/>
          <ac:spMkLst>
            <pc:docMk/>
            <pc:sldMk cId="3564309928" sldId="287"/>
            <ac:spMk id="84" creationId="{F6CEA76C-D2CF-7BC4-DFE0-F4469D7B66C4}"/>
          </ac:spMkLst>
        </pc:spChg>
        <pc:spChg chg="mod">
          <ac:chgData name="Shrikesh Pattni" userId="bf408247-aaeb-4ed8-8c77-e60b3cacb53d" providerId="ADAL" clId="{20DB897A-8420-413C-B27F-44BC99F91855}" dt="2022-08-22T17:25:12.743" v="1027" actId="1076"/>
          <ac:spMkLst>
            <pc:docMk/>
            <pc:sldMk cId="3564309928" sldId="287"/>
            <ac:spMk id="85" creationId="{131C6A9F-F9C7-FF6B-3E04-457C6C9CFF17}"/>
          </ac:spMkLst>
        </pc:spChg>
      </pc:sldChg>
      <pc:sldChg chg="modSp add mod">
        <pc:chgData name="Shrikesh Pattni" userId="bf408247-aaeb-4ed8-8c77-e60b3cacb53d" providerId="ADAL" clId="{20DB897A-8420-413C-B27F-44BC99F91855}" dt="2022-08-22T17:23:45.332" v="1026" actId="207"/>
        <pc:sldMkLst>
          <pc:docMk/>
          <pc:sldMk cId="1000727669" sldId="292"/>
        </pc:sldMkLst>
        <pc:spChg chg="mod">
          <ac:chgData name="Shrikesh Pattni" userId="bf408247-aaeb-4ed8-8c77-e60b3cacb53d" providerId="ADAL" clId="{20DB897A-8420-413C-B27F-44BC99F91855}" dt="2022-08-22T17:23:45.332" v="1026" actId="207"/>
          <ac:spMkLst>
            <pc:docMk/>
            <pc:sldMk cId="1000727669" sldId="292"/>
            <ac:spMk id="2" creationId="{3D310518-333B-42D2-88B2-A95C6351FD46}"/>
          </ac:spMkLst>
        </pc:spChg>
        <pc:picChg chg="mod">
          <ac:chgData name="Shrikesh Pattni" userId="bf408247-aaeb-4ed8-8c77-e60b3cacb53d" providerId="ADAL" clId="{20DB897A-8420-413C-B27F-44BC99F91855}" dt="2022-08-22T17:21:22.683" v="972" actId="1076"/>
          <ac:picMkLst>
            <pc:docMk/>
            <pc:sldMk cId="1000727669" sldId="292"/>
            <ac:picMk id="14" creationId="{A5CF6300-6274-0474-7EA7-B899B3AAD9FE}"/>
          </ac:picMkLst>
        </pc:picChg>
      </pc:sldChg>
      <pc:sldChg chg="add">
        <pc:chgData name="Shrikesh Pattni" userId="bf408247-aaeb-4ed8-8c77-e60b3cacb53d" providerId="ADAL" clId="{20DB897A-8420-413C-B27F-44BC99F91855}" dt="2022-08-22T17:20:44.004" v="970"/>
        <pc:sldMkLst>
          <pc:docMk/>
          <pc:sldMk cId="319101418" sldId="298"/>
        </pc:sldMkLst>
      </pc:sldChg>
      <pc:sldChg chg="addSp delSp modSp mod">
        <pc:chgData name="Shrikesh Pattni" userId="bf408247-aaeb-4ed8-8c77-e60b3cacb53d" providerId="ADAL" clId="{20DB897A-8420-413C-B27F-44BC99F91855}" dt="2022-08-22T17:05:55.833" v="837"/>
        <pc:sldMkLst>
          <pc:docMk/>
          <pc:sldMk cId="3223273171" sldId="5728"/>
        </pc:sldMkLst>
        <pc:spChg chg="add mod">
          <ac:chgData name="Shrikesh Pattni" userId="bf408247-aaeb-4ed8-8c77-e60b3cacb53d" providerId="ADAL" clId="{20DB897A-8420-413C-B27F-44BC99F91855}" dt="2022-08-22T17:05:55.833" v="837"/>
          <ac:spMkLst>
            <pc:docMk/>
            <pc:sldMk cId="3223273171" sldId="5728"/>
            <ac:spMk id="2" creationId="{C4C3A1BB-B6F7-D561-DB01-0B07EA554DC2}"/>
          </ac:spMkLst>
        </pc:spChg>
        <pc:spChg chg="del">
          <ac:chgData name="Shrikesh Pattni" userId="bf408247-aaeb-4ed8-8c77-e60b3cacb53d" providerId="ADAL" clId="{20DB897A-8420-413C-B27F-44BC99F91855}" dt="2022-08-22T16:56:52.521" v="772" actId="478"/>
          <ac:spMkLst>
            <pc:docMk/>
            <pc:sldMk cId="3223273171" sldId="5728"/>
            <ac:spMk id="36" creationId="{A703C509-B75E-4852-E75B-328CD58F1308}"/>
          </ac:spMkLst>
        </pc:spChg>
        <pc:spChg chg="del">
          <ac:chgData name="Shrikesh Pattni" userId="bf408247-aaeb-4ed8-8c77-e60b3cacb53d" providerId="ADAL" clId="{20DB897A-8420-413C-B27F-44BC99F91855}" dt="2022-08-22T16:56:51.821" v="771" actId="478"/>
          <ac:spMkLst>
            <pc:docMk/>
            <pc:sldMk cId="3223273171" sldId="5728"/>
            <ac:spMk id="37" creationId="{DEBAF545-E6C2-5DA2-EE2E-BE609A8F63AD}"/>
          </ac:spMkLst>
        </pc:spChg>
        <pc:spChg chg="del">
          <ac:chgData name="Shrikesh Pattni" userId="bf408247-aaeb-4ed8-8c77-e60b3cacb53d" providerId="ADAL" clId="{20DB897A-8420-413C-B27F-44BC99F91855}" dt="2022-08-22T16:56:50.845" v="770" actId="478"/>
          <ac:spMkLst>
            <pc:docMk/>
            <pc:sldMk cId="3223273171" sldId="5728"/>
            <ac:spMk id="38" creationId="{9308DC4C-0A3D-9EB7-60B2-9620E6CB7BDA}"/>
          </ac:spMkLst>
        </pc:spChg>
        <pc:spChg chg="del">
          <ac:chgData name="Shrikesh Pattni" userId="bf408247-aaeb-4ed8-8c77-e60b3cacb53d" providerId="ADAL" clId="{20DB897A-8420-413C-B27F-44BC99F91855}" dt="2022-08-22T17:05:55.094" v="836" actId="478"/>
          <ac:spMkLst>
            <pc:docMk/>
            <pc:sldMk cId="3223273171" sldId="5728"/>
            <ac:spMk id="77" creationId="{11F0C7DB-0D5E-46CF-928D-CF4D2DBD634C}"/>
          </ac:spMkLst>
        </pc:spChg>
      </pc:sldChg>
      <pc:sldChg chg="addSp delSp modSp mod">
        <pc:chgData name="Shrikesh Pattni" userId="bf408247-aaeb-4ed8-8c77-e60b3cacb53d" providerId="ADAL" clId="{20DB897A-8420-413C-B27F-44BC99F91855}" dt="2022-08-22T17:07:12.040" v="877" actId="1076"/>
        <pc:sldMkLst>
          <pc:docMk/>
          <pc:sldMk cId="3039510107" sldId="5730"/>
        </pc:sldMkLst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2" creationId="{7F16C4D4-5DBD-E1FB-F7EC-A73D16895D69}"/>
          </ac:spMkLst>
        </pc:spChg>
        <pc:spChg chg="add mod">
          <ac:chgData name="Shrikesh Pattni" userId="bf408247-aaeb-4ed8-8c77-e60b3cacb53d" providerId="ADAL" clId="{20DB897A-8420-413C-B27F-44BC99F91855}" dt="2022-08-22T17:06:07.322" v="841" actId="1076"/>
          <ac:spMkLst>
            <pc:docMk/>
            <pc:sldMk cId="3039510107" sldId="5730"/>
            <ac:spMk id="3" creationId="{5DD317F6-9F65-DDEC-12CB-93C18427C6E6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22" creationId="{6724F894-2691-A9F8-B851-CBED842C2DA0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23" creationId="{BDD2A943-0599-31ED-2810-48CC1023E4C0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24" creationId="{2BA4DC2F-4E35-AE55-146A-1565F0108D93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25" creationId="{363E6993-7880-3ECE-4368-3D8A87BE4A05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29" creationId="{06765BBA-4F1F-D21B-D400-E16DC6C2EAFC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30" creationId="{C73A8BC9-5B56-07DA-D773-BE4D3CF70C0D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33" creationId="{28CE54D6-5C63-7A87-4861-09F47382DB5E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34" creationId="{9E4999F3-6BB4-4EAD-3F0D-8F808D2B2745}"/>
          </ac:spMkLst>
        </pc:spChg>
        <pc:spChg chg="del">
          <ac:chgData name="Shrikesh Pattni" userId="bf408247-aaeb-4ed8-8c77-e60b3cacb53d" providerId="ADAL" clId="{20DB897A-8420-413C-B27F-44BC99F91855}" dt="2022-08-22T17:06:49.316" v="874" actId="478"/>
          <ac:spMkLst>
            <pc:docMk/>
            <pc:sldMk cId="3039510107" sldId="5730"/>
            <ac:spMk id="36" creationId="{A703C509-B75E-4852-E75B-328CD58F1308}"/>
          </ac:spMkLst>
        </pc:spChg>
        <pc:spChg chg="del">
          <ac:chgData name="Shrikesh Pattni" userId="bf408247-aaeb-4ed8-8c77-e60b3cacb53d" providerId="ADAL" clId="{20DB897A-8420-413C-B27F-44BC99F91855}" dt="2022-08-22T17:06:48.503" v="873" actId="478"/>
          <ac:spMkLst>
            <pc:docMk/>
            <pc:sldMk cId="3039510107" sldId="5730"/>
            <ac:spMk id="37" creationId="{DEBAF545-E6C2-5DA2-EE2E-BE609A8F63AD}"/>
          </ac:spMkLst>
        </pc:spChg>
        <pc:spChg chg="del">
          <ac:chgData name="Shrikesh Pattni" userId="bf408247-aaeb-4ed8-8c77-e60b3cacb53d" providerId="ADAL" clId="{20DB897A-8420-413C-B27F-44BC99F91855}" dt="2022-08-22T17:06:47.992" v="872" actId="478"/>
          <ac:spMkLst>
            <pc:docMk/>
            <pc:sldMk cId="3039510107" sldId="5730"/>
            <ac:spMk id="38" creationId="{9308DC4C-0A3D-9EB7-60B2-9620E6CB7BDA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41" creationId="{A0955F0E-3774-0A29-1ED2-AE31C382CD75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42" creationId="{8F39BE4C-4B31-47DE-27FB-36844DFF2298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43" creationId="{40A20037-E88C-E380-9CF2-05829606F3E3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44" creationId="{C24684BC-DAA1-0A8B-4A47-1277454B9316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45" creationId="{69901C88-9419-DF9F-4260-52586EC213CF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46" creationId="{41D147A3-12F2-B6AF-7A6B-B02C4868ACF4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47" creationId="{3CEB8478-8C64-D6A9-F19B-F3B3DB91937E}"/>
          </ac:spMkLst>
        </pc:spChg>
        <pc:spChg chg="mod">
          <ac:chgData name="Shrikesh Pattni" userId="bf408247-aaeb-4ed8-8c77-e60b3cacb53d" providerId="ADAL" clId="{20DB897A-8420-413C-B27F-44BC99F91855}" dt="2022-08-22T17:07:12.040" v="877" actId="1076"/>
          <ac:spMkLst>
            <pc:docMk/>
            <pc:sldMk cId="3039510107" sldId="5730"/>
            <ac:spMk id="48" creationId="{71ECC148-5048-D4D3-692C-8C39F49EAC14}"/>
          </ac:spMkLst>
        </pc:spChg>
      </pc:sldChg>
      <pc:sldChg chg="addSp modSp add del mod">
        <pc:chgData name="Shrikesh Pattni" userId="bf408247-aaeb-4ed8-8c77-e60b3cacb53d" providerId="ADAL" clId="{20DB897A-8420-413C-B27F-44BC99F91855}" dt="2022-08-22T17:28:09.616" v="1052" actId="47"/>
        <pc:sldMkLst>
          <pc:docMk/>
          <pc:sldMk cId="2442822043" sldId="5732"/>
        </pc:sldMkLst>
        <pc:spChg chg="add mod">
          <ac:chgData name="Shrikesh Pattni" userId="bf408247-aaeb-4ed8-8c77-e60b3cacb53d" providerId="ADAL" clId="{20DB897A-8420-413C-B27F-44BC99F91855}" dt="2022-08-22T17:06:14.095" v="843" actId="1076"/>
          <ac:spMkLst>
            <pc:docMk/>
            <pc:sldMk cId="2442822043" sldId="5732"/>
            <ac:spMk id="2" creationId="{7EA5E11B-F56C-1F12-9267-23BD437B52ED}"/>
          </ac:spMkLst>
        </pc:spChg>
      </pc:sldChg>
      <pc:sldChg chg="addSp delSp modSp mod ord">
        <pc:chgData name="Shrikesh Pattni" userId="bf408247-aaeb-4ed8-8c77-e60b3cacb53d" providerId="ADAL" clId="{20DB897A-8420-413C-B27F-44BC99F91855}" dt="2022-08-22T17:18:47.886" v="956" actId="1076"/>
        <pc:sldMkLst>
          <pc:docMk/>
          <pc:sldMk cId="92710522" sldId="2147469711"/>
        </pc:sldMkLst>
        <pc:spChg chg="add del mod">
          <ac:chgData name="Shrikesh Pattni" userId="bf408247-aaeb-4ed8-8c77-e60b3cacb53d" providerId="ADAL" clId="{20DB897A-8420-413C-B27F-44BC99F91855}" dt="2022-08-22T17:05:47.768" v="833" actId="478"/>
          <ac:spMkLst>
            <pc:docMk/>
            <pc:sldMk cId="92710522" sldId="2147469711"/>
            <ac:spMk id="2" creationId="{2F4AFB8C-6C40-4B5E-07F3-46EC1C36E8FE}"/>
          </ac:spMkLst>
        </pc:spChg>
        <pc:spChg chg="del">
          <ac:chgData name="Shrikesh Pattni" userId="bf408247-aaeb-4ed8-8c77-e60b3cacb53d" providerId="ADAL" clId="{20DB897A-8420-413C-B27F-44BC99F91855}" dt="2022-08-22T16:52:57.867" v="711" actId="478"/>
          <ac:spMkLst>
            <pc:docMk/>
            <pc:sldMk cId="92710522" sldId="2147469711"/>
            <ac:spMk id="10" creationId="{B2B08DBC-F5DE-3B42-37E0-052B0C0E6A0F}"/>
          </ac:spMkLst>
        </pc:spChg>
        <pc:spChg chg="add del mod">
          <ac:chgData name="Shrikesh Pattni" userId="bf408247-aaeb-4ed8-8c77-e60b3cacb53d" providerId="ADAL" clId="{20DB897A-8420-413C-B27F-44BC99F91855}" dt="2022-08-22T16:56:19.927" v="767" actId="478"/>
          <ac:spMkLst>
            <pc:docMk/>
            <pc:sldMk cId="92710522" sldId="2147469711"/>
            <ac:spMk id="26" creationId="{F4BB0DFD-6B09-A310-16DE-B16D6600B9E7}"/>
          </ac:spMkLst>
        </pc:spChg>
        <pc:spChg chg="add del mod">
          <ac:chgData name="Shrikesh Pattni" userId="bf408247-aaeb-4ed8-8c77-e60b3cacb53d" providerId="ADAL" clId="{20DB897A-8420-413C-B27F-44BC99F91855}" dt="2022-08-22T16:56:19.927" v="767" actId="478"/>
          <ac:spMkLst>
            <pc:docMk/>
            <pc:sldMk cId="92710522" sldId="2147469711"/>
            <ac:spMk id="27" creationId="{AEFCC440-F80A-D39A-801B-5F7F281C3A86}"/>
          </ac:spMkLst>
        </pc:spChg>
        <pc:spChg chg="add del mod">
          <ac:chgData name="Shrikesh Pattni" userId="bf408247-aaeb-4ed8-8c77-e60b3cacb53d" providerId="ADAL" clId="{20DB897A-8420-413C-B27F-44BC99F91855}" dt="2022-08-22T16:56:19.927" v="767" actId="478"/>
          <ac:spMkLst>
            <pc:docMk/>
            <pc:sldMk cId="92710522" sldId="2147469711"/>
            <ac:spMk id="28" creationId="{6EBBD9C6-AD93-3200-465D-0EC31D134429}"/>
          </ac:spMkLst>
        </pc:spChg>
        <pc:spChg chg="add del mod">
          <ac:chgData name="Shrikesh Pattni" userId="bf408247-aaeb-4ed8-8c77-e60b3cacb53d" providerId="ADAL" clId="{20DB897A-8420-413C-B27F-44BC99F91855}" dt="2022-08-22T17:05:46.534" v="832" actId="478"/>
          <ac:spMkLst>
            <pc:docMk/>
            <pc:sldMk cId="92710522" sldId="2147469711"/>
            <ac:spMk id="29" creationId="{538CBC2D-239D-9BD7-5D2B-FB5E70BA8A8F}"/>
          </ac:spMkLst>
        </pc:spChg>
        <pc:spChg chg="add mod">
          <ac:chgData name="Shrikesh Pattni" userId="bf408247-aaeb-4ed8-8c77-e60b3cacb53d" providerId="ADAL" clId="{20DB897A-8420-413C-B27F-44BC99F91855}" dt="2022-08-22T17:05:48.585" v="834"/>
          <ac:spMkLst>
            <pc:docMk/>
            <pc:sldMk cId="92710522" sldId="2147469711"/>
            <ac:spMk id="30" creationId="{DA641701-6099-2C85-DC91-E5D8B916F4E5}"/>
          </ac:spMkLst>
        </pc:spChg>
        <pc:spChg chg="mod">
          <ac:chgData name="Shrikesh Pattni" userId="bf408247-aaeb-4ed8-8c77-e60b3cacb53d" providerId="ADAL" clId="{20DB897A-8420-413C-B27F-44BC99F91855}" dt="2022-08-22T17:18:20.271" v="953"/>
          <ac:spMkLst>
            <pc:docMk/>
            <pc:sldMk cId="92710522" sldId="2147469711"/>
            <ac:spMk id="32" creationId="{08D255CE-C4DD-0B3B-16B4-8DB6FCFBD257}"/>
          </ac:spMkLst>
        </pc:spChg>
        <pc:spChg chg="mod">
          <ac:chgData name="Shrikesh Pattni" userId="bf408247-aaeb-4ed8-8c77-e60b3cacb53d" providerId="ADAL" clId="{20DB897A-8420-413C-B27F-44BC99F91855}" dt="2022-08-22T17:18:20.271" v="953"/>
          <ac:spMkLst>
            <pc:docMk/>
            <pc:sldMk cId="92710522" sldId="2147469711"/>
            <ac:spMk id="33" creationId="{8F845F6E-15F7-326A-38FC-DBDFA5D04DCE}"/>
          </ac:spMkLst>
        </pc:spChg>
        <pc:spChg chg="mod">
          <ac:chgData name="Shrikesh Pattni" userId="bf408247-aaeb-4ed8-8c77-e60b3cacb53d" providerId="ADAL" clId="{20DB897A-8420-413C-B27F-44BC99F91855}" dt="2022-08-22T17:18:20.271" v="953"/>
          <ac:spMkLst>
            <pc:docMk/>
            <pc:sldMk cId="92710522" sldId="2147469711"/>
            <ac:spMk id="34" creationId="{D936BABD-8C7A-B5B2-ED58-24B975E1BE81}"/>
          </ac:spMkLst>
        </pc:spChg>
        <pc:spChg chg="mod">
          <ac:chgData name="Shrikesh Pattni" userId="bf408247-aaeb-4ed8-8c77-e60b3cacb53d" providerId="ADAL" clId="{20DB897A-8420-413C-B27F-44BC99F91855}" dt="2022-08-22T17:18:20.271" v="953"/>
          <ac:spMkLst>
            <pc:docMk/>
            <pc:sldMk cId="92710522" sldId="2147469711"/>
            <ac:spMk id="35" creationId="{87CD014D-1D09-9595-FBE7-C58E0390AE62}"/>
          </ac:spMkLst>
        </pc:spChg>
        <pc:spChg chg="add del mod">
          <ac:chgData name="Shrikesh Pattni" userId="bf408247-aaeb-4ed8-8c77-e60b3cacb53d" providerId="ADAL" clId="{20DB897A-8420-413C-B27F-44BC99F91855}" dt="2022-08-22T17:18:42.491" v="955" actId="478"/>
          <ac:spMkLst>
            <pc:docMk/>
            <pc:sldMk cId="92710522" sldId="2147469711"/>
            <ac:spMk id="36" creationId="{B96A13BD-7819-95A6-D7B7-6131307D8F60}"/>
          </ac:spMkLst>
        </pc:spChg>
        <pc:spChg chg="add del mod">
          <ac:chgData name="Shrikesh Pattni" userId="bf408247-aaeb-4ed8-8c77-e60b3cacb53d" providerId="ADAL" clId="{20DB897A-8420-413C-B27F-44BC99F91855}" dt="2022-08-22T17:18:42.491" v="955" actId="478"/>
          <ac:spMkLst>
            <pc:docMk/>
            <pc:sldMk cId="92710522" sldId="2147469711"/>
            <ac:spMk id="37" creationId="{12204921-07AB-0787-4604-6E7D5F3E4009}"/>
          </ac:spMkLst>
        </pc:spChg>
        <pc:spChg chg="add del mod">
          <ac:chgData name="Shrikesh Pattni" userId="bf408247-aaeb-4ed8-8c77-e60b3cacb53d" providerId="ADAL" clId="{20DB897A-8420-413C-B27F-44BC99F91855}" dt="2022-08-22T16:49:16.530" v="651" actId="478"/>
          <ac:spMkLst>
            <pc:docMk/>
            <pc:sldMk cId="92710522" sldId="2147469711"/>
            <ac:spMk id="94" creationId="{2EA568F5-279C-1FCC-84D1-9E4CDCF04645}"/>
          </ac:spMkLst>
        </pc:spChg>
        <pc:spChg chg="del mod">
          <ac:chgData name="Shrikesh Pattni" userId="bf408247-aaeb-4ed8-8c77-e60b3cacb53d" providerId="ADAL" clId="{20DB897A-8420-413C-B27F-44BC99F91855}" dt="2022-08-22T16:47:21.077" v="609" actId="478"/>
          <ac:spMkLst>
            <pc:docMk/>
            <pc:sldMk cId="92710522" sldId="2147469711"/>
            <ac:spMk id="142" creationId="{1E4DCD56-75AE-47DD-7B20-A8030F02A6C3}"/>
          </ac:spMkLst>
        </pc:spChg>
        <pc:spChg chg="del mod">
          <ac:chgData name="Shrikesh Pattni" userId="bf408247-aaeb-4ed8-8c77-e60b3cacb53d" providerId="ADAL" clId="{20DB897A-8420-413C-B27F-44BC99F91855}" dt="2022-08-22T16:47:15.190" v="603" actId="478"/>
          <ac:spMkLst>
            <pc:docMk/>
            <pc:sldMk cId="92710522" sldId="2147469711"/>
            <ac:spMk id="150" creationId="{15242898-4C34-21CD-3396-A3D1EAA28F96}"/>
          </ac:spMkLst>
        </pc:spChg>
        <pc:spChg chg="mod">
          <ac:chgData name="Shrikesh Pattni" userId="bf408247-aaeb-4ed8-8c77-e60b3cacb53d" providerId="ADAL" clId="{20DB897A-8420-413C-B27F-44BC99F91855}" dt="2022-08-22T17:18:47.886" v="956" actId="1076"/>
          <ac:spMkLst>
            <pc:docMk/>
            <pc:sldMk cId="92710522" sldId="2147469711"/>
            <ac:spMk id="151" creationId="{9E757171-5E75-108A-3CAF-5FA493C03B42}"/>
          </ac:spMkLst>
        </pc:spChg>
        <pc:spChg chg="del mod">
          <ac:chgData name="Shrikesh Pattni" userId="bf408247-aaeb-4ed8-8c77-e60b3cacb53d" providerId="ADAL" clId="{20DB897A-8420-413C-B27F-44BC99F91855}" dt="2022-08-22T16:42:36.698" v="453" actId="478"/>
          <ac:spMkLst>
            <pc:docMk/>
            <pc:sldMk cId="92710522" sldId="2147469711"/>
            <ac:spMk id="152" creationId="{DA9F9334-2821-2EB7-1E0E-FBEDC5EA3928}"/>
          </ac:spMkLst>
        </pc:spChg>
        <pc:spChg chg="del mod">
          <ac:chgData name="Shrikesh Pattni" userId="bf408247-aaeb-4ed8-8c77-e60b3cacb53d" providerId="ADAL" clId="{20DB897A-8420-413C-B27F-44BC99F91855}" dt="2022-08-22T16:47:16.250" v="604" actId="478"/>
          <ac:spMkLst>
            <pc:docMk/>
            <pc:sldMk cId="92710522" sldId="2147469711"/>
            <ac:spMk id="156" creationId="{4CFDDB4C-82B4-693C-3D9A-C5F221CAA82E}"/>
          </ac:spMkLst>
        </pc:spChg>
        <pc:spChg chg="del mod">
          <ac:chgData name="Shrikesh Pattni" userId="bf408247-aaeb-4ed8-8c77-e60b3cacb53d" providerId="ADAL" clId="{20DB897A-8420-413C-B27F-44BC99F91855}" dt="2022-08-22T16:47:19.237" v="607" actId="478"/>
          <ac:spMkLst>
            <pc:docMk/>
            <pc:sldMk cId="92710522" sldId="2147469711"/>
            <ac:spMk id="157" creationId="{3701D412-37F3-90E6-6604-1F6CD49D398C}"/>
          </ac:spMkLst>
        </pc:spChg>
        <pc:spChg chg="del mod">
          <ac:chgData name="Shrikesh Pattni" userId="bf408247-aaeb-4ed8-8c77-e60b3cacb53d" providerId="ADAL" clId="{20DB897A-8420-413C-B27F-44BC99F91855}" dt="2022-08-22T16:47:20.140" v="608" actId="478"/>
          <ac:spMkLst>
            <pc:docMk/>
            <pc:sldMk cId="92710522" sldId="2147469711"/>
            <ac:spMk id="158" creationId="{21B3CE21-BF81-D24D-ED05-302DE6904DAA}"/>
          </ac:spMkLst>
        </pc:spChg>
        <pc:spChg chg="mod">
          <ac:chgData name="Shrikesh Pattni" userId="bf408247-aaeb-4ed8-8c77-e60b3cacb53d" providerId="ADAL" clId="{20DB897A-8420-413C-B27F-44BC99F91855}" dt="2022-08-22T17:18:47.886" v="956" actId="1076"/>
          <ac:spMkLst>
            <pc:docMk/>
            <pc:sldMk cId="92710522" sldId="2147469711"/>
            <ac:spMk id="159" creationId="{2F0D78EE-06B1-19C6-B410-B1E23A7CF035}"/>
          </ac:spMkLst>
        </pc:spChg>
        <pc:spChg chg="del mod">
          <ac:chgData name="Shrikesh Pattni" userId="bf408247-aaeb-4ed8-8c77-e60b3cacb53d" providerId="ADAL" clId="{20DB897A-8420-413C-B27F-44BC99F91855}" dt="2022-08-22T16:43:04.262" v="466" actId="478"/>
          <ac:spMkLst>
            <pc:docMk/>
            <pc:sldMk cId="92710522" sldId="2147469711"/>
            <ac:spMk id="160" creationId="{39EEA4F8-B53B-E81C-1293-4C1324FA0FC9}"/>
          </ac:spMkLst>
        </pc:spChg>
        <pc:spChg chg="mod">
          <ac:chgData name="Shrikesh Pattni" userId="bf408247-aaeb-4ed8-8c77-e60b3cacb53d" providerId="ADAL" clId="{20DB897A-8420-413C-B27F-44BC99F91855}" dt="2022-08-22T17:18:47.886" v="956" actId="1076"/>
          <ac:spMkLst>
            <pc:docMk/>
            <pc:sldMk cId="92710522" sldId="2147469711"/>
            <ac:spMk id="161" creationId="{F44796F9-4F67-78CE-2FCA-A324981318AB}"/>
          </ac:spMkLst>
        </pc:spChg>
        <pc:spChg chg="del mod">
          <ac:chgData name="Shrikesh Pattni" userId="bf408247-aaeb-4ed8-8c77-e60b3cacb53d" providerId="ADAL" clId="{20DB897A-8420-413C-B27F-44BC99F91855}" dt="2022-08-22T16:43:51.511" v="490" actId="478"/>
          <ac:spMkLst>
            <pc:docMk/>
            <pc:sldMk cId="92710522" sldId="2147469711"/>
            <ac:spMk id="162" creationId="{8EDD88EB-2D89-150D-F4DF-F3294220B7DB}"/>
          </ac:spMkLst>
        </pc:spChg>
        <pc:spChg chg="mod">
          <ac:chgData name="Shrikesh Pattni" userId="bf408247-aaeb-4ed8-8c77-e60b3cacb53d" providerId="ADAL" clId="{20DB897A-8420-413C-B27F-44BC99F91855}" dt="2022-08-22T17:18:47.886" v="956" actId="1076"/>
          <ac:spMkLst>
            <pc:docMk/>
            <pc:sldMk cId="92710522" sldId="2147469711"/>
            <ac:spMk id="163" creationId="{C3E831D9-D603-799E-C271-321C3BE9CF2D}"/>
          </ac:spMkLst>
        </pc:spChg>
        <pc:spChg chg="del mod">
          <ac:chgData name="Shrikesh Pattni" userId="bf408247-aaeb-4ed8-8c77-e60b3cacb53d" providerId="ADAL" clId="{20DB897A-8420-413C-B27F-44BC99F91855}" dt="2022-08-22T16:45:07.025" v="546" actId="478"/>
          <ac:spMkLst>
            <pc:docMk/>
            <pc:sldMk cId="92710522" sldId="2147469711"/>
            <ac:spMk id="164" creationId="{E8867871-1575-B4E6-65AA-074997E89C7F}"/>
          </ac:spMkLst>
        </pc:spChg>
        <pc:spChg chg="mod">
          <ac:chgData name="Shrikesh Pattni" userId="bf408247-aaeb-4ed8-8c77-e60b3cacb53d" providerId="ADAL" clId="{20DB897A-8420-413C-B27F-44BC99F91855}" dt="2022-08-22T17:18:47.886" v="956" actId="1076"/>
          <ac:spMkLst>
            <pc:docMk/>
            <pc:sldMk cId="92710522" sldId="2147469711"/>
            <ac:spMk id="165" creationId="{5CC271BC-FAFB-BDB9-5643-D48DB2D17FA7}"/>
          </ac:spMkLst>
        </pc:spChg>
        <pc:spChg chg="del mod">
          <ac:chgData name="Shrikesh Pattni" userId="bf408247-aaeb-4ed8-8c77-e60b3cacb53d" providerId="ADAL" clId="{20DB897A-8420-413C-B27F-44BC99F91855}" dt="2022-08-22T16:45:26.999" v="554" actId="478"/>
          <ac:spMkLst>
            <pc:docMk/>
            <pc:sldMk cId="92710522" sldId="2147469711"/>
            <ac:spMk id="166" creationId="{513B0D2C-1BC0-7C74-2EE8-EC1E3D99F93F}"/>
          </ac:spMkLst>
        </pc:spChg>
        <pc:spChg chg="del mod">
          <ac:chgData name="Shrikesh Pattni" userId="bf408247-aaeb-4ed8-8c77-e60b3cacb53d" providerId="ADAL" clId="{20DB897A-8420-413C-B27F-44BC99F91855}" dt="2022-08-22T16:47:14.437" v="602" actId="478"/>
          <ac:spMkLst>
            <pc:docMk/>
            <pc:sldMk cId="92710522" sldId="2147469711"/>
            <ac:spMk id="168" creationId="{25628942-DC28-F9C7-A590-455BAFE8AAB5}"/>
          </ac:spMkLst>
        </pc:spChg>
        <pc:spChg chg="mod">
          <ac:chgData name="Shrikesh Pattni" userId="bf408247-aaeb-4ed8-8c77-e60b3cacb53d" providerId="ADAL" clId="{20DB897A-8420-413C-B27F-44BC99F91855}" dt="2022-08-22T17:18:47.886" v="956" actId="1076"/>
          <ac:spMkLst>
            <pc:docMk/>
            <pc:sldMk cId="92710522" sldId="2147469711"/>
            <ac:spMk id="169" creationId="{04111B16-F5A3-BD30-CA3E-CADDEADFE49C}"/>
          </ac:spMkLst>
        </pc:spChg>
        <pc:spChg chg="del mod">
          <ac:chgData name="Shrikesh Pattni" userId="bf408247-aaeb-4ed8-8c77-e60b3cacb53d" providerId="ADAL" clId="{20DB897A-8420-413C-B27F-44BC99F91855}" dt="2022-08-22T16:45:31.457" v="556" actId="478"/>
          <ac:spMkLst>
            <pc:docMk/>
            <pc:sldMk cId="92710522" sldId="2147469711"/>
            <ac:spMk id="170" creationId="{7CFC4E70-AEBA-8C7B-92DE-09CBC62955D7}"/>
          </ac:spMkLst>
        </pc:spChg>
        <pc:spChg chg="del">
          <ac:chgData name="Shrikesh Pattni" userId="bf408247-aaeb-4ed8-8c77-e60b3cacb53d" providerId="ADAL" clId="{20DB897A-8420-413C-B27F-44BC99F91855}" dt="2022-08-22T16:39:16.761" v="405" actId="478"/>
          <ac:spMkLst>
            <pc:docMk/>
            <pc:sldMk cId="92710522" sldId="2147469711"/>
            <ac:spMk id="172" creationId="{88CC79E6-F236-3DD6-810F-7C0948CD7D63}"/>
          </ac:spMkLst>
        </pc:spChg>
        <pc:spChg chg="del">
          <ac:chgData name="Shrikesh Pattni" userId="bf408247-aaeb-4ed8-8c77-e60b3cacb53d" providerId="ADAL" clId="{20DB897A-8420-413C-B27F-44BC99F91855}" dt="2022-08-22T16:39:16.761" v="405" actId="478"/>
          <ac:spMkLst>
            <pc:docMk/>
            <pc:sldMk cId="92710522" sldId="2147469711"/>
            <ac:spMk id="173" creationId="{B1AAAB1A-3191-032B-ED83-BBCB7E5B7D01}"/>
          </ac:spMkLst>
        </pc:spChg>
        <pc:spChg chg="del">
          <ac:chgData name="Shrikesh Pattni" userId="bf408247-aaeb-4ed8-8c77-e60b3cacb53d" providerId="ADAL" clId="{20DB897A-8420-413C-B27F-44BC99F91855}" dt="2022-08-22T16:39:16.761" v="405" actId="478"/>
          <ac:spMkLst>
            <pc:docMk/>
            <pc:sldMk cId="92710522" sldId="2147469711"/>
            <ac:spMk id="174" creationId="{5E938A9A-5121-4A78-F141-75E7B12AD0BB}"/>
          </ac:spMkLst>
        </pc:spChg>
        <pc:spChg chg="del">
          <ac:chgData name="Shrikesh Pattni" userId="bf408247-aaeb-4ed8-8c77-e60b3cacb53d" providerId="ADAL" clId="{20DB897A-8420-413C-B27F-44BC99F91855}" dt="2022-08-22T16:39:16.761" v="405" actId="478"/>
          <ac:spMkLst>
            <pc:docMk/>
            <pc:sldMk cId="92710522" sldId="2147469711"/>
            <ac:spMk id="175" creationId="{63CF031C-EE78-C37B-8343-C913DDA14DEA}"/>
          </ac:spMkLst>
        </pc:spChg>
        <pc:spChg chg="del">
          <ac:chgData name="Shrikesh Pattni" userId="bf408247-aaeb-4ed8-8c77-e60b3cacb53d" providerId="ADAL" clId="{20DB897A-8420-413C-B27F-44BC99F91855}" dt="2022-08-22T16:39:16.761" v="405" actId="478"/>
          <ac:spMkLst>
            <pc:docMk/>
            <pc:sldMk cId="92710522" sldId="2147469711"/>
            <ac:spMk id="176" creationId="{4D0271FE-C4C6-145F-360A-F2E820770BDD}"/>
          </ac:spMkLst>
        </pc:spChg>
        <pc:spChg chg="del">
          <ac:chgData name="Shrikesh Pattni" userId="bf408247-aaeb-4ed8-8c77-e60b3cacb53d" providerId="ADAL" clId="{20DB897A-8420-413C-B27F-44BC99F91855}" dt="2022-08-22T16:39:16.761" v="405" actId="478"/>
          <ac:spMkLst>
            <pc:docMk/>
            <pc:sldMk cId="92710522" sldId="2147469711"/>
            <ac:spMk id="177" creationId="{D854C9A5-4FF8-2F5A-8BF0-F5FFB4B64455}"/>
          </ac:spMkLst>
        </pc:spChg>
        <pc:spChg chg="del">
          <ac:chgData name="Shrikesh Pattni" userId="bf408247-aaeb-4ed8-8c77-e60b3cacb53d" providerId="ADAL" clId="{20DB897A-8420-413C-B27F-44BC99F91855}" dt="2022-08-22T16:39:16.761" v="405" actId="478"/>
          <ac:spMkLst>
            <pc:docMk/>
            <pc:sldMk cId="92710522" sldId="2147469711"/>
            <ac:spMk id="178" creationId="{09238C69-83D1-F156-0AB2-6EA9E9181A53}"/>
          </ac:spMkLst>
        </pc:spChg>
        <pc:spChg chg="mod">
          <ac:chgData name="Shrikesh Pattni" userId="bf408247-aaeb-4ed8-8c77-e60b3cacb53d" providerId="ADAL" clId="{20DB897A-8420-413C-B27F-44BC99F91855}" dt="2022-08-22T17:18:47.886" v="956" actId="1076"/>
          <ac:spMkLst>
            <pc:docMk/>
            <pc:sldMk cId="92710522" sldId="2147469711"/>
            <ac:spMk id="185" creationId="{1F14085D-588E-9320-9FDC-7E3A68813201}"/>
          </ac:spMkLst>
        </pc:spChg>
        <pc:spChg chg="mod">
          <ac:chgData name="Shrikesh Pattni" userId="bf408247-aaeb-4ed8-8c77-e60b3cacb53d" providerId="ADAL" clId="{20DB897A-8420-413C-B27F-44BC99F91855}" dt="2022-08-22T17:18:47.886" v="956" actId="1076"/>
          <ac:spMkLst>
            <pc:docMk/>
            <pc:sldMk cId="92710522" sldId="2147469711"/>
            <ac:spMk id="186" creationId="{2684A94D-BAE0-6755-6FAD-F8A009458A3E}"/>
          </ac:spMkLst>
        </pc:spChg>
        <pc:spChg chg="mod">
          <ac:chgData name="Shrikesh Pattni" userId="bf408247-aaeb-4ed8-8c77-e60b3cacb53d" providerId="ADAL" clId="{20DB897A-8420-413C-B27F-44BC99F91855}" dt="2022-08-22T17:18:47.886" v="956" actId="1076"/>
          <ac:spMkLst>
            <pc:docMk/>
            <pc:sldMk cId="92710522" sldId="2147469711"/>
            <ac:spMk id="187" creationId="{8C1506D2-A64F-8762-E900-2028DE40A07F}"/>
          </ac:spMkLst>
        </pc:spChg>
        <pc:spChg chg="mod">
          <ac:chgData name="Shrikesh Pattni" userId="bf408247-aaeb-4ed8-8c77-e60b3cacb53d" providerId="ADAL" clId="{20DB897A-8420-413C-B27F-44BC99F91855}" dt="2022-08-22T17:18:47.886" v="956" actId="1076"/>
          <ac:spMkLst>
            <pc:docMk/>
            <pc:sldMk cId="92710522" sldId="2147469711"/>
            <ac:spMk id="188" creationId="{7D6EE024-2028-2BDF-1D3C-101A4B01C99A}"/>
          </ac:spMkLst>
        </pc:spChg>
        <pc:spChg chg="mod topLvl">
          <ac:chgData name="Shrikesh Pattni" userId="bf408247-aaeb-4ed8-8c77-e60b3cacb53d" providerId="ADAL" clId="{20DB897A-8420-413C-B27F-44BC99F91855}" dt="2022-08-22T17:18:47.886" v="956" actId="1076"/>
          <ac:spMkLst>
            <pc:docMk/>
            <pc:sldMk cId="92710522" sldId="2147469711"/>
            <ac:spMk id="189" creationId="{0646A12C-0309-2A15-7885-A3202C516B29}"/>
          </ac:spMkLst>
        </pc:spChg>
        <pc:spChg chg="mod topLvl">
          <ac:chgData name="Shrikesh Pattni" userId="bf408247-aaeb-4ed8-8c77-e60b3cacb53d" providerId="ADAL" clId="{20DB897A-8420-413C-B27F-44BC99F91855}" dt="2022-08-22T17:18:47.886" v="956" actId="1076"/>
          <ac:spMkLst>
            <pc:docMk/>
            <pc:sldMk cId="92710522" sldId="2147469711"/>
            <ac:spMk id="190" creationId="{3C552154-1A51-C71F-CDF1-75F9FE39735B}"/>
          </ac:spMkLst>
        </pc:spChg>
        <pc:spChg chg="del mod topLvl">
          <ac:chgData name="Shrikesh Pattni" userId="bf408247-aaeb-4ed8-8c77-e60b3cacb53d" providerId="ADAL" clId="{20DB897A-8420-413C-B27F-44BC99F91855}" dt="2022-08-22T16:52:41.021" v="708" actId="478"/>
          <ac:spMkLst>
            <pc:docMk/>
            <pc:sldMk cId="92710522" sldId="2147469711"/>
            <ac:spMk id="191" creationId="{91E91BC4-D7EB-7BC7-8AAA-130D11540FF3}"/>
          </ac:spMkLst>
        </pc:spChg>
        <pc:spChg chg="del mod topLvl">
          <ac:chgData name="Shrikesh Pattni" userId="bf408247-aaeb-4ed8-8c77-e60b3cacb53d" providerId="ADAL" clId="{20DB897A-8420-413C-B27F-44BC99F91855}" dt="2022-08-22T16:52:42.189" v="709" actId="478"/>
          <ac:spMkLst>
            <pc:docMk/>
            <pc:sldMk cId="92710522" sldId="2147469711"/>
            <ac:spMk id="192" creationId="{C793EDF6-516A-4024-DD03-8101DDEA04B2}"/>
          </ac:spMkLst>
        </pc:spChg>
        <pc:spChg chg="del mod topLvl">
          <ac:chgData name="Shrikesh Pattni" userId="bf408247-aaeb-4ed8-8c77-e60b3cacb53d" providerId="ADAL" clId="{20DB897A-8420-413C-B27F-44BC99F91855}" dt="2022-08-22T16:52:42.189" v="709" actId="478"/>
          <ac:spMkLst>
            <pc:docMk/>
            <pc:sldMk cId="92710522" sldId="2147469711"/>
            <ac:spMk id="193" creationId="{8C5BC09B-E39B-A7EE-73D6-F7C64CD28FC0}"/>
          </ac:spMkLst>
        </pc:spChg>
        <pc:spChg chg="del">
          <ac:chgData name="Shrikesh Pattni" userId="bf408247-aaeb-4ed8-8c77-e60b3cacb53d" providerId="ADAL" clId="{20DB897A-8420-413C-B27F-44BC99F91855}" dt="2022-08-22T16:52:58.678" v="712" actId="478"/>
          <ac:spMkLst>
            <pc:docMk/>
            <pc:sldMk cId="92710522" sldId="2147469711"/>
            <ac:spMk id="257" creationId="{C484641A-3C5E-4410-6BD3-B48E3D042C31}"/>
          </ac:spMkLst>
        </pc:spChg>
        <pc:grpChg chg="add mod">
          <ac:chgData name="Shrikesh Pattni" userId="bf408247-aaeb-4ed8-8c77-e60b3cacb53d" providerId="ADAL" clId="{20DB897A-8420-413C-B27F-44BC99F91855}" dt="2022-08-22T16:39:52.896" v="418" actId="164"/>
          <ac:grpSpMkLst>
            <pc:docMk/>
            <pc:sldMk cId="92710522" sldId="2147469711"/>
            <ac:grpSpMk id="3" creationId="{03B6F68B-EB1E-80C0-17FC-9486AB13904A}"/>
          </ac:grpSpMkLst>
        </pc:grpChg>
        <pc:grpChg chg="add del mod">
          <ac:chgData name="Shrikesh Pattni" userId="bf408247-aaeb-4ed8-8c77-e60b3cacb53d" providerId="ADAL" clId="{20DB897A-8420-413C-B27F-44BC99F91855}" dt="2022-08-22T16:52:21.273" v="702" actId="165"/>
          <ac:grpSpMkLst>
            <pc:docMk/>
            <pc:sldMk cId="92710522" sldId="2147469711"/>
            <ac:grpSpMk id="4" creationId="{4E27C984-1D01-2FD2-8A68-A8C1939411F7}"/>
          </ac:grpSpMkLst>
        </pc:grpChg>
        <pc:grpChg chg="add mod">
          <ac:chgData name="Shrikesh Pattni" userId="bf408247-aaeb-4ed8-8c77-e60b3cacb53d" providerId="ADAL" clId="{20DB897A-8420-413C-B27F-44BC99F91855}" dt="2022-08-22T17:18:47.886" v="956" actId="1076"/>
          <ac:grpSpMkLst>
            <pc:docMk/>
            <pc:sldMk cId="92710522" sldId="2147469711"/>
            <ac:grpSpMk id="9" creationId="{0E66D3FA-2497-695C-EE05-8108AFF8583B}"/>
          </ac:grpSpMkLst>
        </pc:grpChg>
        <pc:grpChg chg="add mod">
          <ac:chgData name="Shrikesh Pattni" userId="bf408247-aaeb-4ed8-8c77-e60b3cacb53d" providerId="ADAL" clId="{20DB897A-8420-413C-B27F-44BC99F91855}" dt="2022-08-22T17:18:47.886" v="956" actId="1076"/>
          <ac:grpSpMkLst>
            <pc:docMk/>
            <pc:sldMk cId="92710522" sldId="2147469711"/>
            <ac:grpSpMk id="11" creationId="{91ABCEDF-E9D4-8427-C522-A84735143104}"/>
          </ac:grpSpMkLst>
        </pc:grpChg>
        <pc:grpChg chg="add del mod">
          <ac:chgData name="Shrikesh Pattni" userId="bf408247-aaeb-4ed8-8c77-e60b3cacb53d" providerId="ADAL" clId="{20DB897A-8420-413C-B27F-44BC99F91855}" dt="2022-08-22T17:18:42.491" v="955" actId="478"/>
          <ac:grpSpMkLst>
            <pc:docMk/>
            <pc:sldMk cId="92710522" sldId="2147469711"/>
            <ac:grpSpMk id="31" creationId="{33F37F4A-60CB-E8FE-D942-637B333B733D}"/>
          </ac:grpSpMkLst>
        </pc:grpChg>
        <pc:grpChg chg="mod topLvl">
          <ac:chgData name="Shrikesh Pattni" userId="bf408247-aaeb-4ed8-8c77-e60b3cacb53d" providerId="ADAL" clId="{20DB897A-8420-413C-B27F-44BC99F91855}" dt="2022-08-22T17:18:47.886" v="956" actId="1076"/>
          <ac:grpSpMkLst>
            <pc:docMk/>
            <pc:sldMk cId="92710522" sldId="2147469711"/>
            <ac:grpSpMk id="184" creationId="{CF2C002E-489E-D846-51FD-373BA7CFE27D}"/>
          </ac:grpSpMkLst>
        </pc:grpChg>
        <pc:picChg chg="del">
          <ac:chgData name="Shrikesh Pattni" userId="bf408247-aaeb-4ed8-8c77-e60b3cacb53d" providerId="ADAL" clId="{20DB897A-8420-413C-B27F-44BC99F91855}" dt="2022-08-22T16:37:16.936" v="377" actId="478"/>
          <ac:picMkLst>
            <pc:docMk/>
            <pc:sldMk cId="92710522" sldId="2147469711"/>
            <ac:picMk id="135" creationId="{2F3CF77A-B613-DE24-47B7-360C46301C71}"/>
          </ac:picMkLst>
        </pc:picChg>
        <pc:picChg chg="del">
          <ac:chgData name="Shrikesh Pattni" userId="bf408247-aaeb-4ed8-8c77-e60b3cacb53d" providerId="ADAL" clId="{20DB897A-8420-413C-B27F-44BC99F91855}" dt="2022-08-22T16:38:57.321" v="404" actId="478"/>
          <ac:picMkLst>
            <pc:docMk/>
            <pc:sldMk cId="92710522" sldId="2147469711"/>
            <ac:picMk id="136" creationId="{FF1702A0-9A10-9204-813D-2DFC2041C2AB}"/>
          </ac:picMkLst>
        </pc:picChg>
        <pc:picChg chg="add del">
          <ac:chgData name="Shrikesh Pattni" userId="bf408247-aaeb-4ed8-8c77-e60b3cacb53d" providerId="ADAL" clId="{20DB897A-8420-413C-B27F-44BC99F91855}" dt="2022-08-22T16:37:55.264" v="388" actId="478"/>
          <ac:picMkLst>
            <pc:docMk/>
            <pc:sldMk cId="92710522" sldId="2147469711"/>
            <ac:picMk id="137" creationId="{723103D3-F850-6CCB-5445-DD693CDB1195}"/>
          </ac:picMkLst>
        </pc:picChg>
        <pc:picChg chg="del">
          <ac:chgData name="Shrikesh Pattni" userId="bf408247-aaeb-4ed8-8c77-e60b3cacb53d" providerId="ADAL" clId="{20DB897A-8420-413C-B27F-44BC99F91855}" dt="2022-08-22T16:38:03.272" v="394" actId="478"/>
          <ac:picMkLst>
            <pc:docMk/>
            <pc:sldMk cId="92710522" sldId="2147469711"/>
            <ac:picMk id="138" creationId="{1E6C16CA-D171-CE5F-CF4D-5D19786308DF}"/>
          </ac:picMkLst>
        </pc:picChg>
        <pc:picChg chg="add del">
          <ac:chgData name="Shrikesh Pattni" userId="bf408247-aaeb-4ed8-8c77-e60b3cacb53d" providerId="ADAL" clId="{20DB897A-8420-413C-B27F-44BC99F91855}" dt="2022-08-22T16:37:11.064" v="371" actId="478"/>
          <ac:picMkLst>
            <pc:docMk/>
            <pc:sldMk cId="92710522" sldId="2147469711"/>
            <ac:picMk id="140" creationId="{FC53979E-7002-B0CF-BE65-F7B1A4EC1DF8}"/>
          </ac:picMkLst>
        </pc:picChg>
        <pc:picChg chg="del mod">
          <ac:chgData name="Shrikesh Pattni" userId="bf408247-aaeb-4ed8-8c77-e60b3cacb53d" providerId="ADAL" clId="{20DB897A-8420-413C-B27F-44BC99F91855}" dt="2022-08-22T16:40:50.010" v="429" actId="478"/>
          <ac:picMkLst>
            <pc:docMk/>
            <pc:sldMk cId="92710522" sldId="2147469711"/>
            <ac:picMk id="171" creationId="{73367354-C6F3-20FE-E18B-BBE75A9642F5}"/>
          </ac:picMkLst>
        </pc:picChg>
        <pc:picChg chg="add del mod">
          <ac:chgData name="Shrikesh Pattni" userId="bf408247-aaeb-4ed8-8c77-e60b3cacb53d" providerId="ADAL" clId="{20DB897A-8420-413C-B27F-44BC99F91855}" dt="2022-08-22T17:18:47.886" v="956" actId="1076"/>
          <ac:picMkLst>
            <pc:docMk/>
            <pc:sldMk cId="92710522" sldId="2147469711"/>
            <ac:picMk id="1026" creationId="{BF60B564-05DF-990E-4210-9EABCA22933C}"/>
          </ac:picMkLst>
        </pc:picChg>
        <pc:picChg chg="add mod">
          <ac:chgData name="Shrikesh Pattni" userId="bf408247-aaeb-4ed8-8c77-e60b3cacb53d" providerId="ADAL" clId="{20DB897A-8420-413C-B27F-44BC99F91855}" dt="2022-08-22T17:18:47.886" v="956" actId="1076"/>
          <ac:picMkLst>
            <pc:docMk/>
            <pc:sldMk cId="92710522" sldId="2147469711"/>
            <ac:picMk id="1028" creationId="{96F4C4CB-40D3-5F3B-E44F-2CCDB8C2DECD}"/>
          </ac:picMkLst>
        </pc:picChg>
        <pc:picChg chg="add mod">
          <ac:chgData name="Shrikesh Pattni" userId="bf408247-aaeb-4ed8-8c77-e60b3cacb53d" providerId="ADAL" clId="{20DB897A-8420-413C-B27F-44BC99F91855}" dt="2022-08-22T17:18:47.886" v="956" actId="1076"/>
          <ac:picMkLst>
            <pc:docMk/>
            <pc:sldMk cId="92710522" sldId="2147469711"/>
            <ac:picMk id="1030" creationId="{DD4109CE-2F3B-3F23-29DC-D90444BFA390}"/>
          </ac:picMkLst>
        </pc:picChg>
        <pc:picChg chg="add mod">
          <ac:chgData name="Shrikesh Pattni" userId="bf408247-aaeb-4ed8-8c77-e60b3cacb53d" providerId="ADAL" clId="{20DB897A-8420-413C-B27F-44BC99F91855}" dt="2022-08-22T17:18:47.886" v="956" actId="1076"/>
          <ac:picMkLst>
            <pc:docMk/>
            <pc:sldMk cId="92710522" sldId="2147469711"/>
            <ac:picMk id="1032" creationId="{C75C5536-8594-954C-7887-8EF38C57CFE8}"/>
          </ac:picMkLst>
        </pc:picChg>
        <pc:picChg chg="add del mod">
          <ac:chgData name="Shrikesh Pattni" userId="bf408247-aaeb-4ed8-8c77-e60b3cacb53d" providerId="ADAL" clId="{20DB897A-8420-413C-B27F-44BC99F91855}" dt="2022-08-22T16:40:58.249" v="431" actId="478"/>
          <ac:picMkLst>
            <pc:docMk/>
            <pc:sldMk cId="92710522" sldId="2147469711"/>
            <ac:picMk id="1034" creationId="{A0DB94DB-F126-3609-D21A-FAF50BD22D4F}"/>
          </ac:picMkLst>
        </pc:picChg>
        <pc:picChg chg="add mod">
          <ac:chgData name="Shrikesh Pattni" userId="bf408247-aaeb-4ed8-8c77-e60b3cacb53d" providerId="ADAL" clId="{20DB897A-8420-413C-B27F-44BC99F91855}" dt="2022-08-22T17:18:47.886" v="956" actId="1076"/>
          <ac:picMkLst>
            <pc:docMk/>
            <pc:sldMk cId="92710522" sldId="2147469711"/>
            <ac:picMk id="1036" creationId="{9536B02A-805C-594B-5226-470158C74511}"/>
          </ac:picMkLst>
        </pc:picChg>
        <pc:picChg chg="add mod">
          <ac:chgData name="Shrikesh Pattni" userId="bf408247-aaeb-4ed8-8c77-e60b3cacb53d" providerId="ADAL" clId="{20DB897A-8420-413C-B27F-44BC99F91855}" dt="2022-08-22T17:18:47.886" v="956" actId="1076"/>
          <ac:picMkLst>
            <pc:docMk/>
            <pc:sldMk cId="92710522" sldId="2147469711"/>
            <ac:picMk id="1038" creationId="{ACCD9CCD-D748-60E4-C79B-C96F431F30C5}"/>
          </ac:picMkLst>
        </pc:picChg>
        <pc:cxnChg chg="add del mod">
          <ac:chgData name="Shrikesh Pattni" userId="bf408247-aaeb-4ed8-8c77-e60b3cacb53d" providerId="ADAL" clId="{20DB897A-8420-413C-B27F-44BC99F91855}" dt="2022-08-22T16:50:11.561" v="675" actId="478"/>
          <ac:cxnSpMkLst>
            <pc:docMk/>
            <pc:sldMk cId="92710522" sldId="2147469711"/>
            <ac:cxnSpMk id="6" creationId="{39351641-7781-1081-B5C4-F75D81401757}"/>
          </ac:cxnSpMkLst>
        </pc:cxnChg>
        <pc:cxnChg chg="add del mod">
          <ac:chgData name="Shrikesh Pattni" userId="bf408247-aaeb-4ed8-8c77-e60b3cacb53d" providerId="ADAL" clId="{20DB897A-8420-413C-B27F-44BC99F91855}" dt="2022-08-22T16:54:34.051" v="730" actId="478"/>
          <ac:cxnSpMkLst>
            <pc:docMk/>
            <pc:sldMk cId="92710522" sldId="2147469711"/>
            <ac:cxnSpMk id="13" creationId="{9142EF7B-D382-6F16-D1FE-34B24092B818}"/>
          </ac:cxnSpMkLst>
        </pc:cxnChg>
        <pc:cxnChg chg="add del">
          <ac:chgData name="Shrikesh Pattni" userId="bf408247-aaeb-4ed8-8c77-e60b3cacb53d" providerId="ADAL" clId="{20DB897A-8420-413C-B27F-44BC99F91855}" dt="2022-08-22T16:54:34.904" v="731" actId="478"/>
          <ac:cxnSpMkLst>
            <pc:docMk/>
            <pc:sldMk cId="92710522" sldId="2147469711"/>
            <ac:cxnSpMk id="20" creationId="{1E61E545-DCB1-049C-B9EF-274929DD27DA}"/>
          </ac:cxnSpMkLst>
        </pc:cxnChg>
        <pc:cxnChg chg="add del mod">
          <ac:chgData name="Shrikesh Pattni" userId="bf408247-aaeb-4ed8-8c77-e60b3cacb53d" providerId="ADAL" clId="{20DB897A-8420-413C-B27F-44BC99F91855}" dt="2022-08-22T16:54:32.902" v="729" actId="478"/>
          <ac:cxnSpMkLst>
            <pc:docMk/>
            <pc:sldMk cId="92710522" sldId="2147469711"/>
            <ac:cxnSpMk id="21" creationId="{E380E8F4-1FAC-F1FB-461C-51E445B780A0}"/>
          </ac:cxnSpMkLst>
        </pc:cxnChg>
        <pc:cxnChg chg="add del mod">
          <ac:chgData name="Shrikesh Pattni" userId="bf408247-aaeb-4ed8-8c77-e60b3cacb53d" providerId="ADAL" clId="{20DB897A-8420-413C-B27F-44BC99F91855}" dt="2022-08-22T16:54:35.628" v="732" actId="478"/>
          <ac:cxnSpMkLst>
            <pc:docMk/>
            <pc:sldMk cId="92710522" sldId="2147469711"/>
            <ac:cxnSpMk id="22" creationId="{67A74211-25FE-5229-6ED7-D2C6D9FF3062}"/>
          </ac:cxnSpMkLst>
        </pc:cxnChg>
        <pc:cxnChg chg="mod">
          <ac:chgData name="Shrikesh Pattni" userId="bf408247-aaeb-4ed8-8c77-e60b3cacb53d" providerId="ADAL" clId="{20DB897A-8420-413C-B27F-44BC99F91855}" dt="2022-08-22T17:18:47.886" v="956" actId="1076"/>
          <ac:cxnSpMkLst>
            <pc:docMk/>
            <pc:sldMk cId="92710522" sldId="2147469711"/>
            <ac:cxnSpMk id="141" creationId="{AD29550F-B1C7-AEA2-A478-F912D40C908B}"/>
          </ac:cxnSpMkLst>
        </pc:cxnChg>
        <pc:cxnChg chg="del mod">
          <ac:chgData name="Shrikesh Pattni" userId="bf408247-aaeb-4ed8-8c77-e60b3cacb53d" providerId="ADAL" clId="{20DB897A-8420-413C-B27F-44BC99F91855}" dt="2022-08-22T16:47:13.129" v="601" actId="478"/>
          <ac:cxnSpMkLst>
            <pc:docMk/>
            <pc:sldMk cId="92710522" sldId="2147469711"/>
            <ac:cxnSpMk id="167" creationId="{06788451-F416-6D33-94F2-E449A198C8EE}"/>
          </ac:cxnSpMkLst>
        </pc:cxnChg>
      </pc:sldChg>
      <pc:sldChg chg="addSp delSp modSp mod ord">
        <pc:chgData name="Shrikesh Pattni" userId="bf408247-aaeb-4ed8-8c77-e60b3cacb53d" providerId="ADAL" clId="{20DB897A-8420-413C-B27F-44BC99F91855}" dt="2022-08-22T17:09:34.303" v="937"/>
        <pc:sldMkLst>
          <pc:docMk/>
          <pc:sldMk cId="2417674672" sldId="2147469713"/>
        </pc:sldMkLst>
        <pc:spChg chg="mod">
          <ac:chgData name="Shrikesh Pattni" userId="bf408247-aaeb-4ed8-8c77-e60b3cacb53d" providerId="ADAL" clId="{20DB897A-8420-413C-B27F-44BC99F91855}" dt="2022-08-22T16:26:09.064" v="65" actId="14861"/>
          <ac:spMkLst>
            <pc:docMk/>
            <pc:sldMk cId="2417674672" sldId="2147469713"/>
            <ac:spMk id="3" creationId="{35D28B37-ED76-A8D4-19C1-00B5AF1B24D1}"/>
          </ac:spMkLst>
        </pc:spChg>
        <pc:spChg chg="mod">
          <ac:chgData name="Shrikesh Pattni" userId="bf408247-aaeb-4ed8-8c77-e60b3cacb53d" providerId="ADAL" clId="{20DB897A-8420-413C-B27F-44BC99F91855}" dt="2022-08-22T16:29:01.269" v="210" actId="14100"/>
          <ac:spMkLst>
            <pc:docMk/>
            <pc:sldMk cId="2417674672" sldId="2147469713"/>
            <ac:spMk id="12" creationId="{B95C6A4C-2E7E-A235-9C7D-CCB2144A7C52}"/>
          </ac:spMkLst>
        </pc:spChg>
        <pc:spChg chg="del mod">
          <ac:chgData name="Shrikesh Pattni" userId="bf408247-aaeb-4ed8-8c77-e60b3cacb53d" providerId="ADAL" clId="{20DB897A-8420-413C-B27F-44BC99F91855}" dt="2022-08-22T16:28:59.141" v="209" actId="478"/>
          <ac:spMkLst>
            <pc:docMk/>
            <pc:sldMk cId="2417674672" sldId="2147469713"/>
            <ac:spMk id="14" creationId="{7E29028B-407D-99F9-00CA-14F2716D546D}"/>
          </ac:spMkLst>
        </pc:spChg>
        <pc:spChg chg="mod">
          <ac:chgData name="Shrikesh Pattni" userId="bf408247-aaeb-4ed8-8c77-e60b3cacb53d" providerId="ADAL" clId="{20DB897A-8420-413C-B27F-44BC99F91855}" dt="2022-08-22T16:29:05.596" v="212" actId="14100"/>
          <ac:spMkLst>
            <pc:docMk/>
            <pc:sldMk cId="2417674672" sldId="2147469713"/>
            <ac:spMk id="15" creationId="{903F6AF8-EDEB-CB72-4D09-A20D9032F57E}"/>
          </ac:spMkLst>
        </pc:spChg>
        <pc:spChg chg="mod">
          <ac:chgData name="Shrikesh Pattni" userId="bf408247-aaeb-4ed8-8c77-e60b3cacb53d" providerId="ADAL" clId="{20DB897A-8420-413C-B27F-44BC99F91855}" dt="2022-08-22T16:26:09.064" v="65" actId="14861"/>
          <ac:spMkLst>
            <pc:docMk/>
            <pc:sldMk cId="2417674672" sldId="2147469713"/>
            <ac:spMk id="24" creationId="{73037E7A-666D-EB17-150E-6DCA1DF028EF}"/>
          </ac:spMkLst>
        </pc:spChg>
        <pc:spChg chg="mod">
          <ac:chgData name="Shrikesh Pattni" userId="bf408247-aaeb-4ed8-8c77-e60b3cacb53d" providerId="ADAL" clId="{20DB897A-8420-413C-B27F-44BC99F91855}" dt="2022-08-22T16:26:09.064" v="65" actId="14861"/>
          <ac:spMkLst>
            <pc:docMk/>
            <pc:sldMk cId="2417674672" sldId="2147469713"/>
            <ac:spMk id="33" creationId="{07D6508B-D396-BC25-CFF9-50640719F67C}"/>
          </ac:spMkLst>
        </pc:spChg>
        <pc:spChg chg="del mod">
          <ac:chgData name="Shrikesh Pattni" userId="bf408247-aaeb-4ed8-8c77-e60b3cacb53d" providerId="ADAL" clId="{20DB897A-8420-413C-B27F-44BC99F91855}" dt="2022-08-22T16:30:16.916" v="227" actId="478"/>
          <ac:spMkLst>
            <pc:docMk/>
            <pc:sldMk cId="2417674672" sldId="2147469713"/>
            <ac:spMk id="34" creationId="{67F3C633-C54D-D269-DD38-A03E9B095AF9}"/>
          </ac:spMkLst>
        </pc:spChg>
        <pc:spChg chg="add mod">
          <ac:chgData name="Shrikesh Pattni" userId="bf408247-aaeb-4ed8-8c77-e60b3cacb53d" providerId="ADAL" clId="{20DB897A-8420-413C-B27F-44BC99F91855}" dt="2022-08-22T16:28:09.243" v="201" actId="1038"/>
          <ac:spMkLst>
            <pc:docMk/>
            <pc:sldMk cId="2417674672" sldId="2147469713"/>
            <ac:spMk id="35" creationId="{A22B6FEA-42C5-6FB6-7AA7-400886936EC4}"/>
          </ac:spMkLst>
        </pc:spChg>
        <pc:spChg chg="add mod">
          <ac:chgData name="Shrikesh Pattni" userId="bf408247-aaeb-4ed8-8c77-e60b3cacb53d" providerId="ADAL" clId="{20DB897A-8420-413C-B27F-44BC99F91855}" dt="2022-08-22T16:29:25.492" v="217" actId="14100"/>
          <ac:spMkLst>
            <pc:docMk/>
            <pc:sldMk cId="2417674672" sldId="2147469713"/>
            <ac:spMk id="36" creationId="{AF358A2A-698E-C714-4F9C-EDD786337ADB}"/>
          </ac:spMkLst>
        </pc:spChg>
        <pc:spChg chg="add mod">
          <ac:chgData name="Shrikesh Pattni" userId="bf408247-aaeb-4ed8-8c77-e60b3cacb53d" providerId="ADAL" clId="{20DB897A-8420-413C-B27F-44BC99F91855}" dt="2022-08-22T16:29:30.972" v="220" actId="14100"/>
          <ac:spMkLst>
            <pc:docMk/>
            <pc:sldMk cId="2417674672" sldId="2147469713"/>
            <ac:spMk id="37" creationId="{ED8B0A12-75D1-6FA6-B393-464E3065104C}"/>
          </ac:spMkLst>
        </pc:spChg>
        <pc:spChg chg="add mod">
          <ac:chgData name="Shrikesh Pattni" userId="bf408247-aaeb-4ed8-8c77-e60b3cacb53d" providerId="ADAL" clId="{20DB897A-8420-413C-B27F-44BC99F91855}" dt="2022-08-22T16:30:58.832" v="247" actId="1037"/>
          <ac:spMkLst>
            <pc:docMk/>
            <pc:sldMk cId="2417674672" sldId="2147469713"/>
            <ac:spMk id="38" creationId="{73AB1B98-8DFB-9D76-A0D8-956AA3A09687}"/>
          </ac:spMkLst>
        </pc:spChg>
        <pc:spChg chg="add mod">
          <ac:chgData name="Shrikesh Pattni" userId="bf408247-aaeb-4ed8-8c77-e60b3cacb53d" providerId="ADAL" clId="{20DB897A-8420-413C-B27F-44BC99F91855}" dt="2022-08-22T16:30:57.908" v="246" actId="14100"/>
          <ac:spMkLst>
            <pc:docMk/>
            <pc:sldMk cId="2417674672" sldId="2147469713"/>
            <ac:spMk id="39" creationId="{507D7AB5-8D4B-04CE-63E7-FD0547196A24}"/>
          </ac:spMkLst>
        </pc:spChg>
        <pc:spChg chg="add del mod">
          <ac:chgData name="Shrikesh Pattni" userId="bf408247-aaeb-4ed8-8c77-e60b3cacb53d" providerId="ADAL" clId="{20DB897A-8420-413C-B27F-44BC99F91855}" dt="2022-08-22T16:31:48.635" v="265" actId="478"/>
          <ac:spMkLst>
            <pc:docMk/>
            <pc:sldMk cId="2417674672" sldId="2147469713"/>
            <ac:spMk id="40" creationId="{070DFD85-78BF-56B5-EA58-2FE3C03DF979}"/>
          </ac:spMkLst>
        </pc:spChg>
        <pc:spChg chg="add del mod">
          <ac:chgData name="Shrikesh Pattni" userId="bf408247-aaeb-4ed8-8c77-e60b3cacb53d" providerId="ADAL" clId="{20DB897A-8420-413C-B27F-44BC99F91855}" dt="2022-08-22T16:31:48.137" v="264" actId="478"/>
          <ac:spMkLst>
            <pc:docMk/>
            <pc:sldMk cId="2417674672" sldId="2147469713"/>
            <ac:spMk id="41" creationId="{BD44A720-CCCB-B5B8-1E70-496952D6E2EB}"/>
          </ac:spMkLst>
        </pc:spChg>
        <pc:spChg chg="add mod">
          <ac:chgData name="Shrikesh Pattni" userId="bf408247-aaeb-4ed8-8c77-e60b3cacb53d" providerId="ADAL" clId="{20DB897A-8420-413C-B27F-44BC99F91855}" dt="2022-08-22T16:30:35.292" v="236" actId="14100"/>
          <ac:spMkLst>
            <pc:docMk/>
            <pc:sldMk cId="2417674672" sldId="2147469713"/>
            <ac:spMk id="42" creationId="{1EEDB8FE-4E0E-BEDA-C731-2802DB884D9F}"/>
          </ac:spMkLst>
        </pc:spChg>
        <pc:spChg chg="add mod">
          <ac:chgData name="Shrikesh Pattni" userId="bf408247-aaeb-4ed8-8c77-e60b3cacb53d" providerId="ADAL" clId="{20DB897A-8420-413C-B27F-44BC99F91855}" dt="2022-08-22T16:30:28.575" v="233" actId="1036"/>
          <ac:spMkLst>
            <pc:docMk/>
            <pc:sldMk cId="2417674672" sldId="2147469713"/>
            <ac:spMk id="43" creationId="{990FB93D-538E-397A-3741-8C87CF4ED0FF}"/>
          </ac:spMkLst>
        </pc:spChg>
        <pc:spChg chg="add mod">
          <ac:chgData name="Shrikesh Pattni" userId="bf408247-aaeb-4ed8-8c77-e60b3cacb53d" providerId="ADAL" clId="{20DB897A-8420-413C-B27F-44BC99F91855}" dt="2022-08-22T16:31:36.621" v="257" actId="14100"/>
          <ac:spMkLst>
            <pc:docMk/>
            <pc:sldMk cId="2417674672" sldId="2147469713"/>
            <ac:spMk id="44" creationId="{EDA1D766-EA21-EE3F-F481-E3A6A98DF44E}"/>
          </ac:spMkLst>
        </pc:spChg>
        <pc:spChg chg="add mod">
          <ac:chgData name="Shrikesh Pattni" userId="bf408247-aaeb-4ed8-8c77-e60b3cacb53d" providerId="ADAL" clId="{20DB897A-8420-413C-B27F-44BC99F91855}" dt="2022-08-22T17:09:20.561" v="934" actId="1035"/>
          <ac:spMkLst>
            <pc:docMk/>
            <pc:sldMk cId="2417674672" sldId="2147469713"/>
            <ac:spMk id="45" creationId="{C1F437E0-1722-0B2B-0F57-D355B20EC556}"/>
          </ac:spMkLst>
        </pc:spChg>
        <pc:spChg chg="add del mod">
          <ac:chgData name="Shrikesh Pattni" userId="bf408247-aaeb-4ed8-8c77-e60b3cacb53d" providerId="ADAL" clId="{20DB897A-8420-413C-B27F-44BC99F91855}" dt="2022-08-22T16:32:03.007" v="269" actId="478"/>
          <ac:spMkLst>
            <pc:docMk/>
            <pc:sldMk cId="2417674672" sldId="2147469713"/>
            <ac:spMk id="46" creationId="{C4FD63C7-CD5F-932A-EC0A-8655D1727375}"/>
          </ac:spMkLst>
        </pc:spChg>
        <pc:spChg chg="add mod">
          <ac:chgData name="Shrikesh Pattni" userId="bf408247-aaeb-4ed8-8c77-e60b3cacb53d" providerId="ADAL" clId="{20DB897A-8420-413C-B27F-44BC99F91855}" dt="2022-08-22T16:32:14.754" v="281" actId="1038"/>
          <ac:spMkLst>
            <pc:docMk/>
            <pc:sldMk cId="2417674672" sldId="2147469713"/>
            <ac:spMk id="47" creationId="{003A95DD-878D-A691-EEFA-B00D3CD2FAB0}"/>
          </ac:spMkLst>
        </pc:spChg>
        <pc:spChg chg="add del mod">
          <ac:chgData name="Shrikesh Pattni" userId="bf408247-aaeb-4ed8-8c77-e60b3cacb53d" providerId="ADAL" clId="{20DB897A-8420-413C-B27F-44BC99F91855}" dt="2022-08-22T17:05:36.925" v="826" actId="478"/>
          <ac:spMkLst>
            <pc:docMk/>
            <pc:sldMk cId="2417674672" sldId="2147469713"/>
            <ac:spMk id="48" creationId="{8434FCF6-2C0D-4634-B06E-AFF3BB92A33A}"/>
          </ac:spMkLst>
        </pc:spChg>
        <pc:spChg chg="mod">
          <ac:chgData name="Shrikesh Pattni" userId="bf408247-aaeb-4ed8-8c77-e60b3cacb53d" providerId="ADAL" clId="{20DB897A-8420-413C-B27F-44BC99F91855}" dt="2022-08-22T16:26:09.064" v="65" actId="14861"/>
          <ac:spMkLst>
            <pc:docMk/>
            <pc:sldMk cId="2417674672" sldId="2147469713"/>
            <ac:spMk id="54" creationId="{D6438E17-5D1C-3094-014A-17386DEFCA5B}"/>
          </ac:spMkLst>
        </pc:spChg>
        <pc:spChg chg="mod">
          <ac:chgData name="Shrikesh Pattni" userId="bf408247-aaeb-4ed8-8c77-e60b3cacb53d" providerId="ADAL" clId="{20DB897A-8420-413C-B27F-44BC99F91855}" dt="2022-08-22T16:27:53.055" v="182" actId="20577"/>
          <ac:spMkLst>
            <pc:docMk/>
            <pc:sldMk cId="2417674672" sldId="2147469713"/>
            <ac:spMk id="56" creationId="{963205C4-667C-9AE4-FB98-2FE8716B0D7E}"/>
          </ac:spMkLst>
        </pc:spChg>
        <pc:spChg chg="mod">
          <ac:chgData name="Shrikesh Pattni" userId="bf408247-aaeb-4ed8-8c77-e60b3cacb53d" providerId="ADAL" clId="{20DB897A-8420-413C-B27F-44BC99F91855}" dt="2022-08-22T16:28:18.212" v="204" actId="1037"/>
          <ac:spMkLst>
            <pc:docMk/>
            <pc:sldMk cId="2417674672" sldId="2147469713"/>
            <ac:spMk id="57" creationId="{B7B367B6-9B15-95E3-A833-09B842B55AE1}"/>
          </ac:spMkLst>
        </pc:spChg>
        <pc:spChg chg="mod">
          <ac:chgData name="Shrikesh Pattni" userId="bf408247-aaeb-4ed8-8c77-e60b3cacb53d" providerId="ADAL" clId="{20DB897A-8420-413C-B27F-44BC99F91855}" dt="2022-08-22T16:26:09.064" v="65" actId="14861"/>
          <ac:spMkLst>
            <pc:docMk/>
            <pc:sldMk cId="2417674672" sldId="2147469713"/>
            <ac:spMk id="58" creationId="{2B4D1FC0-C1F1-A483-585A-A6F2460D581D}"/>
          </ac:spMkLst>
        </pc:spChg>
        <pc:spChg chg="mod">
          <ac:chgData name="Shrikesh Pattni" userId="bf408247-aaeb-4ed8-8c77-e60b3cacb53d" providerId="ADAL" clId="{20DB897A-8420-413C-B27F-44BC99F91855}" dt="2022-08-22T16:27:07.480" v="126" actId="14100"/>
          <ac:spMkLst>
            <pc:docMk/>
            <pc:sldMk cId="2417674672" sldId="2147469713"/>
            <ac:spMk id="67" creationId="{816417BB-8A0E-6444-DA88-FAC288E25D45}"/>
          </ac:spMkLst>
        </pc:spChg>
        <pc:spChg chg="mod">
          <ac:chgData name="Shrikesh Pattni" userId="bf408247-aaeb-4ed8-8c77-e60b3cacb53d" providerId="ADAL" clId="{20DB897A-8420-413C-B27F-44BC99F91855}" dt="2022-08-22T17:09:29.358" v="935" actId="14100"/>
          <ac:spMkLst>
            <pc:docMk/>
            <pc:sldMk cId="2417674672" sldId="2147469713"/>
            <ac:spMk id="69" creationId="{9C4CFB73-7FFC-2A46-6231-A0266678D8C7}"/>
          </ac:spMkLst>
        </pc:spChg>
        <pc:spChg chg="mod">
          <ac:chgData name="Shrikesh Pattni" userId="bf408247-aaeb-4ed8-8c77-e60b3cacb53d" providerId="ADAL" clId="{20DB897A-8420-413C-B27F-44BC99F91855}" dt="2022-08-22T16:26:09.064" v="65" actId="14861"/>
          <ac:spMkLst>
            <pc:docMk/>
            <pc:sldMk cId="2417674672" sldId="2147469713"/>
            <ac:spMk id="71" creationId="{5F5BCE0D-C05D-FFAA-DE54-ECEB3D58817A}"/>
          </ac:spMkLst>
        </pc:spChg>
        <pc:spChg chg="mod">
          <ac:chgData name="Shrikesh Pattni" userId="bf408247-aaeb-4ed8-8c77-e60b3cacb53d" providerId="ADAL" clId="{20DB897A-8420-413C-B27F-44BC99F91855}" dt="2022-08-22T16:26:09.064" v="65" actId="14861"/>
          <ac:spMkLst>
            <pc:docMk/>
            <pc:sldMk cId="2417674672" sldId="2147469713"/>
            <ac:spMk id="93" creationId="{89556D54-140F-AAA5-5BD3-0A0592DB09D8}"/>
          </ac:spMkLst>
        </pc:spChg>
        <pc:spChg chg="mod">
          <ac:chgData name="Shrikesh Pattni" userId="bf408247-aaeb-4ed8-8c77-e60b3cacb53d" providerId="ADAL" clId="{20DB897A-8420-413C-B27F-44BC99F91855}" dt="2022-08-22T16:26:09.064" v="65" actId="14861"/>
          <ac:spMkLst>
            <pc:docMk/>
            <pc:sldMk cId="2417674672" sldId="2147469713"/>
            <ac:spMk id="104" creationId="{6B8486B6-715B-0B31-4E35-5901D2BBE12C}"/>
          </ac:spMkLst>
        </pc:spChg>
        <pc:spChg chg="mod">
          <ac:chgData name="Shrikesh Pattni" userId="bf408247-aaeb-4ed8-8c77-e60b3cacb53d" providerId="ADAL" clId="{20DB897A-8420-413C-B27F-44BC99F91855}" dt="2022-08-22T16:26:09.064" v="65" actId="14861"/>
          <ac:spMkLst>
            <pc:docMk/>
            <pc:sldMk cId="2417674672" sldId="2147469713"/>
            <ac:spMk id="105" creationId="{981DC10F-9200-2B3B-46BB-54C8C59CA216}"/>
          </ac:spMkLst>
        </pc:spChg>
        <pc:spChg chg="del mod">
          <ac:chgData name="Shrikesh Pattni" userId="bf408247-aaeb-4ed8-8c77-e60b3cacb53d" providerId="ADAL" clId="{20DB897A-8420-413C-B27F-44BC99F91855}" dt="2022-08-22T16:29:38.746" v="221" actId="478"/>
          <ac:spMkLst>
            <pc:docMk/>
            <pc:sldMk cId="2417674672" sldId="2147469713"/>
            <ac:spMk id="107" creationId="{31DAE58A-609E-7051-60E5-36ABC972E55B}"/>
          </ac:spMkLst>
        </pc:spChg>
        <pc:spChg chg="mod">
          <ac:chgData name="Shrikesh Pattni" userId="bf408247-aaeb-4ed8-8c77-e60b3cacb53d" providerId="ADAL" clId="{20DB897A-8420-413C-B27F-44BC99F91855}" dt="2022-08-22T16:26:09.064" v="65" actId="14861"/>
          <ac:spMkLst>
            <pc:docMk/>
            <pc:sldMk cId="2417674672" sldId="2147469713"/>
            <ac:spMk id="109" creationId="{7B4C03D0-8657-66F7-DEE8-E3070A0ECA48}"/>
          </ac:spMkLst>
        </pc:spChg>
        <pc:spChg chg="mod">
          <ac:chgData name="Shrikesh Pattni" userId="bf408247-aaeb-4ed8-8c77-e60b3cacb53d" providerId="ADAL" clId="{20DB897A-8420-413C-B27F-44BC99F91855}" dt="2022-08-22T16:26:34.931" v="69" actId="20577"/>
          <ac:spMkLst>
            <pc:docMk/>
            <pc:sldMk cId="2417674672" sldId="2147469713"/>
            <ac:spMk id="118" creationId="{26C550EB-6BEB-9381-E199-5907978CB7DD}"/>
          </ac:spMkLst>
        </pc:spChg>
        <pc:spChg chg="mod">
          <ac:chgData name="Shrikesh Pattni" userId="bf408247-aaeb-4ed8-8c77-e60b3cacb53d" providerId="ADAL" clId="{20DB897A-8420-413C-B27F-44BC99F91855}" dt="2022-08-22T16:32:23.470" v="282" actId="20577"/>
          <ac:spMkLst>
            <pc:docMk/>
            <pc:sldMk cId="2417674672" sldId="2147469713"/>
            <ac:spMk id="119" creationId="{7183B111-ADE4-E700-AE32-CDA231DC4F8F}"/>
          </ac:spMkLst>
        </pc:spChg>
        <pc:spChg chg="mod">
          <ac:chgData name="Shrikesh Pattni" userId="bf408247-aaeb-4ed8-8c77-e60b3cacb53d" providerId="ADAL" clId="{20DB897A-8420-413C-B27F-44BC99F91855}" dt="2022-08-22T16:26:58.543" v="125" actId="20577"/>
          <ac:spMkLst>
            <pc:docMk/>
            <pc:sldMk cId="2417674672" sldId="2147469713"/>
            <ac:spMk id="121" creationId="{5B3A851B-6E7C-C719-B888-B4F536A2713D}"/>
          </ac:spMkLst>
        </pc:spChg>
        <pc:spChg chg="mod">
          <ac:chgData name="Shrikesh Pattni" userId="bf408247-aaeb-4ed8-8c77-e60b3cacb53d" providerId="ADAL" clId="{20DB897A-8420-413C-B27F-44BC99F91855}" dt="2022-08-22T16:26:09.064" v="65" actId="14861"/>
          <ac:spMkLst>
            <pc:docMk/>
            <pc:sldMk cId="2417674672" sldId="2147469713"/>
            <ac:spMk id="122" creationId="{80D4258E-A0A6-B9DD-74E3-63CA1F828CE8}"/>
          </ac:spMkLst>
        </pc:spChg>
        <pc:spChg chg="mod">
          <ac:chgData name="Shrikesh Pattni" userId="bf408247-aaeb-4ed8-8c77-e60b3cacb53d" providerId="ADAL" clId="{20DB897A-8420-413C-B27F-44BC99F91855}" dt="2022-08-22T16:26:09.064" v="65" actId="14861"/>
          <ac:spMkLst>
            <pc:docMk/>
            <pc:sldMk cId="2417674672" sldId="2147469713"/>
            <ac:spMk id="141" creationId="{00AD837C-1961-6BB7-C1B2-497EE28A14FD}"/>
          </ac:spMkLst>
        </pc:spChg>
        <pc:spChg chg="mod">
          <ac:chgData name="Shrikesh Pattni" userId="bf408247-aaeb-4ed8-8c77-e60b3cacb53d" providerId="ADAL" clId="{20DB897A-8420-413C-B27F-44BC99F91855}" dt="2022-08-22T16:31:27.528" v="254" actId="14100"/>
          <ac:spMkLst>
            <pc:docMk/>
            <pc:sldMk cId="2417674672" sldId="2147469713"/>
            <ac:spMk id="142" creationId="{05C90A27-16D4-C33E-46E4-D9C8F6DC83E0}"/>
          </ac:spMkLst>
        </pc:spChg>
        <pc:spChg chg="del mod">
          <ac:chgData name="Shrikesh Pattni" userId="bf408247-aaeb-4ed8-8c77-e60b3cacb53d" providerId="ADAL" clId="{20DB897A-8420-413C-B27F-44BC99F91855}" dt="2022-08-22T16:31:04.332" v="248" actId="478"/>
          <ac:spMkLst>
            <pc:docMk/>
            <pc:sldMk cId="2417674672" sldId="2147469713"/>
            <ac:spMk id="143" creationId="{2C05846C-D3AF-E176-4EDE-7544B913E163}"/>
          </ac:spMkLst>
        </pc:spChg>
        <pc:grpChg chg="mod">
          <ac:chgData name="Shrikesh Pattni" userId="bf408247-aaeb-4ed8-8c77-e60b3cacb53d" providerId="ADAL" clId="{20DB897A-8420-413C-B27F-44BC99F91855}" dt="2022-08-22T16:26:09.064" v="65" actId="14861"/>
          <ac:grpSpMkLst>
            <pc:docMk/>
            <pc:sldMk cId="2417674672" sldId="2147469713"/>
            <ac:grpSpMk id="4" creationId="{EF08E476-27EE-851A-8324-7181C494DABA}"/>
          </ac:grpSpMkLst>
        </pc:grpChg>
        <pc:grpChg chg="mod">
          <ac:chgData name="Shrikesh Pattni" userId="bf408247-aaeb-4ed8-8c77-e60b3cacb53d" providerId="ADAL" clId="{20DB897A-8420-413C-B27F-44BC99F91855}" dt="2022-08-22T16:26:09.064" v="65" actId="14861"/>
          <ac:grpSpMkLst>
            <pc:docMk/>
            <pc:sldMk cId="2417674672" sldId="2147469713"/>
            <ac:grpSpMk id="21" creationId="{8346A6EA-B9E0-60F9-CD19-57B270C624C0}"/>
          </ac:grpSpMkLst>
        </pc:grpChg>
        <pc:grpChg chg="mod">
          <ac:chgData name="Shrikesh Pattni" userId="bf408247-aaeb-4ed8-8c77-e60b3cacb53d" providerId="ADAL" clId="{20DB897A-8420-413C-B27F-44BC99F91855}" dt="2022-08-22T16:26:09.064" v="65" actId="14861"/>
          <ac:grpSpMkLst>
            <pc:docMk/>
            <pc:sldMk cId="2417674672" sldId="2147469713"/>
            <ac:grpSpMk id="25" creationId="{B8EE0337-FB9F-3164-5C70-AF0A03FCE642}"/>
          </ac:grpSpMkLst>
        </pc:grpChg>
        <pc:grpChg chg="mod">
          <ac:chgData name="Shrikesh Pattni" userId="bf408247-aaeb-4ed8-8c77-e60b3cacb53d" providerId="ADAL" clId="{20DB897A-8420-413C-B27F-44BC99F91855}" dt="2022-08-22T16:26:09.064" v="65" actId="14861"/>
          <ac:grpSpMkLst>
            <pc:docMk/>
            <pc:sldMk cId="2417674672" sldId="2147469713"/>
            <ac:grpSpMk id="60" creationId="{94634C88-F4EC-F3D2-28E4-32F25EF4E7CB}"/>
          </ac:grpSpMkLst>
        </pc:grpChg>
        <pc:grpChg chg="mod">
          <ac:chgData name="Shrikesh Pattni" userId="bf408247-aaeb-4ed8-8c77-e60b3cacb53d" providerId="ADAL" clId="{20DB897A-8420-413C-B27F-44BC99F91855}" dt="2022-08-22T16:26:09.064" v="65" actId="14861"/>
          <ac:grpSpMkLst>
            <pc:docMk/>
            <pc:sldMk cId="2417674672" sldId="2147469713"/>
            <ac:grpSpMk id="94" creationId="{7AD25F26-0F2D-8E4E-EA3E-506BE9C39318}"/>
          </ac:grpSpMkLst>
        </pc:grpChg>
        <pc:grpChg chg="mod">
          <ac:chgData name="Shrikesh Pattni" userId="bf408247-aaeb-4ed8-8c77-e60b3cacb53d" providerId="ADAL" clId="{20DB897A-8420-413C-B27F-44BC99F91855}" dt="2022-08-22T16:26:09.064" v="65" actId="14861"/>
          <ac:grpSpMkLst>
            <pc:docMk/>
            <pc:sldMk cId="2417674672" sldId="2147469713"/>
            <ac:grpSpMk id="110" creationId="{C6519489-CF41-689D-5732-493257B48FCF}"/>
          </ac:grpSpMkLst>
        </pc:grpChg>
        <pc:grpChg chg="mod">
          <ac:chgData name="Shrikesh Pattni" userId="bf408247-aaeb-4ed8-8c77-e60b3cacb53d" providerId="ADAL" clId="{20DB897A-8420-413C-B27F-44BC99F91855}" dt="2022-08-22T16:26:09.064" v="65" actId="14861"/>
          <ac:grpSpMkLst>
            <pc:docMk/>
            <pc:sldMk cId="2417674672" sldId="2147469713"/>
            <ac:grpSpMk id="125" creationId="{1FADA4BA-DB13-85A7-6D00-1E398AADA593}"/>
          </ac:grpSpMkLst>
        </pc:grpChg>
      </pc:sldChg>
      <pc:sldChg chg="addSp delSp modSp mod ord">
        <pc:chgData name="Shrikesh Pattni" userId="bf408247-aaeb-4ed8-8c77-e60b3cacb53d" providerId="ADAL" clId="{20DB897A-8420-413C-B27F-44BC99F91855}" dt="2022-08-22T17:09:58.743" v="939"/>
        <pc:sldMkLst>
          <pc:docMk/>
          <pc:sldMk cId="3631405711" sldId="2147469714"/>
        </pc:sldMkLst>
        <pc:spChg chg="mod">
          <ac:chgData name="Shrikesh Pattni" userId="bf408247-aaeb-4ed8-8c77-e60b3cacb53d" providerId="ADAL" clId="{20DB897A-8420-413C-B27F-44BC99F91855}" dt="2022-08-22T16:25:51.096" v="64" actId="108"/>
          <ac:spMkLst>
            <pc:docMk/>
            <pc:sldMk cId="3631405711" sldId="2147469714"/>
            <ac:spMk id="10" creationId="{B2B08DBC-F5DE-3B42-37E0-052B0C0E6A0F}"/>
          </ac:spMkLst>
        </pc:spChg>
        <pc:spChg chg="mod">
          <ac:chgData name="Shrikesh Pattni" userId="bf408247-aaeb-4ed8-8c77-e60b3cacb53d" providerId="ADAL" clId="{20DB897A-8420-413C-B27F-44BC99F91855}" dt="2022-08-22T17:04:32.914" v="823"/>
          <ac:spMkLst>
            <pc:docMk/>
            <pc:sldMk cId="3631405711" sldId="2147469714"/>
            <ac:spMk id="15" creationId="{6E9F7A43-B3B8-0D3C-EA26-72A2CE12C79C}"/>
          </ac:spMkLst>
        </pc:spChg>
        <pc:spChg chg="add mod">
          <ac:chgData name="Shrikesh Pattni" userId="bf408247-aaeb-4ed8-8c77-e60b3cacb53d" providerId="ADAL" clId="{20DB897A-8420-413C-B27F-44BC99F91855}" dt="2022-08-22T17:05:40.431" v="829" actId="1036"/>
          <ac:spMkLst>
            <pc:docMk/>
            <pc:sldMk cId="3631405711" sldId="2147469714"/>
            <ac:spMk id="24" creationId="{AC28AB27-6721-4CC1-7CFD-B01C9C63C1D3}"/>
          </ac:spMkLst>
        </pc:spChg>
        <pc:spChg chg="add del mod">
          <ac:chgData name="Shrikesh Pattni" userId="bf408247-aaeb-4ed8-8c77-e60b3cacb53d" providerId="ADAL" clId="{20DB897A-8420-413C-B27F-44BC99F91855}" dt="2022-08-22T16:24:53.177" v="28"/>
          <ac:spMkLst>
            <pc:docMk/>
            <pc:sldMk cId="3631405711" sldId="2147469714"/>
            <ac:spMk id="25" creationId="{3233DDF9-A7CB-6F03-6625-CD73403596DC}"/>
          </ac:spMkLst>
        </pc:spChg>
        <pc:spChg chg="mod">
          <ac:chgData name="Shrikesh Pattni" userId="bf408247-aaeb-4ed8-8c77-e60b3cacb53d" providerId="ADAL" clId="{20DB897A-8420-413C-B27F-44BC99F91855}" dt="2022-08-22T16:23:27.624" v="0" actId="20577"/>
          <ac:spMkLst>
            <pc:docMk/>
            <pc:sldMk cId="3631405711" sldId="2147469714"/>
            <ac:spMk id="43" creationId="{22D373FF-9FB0-63E0-09F7-D43306489E96}"/>
          </ac:spMkLst>
        </pc:spChg>
        <pc:spChg chg="mod">
          <ac:chgData name="Shrikesh Pattni" userId="bf408247-aaeb-4ed8-8c77-e60b3cacb53d" providerId="ADAL" clId="{20DB897A-8420-413C-B27F-44BC99F91855}" dt="2022-08-22T16:23:36.293" v="1" actId="14100"/>
          <ac:spMkLst>
            <pc:docMk/>
            <pc:sldMk cId="3631405711" sldId="2147469714"/>
            <ac:spMk id="87" creationId="{D34EE10D-AC5B-2691-53DC-7C4A87674B49}"/>
          </ac:spMkLst>
        </pc:spChg>
        <pc:spChg chg="mod">
          <ac:chgData name="Shrikesh Pattni" userId="bf408247-aaeb-4ed8-8c77-e60b3cacb53d" providerId="ADAL" clId="{20DB897A-8420-413C-B27F-44BC99F91855}" dt="2022-08-22T17:04:29.763" v="822" actId="20577"/>
          <ac:spMkLst>
            <pc:docMk/>
            <pc:sldMk cId="3631405711" sldId="2147469714"/>
            <ac:spMk id="146" creationId="{B453AC92-7027-B08F-9A99-BEB5F3B343AE}"/>
          </ac:spMkLst>
        </pc:spChg>
      </pc:sldChg>
      <pc:sldChg chg="addSp modSp add mod ord">
        <pc:chgData name="Shrikesh Pattni" userId="bf408247-aaeb-4ed8-8c77-e60b3cacb53d" providerId="ADAL" clId="{20DB897A-8420-413C-B27F-44BC99F91855}" dt="2022-08-22T17:17:22.534" v="948"/>
        <pc:sldMkLst>
          <pc:docMk/>
          <pc:sldMk cId="3092711492" sldId="2147469715"/>
        </pc:sldMkLst>
        <pc:spChg chg="add mod">
          <ac:chgData name="Shrikesh Pattni" userId="bf408247-aaeb-4ed8-8c77-e60b3cacb53d" providerId="ADAL" clId="{20DB897A-8420-413C-B27F-44BC99F91855}" dt="2022-08-22T17:17:22.534" v="948"/>
          <ac:spMkLst>
            <pc:docMk/>
            <pc:sldMk cId="3092711492" sldId="2147469715"/>
            <ac:spMk id="2" creationId="{99CCA144-C369-079E-7509-4E8C39499709}"/>
          </ac:spMkLst>
        </pc:spChg>
        <pc:spChg chg="mod">
          <ac:chgData name="Shrikesh Pattni" userId="bf408247-aaeb-4ed8-8c77-e60b3cacb53d" providerId="ADAL" clId="{20DB897A-8420-413C-B27F-44BC99F91855}" dt="2022-08-22T16:34:51.485" v="363" actId="20577"/>
          <ac:spMkLst>
            <pc:docMk/>
            <pc:sldMk cId="3092711492" sldId="2147469715"/>
            <ac:spMk id="21" creationId="{9A4F858A-8C71-C49B-E8B3-DA77AA780CD8}"/>
          </ac:spMkLst>
        </pc:spChg>
      </pc:sldChg>
      <pc:sldChg chg="add del setBg">
        <pc:chgData name="Shrikesh Pattni" userId="bf408247-aaeb-4ed8-8c77-e60b3cacb53d" providerId="ADAL" clId="{20DB897A-8420-413C-B27F-44BC99F91855}" dt="2022-08-22T16:33:05.015" v="293"/>
        <pc:sldMkLst>
          <pc:docMk/>
          <pc:sldMk cId="3266782482" sldId="2147469715"/>
        </pc:sldMkLst>
      </pc:sldChg>
      <pc:sldChg chg="addSp modSp add mod ord">
        <pc:chgData name="Shrikesh Pattni" userId="bf408247-aaeb-4ed8-8c77-e60b3cacb53d" providerId="ADAL" clId="{20DB897A-8420-413C-B27F-44BC99F91855}" dt="2022-08-22T17:17:27.132" v="949"/>
        <pc:sldMkLst>
          <pc:docMk/>
          <pc:sldMk cId="14266544" sldId="2147469716"/>
        </pc:sldMkLst>
        <pc:spChg chg="add mod">
          <ac:chgData name="Shrikesh Pattni" userId="bf408247-aaeb-4ed8-8c77-e60b3cacb53d" providerId="ADAL" clId="{20DB897A-8420-413C-B27F-44BC99F91855}" dt="2022-08-22T17:17:27.132" v="949"/>
          <ac:spMkLst>
            <pc:docMk/>
            <pc:sldMk cId="14266544" sldId="2147469716"/>
            <ac:spMk id="2" creationId="{B307A6AC-618B-A502-B643-D9E91586E672}"/>
          </ac:spMkLst>
        </pc:spChg>
        <pc:spChg chg="mod">
          <ac:chgData name="Shrikesh Pattni" userId="bf408247-aaeb-4ed8-8c77-e60b3cacb53d" providerId="ADAL" clId="{20DB897A-8420-413C-B27F-44BC99F91855}" dt="2022-08-22T17:06:44.106" v="871" actId="20577"/>
          <ac:spMkLst>
            <pc:docMk/>
            <pc:sldMk cId="14266544" sldId="2147469716"/>
            <ac:spMk id="21" creationId="{9A4F858A-8C71-C49B-E8B3-DA77AA780CD8}"/>
          </ac:spMkLst>
        </pc:spChg>
      </pc:sldChg>
      <pc:sldChg chg="add del setBg">
        <pc:chgData name="Shrikesh Pattni" userId="bf408247-aaeb-4ed8-8c77-e60b3cacb53d" providerId="ADAL" clId="{20DB897A-8420-413C-B27F-44BC99F91855}" dt="2022-08-22T16:56:55.711" v="774"/>
        <pc:sldMkLst>
          <pc:docMk/>
          <pc:sldMk cId="83584192" sldId="2147469716"/>
        </pc:sldMkLst>
      </pc:sldChg>
      <pc:sldChg chg="modSp add del mod ord">
        <pc:chgData name="Shrikesh Pattni" userId="bf408247-aaeb-4ed8-8c77-e60b3cacb53d" providerId="ADAL" clId="{20DB897A-8420-413C-B27F-44BC99F91855}" dt="2022-08-22T17:28:10.880" v="1053" actId="47"/>
        <pc:sldMkLst>
          <pc:docMk/>
          <pc:sldMk cId="3251633605" sldId="2147469717"/>
        </pc:sldMkLst>
        <pc:spChg chg="mod">
          <ac:chgData name="Shrikesh Pattni" userId="bf408247-aaeb-4ed8-8c77-e60b3cacb53d" providerId="ADAL" clId="{20DB897A-8420-413C-B27F-44BC99F91855}" dt="2022-08-22T17:08:19.469" v="933" actId="20577"/>
          <ac:spMkLst>
            <pc:docMk/>
            <pc:sldMk cId="3251633605" sldId="2147469717"/>
            <ac:spMk id="21" creationId="{9A4F858A-8C71-C49B-E8B3-DA77AA780CD8}"/>
          </ac:spMkLst>
        </pc:spChg>
      </pc:sldChg>
      <pc:sldChg chg="modSp add mod ord">
        <pc:chgData name="Shrikesh Pattni" userId="bf408247-aaeb-4ed8-8c77-e60b3cacb53d" providerId="ADAL" clId="{20DB897A-8420-413C-B27F-44BC99F91855}" dt="2022-08-22T17:20:19.988" v="969" actId="20577"/>
        <pc:sldMkLst>
          <pc:docMk/>
          <pc:sldMk cId="339554726" sldId="2147469718"/>
        </pc:sldMkLst>
        <pc:spChg chg="mod">
          <ac:chgData name="Shrikesh Pattni" userId="bf408247-aaeb-4ed8-8c77-e60b3cacb53d" providerId="ADAL" clId="{20DB897A-8420-413C-B27F-44BC99F91855}" dt="2022-08-22T17:20:19.988" v="969" actId="20577"/>
          <ac:spMkLst>
            <pc:docMk/>
            <pc:sldMk cId="339554726" sldId="2147469718"/>
            <ac:spMk id="21" creationId="{9A4F858A-8C71-C49B-E8B3-DA77AA780CD8}"/>
          </ac:spMkLst>
        </pc:spChg>
      </pc:sldChg>
      <pc:sldChg chg="add">
        <pc:chgData name="Shrikesh Pattni" userId="bf408247-aaeb-4ed8-8c77-e60b3cacb53d" providerId="ADAL" clId="{20DB897A-8420-413C-B27F-44BC99F91855}" dt="2022-08-22T17:20:44.004" v="970"/>
        <pc:sldMkLst>
          <pc:docMk/>
          <pc:sldMk cId="1157495854" sldId="2147469719"/>
        </pc:sldMkLst>
      </pc:sldChg>
      <pc:sldChg chg="add">
        <pc:chgData name="Shrikesh Pattni" userId="bf408247-aaeb-4ed8-8c77-e60b3cacb53d" providerId="ADAL" clId="{20DB897A-8420-413C-B27F-44BC99F91855}" dt="2022-08-22T17:20:44.004" v="970"/>
        <pc:sldMkLst>
          <pc:docMk/>
          <pc:sldMk cId="450966979" sldId="2147469720"/>
        </pc:sldMkLst>
      </pc:sldChg>
    </pc:docChg>
  </pc:docChgLst>
  <pc:docChgLst>
    <pc:chgData name="Shrikesh Pattni" userId="bf408247-aaeb-4ed8-8c77-e60b3cacb53d" providerId="ADAL" clId="{8B482662-508C-4A6B-B523-5A7EB08E1D4A}"/>
    <pc:docChg chg="undo custSel modSld">
      <pc:chgData name="Shrikesh Pattni" userId="bf408247-aaeb-4ed8-8c77-e60b3cacb53d" providerId="ADAL" clId="{8B482662-508C-4A6B-B523-5A7EB08E1D4A}" dt="2023-08-05T12:32:46.487" v="2" actId="20577"/>
      <pc:docMkLst>
        <pc:docMk/>
      </pc:docMkLst>
      <pc:sldChg chg="modSp mod">
        <pc:chgData name="Shrikesh Pattni" userId="bf408247-aaeb-4ed8-8c77-e60b3cacb53d" providerId="ADAL" clId="{8B482662-508C-4A6B-B523-5A7EB08E1D4A}" dt="2023-08-05T12:32:46.487" v="2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8B482662-508C-4A6B-B523-5A7EB08E1D4A}" dt="2023-08-05T12:32:46.487" v="2" actId="20577"/>
          <ac:spMkLst>
            <pc:docMk/>
            <pc:sldMk cId="2806228064" sldId="274"/>
            <ac:spMk id="24" creationId="{C1776826-B17C-8E14-1D49-F627795CBE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5E521-0ABC-427C-AADE-0381894D38B9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6E4D2-332F-4B87-A354-DA5BC262E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57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64C9-72A4-452F-81AD-E122513DA6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2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6E4D2-332F-4B87-A354-DA5BC262E8B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9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64C9-72A4-452F-81AD-E122513DA6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2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64C9-72A4-452F-81AD-E122513DA6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6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64C9-72A4-452F-81AD-E122513DA6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01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4AE6-5559-E0C8-1588-6E73E6C65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29EA-EF10-B403-89C6-AB2E73A10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0CE8-792A-CEF7-DFB2-259F935E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82B1-FD2A-4048-99DC-E9C26344BFA3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DAA21-971E-2E20-ACDF-78438CC6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2E3DC-08AD-82CF-4228-6B0338DE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F1D-A503-4350-8634-C489BE9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64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A3B1-398B-E245-8595-ECB4B0A2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7A4CB-F251-E59C-59AD-F460B2848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E81A-6931-66FA-F4F9-844443C8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82B1-FD2A-4048-99DC-E9C26344BFA3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C7C2B-A3B4-F048-4772-A4D3A29B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6C4C-0E42-D885-C53B-465B1C97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F1D-A503-4350-8634-C489BE9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59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8957-1FD6-9666-1376-F4B882678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E6EA4-6275-141F-A8B2-2D9C17DA8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E53F-6288-8980-6B68-3DB3D0FD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82B1-FD2A-4048-99DC-E9C26344BFA3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F030-91F4-5608-3010-75BB3891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1F2B-169E-D41E-0CD5-82EC499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F1D-A503-4350-8634-C489BE9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93ED-9EA3-0580-C54D-21C21DF0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BD18-BD78-BE2B-E896-BFBED5C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46ADE-8BB1-1B7F-DF49-044758D3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82B1-FD2A-4048-99DC-E9C26344BFA3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A335-F706-0F06-6B25-6B73E41F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3023-E87D-D5D4-263F-784E8BB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F1D-A503-4350-8634-C489BE9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05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7BEC-A284-A5E7-F999-60CB9D75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81F7-E15D-6DF2-6AF7-15FFA3A5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FEAA-158F-3667-06DE-1828F6B4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82B1-FD2A-4048-99DC-E9C26344BFA3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68BA-B3DE-637A-F212-0CEB702A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7AB2-DE04-6174-2574-2FC952F6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F1D-A503-4350-8634-C489BE9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0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E6D7-E171-C3B3-8679-7AE7A6FE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5AA7-2F99-755C-5892-278F61F4B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54E5D-4429-1E94-0A3B-89A0AB66A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EFBCF-D15F-17B5-B7FC-797DD3B6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82B1-FD2A-4048-99DC-E9C26344BFA3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FAE4-12DB-E4E4-523A-66EBA528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8DA44-B833-6437-20A9-A54E9B06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F1D-A503-4350-8634-C489BE9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9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688C-5930-9AFB-D6C3-7EE1DEC3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F61F-BEAE-EA43-55C8-797F54FF3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4ED16-2374-7CF3-173C-D1FBCA84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46A75-FFFF-B8CC-9108-08366E9B1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CAA3C-E6D5-18CB-FC70-CCCD3C761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2EB91-A99B-C0DE-E14F-561A040B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82B1-FD2A-4048-99DC-E9C26344BFA3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88E92-7D09-F949-5C0C-00287E75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A795F-1F36-A96F-A018-01E97359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F1D-A503-4350-8634-C489BE9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3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F665-0D2B-C4CF-08B0-8BF83D19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69B4B-DABE-9644-46D0-0951BA93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82B1-FD2A-4048-99DC-E9C26344BFA3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A3EA8-F2D9-28AF-DB67-F3770774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7A60D-D808-D544-97F8-7A4130C1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F1D-A503-4350-8634-C489BE9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CEA5D-12F6-8EE0-31EE-F327A8A2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82B1-FD2A-4048-99DC-E9C26344BFA3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5A4BE-2C62-D063-244E-1EF82191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7AFC-21AA-8167-4D3D-577DA462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F1D-A503-4350-8634-C489BE9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2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CCCF-75FE-F075-BC2B-B55CFE83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5EE9-879E-55D7-4638-4E896DDE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4E72-F194-C31E-EA59-BD3826D0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2FB51-45C0-32C9-4482-A6ACAC72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82B1-FD2A-4048-99DC-E9C26344BFA3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9B6A4-08DC-6462-FC2A-EEFADC10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85619-D6A2-675A-829C-3B61D374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F1D-A503-4350-8634-C489BE9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53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2956-6BB4-EE2B-AF5C-6806445D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04376-819C-21D4-EF6E-3EB2E05BC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897E0-67D3-3FBB-5DBD-98A8BD740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6E93-A9BD-A1A2-8CFF-545BC399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82B1-FD2A-4048-99DC-E9C26344BFA3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29D4F-AE80-205C-537F-99EC46FC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B303D-70BD-6645-EDAA-D8377299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0F1D-A503-4350-8634-C489BE9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4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57093-F094-71A1-8F5E-6D7B9383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F65B0-2846-1C58-8775-CF3FBFCF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15ED9-6E9A-C3AD-EF6D-3DFA52DD6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82B1-FD2A-4048-99DC-E9C26344BFA3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2668-9793-698F-4004-6BA97A9AA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67D1-6528-7F36-482C-77B5B4B19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0F1D-A503-4350-8634-C489BE92E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45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5698"/>
            <a:ext cx="12192000" cy="2791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6800"/>
              </a:lnSpc>
              <a:spcBef>
                <a:spcPct val="0"/>
              </a:spcBef>
            </a:pPr>
            <a:endParaRPr lang="en-US" sz="1200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1340618" y="2514600"/>
            <a:ext cx="851382" cy="533505"/>
          </a:xfrm>
          <a:prstGeom prst="rect">
            <a:avLst/>
          </a:prstGeom>
          <a:solidFill>
            <a:srgbClr val="948A54"/>
          </a:solidFill>
        </p:spPr>
        <p:txBody>
          <a:bodyPr/>
          <a:lstStyle/>
          <a:p>
            <a:endParaRPr lang="en-GB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406400" y="3035405"/>
            <a:ext cx="11180638" cy="3437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US" sz="5000" dirty="0">
                <a:solidFill>
                  <a:schemeClr val="bg1"/>
                </a:solidFill>
                <a:latin typeface="Libre Baskerville"/>
              </a:rPr>
              <a:t>Data Analytics</a:t>
            </a:r>
          </a:p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US" sz="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Libre Baskerville"/>
              </a:rPr>
              <a:t>Solution </a:t>
            </a:r>
          </a:p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US" sz="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Libre Baskerville"/>
              </a:rPr>
              <a:t>Architectures</a:t>
            </a:r>
          </a:p>
          <a:p>
            <a:pPr>
              <a:lnSpc>
                <a:spcPts val="6800"/>
              </a:lnSpc>
              <a:spcBef>
                <a:spcPct val="0"/>
              </a:spcBef>
            </a:pPr>
            <a:endParaRPr lang="en-US" sz="5000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FE3DE01-55CE-3A4F-9212-4FC63E0A582B}"/>
              </a:ext>
            </a:extLst>
          </p:cNvPr>
          <p:cNvSpPr txBox="1"/>
          <p:nvPr/>
        </p:nvSpPr>
        <p:spPr>
          <a:xfrm>
            <a:off x="10447598" y="6125299"/>
            <a:ext cx="2676003" cy="732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  <a:spcBef>
                <a:spcPct val="0"/>
              </a:spcBef>
            </a:pPr>
            <a:r>
              <a:rPr 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Shrikesh Pattni as of  06/2022 </a:t>
            </a:r>
          </a:p>
        </p:txBody>
      </p:sp>
    </p:spTree>
    <p:extLst>
      <p:ext uri="{BB962C8B-B14F-4D97-AF65-F5344CB8AC3E}">
        <p14:creationId xmlns:p14="http://schemas.microsoft.com/office/powerpoint/2010/main" val="280622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5698"/>
            <a:ext cx="12192000" cy="2791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" name="AutoShape 7"/>
          <p:cNvSpPr/>
          <p:nvPr/>
        </p:nvSpPr>
        <p:spPr>
          <a:xfrm>
            <a:off x="11340618" y="2514600"/>
            <a:ext cx="851382" cy="533505"/>
          </a:xfrm>
          <a:prstGeom prst="rect">
            <a:avLst/>
          </a:prstGeom>
          <a:solidFill>
            <a:srgbClr val="948A54"/>
          </a:solidFill>
        </p:spPr>
        <p:txBody>
          <a:bodyPr/>
          <a:lstStyle/>
          <a:p>
            <a:endParaRPr lang="en-GB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406400" y="3035405"/>
            <a:ext cx="11180638" cy="1693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US" sz="5000" dirty="0">
                <a:solidFill>
                  <a:schemeClr val="bg1"/>
                </a:solidFill>
                <a:latin typeface="Libre Baskerville"/>
              </a:rPr>
              <a:t>Data Analytics</a:t>
            </a:r>
          </a:p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GB" sz="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Libre Baskerville"/>
              </a:rPr>
              <a:t>Wireframes</a:t>
            </a:r>
            <a:endParaRPr lang="en-US" sz="5000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99CCA144-C369-079E-7509-4E8C39499709}"/>
              </a:ext>
            </a:extLst>
          </p:cNvPr>
          <p:cNvSpPr txBox="1"/>
          <p:nvPr/>
        </p:nvSpPr>
        <p:spPr>
          <a:xfrm>
            <a:off x="10524884" y="6125299"/>
            <a:ext cx="2676003" cy="732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  <a:spcBef>
                <a:spcPct val="0"/>
              </a:spcBef>
            </a:pPr>
            <a:r>
              <a:rPr 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Shrikesh Pattni as of 08/2022 </a:t>
            </a:r>
          </a:p>
        </p:txBody>
      </p:sp>
    </p:spTree>
    <p:extLst>
      <p:ext uri="{BB962C8B-B14F-4D97-AF65-F5344CB8AC3E}">
        <p14:creationId xmlns:p14="http://schemas.microsoft.com/office/powerpoint/2010/main" val="33955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310518-333B-42D2-88B2-A95C6351FD4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BFBFB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37B7DE-4F9D-492A-99CF-B2B507B355AB}"/>
              </a:ext>
            </a:extLst>
          </p:cNvPr>
          <p:cNvSpPr/>
          <p:nvPr/>
        </p:nvSpPr>
        <p:spPr>
          <a:xfrm>
            <a:off x="123822" y="55985"/>
            <a:ext cx="11953877" cy="363115"/>
          </a:xfrm>
          <a:prstGeom prst="roundRect">
            <a:avLst>
              <a:gd name="adj" fmla="val 870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F757EB4-7EC3-44AC-8CC4-6CF373BAEDBE}"/>
              </a:ext>
            </a:extLst>
          </p:cNvPr>
          <p:cNvSpPr/>
          <p:nvPr/>
        </p:nvSpPr>
        <p:spPr>
          <a:xfrm>
            <a:off x="118846" y="8475"/>
            <a:ext cx="11973356" cy="141711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565EE3-619E-494D-958A-68185C228CDB}"/>
              </a:ext>
            </a:extLst>
          </p:cNvPr>
          <p:cNvSpPr/>
          <p:nvPr/>
        </p:nvSpPr>
        <p:spPr>
          <a:xfrm>
            <a:off x="119060" y="501389"/>
            <a:ext cx="11953877" cy="675113"/>
          </a:xfrm>
          <a:prstGeom prst="roundRect">
            <a:avLst>
              <a:gd name="adj" fmla="val 870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583EC4-71A5-4642-8532-517BF755D897}"/>
              </a:ext>
            </a:extLst>
          </p:cNvPr>
          <p:cNvSpPr/>
          <p:nvPr/>
        </p:nvSpPr>
        <p:spPr>
          <a:xfrm>
            <a:off x="109320" y="500252"/>
            <a:ext cx="11963616" cy="240950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33279F3-FAE2-492B-907C-A1B654C00FCE}"/>
              </a:ext>
            </a:extLst>
          </p:cNvPr>
          <p:cNvSpPr/>
          <p:nvPr/>
        </p:nvSpPr>
        <p:spPr>
          <a:xfrm>
            <a:off x="123697" y="3178863"/>
            <a:ext cx="5956654" cy="3575527"/>
          </a:xfrm>
          <a:prstGeom prst="roundRect">
            <a:avLst>
              <a:gd name="adj" fmla="val 311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96C15C-9B6F-48BC-94E4-83AF35013EE8}"/>
              </a:ext>
            </a:extLst>
          </p:cNvPr>
          <p:cNvSpPr/>
          <p:nvPr/>
        </p:nvSpPr>
        <p:spPr>
          <a:xfrm>
            <a:off x="109319" y="3175954"/>
            <a:ext cx="5971032" cy="240952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BCF1F89-A05E-4103-A708-F9CEA62B55EA}"/>
              </a:ext>
            </a:extLst>
          </p:cNvPr>
          <p:cNvSpPr/>
          <p:nvPr/>
        </p:nvSpPr>
        <p:spPr>
          <a:xfrm>
            <a:off x="6163090" y="3200379"/>
            <a:ext cx="5956654" cy="3554012"/>
          </a:xfrm>
          <a:prstGeom prst="roundRect">
            <a:avLst>
              <a:gd name="adj" fmla="val 311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4DFC589-141A-4E62-B3C0-D1A8D157907E}"/>
              </a:ext>
            </a:extLst>
          </p:cNvPr>
          <p:cNvSpPr/>
          <p:nvPr/>
        </p:nvSpPr>
        <p:spPr>
          <a:xfrm>
            <a:off x="6148712" y="3196333"/>
            <a:ext cx="5971032" cy="240952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FCCE25-3C73-437E-8617-E21D8C288BF8}"/>
              </a:ext>
            </a:extLst>
          </p:cNvPr>
          <p:cNvGrpSpPr/>
          <p:nvPr/>
        </p:nvGrpSpPr>
        <p:grpSpPr>
          <a:xfrm>
            <a:off x="129267" y="1233896"/>
            <a:ext cx="5951084" cy="1835726"/>
            <a:chOff x="129267" y="1610086"/>
            <a:chExt cx="5951084" cy="145953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959B37B-CFE5-472C-867B-BEB15D8C157F}"/>
                </a:ext>
              </a:extLst>
            </p:cNvPr>
            <p:cNvSpPr/>
            <p:nvPr/>
          </p:nvSpPr>
          <p:spPr>
            <a:xfrm>
              <a:off x="129267" y="1610086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DA479C5-E992-46E3-B8EF-A5430DBDEDED}"/>
                </a:ext>
              </a:extLst>
            </p:cNvPr>
            <p:cNvSpPr/>
            <p:nvPr/>
          </p:nvSpPr>
          <p:spPr>
            <a:xfrm>
              <a:off x="1631291" y="1610086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98B5ACE-F6DA-4988-8665-533858F35DA3}"/>
                </a:ext>
              </a:extLst>
            </p:cNvPr>
            <p:cNvSpPr/>
            <p:nvPr/>
          </p:nvSpPr>
          <p:spPr>
            <a:xfrm>
              <a:off x="3133315" y="1611467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1D5AEBF-940E-48D6-883B-D01B00A9CE37}"/>
                </a:ext>
              </a:extLst>
            </p:cNvPr>
            <p:cNvSpPr/>
            <p:nvPr/>
          </p:nvSpPr>
          <p:spPr>
            <a:xfrm>
              <a:off x="4635338" y="1611467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4AF569-C65D-427A-84C2-759CA35C9E53}"/>
              </a:ext>
            </a:extLst>
          </p:cNvPr>
          <p:cNvGrpSpPr/>
          <p:nvPr/>
        </p:nvGrpSpPr>
        <p:grpSpPr>
          <a:xfrm>
            <a:off x="6132058" y="1241454"/>
            <a:ext cx="5951084" cy="1830193"/>
            <a:chOff x="129267" y="1610086"/>
            <a:chExt cx="5951084" cy="145953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22E28DF-6797-497B-A5BF-FF6E910FAC89}"/>
                </a:ext>
              </a:extLst>
            </p:cNvPr>
            <p:cNvSpPr/>
            <p:nvPr/>
          </p:nvSpPr>
          <p:spPr>
            <a:xfrm>
              <a:off x="129267" y="1610086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D174AD36-A3E3-452E-854C-011C5CF133FC}"/>
                </a:ext>
              </a:extLst>
            </p:cNvPr>
            <p:cNvSpPr/>
            <p:nvPr/>
          </p:nvSpPr>
          <p:spPr>
            <a:xfrm>
              <a:off x="1631291" y="1610086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FB506AE-D4A5-4861-BFD8-1B2F781AB23D}"/>
                </a:ext>
              </a:extLst>
            </p:cNvPr>
            <p:cNvSpPr/>
            <p:nvPr/>
          </p:nvSpPr>
          <p:spPr>
            <a:xfrm>
              <a:off x="3133315" y="1611467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CE4D6B21-87F3-4EFE-9816-8BA8F22BFE61}"/>
                </a:ext>
              </a:extLst>
            </p:cNvPr>
            <p:cNvSpPr/>
            <p:nvPr/>
          </p:nvSpPr>
          <p:spPr>
            <a:xfrm>
              <a:off x="4635338" y="1611467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EEC954-2C4A-7B49-59D0-1BBD08B68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91" y="3437285"/>
            <a:ext cx="4337276" cy="3191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1BB1C-DBAB-3362-4263-7C0BE816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" y="3938403"/>
            <a:ext cx="1532757" cy="1707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E3A2B-12AD-BC29-9CB2-D11DA025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782" y="3568634"/>
            <a:ext cx="4337276" cy="3191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B5E8C2-FC98-9688-1076-328883F5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33" y="4069752"/>
            <a:ext cx="1532757" cy="1707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DD5891-6A2B-EAE6-7737-83BA94BC1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90" y="1278341"/>
            <a:ext cx="1196481" cy="675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868798-232F-74B6-4004-3621349EA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662" y="1386221"/>
            <a:ext cx="1196481" cy="675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7542D9-E5C3-7B78-D30D-8E4A82F90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94" y="1402985"/>
            <a:ext cx="1196481" cy="675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97230C-39F5-33DE-EE4F-95C23D36A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183" y="1421917"/>
            <a:ext cx="1196481" cy="675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82B6BD-D1DF-89C0-CE77-4D915F552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28" y="1386221"/>
            <a:ext cx="1196481" cy="6756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4C38BB-D3DA-8D6C-F47F-81BE178F8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289" y="1360034"/>
            <a:ext cx="1196481" cy="6756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6C51E-424A-1838-EBD4-6E6E38F39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228" y="1369583"/>
            <a:ext cx="1196481" cy="6756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BF75F5-8C76-90C4-B81E-777EB9D93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636" y="1386221"/>
            <a:ext cx="1196481" cy="67566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DBC592D-418A-FE4B-85CA-889C3E9B179D}"/>
              </a:ext>
            </a:extLst>
          </p:cNvPr>
          <p:cNvGrpSpPr/>
          <p:nvPr/>
        </p:nvGrpSpPr>
        <p:grpSpPr>
          <a:xfrm>
            <a:off x="349632" y="2555478"/>
            <a:ext cx="11524038" cy="410971"/>
            <a:chOff x="341821" y="2378114"/>
            <a:chExt cx="11524038" cy="410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4E4F3F-977E-2797-75A1-846CB5F663F4}"/>
                </a:ext>
              </a:extLst>
            </p:cNvPr>
            <p:cNvSpPr txBox="1"/>
            <p:nvPr/>
          </p:nvSpPr>
          <p:spPr>
            <a:xfrm>
              <a:off x="341821" y="2378114"/>
              <a:ext cx="7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 </a:t>
              </a:r>
            </a:p>
            <a:p>
              <a:pPr algn="ctr"/>
              <a:r>
                <a:rPr lang="en-GB" sz="1000" b="1" dirty="0">
                  <a:solidFill>
                    <a:schemeClr val="accent6">
                      <a:lumMod val="50000"/>
                    </a:schemeClr>
                  </a:solidFill>
                </a:rPr>
                <a:t>2.4%</a:t>
              </a:r>
              <a:r>
                <a:rPr lang="en-GB" sz="1000" b="1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GB" sz="1000" b="1" dirty="0">
                  <a:solidFill>
                    <a:schemeClr val="accent6">
                      <a:lumMod val="75000"/>
                    </a:schemeClr>
                  </a:solidFill>
                </a:rPr>
                <a:t>⬆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939841-D80E-79C0-5428-4C9384E786B4}"/>
                </a:ext>
              </a:extLst>
            </p:cNvPr>
            <p:cNvSpPr txBox="1"/>
            <p:nvPr/>
          </p:nvSpPr>
          <p:spPr>
            <a:xfrm>
              <a:off x="1910576" y="2378114"/>
              <a:ext cx="7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</a:t>
              </a:r>
            </a:p>
            <a:p>
              <a:pPr algn="ctr"/>
              <a:r>
                <a:rPr lang="en-GB" sz="1000" b="1" dirty="0"/>
                <a:t> </a:t>
              </a:r>
              <a:r>
                <a:rPr lang="en-GB" sz="1000" b="1" dirty="0">
                  <a:solidFill>
                    <a:schemeClr val="accent4">
                      <a:lumMod val="75000"/>
                    </a:schemeClr>
                  </a:solidFill>
                </a:rPr>
                <a:t>0.8% ⬆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A4B2B2-90D0-58BB-32AE-FC7840D4A28F}"/>
                </a:ext>
              </a:extLst>
            </p:cNvPr>
            <p:cNvSpPr txBox="1"/>
            <p:nvPr/>
          </p:nvSpPr>
          <p:spPr>
            <a:xfrm>
              <a:off x="3497090" y="2378114"/>
              <a:ext cx="760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 </a:t>
              </a:r>
            </a:p>
            <a:p>
              <a:pPr algn="ctr"/>
              <a:r>
                <a:rPr lang="en-GB" sz="1000" b="1" dirty="0">
                  <a:solidFill>
                    <a:srgbClr val="FF0000"/>
                  </a:solidFill>
                </a:rPr>
                <a:t>2.9% ⬇</a:t>
              </a:r>
              <a:r>
                <a:rPr lang="en-GB" sz="1000" b="1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endParaRPr lang="en-GB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450D2D-F35D-3AC5-C3B1-093ED5B9BBC6}"/>
                </a:ext>
              </a:extLst>
            </p:cNvPr>
            <p:cNvSpPr txBox="1"/>
            <p:nvPr/>
          </p:nvSpPr>
          <p:spPr>
            <a:xfrm>
              <a:off x="4822023" y="2378114"/>
              <a:ext cx="892191" cy="41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</a:t>
              </a:r>
            </a:p>
            <a:p>
              <a:pPr algn="ctr"/>
              <a:r>
                <a:rPr lang="en-GB" sz="1000" b="1" dirty="0"/>
                <a:t> </a:t>
              </a:r>
              <a:r>
                <a:rPr lang="en-GB" sz="1000" b="1" dirty="0">
                  <a:solidFill>
                    <a:schemeClr val="accent4">
                      <a:lumMod val="75000"/>
                    </a:schemeClr>
                  </a:solidFill>
                </a:rPr>
                <a:t>1.1% ⬆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335DF-B850-D128-5265-9069809718C0}"/>
                </a:ext>
              </a:extLst>
            </p:cNvPr>
            <p:cNvSpPr txBox="1"/>
            <p:nvPr/>
          </p:nvSpPr>
          <p:spPr>
            <a:xfrm>
              <a:off x="6228591" y="2378114"/>
              <a:ext cx="1352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 </a:t>
              </a:r>
            </a:p>
            <a:p>
              <a:pPr algn="ctr"/>
              <a:r>
                <a:rPr lang="en-GB" sz="1000" b="1" dirty="0">
                  <a:solidFill>
                    <a:srgbClr val="FF0000"/>
                  </a:solidFill>
                </a:rPr>
                <a:t>10.6% ⬇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285931-D1B6-42B4-7D80-116555FB6C4D}"/>
                </a:ext>
              </a:extLst>
            </p:cNvPr>
            <p:cNvSpPr txBox="1"/>
            <p:nvPr/>
          </p:nvSpPr>
          <p:spPr>
            <a:xfrm>
              <a:off x="7983251" y="2378114"/>
              <a:ext cx="789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 </a:t>
              </a:r>
            </a:p>
            <a:p>
              <a:pPr algn="ctr"/>
              <a:r>
                <a:rPr lang="en-GB" sz="1000" b="1" dirty="0">
                  <a:solidFill>
                    <a:srgbClr val="FF0000"/>
                  </a:solidFill>
                </a:rPr>
                <a:t>0.3% ⬇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BB4726-CBF7-4015-DA9B-6C851DD8D115}"/>
                </a:ext>
              </a:extLst>
            </p:cNvPr>
            <p:cNvSpPr txBox="1"/>
            <p:nvPr/>
          </p:nvSpPr>
          <p:spPr>
            <a:xfrm>
              <a:off x="9120140" y="2378114"/>
              <a:ext cx="1352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 </a:t>
              </a:r>
            </a:p>
            <a:p>
              <a:pPr algn="ctr"/>
              <a:r>
                <a:rPr lang="en-GB" sz="1000" b="1" dirty="0">
                  <a:solidFill>
                    <a:schemeClr val="accent6">
                      <a:lumMod val="50000"/>
                    </a:schemeClr>
                  </a:solidFill>
                </a:rPr>
                <a:t>5.9</a:t>
              </a:r>
              <a:r>
                <a:rPr lang="en-GB" sz="1000" b="1" dirty="0">
                  <a:solidFill>
                    <a:schemeClr val="accent6">
                      <a:lumMod val="75000"/>
                    </a:schemeClr>
                  </a:solidFill>
                </a:rPr>
                <a:t>% ⬆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75F96D-81D3-DAB6-5F62-46D859FA2413}"/>
                </a:ext>
              </a:extLst>
            </p:cNvPr>
            <p:cNvSpPr txBox="1"/>
            <p:nvPr/>
          </p:nvSpPr>
          <p:spPr>
            <a:xfrm>
              <a:off x="10954523" y="2378114"/>
              <a:ext cx="911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 </a:t>
              </a:r>
            </a:p>
            <a:p>
              <a:pPr algn="ctr"/>
              <a:r>
                <a:rPr lang="en-GB" sz="1000" b="1" dirty="0">
                  <a:solidFill>
                    <a:schemeClr val="accent6">
                      <a:lumMod val="50000"/>
                    </a:schemeClr>
                  </a:solidFill>
                </a:rPr>
                <a:t>2.4% ⬆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B84B869-AF2C-0F07-81C7-48E2A5677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7" y="149135"/>
            <a:ext cx="290936" cy="29093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D95F665-CEDE-501A-1B30-296257C9D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579" y="169485"/>
            <a:ext cx="201983" cy="2439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57962E-A242-B18B-E800-EC2BA448C6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68" y="3196333"/>
            <a:ext cx="234291" cy="2342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F2594D0-680A-2EBC-5404-4751C521CB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859" y="3194407"/>
            <a:ext cx="234291" cy="23429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D46A3E4-F36D-52B6-BC92-DE1FB499E4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533" y="180746"/>
            <a:ext cx="3048000" cy="228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1929037-4C12-382C-A418-5E3D1E1141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253" y="2028352"/>
            <a:ext cx="1445013" cy="4365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4A1B12F-C9BC-4567-E963-2D98AF8266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973" y="2037493"/>
            <a:ext cx="1450134" cy="4365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2F60AB5-A619-C781-8D34-BABB86FF82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0636" y="2046881"/>
            <a:ext cx="1462995" cy="4365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92BCDA2-DD60-D5EF-9E0A-22B28EF5EC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8839" y="2056022"/>
            <a:ext cx="1442560" cy="4365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E34BD6-61DA-8760-DDD0-A37B5E7645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4567" y="2061881"/>
            <a:ext cx="1456177" cy="4365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CF07A37-5827-F482-1F07-D1A6B318EC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9600" y="2046634"/>
            <a:ext cx="1459495" cy="43651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BA8B140-5CF7-3A9E-BCBD-ABDFD2D54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2263" y="2056022"/>
            <a:ext cx="1464916" cy="4365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4AFCD66-DEEC-8AB5-DD17-E4042A1D6B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3433" y="2065163"/>
            <a:ext cx="1434266" cy="43651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8E4380E-890A-29DE-3763-1E3FBCA38E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376" y="162352"/>
            <a:ext cx="234291" cy="234291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A9D2D9B-6493-F8F4-A03F-5A45E938963A}"/>
              </a:ext>
            </a:extLst>
          </p:cNvPr>
          <p:cNvSpPr/>
          <p:nvPr/>
        </p:nvSpPr>
        <p:spPr>
          <a:xfrm>
            <a:off x="118768" y="1229692"/>
            <a:ext cx="11963615" cy="177223"/>
          </a:xfrm>
          <a:prstGeom prst="roundRect">
            <a:avLst>
              <a:gd name="adj" fmla="val 24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BFABAAE-2EDF-9171-5BE6-6D9FF96CE766}"/>
              </a:ext>
            </a:extLst>
          </p:cNvPr>
          <p:cNvSpPr/>
          <p:nvPr/>
        </p:nvSpPr>
        <p:spPr>
          <a:xfrm>
            <a:off x="2714980" y="1250247"/>
            <a:ext cx="1044193" cy="161531"/>
          </a:xfrm>
          <a:prstGeom prst="roundRect">
            <a:avLst>
              <a:gd name="adj" fmla="val 24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Actuals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D00D744-A0FF-6594-5888-705639993542}"/>
              </a:ext>
            </a:extLst>
          </p:cNvPr>
          <p:cNvSpPr/>
          <p:nvPr/>
        </p:nvSpPr>
        <p:spPr>
          <a:xfrm>
            <a:off x="4144504" y="1250246"/>
            <a:ext cx="1044193" cy="161531"/>
          </a:xfrm>
          <a:prstGeom prst="roundRect">
            <a:avLst>
              <a:gd name="adj" fmla="val 24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PY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EBAEC8D-47FA-2BF7-9458-87A48F4556A8}"/>
              </a:ext>
            </a:extLst>
          </p:cNvPr>
          <p:cNvSpPr/>
          <p:nvPr/>
        </p:nvSpPr>
        <p:spPr>
          <a:xfrm>
            <a:off x="5498471" y="1261168"/>
            <a:ext cx="1044193" cy="161531"/>
          </a:xfrm>
          <a:prstGeom prst="roundRect">
            <a:avLst>
              <a:gd name="adj" fmla="val 24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SPLY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96C2AC5-E425-7927-DF6A-AB6F54091101}"/>
              </a:ext>
            </a:extLst>
          </p:cNvPr>
          <p:cNvSpPr/>
          <p:nvPr/>
        </p:nvSpPr>
        <p:spPr>
          <a:xfrm>
            <a:off x="6859480" y="1262842"/>
            <a:ext cx="1044193" cy="161531"/>
          </a:xfrm>
          <a:prstGeom prst="roundRect">
            <a:avLst>
              <a:gd name="adj" fmla="val 24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MA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81DC5FF-455D-6596-4D45-63227ED49C06}"/>
              </a:ext>
            </a:extLst>
          </p:cNvPr>
          <p:cNvSpPr/>
          <p:nvPr/>
        </p:nvSpPr>
        <p:spPr>
          <a:xfrm>
            <a:off x="8286998" y="1256722"/>
            <a:ext cx="1044193" cy="161531"/>
          </a:xfrm>
          <a:prstGeom prst="roundRect">
            <a:avLst>
              <a:gd name="adj" fmla="val 246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Targets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8CCB05-31AF-CCCD-3B4F-EDE2B565070A}"/>
              </a:ext>
            </a:extLst>
          </p:cNvPr>
          <p:cNvSpPr/>
          <p:nvPr/>
        </p:nvSpPr>
        <p:spPr>
          <a:xfrm>
            <a:off x="4104492" y="152742"/>
            <a:ext cx="1341903" cy="268364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E451E3-6D0F-E8A9-9FEE-47176634D9E5}"/>
              </a:ext>
            </a:extLst>
          </p:cNvPr>
          <p:cNvSpPr/>
          <p:nvPr/>
        </p:nvSpPr>
        <p:spPr>
          <a:xfrm>
            <a:off x="5570218" y="150004"/>
            <a:ext cx="1341903" cy="271101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414879-8DD2-9A5A-D81F-21C6FCD4F356}"/>
              </a:ext>
            </a:extLst>
          </p:cNvPr>
          <p:cNvSpPr/>
          <p:nvPr/>
        </p:nvSpPr>
        <p:spPr>
          <a:xfrm>
            <a:off x="7111718" y="130304"/>
            <a:ext cx="1341903" cy="289933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A7E816-6DE7-3CFB-5A4E-24FC4AE65728}"/>
              </a:ext>
            </a:extLst>
          </p:cNvPr>
          <p:cNvGrpSpPr/>
          <p:nvPr/>
        </p:nvGrpSpPr>
        <p:grpSpPr>
          <a:xfrm>
            <a:off x="1728699" y="726836"/>
            <a:ext cx="8540688" cy="453613"/>
            <a:chOff x="1728699" y="806050"/>
            <a:chExt cx="8540688" cy="35967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1DBB8FF-4B79-C14F-13D4-971B071960A1}"/>
                </a:ext>
              </a:extLst>
            </p:cNvPr>
            <p:cNvSpPr/>
            <p:nvPr/>
          </p:nvSpPr>
          <p:spPr>
            <a:xfrm>
              <a:off x="3168456" y="807686"/>
              <a:ext cx="1341903" cy="356495"/>
            </a:xfrm>
            <a:prstGeom prst="roundRect">
              <a:avLst>
                <a:gd name="adj" fmla="val 1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1390907-5DDB-C83A-859E-57D2E09B507F}"/>
                </a:ext>
              </a:extLst>
            </p:cNvPr>
            <p:cNvSpPr/>
            <p:nvPr/>
          </p:nvSpPr>
          <p:spPr>
            <a:xfrm>
              <a:off x="4608213" y="807686"/>
              <a:ext cx="1341903" cy="356495"/>
            </a:xfrm>
            <a:prstGeom prst="roundRect">
              <a:avLst>
                <a:gd name="adj" fmla="val 1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D81F767-FEE0-D2F5-9843-CA455DD1DA89}"/>
                </a:ext>
              </a:extLst>
            </p:cNvPr>
            <p:cNvSpPr/>
            <p:nvPr/>
          </p:nvSpPr>
          <p:spPr>
            <a:xfrm>
              <a:off x="6047970" y="807686"/>
              <a:ext cx="1341903" cy="358039"/>
            </a:xfrm>
            <a:prstGeom prst="roundRect">
              <a:avLst>
                <a:gd name="adj" fmla="val 1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0BA1188-11FB-9B90-9628-2FE3F6416837}"/>
                </a:ext>
              </a:extLst>
            </p:cNvPr>
            <p:cNvSpPr/>
            <p:nvPr/>
          </p:nvSpPr>
          <p:spPr>
            <a:xfrm>
              <a:off x="7487727" y="812668"/>
              <a:ext cx="1341903" cy="345084"/>
            </a:xfrm>
            <a:prstGeom prst="roundRect">
              <a:avLst>
                <a:gd name="adj" fmla="val 1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F1231AF-9091-A306-C1C1-E83040224FD5}"/>
                </a:ext>
              </a:extLst>
            </p:cNvPr>
            <p:cNvSpPr/>
            <p:nvPr/>
          </p:nvSpPr>
          <p:spPr>
            <a:xfrm>
              <a:off x="8927484" y="807687"/>
              <a:ext cx="1341903" cy="350066"/>
            </a:xfrm>
            <a:prstGeom prst="roundRect">
              <a:avLst>
                <a:gd name="adj" fmla="val 1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3845253-0046-E683-F7EF-749FE27CEE61}"/>
                </a:ext>
              </a:extLst>
            </p:cNvPr>
            <p:cNvSpPr/>
            <p:nvPr/>
          </p:nvSpPr>
          <p:spPr>
            <a:xfrm>
              <a:off x="1728699" y="806050"/>
              <a:ext cx="1341903" cy="356260"/>
            </a:xfrm>
            <a:prstGeom prst="roundRect">
              <a:avLst>
                <a:gd name="adj" fmla="val 1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C9A9BB3-D907-3FD6-EAB0-EF675285208F}"/>
              </a:ext>
            </a:extLst>
          </p:cNvPr>
          <p:cNvSpPr/>
          <p:nvPr/>
        </p:nvSpPr>
        <p:spPr>
          <a:xfrm>
            <a:off x="137706" y="809604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Filters here 👉🏻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3BA2F48-4712-10CD-89C5-9EDD134352F7}"/>
              </a:ext>
            </a:extLst>
          </p:cNvPr>
          <p:cNvSpPr/>
          <p:nvPr/>
        </p:nvSpPr>
        <p:spPr>
          <a:xfrm>
            <a:off x="8474576" y="181388"/>
            <a:ext cx="1738625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👈🏻Navigation here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535B6C2-7626-093A-0DEE-1974A0E82D8F}"/>
              </a:ext>
            </a:extLst>
          </p:cNvPr>
          <p:cNvSpPr/>
          <p:nvPr/>
        </p:nvSpPr>
        <p:spPr>
          <a:xfrm>
            <a:off x="11117298" y="-126523"/>
            <a:ext cx="1093751" cy="229143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Reset Filter👇🏻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723692-B0A2-6FB6-BC5E-AFDAD9F11485}"/>
              </a:ext>
            </a:extLst>
          </p:cNvPr>
          <p:cNvSpPr/>
          <p:nvPr/>
        </p:nvSpPr>
        <p:spPr>
          <a:xfrm>
            <a:off x="69159" y="449254"/>
            <a:ext cx="12122839" cy="70158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667BDFB-579D-979B-2D83-A94908EF2D15}"/>
              </a:ext>
            </a:extLst>
          </p:cNvPr>
          <p:cNvSpPr/>
          <p:nvPr/>
        </p:nvSpPr>
        <p:spPr>
          <a:xfrm>
            <a:off x="1101929" y="3209217"/>
            <a:ext cx="3802427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Trending/Benching view . Multiple Views👇🏻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E195E66-C339-B721-8728-5BD6BDA71CF4}"/>
              </a:ext>
            </a:extLst>
          </p:cNvPr>
          <p:cNvSpPr/>
          <p:nvPr/>
        </p:nvSpPr>
        <p:spPr>
          <a:xfrm>
            <a:off x="6208481" y="3209217"/>
            <a:ext cx="5719636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Trending/Benching view . Multiple Views👇🏻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C59A9E3-0C94-5046-102E-866B37085291}"/>
              </a:ext>
            </a:extLst>
          </p:cNvPr>
          <p:cNvSpPr/>
          <p:nvPr/>
        </p:nvSpPr>
        <p:spPr>
          <a:xfrm>
            <a:off x="10504881" y="425660"/>
            <a:ext cx="1341903" cy="229143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Dash Infor   👆🏻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75AEFA-1AFC-238F-870E-0E6B2408FACE}"/>
              </a:ext>
            </a:extLst>
          </p:cNvPr>
          <p:cNvSpPr/>
          <p:nvPr/>
        </p:nvSpPr>
        <p:spPr>
          <a:xfrm>
            <a:off x="50231" y="1228683"/>
            <a:ext cx="12122839" cy="1882897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96D84FB-92CF-20A9-500B-86F38135DC21}"/>
              </a:ext>
            </a:extLst>
          </p:cNvPr>
          <p:cNvSpPr/>
          <p:nvPr/>
        </p:nvSpPr>
        <p:spPr>
          <a:xfrm>
            <a:off x="29708" y="3163761"/>
            <a:ext cx="12122839" cy="368576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948817B-9694-6CF6-66B5-3E43545836C8}"/>
              </a:ext>
            </a:extLst>
          </p:cNvPr>
          <p:cNvSpPr/>
          <p:nvPr/>
        </p:nvSpPr>
        <p:spPr>
          <a:xfrm>
            <a:off x="-1499366" y="130304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1</a:t>
            </a:r>
            <a:r>
              <a:rPr lang="en-GB" sz="1200" b="1" baseline="30000" dirty="0">
                <a:solidFill>
                  <a:schemeClr val="bg1"/>
                </a:solidFill>
              </a:rPr>
              <a:t>st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10E27B4-CEC7-D6C5-5DB7-63D8619AE7AB}"/>
              </a:ext>
            </a:extLst>
          </p:cNvPr>
          <p:cNvSpPr/>
          <p:nvPr/>
        </p:nvSpPr>
        <p:spPr>
          <a:xfrm>
            <a:off x="-1537612" y="905300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2</a:t>
            </a:r>
            <a:r>
              <a:rPr lang="en-GB" sz="1200" b="1" baseline="30000" dirty="0">
                <a:solidFill>
                  <a:schemeClr val="bg1"/>
                </a:solidFill>
              </a:rPr>
              <a:t>nd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6CEA76C-D2CF-7BC4-DFE0-F4469D7B66C4}"/>
              </a:ext>
            </a:extLst>
          </p:cNvPr>
          <p:cNvSpPr/>
          <p:nvPr/>
        </p:nvSpPr>
        <p:spPr>
          <a:xfrm>
            <a:off x="-1547149" y="2208617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3</a:t>
            </a:r>
            <a:r>
              <a:rPr lang="en-GB" sz="1200" b="1" baseline="30000" dirty="0">
                <a:solidFill>
                  <a:schemeClr val="bg1"/>
                </a:solidFill>
              </a:rPr>
              <a:t>rd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31C6A9F-F9C7-FF6B-3E04-457C6C9CFF17}"/>
              </a:ext>
            </a:extLst>
          </p:cNvPr>
          <p:cNvSpPr/>
          <p:nvPr/>
        </p:nvSpPr>
        <p:spPr>
          <a:xfrm>
            <a:off x="-1547149" y="5432971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4</a:t>
            </a:r>
            <a:r>
              <a:rPr lang="en-GB" sz="1200" b="1" baseline="30000" dirty="0">
                <a:solidFill>
                  <a:schemeClr val="bg1"/>
                </a:solidFill>
              </a:rPr>
              <a:t>th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356430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310518-333B-42D2-88B2-A95C6351FD4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BFBFB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37B7DE-4F9D-492A-99CF-B2B507B355AB}"/>
              </a:ext>
            </a:extLst>
          </p:cNvPr>
          <p:cNvSpPr/>
          <p:nvPr/>
        </p:nvSpPr>
        <p:spPr>
          <a:xfrm>
            <a:off x="123822" y="55985"/>
            <a:ext cx="11953877" cy="363115"/>
          </a:xfrm>
          <a:prstGeom prst="roundRect">
            <a:avLst>
              <a:gd name="adj" fmla="val 870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F757EB4-7EC3-44AC-8CC4-6CF373BAEDBE}"/>
              </a:ext>
            </a:extLst>
          </p:cNvPr>
          <p:cNvSpPr/>
          <p:nvPr/>
        </p:nvSpPr>
        <p:spPr>
          <a:xfrm>
            <a:off x="118846" y="8475"/>
            <a:ext cx="11973356" cy="141711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565EE3-619E-494D-958A-68185C228CDB}"/>
              </a:ext>
            </a:extLst>
          </p:cNvPr>
          <p:cNvSpPr/>
          <p:nvPr/>
        </p:nvSpPr>
        <p:spPr>
          <a:xfrm>
            <a:off x="119060" y="501389"/>
            <a:ext cx="11953877" cy="675113"/>
          </a:xfrm>
          <a:prstGeom prst="roundRect">
            <a:avLst>
              <a:gd name="adj" fmla="val 870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583EC4-71A5-4642-8532-517BF755D897}"/>
              </a:ext>
            </a:extLst>
          </p:cNvPr>
          <p:cNvSpPr/>
          <p:nvPr/>
        </p:nvSpPr>
        <p:spPr>
          <a:xfrm>
            <a:off x="109320" y="500252"/>
            <a:ext cx="11963616" cy="240950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33279F3-FAE2-492B-907C-A1B654C00FCE}"/>
              </a:ext>
            </a:extLst>
          </p:cNvPr>
          <p:cNvSpPr/>
          <p:nvPr/>
        </p:nvSpPr>
        <p:spPr>
          <a:xfrm>
            <a:off x="123697" y="3178863"/>
            <a:ext cx="5956654" cy="3575527"/>
          </a:xfrm>
          <a:prstGeom prst="roundRect">
            <a:avLst>
              <a:gd name="adj" fmla="val 311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96C15C-9B6F-48BC-94E4-83AF35013EE8}"/>
              </a:ext>
            </a:extLst>
          </p:cNvPr>
          <p:cNvSpPr/>
          <p:nvPr/>
        </p:nvSpPr>
        <p:spPr>
          <a:xfrm>
            <a:off x="109319" y="3175954"/>
            <a:ext cx="5971032" cy="240952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BCF1F89-A05E-4103-A708-F9CEA62B55EA}"/>
              </a:ext>
            </a:extLst>
          </p:cNvPr>
          <p:cNvSpPr/>
          <p:nvPr/>
        </p:nvSpPr>
        <p:spPr>
          <a:xfrm>
            <a:off x="6163090" y="3200379"/>
            <a:ext cx="5956654" cy="3554012"/>
          </a:xfrm>
          <a:prstGeom prst="roundRect">
            <a:avLst>
              <a:gd name="adj" fmla="val 311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4DFC589-141A-4E62-B3C0-D1A8D157907E}"/>
              </a:ext>
            </a:extLst>
          </p:cNvPr>
          <p:cNvSpPr/>
          <p:nvPr/>
        </p:nvSpPr>
        <p:spPr>
          <a:xfrm>
            <a:off x="6148712" y="3196333"/>
            <a:ext cx="5971032" cy="240952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FCCE25-3C73-437E-8617-E21D8C288BF8}"/>
              </a:ext>
            </a:extLst>
          </p:cNvPr>
          <p:cNvGrpSpPr/>
          <p:nvPr/>
        </p:nvGrpSpPr>
        <p:grpSpPr>
          <a:xfrm>
            <a:off x="129267" y="1233896"/>
            <a:ext cx="5951084" cy="1835726"/>
            <a:chOff x="129267" y="1610086"/>
            <a:chExt cx="5951084" cy="145953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959B37B-CFE5-472C-867B-BEB15D8C157F}"/>
                </a:ext>
              </a:extLst>
            </p:cNvPr>
            <p:cNvSpPr/>
            <p:nvPr/>
          </p:nvSpPr>
          <p:spPr>
            <a:xfrm>
              <a:off x="129267" y="1610086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DA479C5-E992-46E3-B8EF-A5430DBDEDED}"/>
                </a:ext>
              </a:extLst>
            </p:cNvPr>
            <p:cNvSpPr/>
            <p:nvPr/>
          </p:nvSpPr>
          <p:spPr>
            <a:xfrm>
              <a:off x="1631291" y="1610086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98B5ACE-F6DA-4988-8665-533858F35DA3}"/>
                </a:ext>
              </a:extLst>
            </p:cNvPr>
            <p:cNvSpPr/>
            <p:nvPr/>
          </p:nvSpPr>
          <p:spPr>
            <a:xfrm>
              <a:off x="3133315" y="1611467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1D5AEBF-940E-48D6-883B-D01B00A9CE37}"/>
                </a:ext>
              </a:extLst>
            </p:cNvPr>
            <p:cNvSpPr/>
            <p:nvPr/>
          </p:nvSpPr>
          <p:spPr>
            <a:xfrm>
              <a:off x="4635338" y="1611467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4AF569-C65D-427A-84C2-759CA35C9E53}"/>
              </a:ext>
            </a:extLst>
          </p:cNvPr>
          <p:cNvGrpSpPr/>
          <p:nvPr/>
        </p:nvGrpSpPr>
        <p:grpSpPr>
          <a:xfrm>
            <a:off x="6132058" y="1241454"/>
            <a:ext cx="5951084" cy="1830193"/>
            <a:chOff x="129267" y="1610086"/>
            <a:chExt cx="5951084" cy="145953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22E28DF-6797-497B-A5BF-FF6E910FAC89}"/>
                </a:ext>
              </a:extLst>
            </p:cNvPr>
            <p:cNvSpPr/>
            <p:nvPr/>
          </p:nvSpPr>
          <p:spPr>
            <a:xfrm>
              <a:off x="129267" y="1610086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D174AD36-A3E3-452E-854C-011C5CF133FC}"/>
                </a:ext>
              </a:extLst>
            </p:cNvPr>
            <p:cNvSpPr/>
            <p:nvPr/>
          </p:nvSpPr>
          <p:spPr>
            <a:xfrm>
              <a:off x="1631291" y="1610086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FB506AE-D4A5-4861-BFD8-1B2F781AB23D}"/>
                </a:ext>
              </a:extLst>
            </p:cNvPr>
            <p:cNvSpPr/>
            <p:nvPr/>
          </p:nvSpPr>
          <p:spPr>
            <a:xfrm>
              <a:off x="3133315" y="1611467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CE4D6B21-87F3-4EFE-9816-8BA8F22BFE61}"/>
                </a:ext>
              </a:extLst>
            </p:cNvPr>
            <p:cNvSpPr/>
            <p:nvPr/>
          </p:nvSpPr>
          <p:spPr>
            <a:xfrm>
              <a:off x="4635338" y="1611467"/>
              <a:ext cx="1445013" cy="145815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EEC954-2C4A-7B49-59D0-1BBD08B68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90" y="3535649"/>
            <a:ext cx="4337276" cy="3191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1BB1C-DBAB-3362-4263-7C0BE816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" y="3938403"/>
            <a:ext cx="1532757" cy="1707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E3A2B-12AD-BC29-9CB2-D11DA025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782" y="3568634"/>
            <a:ext cx="4337276" cy="3185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B5E8C2-FC98-9688-1076-328883F5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33" y="4069752"/>
            <a:ext cx="1532757" cy="1707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DD5891-6A2B-EAE6-7737-83BA94BC1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90" y="1278341"/>
            <a:ext cx="1196481" cy="675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868798-232F-74B6-4004-3621349EA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662" y="1386221"/>
            <a:ext cx="1196481" cy="675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7542D9-E5C3-7B78-D30D-8E4A82F90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94" y="1402985"/>
            <a:ext cx="1196481" cy="675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97230C-39F5-33DE-EE4F-95C23D36A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183" y="1421917"/>
            <a:ext cx="1196481" cy="675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82B6BD-D1DF-89C0-CE77-4D915F552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28" y="1386221"/>
            <a:ext cx="1196481" cy="6756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4C38BB-D3DA-8D6C-F47F-81BE178F8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289" y="1360034"/>
            <a:ext cx="1196481" cy="6756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6C51E-424A-1838-EBD4-6E6E38F39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228" y="1369583"/>
            <a:ext cx="1196481" cy="6756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BF75F5-8C76-90C4-B81E-777EB9D93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636" y="1386221"/>
            <a:ext cx="1196481" cy="67566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DBC592D-418A-FE4B-85CA-889C3E9B179D}"/>
              </a:ext>
            </a:extLst>
          </p:cNvPr>
          <p:cNvGrpSpPr/>
          <p:nvPr/>
        </p:nvGrpSpPr>
        <p:grpSpPr>
          <a:xfrm>
            <a:off x="349632" y="2555478"/>
            <a:ext cx="11524038" cy="410971"/>
            <a:chOff x="341821" y="2378114"/>
            <a:chExt cx="11524038" cy="410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4E4F3F-977E-2797-75A1-846CB5F663F4}"/>
                </a:ext>
              </a:extLst>
            </p:cNvPr>
            <p:cNvSpPr txBox="1"/>
            <p:nvPr/>
          </p:nvSpPr>
          <p:spPr>
            <a:xfrm>
              <a:off x="341821" y="2378114"/>
              <a:ext cx="7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 </a:t>
              </a:r>
            </a:p>
            <a:p>
              <a:pPr algn="ctr"/>
              <a:r>
                <a:rPr lang="en-GB" sz="1000" b="1" dirty="0">
                  <a:solidFill>
                    <a:schemeClr val="accent6">
                      <a:lumMod val="50000"/>
                    </a:schemeClr>
                  </a:solidFill>
                </a:rPr>
                <a:t>2.4%</a:t>
              </a:r>
              <a:r>
                <a:rPr lang="en-GB" sz="1000" b="1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GB" sz="1000" b="1" dirty="0">
                  <a:solidFill>
                    <a:schemeClr val="accent6">
                      <a:lumMod val="75000"/>
                    </a:schemeClr>
                  </a:solidFill>
                </a:rPr>
                <a:t>⬆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939841-D80E-79C0-5428-4C9384E786B4}"/>
                </a:ext>
              </a:extLst>
            </p:cNvPr>
            <p:cNvSpPr txBox="1"/>
            <p:nvPr/>
          </p:nvSpPr>
          <p:spPr>
            <a:xfrm>
              <a:off x="1910576" y="2378114"/>
              <a:ext cx="7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</a:t>
              </a:r>
            </a:p>
            <a:p>
              <a:pPr algn="ctr"/>
              <a:r>
                <a:rPr lang="en-GB" sz="1000" b="1" dirty="0"/>
                <a:t> </a:t>
              </a:r>
              <a:r>
                <a:rPr lang="en-GB" sz="1000" b="1" dirty="0">
                  <a:solidFill>
                    <a:schemeClr val="accent4">
                      <a:lumMod val="75000"/>
                    </a:schemeClr>
                  </a:solidFill>
                </a:rPr>
                <a:t>0.8% ⬆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A4B2B2-90D0-58BB-32AE-FC7840D4A28F}"/>
                </a:ext>
              </a:extLst>
            </p:cNvPr>
            <p:cNvSpPr txBox="1"/>
            <p:nvPr/>
          </p:nvSpPr>
          <p:spPr>
            <a:xfrm>
              <a:off x="3497090" y="2378114"/>
              <a:ext cx="760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 </a:t>
              </a:r>
            </a:p>
            <a:p>
              <a:pPr algn="ctr"/>
              <a:r>
                <a:rPr lang="en-GB" sz="1000" b="1" dirty="0">
                  <a:solidFill>
                    <a:srgbClr val="FF0000"/>
                  </a:solidFill>
                </a:rPr>
                <a:t>2.9% ⬇</a:t>
              </a:r>
              <a:r>
                <a:rPr lang="en-GB" sz="1000" b="1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endParaRPr lang="en-GB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450D2D-F35D-3AC5-C3B1-093ED5B9BBC6}"/>
                </a:ext>
              </a:extLst>
            </p:cNvPr>
            <p:cNvSpPr txBox="1"/>
            <p:nvPr/>
          </p:nvSpPr>
          <p:spPr>
            <a:xfrm>
              <a:off x="4822023" y="2378114"/>
              <a:ext cx="892191" cy="410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</a:t>
              </a:r>
            </a:p>
            <a:p>
              <a:pPr algn="ctr"/>
              <a:r>
                <a:rPr lang="en-GB" sz="1000" b="1" dirty="0"/>
                <a:t> </a:t>
              </a:r>
              <a:r>
                <a:rPr lang="en-GB" sz="1000" b="1" dirty="0">
                  <a:solidFill>
                    <a:schemeClr val="accent4">
                      <a:lumMod val="75000"/>
                    </a:schemeClr>
                  </a:solidFill>
                </a:rPr>
                <a:t>1.1% ⬆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2335DF-B850-D128-5265-9069809718C0}"/>
                </a:ext>
              </a:extLst>
            </p:cNvPr>
            <p:cNvSpPr txBox="1"/>
            <p:nvPr/>
          </p:nvSpPr>
          <p:spPr>
            <a:xfrm>
              <a:off x="6228591" y="2378114"/>
              <a:ext cx="1352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 </a:t>
              </a:r>
            </a:p>
            <a:p>
              <a:pPr algn="ctr"/>
              <a:r>
                <a:rPr lang="en-GB" sz="1000" b="1" dirty="0">
                  <a:solidFill>
                    <a:srgbClr val="FF0000"/>
                  </a:solidFill>
                </a:rPr>
                <a:t>10.6% ⬇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285931-D1B6-42B4-7D80-116555FB6C4D}"/>
                </a:ext>
              </a:extLst>
            </p:cNvPr>
            <p:cNvSpPr txBox="1"/>
            <p:nvPr/>
          </p:nvSpPr>
          <p:spPr>
            <a:xfrm>
              <a:off x="7983251" y="2378114"/>
              <a:ext cx="789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 </a:t>
              </a:r>
            </a:p>
            <a:p>
              <a:pPr algn="ctr"/>
              <a:r>
                <a:rPr lang="en-GB" sz="1000" b="1" dirty="0">
                  <a:solidFill>
                    <a:srgbClr val="FF0000"/>
                  </a:solidFill>
                </a:rPr>
                <a:t>0.3% ⬇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BB4726-CBF7-4015-DA9B-6C851DD8D115}"/>
                </a:ext>
              </a:extLst>
            </p:cNvPr>
            <p:cNvSpPr txBox="1"/>
            <p:nvPr/>
          </p:nvSpPr>
          <p:spPr>
            <a:xfrm>
              <a:off x="9120140" y="2378114"/>
              <a:ext cx="1352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 </a:t>
              </a:r>
            </a:p>
            <a:p>
              <a:pPr algn="ctr"/>
              <a:r>
                <a:rPr lang="en-GB" sz="1000" b="1" dirty="0">
                  <a:solidFill>
                    <a:schemeClr val="accent6">
                      <a:lumMod val="50000"/>
                    </a:schemeClr>
                  </a:solidFill>
                </a:rPr>
                <a:t>5.9</a:t>
              </a:r>
              <a:r>
                <a:rPr lang="en-GB" sz="1000" b="1" dirty="0">
                  <a:solidFill>
                    <a:schemeClr val="accent6">
                      <a:lumMod val="75000"/>
                    </a:schemeClr>
                  </a:solidFill>
                </a:rPr>
                <a:t>% ⬆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75F96D-81D3-DAB6-5F62-46D859FA2413}"/>
                </a:ext>
              </a:extLst>
            </p:cNvPr>
            <p:cNvSpPr txBox="1"/>
            <p:nvPr/>
          </p:nvSpPr>
          <p:spPr>
            <a:xfrm>
              <a:off x="10954523" y="2378114"/>
              <a:ext cx="911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Vs Target </a:t>
              </a:r>
            </a:p>
            <a:p>
              <a:pPr algn="ctr"/>
              <a:r>
                <a:rPr lang="en-GB" sz="1000" b="1" dirty="0">
                  <a:solidFill>
                    <a:schemeClr val="accent6">
                      <a:lumMod val="50000"/>
                    </a:schemeClr>
                  </a:solidFill>
                </a:rPr>
                <a:t>2.4% ⬆</a:t>
              </a: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4D46A3E4-F36D-52B6-BC92-DE1FB499E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3" y="180746"/>
            <a:ext cx="3048000" cy="228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1929037-4C12-382C-A418-5E3D1E114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53" y="2028352"/>
            <a:ext cx="1445013" cy="4365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4A1B12F-C9BC-4567-E963-2D98AF826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973" y="2037493"/>
            <a:ext cx="1450134" cy="4365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2F60AB5-A619-C781-8D34-BABB86FF8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0636" y="2046881"/>
            <a:ext cx="1462995" cy="4365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92BCDA2-DD60-D5EF-9E0A-22B28EF5E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8839" y="2056022"/>
            <a:ext cx="1442560" cy="4365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BE34BD6-61DA-8760-DDD0-A37B5E764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567" y="2061881"/>
            <a:ext cx="1456177" cy="4365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CF07A37-5827-F482-1F07-D1A6B318E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600" y="2046634"/>
            <a:ext cx="1459495" cy="43651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BA8B140-5CF7-3A9E-BCBD-ABDFD2D54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263" y="2056022"/>
            <a:ext cx="1464916" cy="4365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4AFCD66-DEEC-8AB5-DD17-E4042A1D6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3433" y="2065163"/>
            <a:ext cx="1434266" cy="436515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A9D2D9B-6493-F8F4-A03F-5A45E938963A}"/>
              </a:ext>
            </a:extLst>
          </p:cNvPr>
          <p:cNvSpPr/>
          <p:nvPr/>
        </p:nvSpPr>
        <p:spPr>
          <a:xfrm>
            <a:off x="118768" y="1229692"/>
            <a:ext cx="11963615" cy="177223"/>
          </a:xfrm>
          <a:prstGeom prst="roundRect">
            <a:avLst>
              <a:gd name="adj" fmla="val 24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BFABAAE-2EDF-9171-5BE6-6D9FF96CE766}"/>
              </a:ext>
            </a:extLst>
          </p:cNvPr>
          <p:cNvSpPr/>
          <p:nvPr/>
        </p:nvSpPr>
        <p:spPr>
          <a:xfrm>
            <a:off x="2714980" y="1250247"/>
            <a:ext cx="1044193" cy="161531"/>
          </a:xfrm>
          <a:prstGeom prst="roundRect">
            <a:avLst>
              <a:gd name="adj" fmla="val 24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Actuals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D00D744-A0FF-6594-5888-705639993542}"/>
              </a:ext>
            </a:extLst>
          </p:cNvPr>
          <p:cNvSpPr/>
          <p:nvPr/>
        </p:nvSpPr>
        <p:spPr>
          <a:xfrm>
            <a:off x="4144504" y="1250246"/>
            <a:ext cx="1044193" cy="161531"/>
          </a:xfrm>
          <a:prstGeom prst="roundRect">
            <a:avLst>
              <a:gd name="adj" fmla="val 24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PY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EBAEC8D-47FA-2BF7-9458-87A48F4556A8}"/>
              </a:ext>
            </a:extLst>
          </p:cNvPr>
          <p:cNvSpPr/>
          <p:nvPr/>
        </p:nvSpPr>
        <p:spPr>
          <a:xfrm>
            <a:off x="5498471" y="1261168"/>
            <a:ext cx="1044193" cy="161531"/>
          </a:xfrm>
          <a:prstGeom prst="roundRect">
            <a:avLst>
              <a:gd name="adj" fmla="val 24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SPLY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96C2AC5-E425-7927-DF6A-AB6F54091101}"/>
              </a:ext>
            </a:extLst>
          </p:cNvPr>
          <p:cNvSpPr/>
          <p:nvPr/>
        </p:nvSpPr>
        <p:spPr>
          <a:xfrm>
            <a:off x="6859480" y="1262842"/>
            <a:ext cx="1044193" cy="161531"/>
          </a:xfrm>
          <a:prstGeom prst="roundRect">
            <a:avLst>
              <a:gd name="adj" fmla="val 24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MA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81DC5FF-455D-6596-4D45-63227ED49C06}"/>
              </a:ext>
            </a:extLst>
          </p:cNvPr>
          <p:cNvSpPr/>
          <p:nvPr/>
        </p:nvSpPr>
        <p:spPr>
          <a:xfrm>
            <a:off x="8286998" y="1256722"/>
            <a:ext cx="1044193" cy="161531"/>
          </a:xfrm>
          <a:prstGeom prst="roundRect">
            <a:avLst>
              <a:gd name="adj" fmla="val 246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Targets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667BDFB-579D-979B-2D83-A94908EF2D15}"/>
              </a:ext>
            </a:extLst>
          </p:cNvPr>
          <p:cNvSpPr/>
          <p:nvPr/>
        </p:nvSpPr>
        <p:spPr>
          <a:xfrm>
            <a:off x="985576" y="3411830"/>
            <a:ext cx="3874618" cy="170076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Trending/Benching view . Multiple Views👇🏻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E195E66-C339-B721-8728-5BD6BDA71CF4}"/>
              </a:ext>
            </a:extLst>
          </p:cNvPr>
          <p:cNvSpPr/>
          <p:nvPr/>
        </p:nvSpPr>
        <p:spPr>
          <a:xfrm>
            <a:off x="6767339" y="3407103"/>
            <a:ext cx="4721223" cy="161531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Trending/Benching view . Multiple Views👇🏻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3444F172-6CDE-5286-1BB6-9EF461110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6" y="169578"/>
            <a:ext cx="228601" cy="228601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C0759F9B-5FB3-4941-83DD-F8DA023B75B5}"/>
              </a:ext>
            </a:extLst>
          </p:cNvPr>
          <p:cNvSpPr/>
          <p:nvPr/>
        </p:nvSpPr>
        <p:spPr>
          <a:xfrm>
            <a:off x="-122043" y="-88921"/>
            <a:ext cx="796658" cy="8343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838BCCE-3111-17EC-ECF7-75DF22624F91}"/>
              </a:ext>
            </a:extLst>
          </p:cNvPr>
          <p:cNvSpPr/>
          <p:nvPr/>
        </p:nvSpPr>
        <p:spPr>
          <a:xfrm>
            <a:off x="2168255" y="860900"/>
            <a:ext cx="7960913" cy="204951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Descriptive Text goes here only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4595210-27ED-4107-AD86-761633B15EEE}"/>
              </a:ext>
            </a:extLst>
          </p:cNvPr>
          <p:cNvSpPr/>
          <p:nvPr/>
        </p:nvSpPr>
        <p:spPr>
          <a:xfrm>
            <a:off x="-1541501" y="179594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1</a:t>
            </a:r>
            <a:r>
              <a:rPr lang="en-GB" sz="1200" b="1" baseline="30000" dirty="0">
                <a:solidFill>
                  <a:schemeClr val="bg1"/>
                </a:solidFill>
              </a:rPr>
              <a:t>st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AE4A95B-D4B9-0998-7E4F-A634C2A7EC39}"/>
              </a:ext>
            </a:extLst>
          </p:cNvPr>
          <p:cNvSpPr/>
          <p:nvPr/>
        </p:nvSpPr>
        <p:spPr>
          <a:xfrm>
            <a:off x="-1572350" y="964162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2</a:t>
            </a:r>
            <a:r>
              <a:rPr lang="en-GB" sz="1200" b="1" baseline="30000" dirty="0">
                <a:solidFill>
                  <a:schemeClr val="bg1"/>
                </a:solidFill>
              </a:rPr>
              <a:t>nd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FDB20BA-0BA9-113F-1135-C85702A650BC}"/>
              </a:ext>
            </a:extLst>
          </p:cNvPr>
          <p:cNvSpPr/>
          <p:nvPr/>
        </p:nvSpPr>
        <p:spPr>
          <a:xfrm>
            <a:off x="-1583550" y="1954001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3</a:t>
            </a:r>
            <a:r>
              <a:rPr lang="en-GB" sz="1200" b="1" baseline="30000" dirty="0">
                <a:solidFill>
                  <a:schemeClr val="bg1"/>
                </a:solidFill>
              </a:rPr>
              <a:t>rd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07A811E-D082-3580-BFF3-6A601AF74E70}"/>
              </a:ext>
            </a:extLst>
          </p:cNvPr>
          <p:cNvSpPr/>
          <p:nvPr/>
        </p:nvSpPr>
        <p:spPr>
          <a:xfrm>
            <a:off x="-1655423" y="5416247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4</a:t>
            </a:r>
            <a:r>
              <a:rPr lang="en-GB" sz="1200" b="1" baseline="30000" dirty="0">
                <a:solidFill>
                  <a:schemeClr val="bg1"/>
                </a:solidFill>
              </a:rPr>
              <a:t>th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115749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310518-333B-42D2-88B2-A95C6351FD4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BFBFB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37B7DE-4F9D-492A-99CF-B2B507B355AB}"/>
              </a:ext>
            </a:extLst>
          </p:cNvPr>
          <p:cNvSpPr/>
          <p:nvPr/>
        </p:nvSpPr>
        <p:spPr>
          <a:xfrm>
            <a:off x="123822" y="55985"/>
            <a:ext cx="11953877" cy="363115"/>
          </a:xfrm>
          <a:prstGeom prst="roundRect">
            <a:avLst>
              <a:gd name="adj" fmla="val 870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F757EB4-7EC3-44AC-8CC4-6CF373BAEDBE}"/>
              </a:ext>
            </a:extLst>
          </p:cNvPr>
          <p:cNvSpPr/>
          <p:nvPr/>
        </p:nvSpPr>
        <p:spPr>
          <a:xfrm>
            <a:off x="118846" y="8475"/>
            <a:ext cx="11973356" cy="141711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46A3E4-F36D-52B6-BC92-DE1FB499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3" y="180746"/>
            <a:ext cx="3048000" cy="2286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444F172-6CDE-5286-1BB6-9EF461110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6" y="169578"/>
            <a:ext cx="228601" cy="228601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C0759F9B-5FB3-4941-83DD-F8DA023B75B5}"/>
              </a:ext>
            </a:extLst>
          </p:cNvPr>
          <p:cNvSpPr/>
          <p:nvPr/>
        </p:nvSpPr>
        <p:spPr>
          <a:xfrm>
            <a:off x="-122043" y="-88921"/>
            <a:ext cx="796658" cy="8343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DD64FDB4-DBFA-BDEB-D9DC-598FD0A40B99}"/>
              </a:ext>
            </a:extLst>
          </p:cNvPr>
          <p:cNvGrpSpPr/>
          <p:nvPr/>
        </p:nvGrpSpPr>
        <p:grpSpPr>
          <a:xfrm>
            <a:off x="78022" y="508021"/>
            <a:ext cx="1524293" cy="6288794"/>
            <a:chOff x="78022" y="508021"/>
            <a:chExt cx="1674578" cy="6293994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BCF1F89-A05E-4103-A708-F9CEA62B55EA}"/>
                </a:ext>
              </a:extLst>
            </p:cNvPr>
            <p:cNvSpPr/>
            <p:nvPr/>
          </p:nvSpPr>
          <p:spPr>
            <a:xfrm>
              <a:off x="100209" y="508021"/>
              <a:ext cx="1652391" cy="6293994"/>
            </a:xfrm>
            <a:prstGeom prst="roundRect">
              <a:avLst>
                <a:gd name="adj" fmla="val 311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6FCBCF2-F5F4-33EC-9744-5AA11E4C315E}"/>
                </a:ext>
              </a:extLst>
            </p:cNvPr>
            <p:cNvSpPr/>
            <p:nvPr/>
          </p:nvSpPr>
          <p:spPr>
            <a:xfrm>
              <a:off x="98753" y="834378"/>
              <a:ext cx="1652391" cy="428144"/>
            </a:xfrm>
            <a:prstGeom prst="roundRect">
              <a:avLst>
                <a:gd name="adj" fmla="val 3111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27BB3D3-A046-54CA-1E56-36BF47A75AC5}"/>
                </a:ext>
              </a:extLst>
            </p:cNvPr>
            <p:cNvSpPr/>
            <p:nvPr/>
          </p:nvSpPr>
          <p:spPr>
            <a:xfrm>
              <a:off x="98752" y="1342399"/>
              <a:ext cx="1652391" cy="428144"/>
            </a:xfrm>
            <a:prstGeom prst="roundRect">
              <a:avLst>
                <a:gd name="adj" fmla="val 3111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220FE20-808F-56FC-64CE-27E14B6AC91D}"/>
                </a:ext>
              </a:extLst>
            </p:cNvPr>
            <p:cNvSpPr/>
            <p:nvPr/>
          </p:nvSpPr>
          <p:spPr>
            <a:xfrm>
              <a:off x="98753" y="1859464"/>
              <a:ext cx="1652391" cy="428144"/>
            </a:xfrm>
            <a:prstGeom prst="roundRect">
              <a:avLst>
                <a:gd name="adj" fmla="val 3111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D1C9899-EAF3-038E-7D66-BFE526E5FA11}"/>
                </a:ext>
              </a:extLst>
            </p:cNvPr>
            <p:cNvSpPr/>
            <p:nvPr/>
          </p:nvSpPr>
          <p:spPr>
            <a:xfrm>
              <a:off x="98752" y="2367485"/>
              <a:ext cx="1652391" cy="428144"/>
            </a:xfrm>
            <a:prstGeom prst="roundRect">
              <a:avLst>
                <a:gd name="adj" fmla="val 3111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ADE4C6F-13DA-5712-89F2-2EC314EC0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469" y="543258"/>
              <a:ext cx="192674" cy="19244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697A634-C28A-FB29-4B08-EB855BA04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11" y="892628"/>
              <a:ext cx="277958" cy="27795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2E59CAB-5F43-C5FB-4282-10CB0092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11" y="1462327"/>
              <a:ext cx="298463" cy="298463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ED29CC1A-DAEB-752C-323B-836FE512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86" y="2376529"/>
              <a:ext cx="363115" cy="363115"/>
            </a:xfrm>
            <a:prstGeom prst="rect">
              <a:avLst/>
            </a:prstGeom>
          </p:spPr>
        </p:pic>
        <p:pic>
          <p:nvPicPr>
            <p:cNvPr id="2050" name="Picture 2" descr="Nav Svg Png Icon Free Download Comments - Data Source Icon Png Clipart -  Full Size Clipart (#92889) - PinClipart">
              <a:extLst>
                <a:ext uri="{FF2B5EF4-FFF2-40B4-BE49-F238E27FC236}">
                  <a16:creationId xmlns:a16="http://schemas.microsoft.com/office/drawing/2014/main" id="{52D964DE-67D3-1558-DE60-DD192BE66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05" y="1896888"/>
              <a:ext cx="246062" cy="363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1576E57-6F7C-BA98-882B-DDDEE4EC1DED}"/>
                </a:ext>
              </a:extLst>
            </p:cNvPr>
            <p:cNvSpPr/>
            <p:nvPr/>
          </p:nvSpPr>
          <p:spPr>
            <a:xfrm>
              <a:off x="97295" y="2881280"/>
              <a:ext cx="1652391" cy="428144"/>
            </a:xfrm>
            <a:prstGeom prst="roundRect">
              <a:avLst>
                <a:gd name="adj" fmla="val 3111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2" name="Picture 4" descr="Image result for AI black icon">
              <a:extLst>
                <a:ext uri="{FF2B5EF4-FFF2-40B4-BE49-F238E27FC236}">
                  <a16:creationId xmlns:a16="http://schemas.microsoft.com/office/drawing/2014/main" id="{7F31F633-5D90-161F-6D61-8FCC6D3589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18" y="2942771"/>
              <a:ext cx="371247" cy="371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C8D812E0-A2D2-9441-7F4C-2A5A7AE6A5AE}"/>
                </a:ext>
              </a:extLst>
            </p:cNvPr>
            <p:cNvSpPr/>
            <p:nvPr/>
          </p:nvSpPr>
          <p:spPr>
            <a:xfrm>
              <a:off x="97294" y="3440946"/>
              <a:ext cx="1652391" cy="428144"/>
            </a:xfrm>
            <a:prstGeom prst="roundRect">
              <a:avLst>
                <a:gd name="adj" fmla="val 3111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8" name="Picture 10" descr="Kpi Icon #304802 - Free Icons Library">
              <a:extLst>
                <a:ext uri="{FF2B5EF4-FFF2-40B4-BE49-F238E27FC236}">
                  <a16:creationId xmlns:a16="http://schemas.microsoft.com/office/drawing/2014/main" id="{82A3E35F-2C0B-9897-E781-F5559A2A1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2" y="3450393"/>
              <a:ext cx="428343" cy="42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067D7D6-F699-6398-36C5-006443BAEE58}"/>
              </a:ext>
            </a:extLst>
          </p:cNvPr>
          <p:cNvSpPr txBox="1"/>
          <p:nvPr/>
        </p:nvSpPr>
        <p:spPr>
          <a:xfrm>
            <a:off x="222133" y="903803"/>
            <a:ext cx="165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Home Page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61106D-B06E-04AD-CA96-358417E5F487}"/>
              </a:ext>
            </a:extLst>
          </p:cNvPr>
          <p:cNvSpPr txBox="1"/>
          <p:nvPr/>
        </p:nvSpPr>
        <p:spPr>
          <a:xfrm>
            <a:off x="541528" y="1438973"/>
            <a:ext cx="998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Add Filters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036FA4F-E591-D187-F49C-C6749A84509A}"/>
              </a:ext>
            </a:extLst>
          </p:cNvPr>
          <p:cNvGrpSpPr/>
          <p:nvPr/>
        </p:nvGrpSpPr>
        <p:grpSpPr>
          <a:xfrm>
            <a:off x="1655894" y="3455392"/>
            <a:ext cx="10406111" cy="3341422"/>
            <a:chOff x="109319" y="3175954"/>
            <a:chExt cx="12010425" cy="3584409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02635BA-E5E6-66C9-720E-87B35E07A0B7}"/>
                </a:ext>
              </a:extLst>
            </p:cNvPr>
            <p:cNvSpPr/>
            <p:nvPr/>
          </p:nvSpPr>
          <p:spPr>
            <a:xfrm>
              <a:off x="123697" y="3178863"/>
              <a:ext cx="5956654" cy="3575527"/>
            </a:xfrm>
            <a:prstGeom prst="roundRect">
              <a:avLst>
                <a:gd name="adj" fmla="val 311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FE0CB48C-58CA-C7E6-061E-E1BBFE228DD4}"/>
                </a:ext>
              </a:extLst>
            </p:cNvPr>
            <p:cNvSpPr/>
            <p:nvPr/>
          </p:nvSpPr>
          <p:spPr>
            <a:xfrm>
              <a:off x="109319" y="3175954"/>
              <a:ext cx="5971032" cy="240952"/>
            </a:xfrm>
            <a:prstGeom prst="roundRect">
              <a:avLst>
                <a:gd name="adj" fmla="val 8705"/>
              </a:avLst>
            </a:prstGeom>
            <a:solidFill>
              <a:srgbClr val="BFBF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8CA187A-E5AC-7BF1-A8B3-4C4B4F00C362}"/>
                </a:ext>
              </a:extLst>
            </p:cNvPr>
            <p:cNvSpPr/>
            <p:nvPr/>
          </p:nvSpPr>
          <p:spPr>
            <a:xfrm>
              <a:off x="6163090" y="3200379"/>
              <a:ext cx="5956654" cy="3554012"/>
            </a:xfrm>
            <a:prstGeom prst="roundRect">
              <a:avLst>
                <a:gd name="adj" fmla="val 311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EB324D0-EC71-46BF-3DBD-169CE19B9BD7}"/>
                </a:ext>
              </a:extLst>
            </p:cNvPr>
            <p:cNvSpPr/>
            <p:nvPr/>
          </p:nvSpPr>
          <p:spPr>
            <a:xfrm>
              <a:off x="6148712" y="3196333"/>
              <a:ext cx="5971032" cy="240952"/>
            </a:xfrm>
            <a:prstGeom prst="roundRect">
              <a:avLst>
                <a:gd name="adj" fmla="val 8705"/>
              </a:avLst>
            </a:prstGeom>
            <a:solidFill>
              <a:srgbClr val="BFBF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C15DCF7-836F-DDD4-55DC-4B380D4E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31291" y="3437285"/>
              <a:ext cx="4337276" cy="3191729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16C3AC4-B038-C0B7-FF8B-2CE30A9B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5942" y="3938403"/>
              <a:ext cx="1532757" cy="1707596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2366F85-344F-34D2-0CDE-A39A9F61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58782" y="3568634"/>
              <a:ext cx="4337276" cy="3191729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9E5C9410-9DDC-422D-70B5-383C03C24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23433" y="4069752"/>
              <a:ext cx="1532757" cy="1707596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8D33486-5169-B09A-8A4A-4980EED2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168" y="3196333"/>
              <a:ext cx="234291" cy="234291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2B5A31F4-76C9-FF2F-71D4-F7051905B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5859" y="3194407"/>
              <a:ext cx="234291" cy="234291"/>
            </a:xfrm>
            <a:prstGeom prst="rect">
              <a:avLst/>
            </a:prstGeom>
          </p:spPr>
        </p:pic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977AD8E7-553E-B20C-7A13-BF54DAD78E33}"/>
                </a:ext>
              </a:extLst>
            </p:cNvPr>
            <p:cNvSpPr/>
            <p:nvPr/>
          </p:nvSpPr>
          <p:spPr>
            <a:xfrm>
              <a:off x="1101929" y="3209217"/>
              <a:ext cx="3802427" cy="229752"/>
            </a:xfrm>
            <a:prstGeom prst="roundRect">
              <a:avLst>
                <a:gd name="adj" fmla="val 1628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Trending/Benching view . Multiple Views👇🏻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3BBFCB9-73EE-D687-9766-7F264805A3DB}"/>
                </a:ext>
              </a:extLst>
            </p:cNvPr>
            <p:cNvSpPr/>
            <p:nvPr/>
          </p:nvSpPr>
          <p:spPr>
            <a:xfrm>
              <a:off x="6208481" y="3209217"/>
              <a:ext cx="5719636" cy="229752"/>
            </a:xfrm>
            <a:prstGeom prst="roundRect">
              <a:avLst>
                <a:gd name="adj" fmla="val 1628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</a:rPr>
                <a:t>Trending/Benching view . Multiple Views👇🏻</a:t>
              </a:r>
            </a:p>
          </p:txBody>
        </p:sp>
      </p:grp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94ADF7CF-1BFC-C357-3317-AF9ACC9ED431}"/>
              </a:ext>
            </a:extLst>
          </p:cNvPr>
          <p:cNvGrpSpPr/>
          <p:nvPr/>
        </p:nvGrpSpPr>
        <p:grpSpPr>
          <a:xfrm>
            <a:off x="1674079" y="1576584"/>
            <a:ext cx="10387927" cy="1830486"/>
            <a:chOff x="118768" y="1229692"/>
            <a:chExt cx="11964374" cy="184195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D47F50D-D1CA-875F-60D1-071D18B11BC7}"/>
                </a:ext>
              </a:extLst>
            </p:cNvPr>
            <p:cNvGrpSpPr/>
            <p:nvPr/>
          </p:nvGrpSpPr>
          <p:grpSpPr>
            <a:xfrm>
              <a:off x="129267" y="1233896"/>
              <a:ext cx="5951084" cy="1835726"/>
              <a:chOff x="129267" y="1610086"/>
              <a:chExt cx="5951084" cy="1459535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78839031-A6AC-C43D-C55B-9BB35A32EF3B}"/>
                  </a:ext>
                </a:extLst>
              </p:cNvPr>
              <p:cNvSpPr/>
              <p:nvPr/>
            </p:nvSpPr>
            <p:spPr>
              <a:xfrm>
                <a:off x="129267" y="1610086"/>
                <a:ext cx="1445013" cy="1458154"/>
              </a:xfrm>
              <a:prstGeom prst="roundRect">
                <a:avLst>
                  <a:gd name="adj" fmla="val 24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8587DF79-24ED-FDA2-AB22-E0C15D32A10C}"/>
                  </a:ext>
                </a:extLst>
              </p:cNvPr>
              <p:cNvSpPr/>
              <p:nvPr/>
            </p:nvSpPr>
            <p:spPr>
              <a:xfrm>
                <a:off x="1631291" y="1610086"/>
                <a:ext cx="1445013" cy="1458154"/>
              </a:xfrm>
              <a:prstGeom prst="roundRect">
                <a:avLst>
                  <a:gd name="adj" fmla="val 24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51170066-8CA4-AC57-D2B3-DCED876CDBA4}"/>
                  </a:ext>
                </a:extLst>
              </p:cNvPr>
              <p:cNvSpPr/>
              <p:nvPr/>
            </p:nvSpPr>
            <p:spPr>
              <a:xfrm>
                <a:off x="3133315" y="1611467"/>
                <a:ext cx="1445013" cy="1458154"/>
              </a:xfrm>
              <a:prstGeom prst="roundRect">
                <a:avLst>
                  <a:gd name="adj" fmla="val 24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AC4EDA8-F8A8-6E6E-FDDE-B2F66A530ACB}"/>
                  </a:ext>
                </a:extLst>
              </p:cNvPr>
              <p:cNvSpPr/>
              <p:nvPr/>
            </p:nvSpPr>
            <p:spPr>
              <a:xfrm>
                <a:off x="4635338" y="1611467"/>
                <a:ext cx="1445013" cy="1458154"/>
              </a:xfrm>
              <a:prstGeom prst="roundRect">
                <a:avLst>
                  <a:gd name="adj" fmla="val 24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5712DEA-E455-EA50-1643-E570AE9E7E23}"/>
                </a:ext>
              </a:extLst>
            </p:cNvPr>
            <p:cNvGrpSpPr/>
            <p:nvPr/>
          </p:nvGrpSpPr>
          <p:grpSpPr>
            <a:xfrm>
              <a:off x="6132058" y="1241454"/>
              <a:ext cx="5951084" cy="1830193"/>
              <a:chOff x="129267" y="1610086"/>
              <a:chExt cx="5951084" cy="14595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2858E927-C02B-75D4-50DD-C33DF014A700}"/>
                  </a:ext>
                </a:extLst>
              </p:cNvPr>
              <p:cNvSpPr/>
              <p:nvPr/>
            </p:nvSpPr>
            <p:spPr>
              <a:xfrm>
                <a:off x="129267" y="1610086"/>
                <a:ext cx="1445013" cy="1458154"/>
              </a:xfrm>
              <a:prstGeom prst="roundRect">
                <a:avLst>
                  <a:gd name="adj" fmla="val 24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07B6F3E7-BF73-30ED-6CD1-0AECCC9C020D}"/>
                  </a:ext>
                </a:extLst>
              </p:cNvPr>
              <p:cNvSpPr/>
              <p:nvPr/>
            </p:nvSpPr>
            <p:spPr>
              <a:xfrm>
                <a:off x="1631291" y="1610086"/>
                <a:ext cx="1445013" cy="1458154"/>
              </a:xfrm>
              <a:prstGeom prst="roundRect">
                <a:avLst>
                  <a:gd name="adj" fmla="val 24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326657D8-A9A1-1D91-F64F-31145EBFACB2}"/>
                  </a:ext>
                </a:extLst>
              </p:cNvPr>
              <p:cNvSpPr/>
              <p:nvPr/>
            </p:nvSpPr>
            <p:spPr>
              <a:xfrm>
                <a:off x="3133315" y="1611467"/>
                <a:ext cx="1445013" cy="1458154"/>
              </a:xfrm>
              <a:prstGeom prst="roundRect">
                <a:avLst>
                  <a:gd name="adj" fmla="val 24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61F39EA-D75E-E275-68D2-0B777DC79E23}"/>
                  </a:ext>
                </a:extLst>
              </p:cNvPr>
              <p:cNvSpPr/>
              <p:nvPr/>
            </p:nvSpPr>
            <p:spPr>
              <a:xfrm>
                <a:off x="4635338" y="1611467"/>
                <a:ext cx="1445013" cy="1458154"/>
              </a:xfrm>
              <a:prstGeom prst="roundRect">
                <a:avLst>
                  <a:gd name="adj" fmla="val 24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6F5C4932-3D78-5FA2-9078-AB80C1C2E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2390" y="1278341"/>
              <a:ext cx="1196481" cy="67566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F979620-3636-1ABF-4BC9-7B435749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06662" y="1386221"/>
              <a:ext cx="1196481" cy="67566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666F6524-5A89-E179-B23D-FE8F02606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62494" y="1402985"/>
              <a:ext cx="1196481" cy="675660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B827F27C-44DE-C9C7-8838-9CD36C74A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22183" y="1421917"/>
              <a:ext cx="1196481" cy="67566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9C721FA-620A-AC49-E99A-3E1F41C5D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16128" y="1386221"/>
              <a:ext cx="1196481" cy="67566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13A43E9-4455-6FF7-DE86-B07C46E65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98289" y="1360034"/>
              <a:ext cx="1196481" cy="67566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F2F105AB-B10E-72C9-7CB4-D2A1EEA3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49228" y="1369583"/>
              <a:ext cx="1196481" cy="67566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417351E8-7039-9322-113E-8CC820678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731636" y="1386221"/>
              <a:ext cx="1196481" cy="675660"/>
            </a:xfrm>
            <a:prstGeom prst="rect">
              <a:avLst/>
            </a:prstGeom>
          </p:spPr>
        </p:pic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589DD65-7BB3-5C65-D267-E99041950216}"/>
                </a:ext>
              </a:extLst>
            </p:cNvPr>
            <p:cNvGrpSpPr/>
            <p:nvPr/>
          </p:nvGrpSpPr>
          <p:grpSpPr>
            <a:xfrm>
              <a:off x="349632" y="2555478"/>
              <a:ext cx="11524038" cy="410971"/>
              <a:chOff x="341821" y="2378114"/>
              <a:chExt cx="11524038" cy="410971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E747A91-2F8F-877C-19C4-9AA62C5AB8E0}"/>
                  </a:ext>
                </a:extLst>
              </p:cNvPr>
              <p:cNvSpPr txBox="1"/>
              <p:nvPr/>
            </p:nvSpPr>
            <p:spPr>
              <a:xfrm>
                <a:off x="341821" y="2378114"/>
                <a:ext cx="789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Vs Target </a:t>
                </a:r>
              </a:p>
              <a:p>
                <a:pPr algn="ctr"/>
                <a:r>
                  <a:rPr lang="en-GB" sz="1000" b="1" dirty="0">
                    <a:solidFill>
                      <a:schemeClr val="accent6">
                        <a:lumMod val="50000"/>
                      </a:schemeClr>
                    </a:solidFill>
                  </a:rPr>
                  <a:t>2.4%</a:t>
                </a:r>
                <a:r>
                  <a:rPr lang="en-GB" sz="1000" b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GB" sz="1000" b="1" dirty="0">
                    <a:solidFill>
                      <a:schemeClr val="accent6">
                        <a:lumMod val="75000"/>
                      </a:schemeClr>
                    </a:solidFill>
                  </a:rPr>
                  <a:t>⬆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7D7B552-47D1-D43D-42EA-7FCCF0B66E03}"/>
                  </a:ext>
                </a:extLst>
              </p:cNvPr>
              <p:cNvSpPr txBox="1"/>
              <p:nvPr/>
            </p:nvSpPr>
            <p:spPr>
              <a:xfrm>
                <a:off x="1910576" y="2378114"/>
                <a:ext cx="789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Vs Target</a:t>
                </a:r>
              </a:p>
              <a:p>
                <a:pPr algn="ctr"/>
                <a:r>
                  <a:rPr lang="en-GB" sz="1000" b="1" dirty="0"/>
                  <a:t> </a:t>
                </a:r>
                <a:r>
                  <a:rPr lang="en-GB" sz="1000" b="1" dirty="0">
                    <a:solidFill>
                      <a:schemeClr val="accent4">
                        <a:lumMod val="75000"/>
                      </a:schemeClr>
                    </a:solidFill>
                  </a:rPr>
                  <a:t>0.8% ⬆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6E2BECF-FB1C-2A4A-94EC-9648384CAC29}"/>
                  </a:ext>
                </a:extLst>
              </p:cNvPr>
              <p:cNvSpPr txBox="1"/>
              <p:nvPr/>
            </p:nvSpPr>
            <p:spPr>
              <a:xfrm>
                <a:off x="3497090" y="2378114"/>
                <a:ext cx="7606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Vs Target </a:t>
                </a:r>
              </a:p>
              <a:p>
                <a:pPr algn="ctr"/>
                <a:r>
                  <a:rPr lang="en-GB" sz="1000" b="1" dirty="0">
                    <a:solidFill>
                      <a:srgbClr val="FF0000"/>
                    </a:solidFill>
                  </a:rPr>
                  <a:t>2.9% ⬇</a:t>
                </a:r>
                <a:r>
                  <a:rPr lang="en-GB" sz="1000" b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endParaRPr lang="en-GB" sz="1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5D2A8A-2E2D-2963-5CC0-02CA81AC180C}"/>
                  </a:ext>
                </a:extLst>
              </p:cNvPr>
              <p:cNvSpPr txBox="1"/>
              <p:nvPr/>
            </p:nvSpPr>
            <p:spPr>
              <a:xfrm>
                <a:off x="4822023" y="2378114"/>
                <a:ext cx="892191" cy="410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Vs Target</a:t>
                </a:r>
              </a:p>
              <a:p>
                <a:pPr algn="ctr"/>
                <a:r>
                  <a:rPr lang="en-GB" sz="1000" b="1" dirty="0"/>
                  <a:t> </a:t>
                </a:r>
                <a:r>
                  <a:rPr lang="en-GB" sz="1000" b="1" dirty="0">
                    <a:solidFill>
                      <a:schemeClr val="accent4">
                        <a:lumMod val="75000"/>
                      </a:schemeClr>
                    </a:solidFill>
                  </a:rPr>
                  <a:t>1.1% ⬆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051FC46-ED29-59EA-DBC2-37098D80F734}"/>
                  </a:ext>
                </a:extLst>
              </p:cNvPr>
              <p:cNvSpPr txBox="1"/>
              <p:nvPr/>
            </p:nvSpPr>
            <p:spPr>
              <a:xfrm>
                <a:off x="6228591" y="2378114"/>
                <a:ext cx="13523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Vs Target </a:t>
                </a:r>
              </a:p>
              <a:p>
                <a:pPr algn="ctr"/>
                <a:r>
                  <a:rPr lang="en-GB" sz="1000" b="1" dirty="0">
                    <a:solidFill>
                      <a:srgbClr val="FF0000"/>
                    </a:solidFill>
                  </a:rPr>
                  <a:t>10.6% ⬇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2631A65-2F1B-073B-6E09-308B45A523D8}"/>
                  </a:ext>
                </a:extLst>
              </p:cNvPr>
              <p:cNvSpPr txBox="1"/>
              <p:nvPr/>
            </p:nvSpPr>
            <p:spPr>
              <a:xfrm>
                <a:off x="7983251" y="2378114"/>
                <a:ext cx="789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Vs Target </a:t>
                </a:r>
              </a:p>
              <a:p>
                <a:pPr algn="ctr"/>
                <a:r>
                  <a:rPr lang="en-GB" sz="1000" b="1" dirty="0">
                    <a:solidFill>
                      <a:srgbClr val="FF0000"/>
                    </a:solidFill>
                  </a:rPr>
                  <a:t>0.3% ⬇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B5852EC-74AB-63E4-6604-51986C418E9D}"/>
                  </a:ext>
                </a:extLst>
              </p:cNvPr>
              <p:cNvSpPr txBox="1"/>
              <p:nvPr/>
            </p:nvSpPr>
            <p:spPr>
              <a:xfrm>
                <a:off x="9120140" y="2378114"/>
                <a:ext cx="13523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Vs Target </a:t>
                </a:r>
              </a:p>
              <a:p>
                <a:pPr algn="ctr"/>
                <a:r>
                  <a:rPr lang="en-GB" sz="1000" b="1" dirty="0">
                    <a:solidFill>
                      <a:schemeClr val="accent6">
                        <a:lumMod val="50000"/>
                      </a:schemeClr>
                    </a:solidFill>
                  </a:rPr>
                  <a:t>5.9</a:t>
                </a:r>
                <a:r>
                  <a:rPr lang="en-GB" sz="1000" b="1" dirty="0">
                    <a:solidFill>
                      <a:schemeClr val="accent6">
                        <a:lumMod val="75000"/>
                      </a:schemeClr>
                    </a:solidFill>
                  </a:rPr>
                  <a:t>% ⬆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35E73C1-CCF5-3DAF-0F7E-3CBA0DA7E26F}"/>
                  </a:ext>
                </a:extLst>
              </p:cNvPr>
              <p:cNvSpPr txBox="1"/>
              <p:nvPr/>
            </p:nvSpPr>
            <p:spPr>
              <a:xfrm>
                <a:off x="10954523" y="2378114"/>
                <a:ext cx="9113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Vs Target </a:t>
                </a:r>
              </a:p>
              <a:p>
                <a:pPr algn="ctr"/>
                <a:r>
                  <a:rPr lang="en-GB" sz="1000" b="1" dirty="0">
                    <a:solidFill>
                      <a:schemeClr val="accent6">
                        <a:lumMod val="50000"/>
                      </a:schemeClr>
                    </a:solidFill>
                  </a:rPr>
                  <a:t>2.4% ⬆</a:t>
                </a:r>
              </a:p>
            </p:txBody>
          </p:sp>
        </p:grp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248B8994-8286-91A1-EBEE-8054BE34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1253" y="2028352"/>
              <a:ext cx="1445013" cy="436515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BDFE0E8-8CD0-DBA3-EEF5-43A229FCD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27973" y="2037493"/>
              <a:ext cx="1450134" cy="436515"/>
            </a:xfrm>
            <a:prstGeom prst="rect">
              <a:avLst/>
            </a:prstGeom>
          </p:spPr>
        </p:pic>
        <p:pic>
          <p:nvPicPr>
            <p:cNvPr id="2048" name="Picture 2047">
              <a:extLst>
                <a:ext uri="{FF2B5EF4-FFF2-40B4-BE49-F238E27FC236}">
                  <a16:creationId xmlns:a16="http://schemas.microsoft.com/office/drawing/2014/main" id="{B19B3CA6-0C53-5428-58E9-2564A8B6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20636" y="2046881"/>
              <a:ext cx="1462995" cy="436515"/>
            </a:xfrm>
            <a:prstGeom prst="rect">
              <a:avLst/>
            </a:prstGeom>
          </p:spPr>
        </p:pic>
        <p:pic>
          <p:nvPicPr>
            <p:cNvPr id="2049" name="Picture 2048">
              <a:extLst>
                <a:ext uri="{FF2B5EF4-FFF2-40B4-BE49-F238E27FC236}">
                  <a16:creationId xmlns:a16="http://schemas.microsoft.com/office/drawing/2014/main" id="{C9FD0637-E107-623A-BAEA-A157387A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638839" y="2056022"/>
              <a:ext cx="1442560" cy="436515"/>
            </a:xfrm>
            <a:prstGeom prst="rect">
              <a:avLst/>
            </a:prstGeom>
          </p:spPr>
        </p:pic>
        <p:pic>
          <p:nvPicPr>
            <p:cNvPr id="2051" name="Picture 2050">
              <a:extLst>
                <a:ext uri="{FF2B5EF4-FFF2-40B4-BE49-F238E27FC236}">
                  <a16:creationId xmlns:a16="http://schemas.microsoft.com/office/drawing/2014/main" id="{C6F68A45-63DB-984A-7CE6-34765C40A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14567" y="2061881"/>
              <a:ext cx="1456177" cy="436515"/>
            </a:xfrm>
            <a:prstGeom prst="rect">
              <a:avLst/>
            </a:prstGeom>
          </p:spPr>
        </p:pic>
        <p:pic>
          <p:nvPicPr>
            <p:cNvPr id="2053" name="Picture 2052">
              <a:extLst>
                <a:ext uri="{FF2B5EF4-FFF2-40B4-BE49-F238E27FC236}">
                  <a16:creationId xmlns:a16="http://schemas.microsoft.com/office/drawing/2014/main" id="{566F1A1B-92BE-E228-FBF7-6DFC0C686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19600" y="2046634"/>
              <a:ext cx="1459495" cy="436515"/>
            </a:xfrm>
            <a:prstGeom prst="rect">
              <a:avLst/>
            </a:prstGeom>
          </p:spPr>
        </p:pic>
        <p:pic>
          <p:nvPicPr>
            <p:cNvPr id="2055" name="Picture 2054">
              <a:extLst>
                <a:ext uri="{FF2B5EF4-FFF2-40B4-BE49-F238E27FC236}">
                  <a16:creationId xmlns:a16="http://schemas.microsoft.com/office/drawing/2014/main" id="{1613BDE4-8C2E-483A-14CE-FC9BB070F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12263" y="2056022"/>
              <a:ext cx="1464916" cy="436515"/>
            </a:xfrm>
            <a:prstGeom prst="rect">
              <a:avLst/>
            </a:prstGeom>
          </p:spPr>
        </p:pic>
        <p:pic>
          <p:nvPicPr>
            <p:cNvPr id="2057" name="Picture 2056">
              <a:extLst>
                <a:ext uri="{FF2B5EF4-FFF2-40B4-BE49-F238E27FC236}">
                  <a16:creationId xmlns:a16="http://schemas.microsoft.com/office/drawing/2014/main" id="{60976CA7-B8EA-8CFB-EFEB-13F6C1EB6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643433" y="2065163"/>
              <a:ext cx="1434266" cy="436515"/>
            </a:xfrm>
            <a:prstGeom prst="rect">
              <a:avLst/>
            </a:prstGeom>
          </p:spPr>
        </p:pic>
        <p:sp>
          <p:nvSpPr>
            <p:cNvPr id="2059" name="Rectangle: Rounded Corners 2058">
              <a:extLst>
                <a:ext uri="{FF2B5EF4-FFF2-40B4-BE49-F238E27FC236}">
                  <a16:creationId xmlns:a16="http://schemas.microsoft.com/office/drawing/2014/main" id="{52213549-815E-00F9-99AC-80BA6C12982C}"/>
                </a:ext>
              </a:extLst>
            </p:cNvPr>
            <p:cNvSpPr/>
            <p:nvPr/>
          </p:nvSpPr>
          <p:spPr>
            <a:xfrm>
              <a:off x="118768" y="1229692"/>
              <a:ext cx="11963615" cy="177223"/>
            </a:xfrm>
            <a:prstGeom prst="roundRect">
              <a:avLst>
                <a:gd name="adj" fmla="val 24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0" name="Rectangle: Rounded Corners 2059">
              <a:extLst>
                <a:ext uri="{FF2B5EF4-FFF2-40B4-BE49-F238E27FC236}">
                  <a16:creationId xmlns:a16="http://schemas.microsoft.com/office/drawing/2014/main" id="{57F57791-806C-128E-01CC-76ED989EDA91}"/>
                </a:ext>
              </a:extLst>
            </p:cNvPr>
            <p:cNvSpPr/>
            <p:nvPr/>
          </p:nvSpPr>
          <p:spPr>
            <a:xfrm>
              <a:off x="2714980" y="1250247"/>
              <a:ext cx="1044193" cy="161531"/>
            </a:xfrm>
            <a:prstGeom prst="roundRect">
              <a:avLst>
                <a:gd name="adj" fmla="val 24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Show Actuals</a:t>
              </a:r>
            </a:p>
          </p:txBody>
        </p:sp>
        <p:sp>
          <p:nvSpPr>
            <p:cNvPr id="2061" name="Rectangle: Rounded Corners 2060">
              <a:extLst>
                <a:ext uri="{FF2B5EF4-FFF2-40B4-BE49-F238E27FC236}">
                  <a16:creationId xmlns:a16="http://schemas.microsoft.com/office/drawing/2014/main" id="{1A1F2DD6-FE70-9608-3F9F-E0BB76E2D22B}"/>
                </a:ext>
              </a:extLst>
            </p:cNvPr>
            <p:cNvSpPr/>
            <p:nvPr/>
          </p:nvSpPr>
          <p:spPr>
            <a:xfrm>
              <a:off x="4144504" y="1250246"/>
              <a:ext cx="1044193" cy="161531"/>
            </a:xfrm>
            <a:prstGeom prst="roundRect">
              <a:avLst>
                <a:gd name="adj" fmla="val 24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Show PY</a:t>
              </a:r>
            </a:p>
          </p:txBody>
        </p:sp>
        <p:sp>
          <p:nvSpPr>
            <p:cNvPr id="2062" name="Rectangle: Rounded Corners 2061">
              <a:extLst>
                <a:ext uri="{FF2B5EF4-FFF2-40B4-BE49-F238E27FC236}">
                  <a16:creationId xmlns:a16="http://schemas.microsoft.com/office/drawing/2014/main" id="{33DAE087-718E-16EA-D04A-2640033DF0B8}"/>
                </a:ext>
              </a:extLst>
            </p:cNvPr>
            <p:cNvSpPr/>
            <p:nvPr/>
          </p:nvSpPr>
          <p:spPr>
            <a:xfrm>
              <a:off x="5498471" y="1261168"/>
              <a:ext cx="1044193" cy="161531"/>
            </a:xfrm>
            <a:prstGeom prst="roundRect">
              <a:avLst>
                <a:gd name="adj" fmla="val 24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Show SPLY</a:t>
              </a:r>
            </a:p>
          </p:txBody>
        </p:sp>
        <p:sp>
          <p:nvSpPr>
            <p:cNvPr id="2063" name="Rectangle: Rounded Corners 2062">
              <a:extLst>
                <a:ext uri="{FF2B5EF4-FFF2-40B4-BE49-F238E27FC236}">
                  <a16:creationId xmlns:a16="http://schemas.microsoft.com/office/drawing/2014/main" id="{52704416-071D-5AA0-9A2A-B5AB02AFD84D}"/>
                </a:ext>
              </a:extLst>
            </p:cNvPr>
            <p:cNvSpPr/>
            <p:nvPr/>
          </p:nvSpPr>
          <p:spPr>
            <a:xfrm>
              <a:off x="6859480" y="1262842"/>
              <a:ext cx="1044193" cy="161531"/>
            </a:xfrm>
            <a:prstGeom prst="roundRect">
              <a:avLst>
                <a:gd name="adj" fmla="val 24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Show MA</a:t>
              </a:r>
            </a:p>
          </p:txBody>
        </p:sp>
        <p:sp>
          <p:nvSpPr>
            <p:cNvPr id="2064" name="Rectangle: Rounded Corners 2063">
              <a:extLst>
                <a:ext uri="{FF2B5EF4-FFF2-40B4-BE49-F238E27FC236}">
                  <a16:creationId xmlns:a16="http://schemas.microsoft.com/office/drawing/2014/main" id="{18E56666-7A22-00B9-471E-AA2B7B2CC1B3}"/>
                </a:ext>
              </a:extLst>
            </p:cNvPr>
            <p:cNvSpPr/>
            <p:nvPr/>
          </p:nvSpPr>
          <p:spPr>
            <a:xfrm>
              <a:off x="8286998" y="1256722"/>
              <a:ext cx="1044193" cy="161531"/>
            </a:xfrm>
            <a:prstGeom prst="roundRect">
              <a:avLst>
                <a:gd name="adj" fmla="val 246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Show Targets</a:t>
              </a:r>
            </a:p>
          </p:txBody>
        </p:sp>
      </p:grpSp>
      <p:sp>
        <p:nvSpPr>
          <p:cNvPr id="2068" name="TextBox 2067">
            <a:extLst>
              <a:ext uri="{FF2B5EF4-FFF2-40B4-BE49-F238E27FC236}">
                <a16:creationId xmlns:a16="http://schemas.microsoft.com/office/drawing/2014/main" id="{F6C2F5B2-489E-81B5-2262-D77D8BC009D0}"/>
              </a:ext>
            </a:extLst>
          </p:cNvPr>
          <p:cNvSpPr txBox="1"/>
          <p:nvPr/>
        </p:nvSpPr>
        <p:spPr>
          <a:xfrm>
            <a:off x="561399" y="1953392"/>
            <a:ext cx="998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Data source 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80A9EF98-A1E3-113D-C557-CD08A298AAD7}"/>
              </a:ext>
            </a:extLst>
          </p:cNvPr>
          <p:cNvSpPr txBox="1"/>
          <p:nvPr/>
        </p:nvSpPr>
        <p:spPr>
          <a:xfrm>
            <a:off x="561398" y="2343411"/>
            <a:ext cx="99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Page Navigation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E13BB596-88E5-4522-1CB4-FBBE9B662947}"/>
              </a:ext>
            </a:extLst>
          </p:cNvPr>
          <p:cNvSpPr txBox="1"/>
          <p:nvPr/>
        </p:nvSpPr>
        <p:spPr>
          <a:xfrm>
            <a:off x="583130" y="2876036"/>
            <a:ext cx="99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Ask a Question!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67552896-1D12-616B-415C-FE5AE25E9CA9}"/>
              </a:ext>
            </a:extLst>
          </p:cNvPr>
          <p:cNvSpPr txBox="1"/>
          <p:nvPr/>
        </p:nvSpPr>
        <p:spPr>
          <a:xfrm>
            <a:off x="547309" y="3409719"/>
            <a:ext cx="99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Detail Scorecard</a:t>
            </a:r>
          </a:p>
        </p:txBody>
      </p:sp>
      <p:sp>
        <p:nvSpPr>
          <p:cNvPr id="2072" name="Rectangle: Rounded Corners 2071">
            <a:extLst>
              <a:ext uri="{FF2B5EF4-FFF2-40B4-BE49-F238E27FC236}">
                <a16:creationId xmlns:a16="http://schemas.microsoft.com/office/drawing/2014/main" id="{C3786168-8761-3013-D21A-C74C6E1EE497}"/>
              </a:ext>
            </a:extLst>
          </p:cNvPr>
          <p:cNvSpPr/>
          <p:nvPr/>
        </p:nvSpPr>
        <p:spPr>
          <a:xfrm>
            <a:off x="1688358" y="512609"/>
            <a:ext cx="10347146" cy="981870"/>
          </a:xfrm>
          <a:prstGeom prst="roundRect">
            <a:avLst>
              <a:gd name="adj" fmla="val 870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3" name="Rectangle: Rounded Corners 2072">
            <a:extLst>
              <a:ext uri="{FF2B5EF4-FFF2-40B4-BE49-F238E27FC236}">
                <a16:creationId xmlns:a16="http://schemas.microsoft.com/office/drawing/2014/main" id="{D047E71B-F7E9-E645-8FD1-F7DC2A44D71C}"/>
              </a:ext>
            </a:extLst>
          </p:cNvPr>
          <p:cNvSpPr/>
          <p:nvPr/>
        </p:nvSpPr>
        <p:spPr>
          <a:xfrm>
            <a:off x="3199256" y="729662"/>
            <a:ext cx="7950720" cy="456027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Descriptive Text goes here only</a:t>
            </a:r>
          </a:p>
        </p:txBody>
      </p:sp>
      <p:sp>
        <p:nvSpPr>
          <p:cNvPr id="2074" name="Rectangle: Rounded Corners 2073">
            <a:extLst>
              <a:ext uri="{FF2B5EF4-FFF2-40B4-BE49-F238E27FC236}">
                <a16:creationId xmlns:a16="http://schemas.microsoft.com/office/drawing/2014/main" id="{625FE9BC-B99A-58BD-0EBD-1EE02CA8A615}"/>
              </a:ext>
            </a:extLst>
          </p:cNvPr>
          <p:cNvSpPr/>
          <p:nvPr/>
        </p:nvSpPr>
        <p:spPr>
          <a:xfrm>
            <a:off x="12026201" y="150603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1</a:t>
            </a:r>
            <a:r>
              <a:rPr lang="en-GB" sz="1200" b="1" baseline="30000" dirty="0">
                <a:solidFill>
                  <a:schemeClr val="bg1"/>
                </a:solidFill>
              </a:rPr>
              <a:t>st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2075" name="Rectangle: Rounded Corners 2074">
            <a:extLst>
              <a:ext uri="{FF2B5EF4-FFF2-40B4-BE49-F238E27FC236}">
                <a16:creationId xmlns:a16="http://schemas.microsoft.com/office/drawing/2014/main" id="{208B6397-48C2-1C3E-21F2-2FE11BE5C267}"/>
              </a:ext>
            </a:extLst>
          </p:cNvPr>
          <p:cNvSpPr/>
          <p:nvPr/>
        </p:nvSpPr>
        <p:spPr>
          <a:xfrm>
            <a:off x="12026201" y="879304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2</a:t>
            </a:r>
            <a:r>
              <a:rPr lang="en-GB" sz="1200" b="1" baseline="30000" dirty="0">
                <a:solidFill>
                  <a:schemeClr val="bg1"/>
                </a:solidFill>
              </a:rPr>
              <a:t>nd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2076" name="Rectangle: Rounded Corners 2075">
            <a:extLst>
              <a:ext uri="{FF2B5EF4-FFF2-40B4-BE49-F238E27FC236}">
                <a16:creationId xmlns:a16="http://schemas.microsoft.com/office/drawing/2014/main" id="{36E74E10-2DDE-6D0D-82E8-0F8F3E17110E}"/>
              </a:ext>
            </a:extLst>
          </p:cNvPr>
          <p:cNvSpPr/>
          <p:nvPr/>
        </p:nvSpPr>
        <p:spPr>
          <a:xfrm>
            <a:off x="12026201" y="1988462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3</a:t>
            </a:r>
            <a:r>
              <a:rPr lang="en-GB" sz="1200" b="1" baseline="30000" dirty="0">
                <a:solidFill>
                  <a:schemeClr val="bg1"/>
                </a:solidFill>
              </a:rPr>
              <a:t>rd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2077" name="Rectangle: Rounded Corners 2076">
            <a:extLst>
              <a:ext uri="{FF2B5EF4-FFF2-40B4-BE49-F238E27FC236}">
                <a16:creationId xmlns:a16="http://schemas.microsoft.com/office/drawing/2014/main" id="{6317770E-AD3F-175C-0C52-879CE4267B4E}"/>
              </a:ext>
            </a:extLst>
          </p:cNvPr>
          <p:cNvSpPr/>
          <p:nvPr/>
        </p:nvSpPr>
        <p:spPr>
          <a:xfrm>
            <a:off x="12026201" y="4956936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4</a:t>
            </a:r>
            <a:r>
              <a:rPr lang="en-GB" sz="1200" b="1" baseline="30000" dirty="0">
                <a:solidFill>
                  <a:schemeClr val="bg1"/>
                </a:solidFill>
              </a:rPr>
              <a:t>th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45096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310518-333B-42D2-88B2-A95C6351FD4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BFBFB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37B7DE-4F9D-492A-99CF-B2B507B355AB}"/>
              </a:ext>
            </a:extLst>
          </p:cNvPr>
          <p:cNvSpPr/>
          <p:nvPr/>
        </p:nvSpPr>
        <p:spPr>
          <a:xfrm>
            <a:off x="123822" y="55985"/>
            <a:ext cx="11973356" cy="363115"/>
          </a:xfrm>
          <a:prstGeom prst="roundRect">
            <a:avLst>
              <a:gd name="adj" fmla="val 17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86D541-FDEF-4F2A-A184-EC1D5DFE03D2}"/>
              </a:ext>
            </a:extLst>
          </p:cNvPr>
          <p:cNvSpPr/>
          <p:nvPr/>
        </p:nvSpPr>
        <p:spPr>
          <a:xfrm>
            <a:off x="119060" y="501389"/>
            <a:ext cx="11953877" cy="589879"/>
          </a:xfrm>
          <a:prstGeom prst="roundRect">
            <a:avLst>
              <a:gd name="adj" fmla="val 841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A3DF27-6462-FEA6-C0BD-643B3A53AC7F}"/>
              </a:ext>
            </a:extLst>
          </p:cNvPr>
          <p:cNvGrpSpPr/>
          <p:nvPr/>
        </p:nvGrpSpPr>
        <p:grpSpPr>
          <a:xfrm>
            <a:off x="118846" y="1166099"/>
            <a:ext cx="11954090" cy="5631153"/>
            <a:chOff x="118846" y="1338642"/>
            <a:chExt cx="11954090" cy="546337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959B37B-CFE5-472C-867B-BEB15D8C157F}"/>
                </a:ext>
              </a:extLst>
            </p:cNvPr>
            <p:cNvSpPr/>
            <p:nvPr/>
          </p:nvSpPr>
          <p:spPr>
            <a:xfrm>
              <a:off x="119060" y="1358629"/>
              <a:ext cx="3900227" cy="5443386"/>
            </a:xfrm>
            <a:prstGeom prst="roundRect">
              <a:avLst>
                <a:gd name="adj" fmla="val 162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8CD21CE-309C-46F3-B959-B42C3CF83222}"/>
                </a:ext>
              </a:extLst>
            </p:cNvPr>
            <p:cNvSpPr/>
            <p:nvPr/>
          </p:nvSpPr>
          <p:spPr>
            <a:xfrm>
              <a:off x="4082293" y="1350297"/>
              <a:ext cx="3925393" cy="5443386"/>
            </a:xfrm>
            <a:prstGeom prst="roundRect">
              <a:avLst>
                <a:gd name="adj" fmla="val 16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42B5902-9219-4711-BC42-789CF6E3D24B}"/>
                </a:ext>
              </a:extLst>
            </p:cNvPr>
            <p:cNvSpPr/>
            <p:nvPr/>
          </p:nvSpPr>
          <p:spPr>
            <a:xfrm>
              <a:off x="8080430" y="1350296"/>
              <a:ext cx="3984117" cy="5443386"/>
            </a:xfrm>
            <a:prstGeom prst="roundRect">
              <a:avLst>
                <a:gd name="adj" fmla="val 15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DB96322-BF87-4F65-9C82-F7D1FD7C8175}"/>
                </a:ext>
              </a:extLst>
            </p:cNvPr>
            <p:cNvSpPr/>
            <p:nvPr/>
          </p:nvSpPr>
          <p:spPr>
            <a:xfrm>
              <a:off x="118846" y="1338642"/>
              <a:ext cx="3900227" cy="251090"/>
            </a:xfrm>
            <a:prstGeom prst="roundRect">
              <a:avLst>
                <a:gd name="adj" fmla="val 8705"/>
              </a:avLst>
            </a:prstGeom>
            <a:solidFill>
              <a:srgbClr val="BFBF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C15534C-8A8B-4A1C-8E56-1CD0E27AD8B8}"/>
                </a:ext>
              </a:extLst>
            </p:cNvPr>
            <p:cNvSpPr/>
            <p:nvPr/>
          </p:nvSpPr>
          <p:spPr>
            <a:xfrm>
              <a:off x="4069529" y="1350298"/>
              <a:ext cx="3938157" cy="251090"/>
            </a:xfrm>
            <a:prstGeom prst="roundRect">
              <a:avLst>
                <a:gd name="adj" fmla="val 8705"/>
              </a:avLst>
            </a:prstGeom>
            <a:solidFill>
              <a:srgbClr val="BFBF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D94FCFC-6BA5-47D3-9890-2227748A2563}"/>
                </a:ext>
              </a:extLst>
            </p:cNvPr>
            <p:cNvSpPr/>
            <p:nvPr/>
          </p:nvSpPr>
          <p:spPr>
            <a:xfrm>
              <a:off x="8072041" y="1350298"/>
              <a:ext cx="4000895" cy="251090"/>
            </a:xfrm>
            <a:prstGeom prst="roundRect">
              <a:avLst>
                <a:gd name="adj" fmla="val 8705"/>
              </a:avLst>
            </a:prstGeom>
            <a:solidFill>
              <a:srgbClr val="BFBF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AB1566-5643-4005-B3CD-9E221C654FB3}"/>
              </a:ext>
            </a:extLst>
          </p:cNvPr>
          <p:cNvSpPr/>
          <p:nvPr/>
        </p:nvSpPr>
        <p:spPr>
          <a:xfrm>
            <a:off x="109320" y="500252"/>
            <a:ext cx="11963616" cy="240950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F757EB4-7EC3-44AC-8CC4-6CF373BAEDBE}"/>
              </a:ext>
            </a:extLst>
          </p:cNvPr>
          <p:cNvSpPr/>
          <p:nvPr/>
        </p:nvSpPr>
        <p:spPr>
          <a:xfrm>
            <a:off x="126099" y="8475"/>
            <a:ext cx="11973356" cy="141711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754D7A-15C5-AA76-36B5-DDE8126E0A07}"/>
              </a:ext>
            </a:extLst>
          </p:cNvPr>
          <p:cNvGrpSpPr/>
          <p:nvPr/>
        </p:nvGrpSpPr>
        <p:grpSpPr>
          <a:xfrm>
            <a:off x="114083" y="1445541"/>
            <a:ext cx="3897053" cy="265983"/>
            <a:chOff x="109320" y="1442130"/>
            <a:chExt cx="3897053" cy="26598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1836CA2-0306-35B9-62C2-03661B7FB9E1}"/>
                </a:ext>
              </a:extLst>
            </p:cNvPr>
            <p:cNvCxnSpPr>
              <a:cxnSpLocks/>
            </p:cNvCxnSpPr>
            <p:nvPr/>
          </p:nvCxnSpPr>
          <p:spPr>
            <a:xfrm>
              <a:off x="113399" y="1442130"/>
              <a:ext cx="3892974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4C7A46-002F-BF87-68BA-3291C1F8448C}"/>
                </a:ext>
              </a:extLst>
            </p:cNvPr>
            <p:cNvCxnSpPr>
              <a:cxnSpLocks/>
            </p:cNvCxnSpPr>
            <p:nvPr/>
          </p:nvCxnSpPr>
          <p:spPr>
            <a:xfrm>
              <a:off x="109320" y="1708113"/>
              <a:ext cx="3892974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C28E58-51D1-E633-E50B-D18E64C19116}"/>
              </a:ext>
            </a:extLst>
          </p:cNvPr>
          <p:cNvGrpSpPr/>
          <p:nvPr/>
        </p:nvGrpSpPr>
        <p:grpSpPr>
          <a:xfrm>
            <a:off x="4079776" y="1453696"/>
            <a:ext cx="3923601" cy="263153"/>
            <a:chOff x="109320" y="1445307"/>
            <a:chExt cx="3897139" cy="26315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C9858E-D0B4-E8F0-8200-5792C22F50CE}"/>
                </a:ext>
              </a:extLst>
            </p:cNvPr>
            <p:cNvCxnSpPr>
              <a:cxnSpLocks/>
            </p:cNvCxnSpPr>
            <p:nvPr/>
          </p:nvCxnSpPr>
          <p:spPr>
            <a:xfrm>
              <a:off x="113485" y="1445307"/>
              <a:ext cx="3892974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501F86-1CD4-6C35-3704-62E7EC93D031}"/>
                </a:ext>
              </a:extLst>
            </p:cNvPr>
            <p:cNvCxnSpPr>
              <a:cxnSpLocks/>
            </p:cNvCxnSpPr>
            <p:nvPr/>
          </p:nvCxnSpPr>
          <p:spPr>
            <a:xfrm>
              <a:off x="109320" y="1708460"/>
              <a:ext cx="3892974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1E2CC8-DE2D-A974-C244-826A18E5ACC2}"/>
              </a:ext>
            </a:extLst>
          </p:cNvPr>
          <p:cNvGrpSpPr/>
          <p:nvPr/>
        </p:nvGrpSpPr>
        <p:grpSpPr>
          <a:xfrm>
            <a:off x="8086561" y="1451421"/>
            <a:ext cx="3977986" cy="277650"/>
            <a:chOff x="86166" y="1451421"/>
            <a:chExt cx="3924631" cy="2776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B49AB6-D8A4-4868-E76F-E85E004213C0}"/>
                </a:ext>
              </a:extLst>
            </p:cNvPr>
            <p:cNvCxnSpPr>
              <a:cxnSpLocks/>
            </p:cNvCxnSpPr>
            <p:nvPr/>
          </p:nvCxnSpPr>
          <p:spPr>
            <a:xfrm>
              <a:off x="86166" y="1451421"/>
              <a:ext cx="3924631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8DBFD5-02B7-100F-ED8C-0C5C0F1FCD69}"/>
                </a:ext>
              </a:extLst>
            </p:cNvPr>
            <p:cNvCxnSpPr>
              <a:cxnSpLocks/>
            </p:cNvCxnSpPr>
            <p:nvPr/>
          </p:nvCxnSpPr>
          <p:spPr>
            <a:xfrm>
              <a:off x="88179" y="1729071"/>
              <a:ext cx="3922618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81BC0F6-3E79-EB99-49B1-BE1477CFF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66" y="1461387"/>
            <a:ext cx="234291" cy="2342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67B2F-0A2A-832C-AC96-385B3BE3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89" y="1469613"/>
            <a:ext cx="234291" cy="2342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1B625CD-CF0A-AC64-51FB-C69AACD23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50" y="1477315"/>
            <a:ext cx="234291" cy="2342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569CE9-2DBA-BE04-B822-B38EDE62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579" y="169485"/>
            <a:ext cx="201983" cy="2439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4C2935C-8B14-EAD3-8917-60C916B24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7" y="149135"/>
            <a:ext cx="290936" cy="290936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38C9E-DF0E-8AC1-FD8F-85301907E5B4}"/>
              </a:ext>
            </a:extLst>
          </p:cNvPr>
          <p:cNvSpPr/>
          <p:nvPr/>
        </p:nvSpPr>
        <p:spPr>
          <a:xfrm>
            <a:off x="4104492" y="152742"/>
            <a:ext cx="1341903" cy="268364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1B6897-DF20-4D02-6E11-325D68F84BFA}"/>
              </a:ext>
            </a:extLst>
          </p:cNvPr>
          <p:cNvSpPr/>
          <p:nvPr/>
        </p:nvSpPr>
        <p:spPr>
          <a:xfrm>
            <a:off x="5570218" y="150004"/>
            <a:ext cx="1341903" cy="271101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13679F2-2EF8-1797-D7FF-8EF5744EE4F7}"/>
              </a:ext>
            </a:extLst>
          </p:cNvPr>
          <p:cNvSpPr/>
          <p:nvPr/>
        </p:nvSpPr>
        <p:spPr>
          <a:xfrm>
            <a:off x="3174935" y="741202"/>
            <a:ext cx="1341903" cy="356495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6AFB7DC-25ED-0923-6B9A-9208BDE884FC}"/>
              </a:ext>
            </a:extLst>
          </p:cNvPr>
          <p:cNvSpPr/>
          <p:nvPr/>
        </p:nvSpPr>
        <p:spPr>
          <a:xfrm>
            <a:off x="4614692" y="741202"/>
            <a:ext cx="1341903" cy="356495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CF85AC1-8337-6BBF-3407-519A410AC142}"/>
              </a:ext>
            </a:extLst>
          </p:cNvPr>
          <p:cNvSpPr/>
          <p:nvPr/>
        </p:nvSpPr>
        <p:spPr>
          <a:xfrm>
            <a:off x="6054449" y="741202"/>
            <a:ext cx="1341903" cy="358039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727700C-78C8-C8D2-0B98-33E458FF24E2}"/>
              </a:ext>
            </a:extLst>
          </p:cNvPr>
          <p:cNvSpPr/>
          <p:nvPr/>
        </p:nvSpPr>
        <p:spPr>
          <a:xfrm>
            <a:off x="7494206" y="746184"/>
            <a:ext cx="1341903" cy="345084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88AA300-7D4A-B9DB-29C8-44C0871B7B3E}"/>
              </a:ext>
            </a:extLst>
          </p:cNvPr>
          <p:cNvSpPr/>
          <p:nvPr/>
        </p:nvSpPr>
        <p:spPr>
          <a:xfrm>
            <a:off x="8933963" y="741203"/>
            <a:ext cx="1341903" cy="350066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97454A9-A3CF-0AC7-1E51-82BE83114CB6}"/>
              </a:ext>
            </a:extLst>
          </p:cNvPr>
          <p:cNvSpPr/>
          <p:nvPr/>
        </p:nvSpPr>
        <p:spPr>
          <a:xfrm>
            <a:off x="1735178" y="739566"/>
            <a:ext cx="1341903" cy="356260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093888C-9BB7-B0DB-8752-0B79B882C616}"/>
              </a:ext>
            </a:extLst>
          </p:cNvPr>
          <p:cNvSpPr/>
          <p:nvPr/>
        </p:nvSpPr>
        <p:spPr>
          <a:xfrm>
            <a:off x="7111718" y="130304"/>
            <a:ext cx="1341903" cy="289933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C5BB3CE-04E1-08C6-0A3D-E9E04EC78C25}"/>
              </a:ext>
            </a:extLst>
          </p:cNvPr>
          <p:cNvSpPr/>
          <p:nvPr/>
        </p:nvSpPr>
        <p:spPr>
          <a:xfrm>
            <a:off x="4458988" y="1450602"/>
            <a:ext cx="835926" cy="261347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FB81F89-AE4D-D7EC-5689-71635CD080B3}"/>
              </a:ext>
            </a:extLst>
          </p:cNvPr>
          <p:cNvSpPr/>
          <p:nvPr/>
        </p:nvSpPr>
        <p:spPr>
          <a:xfrm>
            <a:off x="5446395" y="1467724"/>
            <a:ext cx="835926" cy="261347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A4BAF3F-29C5-1694-7D57-429C0B9B90FE}"/>
              </a:ext>
            </a:extLst>
          </p:cNvPr>
          <p:cNvSpPr/>
          <p:nvPr/>
        </p:nvSpPr>
        <p:spPr>
          <a:xfrm>
            <a:off x="6489559" y="1461670"/>
            <a:ext cx="835926" cy="261347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C73F10A-BFD8-C753-308A-138B66F8F711}"/>
              </a:ext>
            </a:extLst>
          </p:cNvPr>
          <p:cNvSpPr/>
          <p:nvPr/>
        </p:nvSpPr>
        <p:spPr>
          <a:xfrm>
            <a:off x="8730183" y="1458584"/>
            <a:ext cx="835926" cy="261347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BC871F9-E2FD-CDEE-9042-7B94DF3DF5FB}"/>
              </a:ext>
            </a:extLst>
          </p:cNvPr>
          <p:cNvSpPr/>
          <p:nvPr/>
        </p:nvSpPr>
        <p:spPr>
          <a:xfrm>
            <a:off x="9717590" y="1466181"/>
            <a:ext cx="835926" cy="261347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637044A-5938-0C32-4B7A-F7C6F750F5CC}"/>
              </a:ext>
            </a:extLst>
          </p:cNvPr>
          <p:cNvSpPr/>
          <p:nvPr/>
        </p:nvSpPr>
        <p:spPr>
          <a:xfrm>
            <a:off x="10760754" y="1460127"/>
            <a:ext cx="835926" cy="261347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0054FC8-2526-1A68-F3A3-6F0E95274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3" y="171221"/>
            <a:ext cx="3048000" cy="2286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A8FC725-20C3-C643-CB87-928BAF4C5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026" y="1908386"/>
            <a:ext cx="3694043" cy="473765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52F161F-6910-6781-3DC5-6E7E425DD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732" y="1949852"/>
            <a:ext cx="3848040" cy="4755406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747036-5910-36CD-447F-046B5C747CD1}"/>
              </a:ext>
            </a:extLst>
          </p:cNvPr>
          <p:cNvSpPr/>
          <p:nvPr/>
        </p:nvSpPr>
        <p:spPr>
          <a:xfrm>
            <a:off x="478251" y="1442628"/>
            <a:ext cx="835926" cy="261347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315C21-97FD-F7A2-1478-F608BCEAE9FD}"/>
              </a:ext>
            </a:extLst>
          </p:cNvPr>
          <p:cNvSpPr/>
          <p:nvPr/>
        </p:nvSpPr>
        <p:spPr>
          <a:xfrm>
            <a:off x="1465658" y="1459750"/>
            <a:ext cx="835926" cy="261347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F397D80-A10B-5CD1-1C9E-6AD381772A50}"/>
              </a:ext>
            </a:extLst>
          </p:cNvPr>
          <p:cNvSpPr/>
          <p:nvPr/>
        </p:nvSpPr>
        <p:spPr>
          <a:xfrm>
            <a:off x="2508822" y="1453696"/>
            <a:ext cx="835926" cy="261347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3328C59-F2AE-06FD-658F-EE18B19146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8756" y="1949851"/>
            <a:ext cx="3868736" cy="4696185"/>
          </a:xfrm>
          <a:prstGeom prst="rect">
            <a:avLst/>
          </a:prstGeom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CDE2C54-CA01-A0B7-5001-68C32B73F372}"/>
              </a:ext>
            </a:extLst>
          </p:cNvPr>
          <p:cNvSpPr/>
          <p:nvPr/>
        </p:nvSpPr>
        <p:spPr>
          <a:xfrm>
            <a:off x="137706" y="809604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Filters here 👉🏻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E36C8A7-F6D8-E8FF-0693-57345BD99F66}"/>
              </a:ext>
            </a:extLst>
          </p:cNvPr>
          <p:cNvSpPr/>
          <p:nvPr/>
        </p:nvSpPr>
        <p:spPr>
          <a:xfrm>
            <a:off x="8474576" y="181388"/>
            <a:ext cx="1738625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👈🏻Navigation here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0F7DA12-ED5C-4ABA-E23E-AA1B9F96938F}"/>
              </a:ext>
            </a:extLst>
          </p:cNvPr>
          <p:cNvSpPr/>
          <p:nvPr/>
        </p:nvSpPr>
        <p:spPr>
          <a:xfrm>
            <a:off x="69160" y="449254"/>
            <a:ext cx="12082680" cy="70013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28A728C-4F3B-8DDF-514B-1498E161D2BB}"/>
              </a:ext>
            </a:extLst>
          </p:cNvPr>
          <p:cNvSpPr/>
          <p:nvPr/>
        </p:nvSpPr>
        <p:spPr>
          <a:xfrm>
            <a:off x="9717590" y="1195288"/>
            <a:ext cx="1383479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High Level view 👇🏻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1A827E-D675-218D-1745-328E7300D35E}"/>
              </a:ext>
            </a:extLst>
          </p:cNvPr>
          <p:cNvSpPr/>
          <p:nvPr/>
        </p:nvSpPr>
        <p:spPr>
          <a:xfrm>
            <a:off x="5418760" y="1207162"/>
            <a:ext cx="1383479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Tabular view 👇🏻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9AF9EAA-A5A5-ED18-48D1-F01725A06AA5}"/>
              </a:ext>
            </a:extLst>
          </p:cNvPr>
          <p:cNvSpPr/>
          <p:nvPr/>
        </p:nvSpPr>
        <p:spPr>
          <a:xfrm>
            <a:off x="861341" y="1159594"/>
            <a:ext cx="221574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Trending/Benching view 👇🏻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3645AB30-6120-144E-5F40-E9D7DD33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376" y="162352"/>
            <a:ext cx="234291" cy="23429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BBC9C0-41E8-2C4F-92BC-1345DEA0406E}"/>
              </a:ext>
            </a:extLst>
          </p:cNvPr>
          <p:cNvSpPr/>
          <p:nvPr/>
        </p:nvSpPr>
        <p:spPr>
          <a:xfrm>
            <a:off x="11117298" y="-126523"/>
            <a:ext cx="1093751" cy="229143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Reset Filter👇🏻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783DF-BB15-80B1-5D37-0CC842752774}"/>
              </a:ext>
            </a:extLst>
          </p:cNvPr>
          <p:cNvSpPr/>
          <p:nvPr/>
        </p:nvSpPr>
        <p:spPr>
          <a:xfrm>
            <a:off x="10504881" y="425660"/>
            <a:ext cx="1341903" cy="229143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Dash Infor   👆🏻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4432D6-6851-AE29-E8B7-2B0CAF6328B3}"/>
              </a:ext>
            </a:extLst>
          </p:cNvPr>
          <p:cNvSpPr/>
          <p:nvPr/>
        </p:nvSpPr>
        <p:spPr>
          <a:xfrm>
            <a:off x="-1492234" y="223228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1</a:t>
            </a:r>
            <a:r>
              <a:rPr lang="en-GB" sz="1200" b="1" baseline="30000" dirty="0">
                <a:solidFill>
                  <a:schemeClr val="bg1"/>
                </a:solidFill>
              </a:rPr>
              <a:t>st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B432F1-B5FC-23A2-B76A-0AC3C438DCEC}"/>
              </a:ext>
            </a:extLst>
          </p:cNvPr>
          <p:cNvSpPr/>
          <p:nvPr/>
        </p:nvSpPr>
        <p:spPr>
          <a:xfrm>
            <a:off x="-1492234" y="951929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2</a:t>
            </a:r>
            <a:r>
              <a:rPr lang="en-GB" sz="1200" b="1" baseline="30000" dirty="0">
                <a:solidFill>
                  <a:schemeClr val="bg1"/>
                </a:solidFill>
              </a:rPr>
              <a:t>nd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58EAC7-5DD6-B980-9192-3B8D7018DB5C}"/>
              </a:ext>
            </a:extLst>
          </p:cNvPr>
          <p:cNvSpPr/>
          <p:nvPr/>
        </p:nvSpPr>
        <p:spPr>
          <a:xfrm>
            <a:off x="-1492234" y="2061087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3</a:t>
            </a:r>
            <a:r>
              <a:rPr lang="en-GB" sz="1200" b="1" baseline="30000" dirty="0">
                <a:solidFill>
                  <a:schemeClr val="bg1"/>
                </a:solidFill>
              </a:rPr>
              <a:t>rd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BC3A95-ED5A-5AF5-0D2D-6C9BD018AEF7}"/>
              </a:ext>
            </a:extLst>
          </p:cNvPr>
          <p:cNvSpPr/>
          <p:nvPr/>
        </p:nvSpPr>
        <p:spPr>
          <a:xfrm>
            <a:off x="-1492234" y="5029561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4</a:t>
            </a:r>
            <a:r>
              <a:rPr lang="en-GB" sz="1200" b="1" baseline="30000" dirty="0">
                <a:solidFill>
                  <a:schemeClr val="bg1"/>
                </a:solidFill>
              </a:rPr>
              <a:t>th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31910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310518-333B-42D2-88B2-A95C6351FD46}"/>
              </a:ext>
            </a:extLst>
          </p:cNvPr>
          <p:cNvSpPr/>
          <p:nvPr/>
        </p:nvSpPr>
        <p:spPr>
          <a:xfrm>
            <a:off x="22255" y="847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37B7DE-4F9D-492A-99CF-B2B507B355AB}"/>
              </a:ext>
            </a:extLst>
          </p:cNvPr>
          <p:cNvSpPr/>
          <p:nvPr/>
        </p:nvSpPr>
        <p:spPr>
          <a:xfrm>
            <a:off x="123822" y="55985"/>
            <a:ext cx="11953877" cy="3631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86D541-FDEF-4F2A-A184-EC1D5DFE03D2}"/>
              </a:ext>
            </a:extLst>
          </p:cNvPr>
          <p:cNvSpPr/>
          <p:nvPr/>
        </p:nvSpPr>
        <p:spPr>
          <a:xfrm>
            <a:off x="119060" y="501389"/>
            <a:ext cx="11953877" cy="754964"/>
          </a:xfrm>
          <a:prstGeom prst="roundRect">
            <a:avLst>
              <a:gd name="adj" fmla="val 870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AB1566-5643-4005-B3CD-9E221C654FB3}"/>
              </a:ext>
            </a:extLst>
          </p:cNvPr>
          <p:cNvSpPr/>
          <p:nvPr/>
        </p:nvSpPr>
        <p:spPr>
          <a:xfrm>
            <a:off x="109320" y="500252"/>
            <a:ext cx="11963616" cy="240950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F757EB4-7EC3-44AC-8CC4-6CF373BAEDBE}"/>
              </a:ext>
            </a:extLst>
          </p:cNvPr>
          <p:cNvSpPr/>
          <p:nvPr/>
        </p:nvSpPr>
        <p:spPr>
          <a:xfrm>
            <a:off x="109321" y="8475"/>
            <a:ext cx="11973356" cy="141711"/>
          </a:xfrm>
          <a:prstGeom prst="roundRect">
            <a:avLst>
              <a:gd name="adj" fmla="val 8705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AC501-3A5A-47C8-916D-099DE5A8C94B}"/>
              </a:ext>
            </a:extLst>
          </p:cNvPr>
          <p:cNvGrpSpPr/>
          <p:nvPr/>
        </p:nvGrpSpPr>
        <p:grpSpPr>
          <a:xfrm>
            <a:off x="109320" y="1329066"/>
            <a:ext cx="11963616" cy="2652384"/>
            <a:chOff x="109320" y="1329066"/>
            <a:chExt cx="11157095" cy="272811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B32E4D0-0820-4C66-9AFB-D22C50FBCDFB}"/>
                </a:ext>
              </a:extLst>
            </p:cNvPr>
            <p:cNvSpPr/>
            <p:nvPr/>
          </p:nvSpPr>
          <p:spPr>
            <a:xfrm>
              <a:off x="109320" y="1329066"/>
              <a:ext cx="2751326" cy="2728110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A06433C-4C61-4711-A9D2-6A9950570879}"/>
                </a:ext>
              </a:extLst>
            </p:cNvPr>
            <p:cNvSpPr/>
            <p:nvPr/>
          </p:nvSpPr>
          <p:spPr>
            <a:xfrm>
              <a:off x="2911243" y="1338642"/>
              <a:ext cx="2751326" cy="271853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3773275-1CA6-4FF6-BBED-0ECA5AD5CA47}"/>
                </a:ext>
              </a:extLst>
            </p:cNvPr>
            <p:cNvSpPr/>
            <p:nvPr/>
          </p:nvSpPr>
          <p:spPr>
            <a:xfrm>
              <a:off x="5713166" y="1329066"/>
              <a:ext cx="2751326" cy="2728110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0BCE6C-82AB-4D59-BD7D-63802FCCE01F}"/>
                </a:ext>
              </a:extLst>
            </p:cNvPr>
            <p:cNvSpPr/>
            <p:nvPr/>
          </p:nvSpPr>
          <p:spPr>
            <a:xfrm>
              <a:off x="8515089" y="1338642"/>
              <a:ext cx="2751326" cy="2718534"/>
            </a:xfrm>
            <a:prstGeom prst="roundRect">
              <a:avLst>
                <a:gd name="adj" fmla="val 24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511E69F-2850-40F0-A96C-6CA8959A5D45}"/>
              </a:ext>
            </a:extLst>
          </p:cNvPr>
          <p:cNvSpPr/>
          <p:nvPr/>
        </p:nvSpPr>
        <p:spPr>
          <a:xfrm>
            <a:off x="109320" y="4025806"/>
            <a:ext cx="2950214" cy="2766684"/>
          </a:xfrm>
          <a:prstGeom prst="roundRect">
            <a:avLst>
              <a:gd name="adj" fmla="val 24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89B26BC-A9F0-4742-89C4-108BC7496329}"/>
              </a:ext>
            </a:extLst>
          </p:cNvPr>
          <p:cNvSpPr/>
          <p:nvPr/>
        </p:nvSpPr>
        <p:spPr>
          <a:xfrm>
            <a:off x="3131391" y="4025806"/>
            <a:ext cx="2923086" cy="2766684"/>
          </a:xfrm>
          <a:prstGeom prst="roundRect">
            <a:avLst>
              <a:gd name="adj" fmla="val 24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116AA44-3150-4A6B-8C0D-4E9646AF5132}"/>
              </a:ext>
            </a:extLst>
          </p:cNvPr>
          <p:cNvSpPr/>
          <p:nvPr/>
        </p:nvSpPr>
        <p:spPr>
          <a:xfrm>
            <a:off x="6118254" y="4025806"/>
            <a:ext cx="2950213" cy="2766684"/>
          </a:xfrm>
          <a:prstGeom prst="roundRect">
            <a:avLst>
              <a:gd name="adj" fmla="val 24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BB0502E-53E1-4607-9D82-068FE8FB26EF}"/>
              </a:ext>
            </a:extLst>
          </p:cNvPr>
          <p:cNvSpPr/>
          <p:nvPr/>
        </p:nvSpPr>
        <p:spPr>
          <a:xfrm>
            <a:off x="9132464" y="4040620"/>
            <a:ext cx="2923089" cy="2751870"/>
          </a:xfrm>
          <a:prstGeom prst="roundRect">
            <a:avLst>
              <a:gd name="adj" fmla="val 24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C0959-FA18-0A7F-2784-D3511A86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7" y="1394334"/>
            <a:ext cx="2840514" cy="2529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C79F1-DDB9-B26B-D244-7FF844F7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30" y="1406103"/>
            <a:ext cx="2840514" cy="2529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83D45-421A-AF2C-ED83-2312D217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42" y="1423963"/>
            <a:ext cx="2840514" cy="2529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A8BDA4-7F77-9003-41D6-D73F84AD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644" y="1406103"/>
            <a:ext cx="2840514" cy="2529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21EA1-CA96-5EC0-EBF1-DF67F5F3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2" y="4064578"/>
            <a:ext cx="2840514" cy="2529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AFFE13-FD7D-2387-2722-FBEE9754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30" y="4076347"/>
            <a:ext cx="2840514" cy="2529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3D08EB-914A-3E1C-BA13-5790BD3C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42" y="4094207"/>
            <a:ext cx="2840514" cy="25294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F6300-6274-0474-7EA7-B899B3AAD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244" y="4144423"/>
            <a:ext cx="2840514" cy="25294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16F6A1-D8C8-4DCA-C9D8-203EDA8C1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7" y="149135"/>
            <a:ext cx="290936" cy="2909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ACB33A-5DC3-30BF-909E-2E15A12F1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579" y="169485"/>
            <a:ext cx="201983" cy="2439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E7D0E-E856-FB46-D131-E417092B1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3" y="180746"/>
            <a:ext cx="304800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A91530-DE64-CE5E-08D8-E183E7B60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376" y="162352"/>
            <a:ext cx="234291" cy="23429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9FB2EB1-9062-B527-6F10-D2C42EC17E4A}"/>
              </a:ext>
            </a:extLst>
          </p:cNvPr>
          <p:cNvGrpSpPr/>
          <p:nvPr/>
        </p:nvGrpSpPr>
        <p:grpSpPr>
          <a:xfrm>
            <a:off x="1789488" y="738051"/>
            <a:ext cx="8540688" cy="522748"/>
            <a:chOff x="1789488" y="901123"/>
            <a:chExt cx="8540688" cy="3596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1D819F-F1C3-7C1A-3BA8-E695A8488DBC}"/>
                </a:ext>
              </a:extLst>
            </p:cNvPr>
            <p:cNvSpPr/>
            <p:nvPr/>
          </p:nvSpPr>
          <p:spPr>
            <a:xfrm>
              <a:off x="3229245" y="902759"/>
              <a:ext cx="1341903" cy="356495"/>
            </a:xfrm>
            <a:prstGeom prst="roundRect">
              <a:avLst>
                <a:gd name="adj" fmla="val 1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E4BAD58-F8A3-14FB-4760-5DA3007186EF}"/>
                </a:ext>
              </a:extLst>
            </p:cNvPr>
            <p:cNvSpPr/>
            <p:nvPr/>
          </p:nvSpPr>
          <p:spPr>
            <a:xfrm>
              <a:off x="4669002" y="902759"/>
              <a:ext cx="1341903" cy="356495"/>
            </a:xfrm>
            <a:prstGeom prst="roundRect">
              <a:avLst>
                <a:gd name="adj" fmla="val 1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F0526FA-6A35-A980-553A-A3E4BEEF98A3}"/>
                </a:ext>
              </a:extLst>
            </p:cNvPr>
            <p:cNvSpPr/>
            <p:nvPr/>
          </p:nvSpPr>
          <p:spPr>
            <a:xfrm>
              <a:off x="6108759" y="902759"/>
              <a:ext cx="1341903" cy="358039"/>
            </a:xfrm>
            <a:prstGeom prst="roundRect">
              <a:avLst>
                <a:gd name="adj" fmla="val 1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C570BF0-938F-73D6-AA48-B339BF76B364}"/>
                </a:ext>
              </a:extLst>
            </p:cNvPr>
            <p:cNvSpPr/>
            <p:nvPr/>
          </p:nvSpPr>
          <p:spPr>
            <a:xfrm>
              <a:off x="7548516" y="907741"/>
              <a:ext cx="1341903" cy="345084"/>
            </a:xfrm>
            <a:prstGeom prst="roundRect">
              <a:avLst>
                <a:gd name="adj" fmla="val 1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8261731-EA83-B53C-BF8E-4EFBDF9AF184}"/>
                </a:ext>
              </a:extLst>
            </p:cNvPr>
            <p:cNvSpPr/>
            <p:nvPr/>
          </p:nvSpPr>
          <p:spPr>
            <a:xfrm>
              <a:off x="8988273" y="902760"/>
              <a:ext cx="1341903" cy="350066"/>
            </a:xfrm>
            <a:prstGeom prst="roundRect">
              <a:avLst>
                <a:gd name="adj" fmla="val 1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F39F9DE-992F-1FE5-5A11-AED4CB0AA7C6}"/>
                </a:ext>
              </a:extLst>
            </p:cNvPr>
            <p:cNvSpPr/>
            <p:nvPr/>
          </p:nvSpPr>
          <p:spPr>
            <a:xfrm>
              <a:off x="1789488" y="901123"/>
              <a:ext cx="1341903" cy="356260"/>
            </a:xfrm>
            <a:prstGeom prst="roundRect">
              <a:avLst>
                <a:gd name="adj" fmla="val 1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ED22580-DC34-5EFD-1E85-2477610AB4B6}"/>
              </a:ext>
            </a:extLst>
          </p:cNvPr>
          <p:cNvSpPr/>
          <p:nvPr/>
        </p:nvSpPr>
        <p:spPr>
          <a:xfrm>
            <a:off x="3620100" y="155085"/>
            <a:ext cx="1341903" cy="268364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F1B073B-F478-CA26-DE82-CC4B0EC86E9C}"/>
              </a:ext>
            </a:extLst>
          </p:cNvPr>
          <p:cNvSpPr/>
          <p:nvPr/>
        </p:nvSpPr>
        <p:spPr>
          <a:xfrm>
            <a:off x="5085826" y="152347"/>
            <a:ext cx="1341903" cy="271101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C4D55DD-316F-0CC1-ED49-3745F99D366A}"/>
              </a:ext>
            </a:extLst>
          </p:cNvPr>
          <p:cNvSpPr/>
          <p:nvPr/>
        </p:nvSpPr>
        <p:spPr>
          <a:xfrm>
            <a:off x="6627326" y="132647"/>
            <a:ext cx="1341903" cy="289933"/>
          </a:xfrm>
          <a:prstGeom prst="roundRect">
            <a:avLst>
              <a:gd name="adj" fmla="val 162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80F721C-B61F-1858-AFEF-6C647FA4E919}"/>
              </a:ext>
            </a:extLst>
          </p:cNvPr>
          <p:cNvSpPr/>
          <p:nvPr/>
        </p:nvSpPr>
        <p:spPr>
          <a:xfrm>
            <a:off x="7990184" y="183731"/>
            <a:ext cx="1738625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👈🏻Navigation here 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8DAE05B-EDA2-37B1-4E55-FFB88BADEA0F}"/>
              </a:ext>
            </a:extLst>
          </p:cNvPr>
          <p:cNvSpPr/>
          <p:nvPr/>
        </p:nvSpPr>
        <p:spPr>
          <a:xfrm>
            <a:off x="11117298" y="-126523"/>
            <a:ext cx="1093751" cy="229143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Reset Filter👇🏻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A229D79-50F2-40B0-434F-713E6CFE001D}"/>
              </a:ext>
            </a:extLst>
          </p:cNvPr>
          <p:cNvSpPr/>
          <p:nvPr/>
        </p:nvSpPr>
        <p:spPr>
          <a:xfrm>
            <a:off x="10504881" y="425660"/>
            <a:ext cx="1341903" cy="229143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Show Dash Infor   👆🏻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F74A488-8673-E5EE-8050-E9D12047CB67}"/>
              </a:ext>
            </a:extLst>
          </p:cNvPr>
          <p:cNvSpPr/>
          <p:nvPr/>
        </p:nvSpPr>
        <p:spPr>
          <a:xfrm>
            <a:off x="137706" y="809604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Filters here 👉🏻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63CCDAB-652A-F8F5-3495-85DA7E24E82D}"/>
              </a:ext>
            </a:extLst>
          </p:cNvPr>
          <p:cNvSpPr/>
          <p:nvPr/>
        </p:nvSpPr>
        <p:spPr>
          <a:xfrm>
            <a:off x="-1492234" y="223228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1</a:t>
            </a:r>
            <a:r>
              <a:rPr lang="en-GB" sz="1200" b="1" baseline="30000" dirty="0">
                <a:solidFill>
                  <a:schemeClr val="bg1"/>
                </a:solidFill>
              </a:rPr>
              <a:t>st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A33B363-3BB0-5D82-79D7-A12E27EAD037}"/>
              </a:ext>
            </a:extLst>
          </p:cNvPr>
          <p:cNvSpPr/>
          <p:nvPr/>
        </p:nvSpPr>
        <p:spPr>
          <a:xfrm>
            <a:off x="-1492234" y="951929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2</a:t>
            </a:r>
            <a:r>
              <a:rPr lang="en-GB" sz="1200" b="1" baseline="30000" dirty="0">
                <a:solidFill>
                  <a:schemeClr val="bg1"/>
                </a:solidFill>
              </a:rPr>
              <a:t>nd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F9825F-2116-1557-0EF8-D5401987051C}"/>
              </a:ext>
            </a:extLst>
          </p:cNvPr>
          <p:cNvSpPr/>
          <p:nvPr/>
        </p:nvSpPr>
        <p:spPr>
          <a:xfrm>
            <a:off x="-1423940" y="3437475"/>
            <a:ext cx="1478410" cy="229752"/>
          </a:xfrm>
          <a:prstGeom prst="roundRect">
            <a:avLst>
              <a:gd name="adj" fmla="val 162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3</a:t>
            </a:r>
            <a:r>
              <a:rPr lang="en-GB" sz="1200" b="1" baseline="30000" dirty="0">
                <a:solidFill>
                  <a:schemeClr val="bg1"/>
                </a:solidFill>
              </a:rPr>
              <a:t>rd</a:t>
            </a:r>
            <a:r>
              <a:rPr lang="en-GB" sz="1200" b="1" dirty="0">
                <a:solidFill>
                  <a:schemeClr val="bg1"/>
                </a:solidFill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100072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B08DBC-F5DE-3B42-37E0-052B0C0E6A0F}"/>
              </a:ext>
            </a:extLst>
          </p:cNvPr>
          <p:cNvSpPr/>
          <p:nvPr/>
        </p:nvSpPr>
        <p:spPr>
          <a:xfrm>
            <a:off x="238647" y="0"/>
            <a:ext cx="11957209" cy="277767"/>
          </a:xfrm>
          <a:prstGeom prst="rect">
            <a:avLst/>
          </a:prstGeom>
          <a:solidFill>
            <a:schemeClr val="bg2">
              <a:lumMod val="90000"/>
              <a:alpha val="16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Solution Architecture  - Options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72297B-F37F-70E8-1E18-A2E2673DB532}"/>
              </a:ext>
            </a:extLst>
          </p:cNvPr>
          <p:cNvSpPr/>
          <p:nvPr/>
        </p:nvSpPr>
        <p:spPr>
          <a:xfrm>
            <a:off x="230511" y="307183"/>
            <a:ext cx="786434" cy="244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Summary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D7E886-F7E2-D6E4-96D9-46E7CE2172B0}"/>
              </a:ext>
            </a:extLst>
          </p:cNvPr>
          <p:cNvSpPr/>
          <p:nvPr/>
        </p:nvSpPr>
        <p:spPr>
          <a:xfrm>
            <a:off x="990955" y="307183"/>
            <a:ext cx="3891486" cy="244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Type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C3034D-D645-2A35-CBEA-05AC03FC4C95}"/>
              </a:ext>
            </a:extLst>
          </p:cNvPr>
          <p:cNvSpPr/>
          <p:nvPr/>
        </p:nvSpPr>
        <p:spPr>
          <a:xfrm>
            <a:off x="200124" y="2968549"/>
            <a:ext cx="798971" cy="119030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ts val="200"/>
              </a:spcBef>
              <a:spcAft>
                <a:spcPts val="200"/>
              </a:spcAft>
            </a:pPr>
            <a:r>
              <a:rPr lang="en-GB" sz="800" b="1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Datalake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8C18BF-3FBE-419F-52A4-969FC3CB624F}"/>
              </a:ext>
            </a:extLst>
          </p:cNvPr>
          <p:cNvSpPr/>
          <p:nvPr/>
        </p:nvSpPr>
        <p:spPr>
          <a:xfrm>
            <a:off x="971951" y="2968549"/>
            <a:ext cx="3609575" cy="119030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Lake gives business users immediate access to all data.</a:t>
            </a:r>
          </a:p>
          <a:p>
            <a:pPr marL="171450" lvl="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Lake removes the need for an IT domination culture for business users, and reduces long-term cost of ownership</a:t>
            </a:r>
          </a:p>
          <a:p>
            <a:pPr marL="171450" lvl="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Non-ACID</a:t>
            </a: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compliance: updates and deletes are complex operations</a:t>
            </a:r>
          </a:p>
          <a:p>
            <a:pPr marL="171450" lvl="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Reduces long-term cost of ownership</a:t>
            </a:r>
          </a:p>
          <a:p>
            <a:pPr marL="171450" lvl="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Enterprise level implementation. Users, from various departments, may be scattered around the globe can have flexible access to the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68006F-CDFC-B57D-E2AE-641258F5CF24}"/>
              </a:ext>
            </a:extLst>
          </p:cNvPr>
          <p:cNvSpPr/>
          <p:nvPr/>
        </p:nvSpPr>
        <p:spPr>
          <a:xfrm>
            <a:off x="7447526" y="307182"/>
            <a:ext cx="1249195" cy="244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Tools Involved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20522A-437F-8FBA-A8B8-7B620EECA031}"/>
              </a:ext>
            </a:extLst>
          </p:cNvPr>
          <p:cNvSpPr/>
          <p:nvPr/>
        </p:nvSpPr>
        <p:spPr>
          <a:xfrm>
            <a:off x="7666574" y="2973152"/>
            <a:ext cx="951037" cy="11786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3+</a:t>
            </a:r>
          </a:p>
          <a:p>
            <a:pPr marL="171450" lvl="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Azure/AWS/Goggle</a:t>
            </a:r>
          </a:p>
          <a:p>
            <a:pPr marL="171450" lvl="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GB" sz="800" dirty="0">
              <a:solidFill>
                <a:srgbClr val="2626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D81F12-A96F-C919-1DAD-D1F9B5876A5C}"/>
              </a:ext>
            </a:extLst>
          </p:cNvPr>
          <p:cNvSpPr/>
          <p:nvPr/>
        </p:nvSpPr>
        <p:spPr>
          <a:xfrm>
            <a:off x="4592910" y="307182"/>
            <a:ext cx="3070393" cy="244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dirty="0">
                <a:solidFill>
                  <a:schemeClr val="tx1"/>
                </a:solidFill>
                <a:latin typeface="Calibri Light"/>
              </a:rPr>
              <a:t>Risk</a:t>
            </a:r>
            <a:endParaRPr kumimoji="0" lang="en-GB" sz="8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81BD39-A7FB-5DB5-74CC-AD9F9E23C26E}"/>
              </a:ext>
            </a:extLst>
          </p:cNvPr>
          <p:cNvSpPr/>
          <p:nvPr/>
        </p:nvSpPr>
        <p:spPr>
          <a:xfrm>
            <a:off x="4581526" y="2973147"/>
            <a:ext cx="3081777" cy="119030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not properly managed, data lakes can become disorganized, making it hard to connect them with business intelligence and analytics tools</a:t>
            </a:r>
          </a:p>
          <a:p>
            <a:pPr marL="171450" lvl="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Unknown area of Data Processing</a:t>
            </a:r>
          </a:p>
          <a:p>
            <a:pPr marL="171450" lvl="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lakes lack of data consistency makes it difficult to enforce data reliability, security and governance</a:t>
            </a:r>
          </a:p>
          <a:p>
            <a:pPr marL="171450" lvl="0" indent="-171450" defTabSz="9144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Unstructured Data may lead to Ungoverned and Unusable Data, Disparate and Complex Tools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33874CD-212F-FBF3-5695-E8165E81A8D9}"/>
              </a:ext>
            </a:extLst>
          </p:cNvPr>
          <p:cNvSpPr/>
          <p:nvPr/>
        </p:nvSpPr>
        <p:spPr>
          <a:xfrm>
            <a:off x="8648617" y="308872"/>
            <a:ext cx="760464" cy="244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dirty="0">
                <a:solidFill>
                  <a:schemeClr val="tx1"/>
                </a:solidFill>
                <a:latin typeface="Calibri Light"/>
              </a:rPr>
              <a:t>Complexity</a:t>
            </a:r>
            <a:endParaRPr kumimoji="0" lang="en-GB" sz="8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299F6E-B8A7-0BFD-4DC6-BEF5CB4E3655}"/>
              </a:ext>
            </a:extLst>
          </p:cNvPr>
          <p:cNvSpPr/>
          <p:nvPr/>
        </p:nvSpPr>
        <p:spPr>
          <a:xfrm>
            <a:off x="8629613" y="2968549"/>
            <a:ext cx="760464" cy="1181164"/>
          </a:xfrm>
          <a:prstGeom prst="rect">
            <a:avLst/>
          </a:prstGeom>
          <a:solidFill>
            <a:srgbClr val="1E4620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ts val="200"/>
              </a:spcBef>
              <a:spcAft>
                <a:spcPts val="200"/>
              </a:spcAft>
            </a:pPr>
            <a:r>
              <a:rPr lang="en-GB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3583AAA-31F7-5B1A-BB2E-486A95F6CE85}"/>
              </a:ext>
            </a:extLst>
          </p:cNvPr>
          <p:cNvSpPr/>
          <p:nvPr/>
        </p:nvSpPr>
        <p:spPr>
          <a:xfrm>
            <a:off x="9402412" y="308872"/>
            <a:ext cx="634929" cy="244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dirty="0">
                <a:solidFill>
                  <a:schemeClr val="tx1"/>
                </a:solidFill>
                <a:latin typeface="Calibri Light"/>
              </a:rPr>
              <a:t>Value Add</a:t>
            </a:r>
            <a:endParaRPr kumimoji="0" lang="en-GB" sz="8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EAD9C3-5AB1-4685-AC9A-97EEFDC1EADB}"/>
              </a:ext>
            </a:extLst>
          </p:cNvPr>
          <p:cNvSpPr/>
          <p:nvPr/>
        </p:nvSpPr>
        <p:spPr>
          <a:xfrm>
            <a:off x="9383408" y="2968549"/>
            <a:ext cx="669337" cy="1181164"/>
          </a:xfrm>
          <a:prstGeom prst="rect">
            <a:avLst/>
          </a:prstGeom>
          <a:solidFill>
            <a:srgbClr val="FF8503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ts val="200"/>
              </a:spcBef>
              <a:spcAft>
                <a:spcPts val="200"/>
              </a:spcAft>
            </a:pPr>
            <a:r>
              <a:rPr lang="en-GB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74515F-5786-5011-8B36-E6A26D6DBDE6}"/>
              </a:ext>
            </a:extLst>
          </p:cNvPr>
          <p:cNvSpPr/>
          <p:nvPr/>
        </p:nvSpPr>
        <p:spPr>
          <a:xfrm>
            <a:off x="10053412" y="307182"/>
            <a:ext cx="747924" cy="244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dirty="0">
                <a:solidFill>
                  <a:schemeClr val="tx1"/>
                </a:solidFill>
                <a:latin typeface="Calibri Light"/>
              </a:rPr>
              <a:t>Execution</a:t>
            </a:r>
            <a:endParaRPr kumimoji="0" lang="en-GB" sz="8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AD57C4-A8B2-0EAD-356A-4DD47B22EF77}"/>
              </a:ext>
            </a:extLst>
          </p:cNvPr>
          <p:cNvSpPr/>
          <p:nvPr/>
        </p:nvSpPr>
        <p:spPr>
          <a:xfrm>
            <a:off x="10042027" y="2968549"/>
            <a:ext cx="768856" cy="1178616"/>
          </a:xfrm>
          <a:prstGeom prst="rect">
            <a:avLst/>
          </a:prstGeom>
          <a:solidFill>
            <a:srgbClr val="1E4620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ts val="200"/>
              </a:spcBef>
              <a:spcAft>
                <a:spcPts val="200"/>
              </a:spcAft>
            </a:pPr>
            <a:r>
              <a:rPr lang="en-GB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B21F29B-ADCC-2F92-835C-C79CE2841611}"/>
              </a:ext>
            </a:extLst>
          </p:cNvPr>
          <p:cNvSpPr/>
          <p:nvPr/>
        </p:nvSpPr>
        <p:spPr>
          <a:xfrm>
            <a:off x="-19004" y="2973538"/>
            <a:ext cx="238648" cy="11853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C1B185-9920-0274-319A-7900D3761F46}"/>
              </a:ext>
            </a:extLst>
          </p:cNvPr>
          <p:cNvSpPr/>
          <p:nvPr/>
        </p:nvSpPr>
        <p:spPr>
          <a:xfrm>
            <a:off x="10776525" y="307182"/>
            <a:ext cx="1411712" cy="244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dirty="0">
                <a:solidFill>
                  <a:schemeClr val="tx1"/>
                </a:solidFill>
                <a:latin typeface="Calibri Light"/>
              </a:rPr>
              <a:t>Stakeholders</a:t>
            </a:r>
            <a:endParaRPr kumimoji="0" lang="en-GB" sz="8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D861AF3-D814-ADAB-91E2-C2D0D5FE240A}"/>
              </a:ext>
            </a:extLst>
          </p:cNvPr>
          <p:cNvGrpSpPr/>
          <p:nvPr/>
        </p:nvGrpSpPr>
        <p:grpSpPr>
          <a:xfrm>
            <a:off x="1" y="583243"/>
            <a:ext cx="12188235" cy="763657"/>
            <a:chOff x="1" y="636583"/>
            <a:chExt cx="12188235" cy="76365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768537-462B-9879-B6CE-A49C38C9D623}"/>
                </a:ext>
              </a:extLst>
            </p:cNvPr>
            <p:cNvSpPr/>
            <p:nvPr/>
          </p:nvSpPr>
          <p:spPr>
            <a:xfrm>
              <a:off x="219128" y="643235"/>
              <a:ext cx="798971" cy="7546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Self-service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Dataflows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2D373FF-9FB0-63E0-09F7-D43306489E96}"/>
                </a:ext>
              </a:extLst>
            </p:cNvPr>
            <p:cNvSpPr/>
            <p:nvPr/>
          </p:nvSpPr>
          <p:spPr>
            <a:xfrm>
              <a:off x="990955" y="643235"/>
              <a:ext cx="3891486" cy="7546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Great for starting out, ideally for business users to get familiarity</a:t>
              </a:r>
            </a:p>
            <a:p>
              <a:pPr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Quick execution means quicker time to see results</a:t>
              </a:r>
            </a:p>
            <a:p>
              <a:pPr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Potentially many iterations of the same report </a:t>
              </a:r>
            </a:p>
            <a:p>
              <a:pPr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Less confusion, person builds as they see fit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0E6E1CD-270C-1ED4-406A-149B02E2C53A}"/>
                </a:ext>
              </a:extLst>
            </p:cNvPr>
            <p:cNvSpPr/>
            <p:nvPr/>
          </p:nvSpPr>
          <p:spPr>
            <a:xfrm>
              <a:off x="7663303" y="643235"/>
              <a:ext cx="1033418" cy="7546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Excel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Query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PBI Desktop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PBI Workspace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endPara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4E1BD87-9D23-2041-535C-AFE15F7E0EC3}"/>
                </a:ext>
              </a:extLst>
            </p:cNvPr>
            <p:cNvSpPr/>
            <p:nvPr/>
          </p:nvSpPr>
          <p:spPr>
            <a:xfrm>
              <a:off x="4592910" y="636583"/>
              <a:ext cx="3070393" cy="7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Repetition of work, leads to multiple versions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Leads to clutter overtime, no governance strategy 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Poor models&gt;&gt;poor reports&gt;&gt;no “value” impact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 taxonomy, lack of KPI definition in business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CC00A86-DE45-8252-F6C0-D2CC3F11AE5E}"/>
                </a:ext>
              </a:extLst>
            </p:cNvPr>
            <p:cNvSpPr/>
            <p:nvPr/>
          </p:nvSpPr>
          <p:spPr>
            <a:xfrm>
              <a:off x="8648617" y="638273"/>
              <a:ext cx="760464" cy="761257"/>
            </a:xfrm>
            <a:prstGeom prst="rect">
              <a:avLst/>
            </a:prstGeom>
            <a:solidFill>
              <a:srgbClr val="1E4620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Low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A19A082-093C-2788-F7F0-5AAF34DBB647}"/>
                </a:ext>
              </a:extLst>
            </p:cNvPr>
            <p:cNvSpPr/>
            <p:nvPr/>
          </p:nvSpPr>
          <p:spPr>
            <a:xfrm>
              <a:off x="9402412" y="643263"/>
              <a:ext cx="661752" cy="75626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Low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AE0DE55-2E12-3EF9-5512-8EB3BF227FAE}"/>
                </a:ext>
              </a:extLst>
            </p:cNvPr>
            <p:cNvSpPr/>
            <p:nvPr/>
          </p:nvSpPr>
          <p:spPr>
            <a:xfrm>
              <a:off x="10064164" y="643263"/>
              <a:ext cx="729552" cy="754577"/>
            </a:xfrm>
            <a:prstGeom prst="rect">
              <a:avLst/>
            </a:prstGeom>
            <a:solidFill>
              <a:srgbClr val="004C22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BB62A91-840C-0E0D-0D49-BE1B096B9612}"/>
                </a:ext>
              </a:extLst>
            </p:cNvPr>
            <p:cNvSpPr/>
            <p:nvPr/>
          </p:nvSpPr>
          <p:spPr>
            <a:xfrm>
              <a:off x="1" y="641420"/>
              <a:ext cx="238648" cy="7588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490BA98-1FAC-7CE3-BBB6-72FC80C43278}"/>
                </a:ext>
              </a:extLst>
            </p:cNvPr>
            <p:cNvSpPr/>
            <p:nvPr/>
          </p:nvSpPr>
          <p:spPr>
            <a:xfrm>
              <a:off x="10776524" y="638273"/>
              <a:ext cx="1411712" cy="754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BA/FA/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Analyst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endPara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D46181-4D50-0288-8F94-DBFF5889E30E}"/>
              </a:ext>
            </a:extLst>
          </p:cNvPr>
          <p:cNvSpPr/>
          <p:nvPr/>
        </p:nvSpPr>
        <p:spPr>
          <a:xfrm>
            <a:off x="10791764" y="2969667"/>
            <a:ext cx="1400236" cy="117692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ts val="200"/>
              </a:spcBef>
              <a:spcAft>
                <a:spcPts val="200"/>
              </a:spcAft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Data/BI Engineer</a:t>
            </a:r>
          </a:p>
          <a:p>
            <a:pPr lvl="0" algn="ctr" defTabSz="914400">
              <a:spcBef>
                <a:spcPts val="200"/>
              </a:spcBef>
              <a:spcAft>
                <a:spcPts val="200"/>
              </a:spcAft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Engineer</a:t>
            </a:r>
          </a:p>
          <a:p>
            <a:pPr lvl="0" algn="ctr" defTabSz="914400">
              <a:spcBef>
                <a:spcPts val="200"/>
              </a:spcBef>
              <a:spcAft>
                <a:spcPts val="200"/>
              </a:spcAft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Owner</a:t>
            </a:r>
          </a:p>
          <a:p>
            <a:pPr lvl="0" algn="ctr" defTabSz="914400">
              <a:spcBef>
                <a:spcPts val="200"/>
              </a:spcBef>
              <a:spcAft>
                <a:spcPts val="200"/>
              </a:spcAft>
            </a:pPr>
            <a:r>
              <a: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Master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75E1445-FC1A-5FD7-848F-7A1DDAA6BD90}"/>
              </a:ext>
            </a:extLst>
          </p:cNvPr>
          <p:cNvGrpSpPr/>
          <p:nvPr/>
        </p:nvGrpSpPr>
        <p:grpSpPr>
          <a:xfrm>
            <a:off x="1" y="2173121"/>
            <a:ext cx="12188235" cy="751302"/>
            <a:chOff x="1" y="2279801"/>
            <a:chExt cx="12188235" cy="7513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2211903-2C10-B723-4AFB-AFC4E743CA4B}"/>
                </a:ext>
              </a:extLst>
            </p:cNvPr>
            <p:cNvSpPr/>
            <p:nvPr/>
          </p:nvSpPr>
          <p:spPr>
            <a:xfrm>
              <a:off x="207744" y="2295113"/>
              <a:ext cx="798971" cy="734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Golden Dataset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691B3D-AEE7-345A-9AB3-B9A7E13C6557}"/>
                </a:ext>
              </a:extLst>
            </p:cNvPr>
            <p:cNvSpPr/>
            <p:nvPr/>
          </p:nvSpPr>
          <p:spPr>
            <a:xfrm>
              <a:off x="979571" y="2295114"/>
              <a:ext cx="3891486" cy="734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Used for extremely large complex dataset in multi tier architecture 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Great with working with multiple users doing updates to 1 model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 integrate with Azure Devops, works for Pro and Premium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Allows for doing versioning control on 1 source file, MODEL.BIM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D0D8454-D6AA-5BBC-2771-5B17B6052D28}"/>
                </a:ext>
              </a:extLst>
            </p:cNvPr>
            <p:cNvSpPr/>
            <p:nvPr/>
          </p:nvSpPr>
          <p:spPr>
            <a:xfrm>
              <a:off x="7636679" y="2287502"/>
              <a:ext cx="1048658" cy="734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 +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VS &amp; GIT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Devops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Analysis Service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3D56815-B46C-2AD1-ABA2-7D0257791491}"/>
                </a:ext>
              </a:extLst>
            </p:cNvPr>
            <p:cNvSpPr/>
            <p:nvPr/>
          </p:nvSpPr>
          <p:spPr>
            <a:xfrm>
              <a:off x="4581526" y="2287499"/>
              <a:ext cx="3081777" cy="743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have to create a new way of working so the team when updates are being made onto master file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Update can be merged onto wrong branch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Causes technical debt/confusion for new employees coming into project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endPara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7346B7-C9E7-0CCF-8303-DCA34344D6C8}"/>
                </a:ext>
              </a:extLst>
            </p:cNvPr>
            <p:cNvSpPr/>
            <p:nvPr/>
          </p:nvSpPr>
          <p:spPr>
            <a:xfrm>
              <a:off x="8635452" y="2279801"/>
              <a:ext cx="760464" cy="743604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BFA2CE-75E2-C279-5A21-E802CB3C40B7}"/>
                </a:ext>
              </a:extLst>
            </p:cNvPr>
            <p:cNvSpPr/>
            <p:nvPr/>
          </p:nvSpPr>
          <p:spPr>
            <a:xfrm>
              <a:off x="9391028" y="2281491"/>
              <a:ext cx="669337" cy="741914"/>
            </a:xfrm>
            <a:prstGeom prst="rect">
              <a:avLst/>
            </a:prstGeom>
            <a:solidFill>
              <a:srgbClr val="1E4620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BD99E07-9DC0-A269-EC69-5A298DEF2F4F}"/>
                </a:ext>
              </a:extLst>
            </p:cNvPr>
            <p:cNvSpPr/>
            <p:nvPr/>
          </p:nvSpPr>
          <p:spPr>
            <a:xfrm>
              <a:off x="10034407" y="2281491"/>
              <a:ext cx="768856" cy="741914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Low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BBD241D-6218-20F9-9DDD-C1ED00334ED2}"/>
                </a:ext>
              </a:extLst>
            </p:cNvPr>
            <p:cNvSpPr/>
            <p:nvPr/>
          </p:nvSpPr>
          <p:spPr>
            <a:xfrm>
              <a:off x="1" y="2295113"/>
              <a:ext cx="225750" cy="7342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DD5B379-D4B3-D42B-0E47-75BF78AE111D}"/>
                </a:ext>
              </a:extLst>
            </p:cNvPr>
            <p:cNvSpPr/>
            <p:nvPr/>
          </p:nvSpPr>
          <p:spPr>
            <a:xfrm>
              <a:off x="10791764" y="2279801"/>
              <a:ext cx="1396472" cy="741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Data/BI Engineer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Owner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SCRUM Master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61B735B-CD85-6C82-71F7-FA3277E9C122}"/>
              </a:ext>
            </a:extLst>
          </p:cNvPr>
          <p:cNvGrpSpPr/>
          <p:nvPr/>
        </p:nvGrpSpPr>
        <p:grpSpPr>
          <a:xfrm>
            <a:off x="0" y="1372303"/>
            <a:ext cx="12203476" cy="760512"/>
            <a:chOff x="0" y="1448503"/>
            <a:chExt cx="12203476" cy="7605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8ACA08-6177-B78A-E6BF-5ED58FB9F006}"/>
                </a:ext>
              </a:extLst>
            </p:cNvPr>
            <p:cNvSpPr/>
            <p:nvPr/>
          </p:nvSpPr>
          <p:spPr>
            <a:xfrm>
              <a:off x="219128" y="1452723"/>
              <a:ext cx="798971" cy="753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Warehouse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BE415F-69F3-110A-BA18-B74722CCE781}"/>
                </a:ext>
              </a:extLst>
            </p:cNvPr>
            <p:cNvSpPr/>
            <p:nvPr/>
          </p:nvSpPr>
          <p:spPr>
            <a:xfrm>
              <a:off x="990955" y="1452723"/>
              <a:ext cx="3601955" cy="75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Disciplined with flexibility involved in 1 semantic date model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Highly performant, enterprise level. MPP architecture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Understanding data definitions and centralising core KPIs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Best for normalising the data structures (local/global level)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93353A-077F-30CE-7479-D57363033C8E}"/>
                </a:ext>
              </a:extLst>
            </p:cNvPr>
            <p:cNvSpPr/>
            <p:nvPr/>
          </p:nvSpPr>
          <p:spPr>
            <a:xfrm>
              <a:off x="7636679" y="1458009"/>
              <a:ext cx="1010829" cy="750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 1 +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SQL Server 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Tabular Editor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PBI Capacity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6487E3B-8E6B-E63E-811A-09DDD8DD32CD}"/>
                </a:ext>
              </a:extLst>
            </p:cNvPr>
            <p:cNvSpPr/>
            <p:nvPr/>
          </p:nvSpPr>
          <p:spPr>
            <a:xfrm>
              <a:off x="4592910" y="1458009"/>
              <a:ext cx="3070393" cy="750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Lacks data flexibility. Not great for unstructured/semi structured data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 implementation and maintenance cost. (Taxonomy)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Performance is overlooked as data volume grow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endPara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089D200-A652-7B69-EA99-8342D022EFBE}"/>
                </a:ext>
              </a:extLst>
            </p:cNvPr>
            <p:cNvSpPr/>
            <p:nvPr/>
          </p:nvSpPr>
          <p:spPr>
            <a:xfrm>
              <a:off x="8648617" y="1458734"/>
              <a:ext cx="760464" cy="750281"/>
            </a:xfrm>
            <a:prstGeom prst="rect">
              <a:avLst/>
            </a:prstGeom>
            <a:solidFill>
              <a:srgbClr val="FF8503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Mid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34EE10D-AC5B-2691-53DC-7C4A87674B49}"/>
                </a:ext>
              </a:extLst>
            </p:cNvPr>
            <p:cNvSpPr/>
            <p:nvPr/>
          </p:nvSpPr>
          <p:spPr>
            <a:xfrm>
              <a:off x="10045792" y="1448503"/>
              <a:ext cx="747924" cy="76048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68765D1-0503-EEBA-D62A-7AD7595860A8}"/>
                </a:ext>
              </a:extLst>
            </p:cNvPr>
            <p:cNvSpPr/>
            <p:nvPr/>
          </p:nvSpPr>
          <p:spPr>
            <a:xfrm>
              <a:off x="0" y="1450115"/>
              <a:ext cx="238647" cy="7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3E51E75-CF3E-3A8A-6CA2-63497E22A182}"/>
                </a:ext>
              </a:extLst>
            </p:cNvPr>
            <p:cNvSpPr/>
            <p:nvPr/>
          </p:nvSpPr>
          <p:spPr>
            <a:xfrm>
              <a:off x="10780288" y="1458009"/>
              <a:ext cx="1423188" cy="7485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7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Data/BI Engineer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7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Architect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7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Stewards/Owners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D7120A3-1D04-7BE5-F097-2295EE0112C6}"/>
                </a:ext>
              </a:extLst>
            </p:cNvPr>
            <p:cNvSpPr/>
            <p:nvPr/>
          </p:nvSpPr>
          <p:spPr>
            <a:xfrm>
              <a:off x="9402411" y="1458735"/>
              <a:ext cx="652551" cy="748590"/>
            </a:xfrm>
            <a:prstGeom prst="rect">
              <a:avLst/>
            </a:prstGeom>
            <a:solidFill>
              <a:srgbClr val="1E4620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66ABFD9-0A52-F830-D489-4FAEABDA3F06}"/>
              </a:ext>
            </a:extLst>
          </p:cNvPr>
          <p:cNvGrpSpPr/>
          <p:nvPr/>
        </p:nvGrpSpPr>
        <p:grpSpPr>
          <a:xfrm>
            <a:off x="-7620" y="4191480"/>
            <a:ext cx="12199620" cy="793846"/>
            <a:chOff x="-7620" y="4214340"/>
            <a:chExt cx="12199620" cy="79384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12761FA-ABA9-0D1E-C7B1-6BF558B44532}"/>
                </a:ext>
              </a:extLst>
            </p:cNvPr>
            <p:cNvSpPr/>
            <p:nvPr/>
          </p:nvSpPr>
          <p:spPr>
            <a:xfrm>
              <a:off x="184884" y="4219720"/>
              <a:ext cx="798971" cy="783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Lakehouse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4CD4D6C-DD59-BDD4-A70C-FBE6F30C705D}"/>
                </a:ext>
              </a:extLst>
            </p:cNvPr>
            <p:cNvSpPr/>
            <p:nvPr/>
          </p:nvSpPr>
          <p:spPr>
            <a:xfrm>
              <a:off x="956711" y="4219720"/>
              <a:ext cx="3624815" cy="783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endPara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new data architecture that combines the data lakes and data warehouse. Solution is built on Bronze, Silver, Gold data curation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ACID-compliant to ensure consistency as multiple parties concurrently read or write data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Take a decentralized approach to store and process data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endParaRPr lang="en-GB" sz="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56B1A3B-2F6D-C7CA-4EED-45ED42ADCA63}"/>
                </a:ext>
              </a:extLst>
            </p:cNvPr>
            <p:cNvSpPr/>
            <p:nvPr/>
          </p:nvSpPr>
          <p:spPr>
            <a:xfrm>
              <a:off x="7660466" y="4219720"/>
              <a:ext cx="968683" cy="783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453AC92-7027-B08F-9A99-BEB5F3B343AE}"/>
                </a:ext>
              </a:extLst>
            </p:cNvPr>
            <p:cNvSpPr/>
            <p:nvPr/>
          </p:nvSpPr>
          <p:spPr>
            <a:xfrm>
              <a:off x="4581525" y="4219720"/>
              <a:ext cx="3081777" cy="783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b="0" i="0" dirty="0">
                  <a:solidFill>
                    <a:srgbClr val="0D1417"/>
                  </a:solidFill>
                  <a:effectLst/>
                  <a:latin typeface="Nunito" pitchFamily="2" charset="0"/>
                </a:rPr>
                <a:t>Because it accommodates  all data formats, it can be challenging to implement proper data security and governance policies to cater to sensitive data types.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0D1417"/>
                  </a:solidFill>
                  <a:latin typeface="Nunito" pitchFamily="2" charset="0"/>
                </a:rPr>
                <a:t>I</a:t>
              </a:r>
              <a:r>
                <a:rPr lang="en-GB" sz="800" b="0" i="0" dirty="0">
                  <a:solidFill>
                    <a:srgbClr val="0D1417"/>
                  </a:solidFill>
                  <a:effectLst/>
                  <a:latin typeface="Nunito" pitchFamily="2" charset="0"/>
                </a:rPr>
                <a:t>t’s still a relatively new and immature technology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409CCE8-2932-7F16-2EDE-80B30C8BC896}"/>
                </a:ext>
              </a:extLst>
            </p:cNvPr>
            <p:cNvSpPr/>
            <p:nvPr/>
          </p:nvSpPr>
          <p:spPr>
            <a:xfrm>
              <a:off x="8622944" y="4220839"/>
              <a:ext cx="760464" cy="783477"/>
            </a:xfrm>
            <a:prstGeom prst="rect">
              <a:avLst/>
            </a:prstGeom>
            <a:solidFill>
              <a:srgbClr val="FF8503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Mid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81FB6E4-7909-8A5A-AD28-C40E04C6682F}"/>
                </a:ext>
              </a:extLst>
            </p:cNvPr>
            <p:cNvSpPr/>
            <p:nvPr/>
          </p:nvSpPr>
          <p:spPr>
            <a:xfrm>
              <a:off x="10052357" y="4217457"/>
              <a:ext cx="748979" cy="783477"/>
            </a:xfrm>
            <a:prstGeom prst="rect">
              <a:avLst/>
            </a:prstGeom>
            <a:solidFill>
              <a:srgbClr val="FF8503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DFFEAAA-3FB8-964D-B406-A7B6BF3C7335}"/>
                </a:ext>
              </a:extLst>
            </p:cNvPr>
            <p:cNvSpPr/>
            <p:nvPr/>
          </p:nvSpPr>
          <p:spPr>
            <a:xfrm>
              <a:off x="9383408" y="4217457"/>
              <a:ext cx="669337" cy="785740"/>
            </a:xfrm>
            <a:prstGeom prst="rect">
              <a:avLst/>
            </a:prstGeom>
            <a:solidFill>
              <a:srgbClr val="1E4620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34B1FC0-DCA1-D832-9C5A-E303E5A4C379}"/>
                </a:ext>
              </a:extLst>
            </p:cNvPr>
            <p:cNvSpPr/>
            <p:nvPr/>
          </p:nvSpPr>
          <p:spPr>
            <a:xfrm>
              <a:off x="-7620" y="4224709"/>
              <a:ext cx="212023" cy="7834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3A7AD62-8EE5-3683-A177-E1E1DB8FFE0E}"/>
                </a:ext>
              </a:extLst>
            </p:cNvPr>
            <p:cNvSpPr/>
            <p:nvPr/>
          </p:nvSpPr>
          <p:spPr>
            <a:xfrm>
              <a:off x="10800203" y="4214340"/>
              <a:ext cx="1391797" cy="782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Data/BI Engineer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 Architect 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Owner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3177B9-61FD-8483-E6C7-37450A50056B}"/>
              </a:ext>
            </a:extLst>
          </p:cNvPr>
          <p:cNvGrpSpPr/>
          <p:nvPr/>
        </p:nvGrpSpPr>
        <p:grpSpPr>
          <a:xfrm>
            <a:off x="3856" y="5022110"/>
            <a:ext cx="12184380" cy="793846"/>
            <a:chOff x="-7620" y="4214340"/>
            <a:chExt cx="12199620" cy="79384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433196-C166-1651-026C-714B7BF7C122}"/>
                </a:ext>
              </a:extLst>
            </p:cNvPr>
            <p:cNvSpPr/>
            <p:nvPr/>
          </p:nvSpPr>
          <p:spPr>
            <a:xfrm>
              <a:off x="184884" y="4219720"/>
              <a:ext cx="798971" cy="783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Serverless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61B99F-CEF1-E4D6-4F49-D3332AE15BB9}"/>
                </a:ext>
              </a:extLst>
            </p:cNvPr>
            <p:cNvSpPr/>
            <p:nvPr/>
          </p:nvSpPr>
          <p:spPr>
            <a:xfrm>
              <a:off x="956711" y="4219720"/>
              <a:ext cx="3624815" cy="783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Serverless computing runs on servers, but those servers are managed by cloud service providers, i.e. Azure Synapse. 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 built on serverless architecture can be scaled endlessly and automatically. No worrying about a spike in traffic bringing down your site or causing poor performance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334058-577B-3CCA-8AFF-8CB5BCAAC76D}"/>
                </a:ext>
              </a:extLst>
            </p:cNvPr>
            <p:cNvSpPr/>
            <p:nvPr/>
          </p:nvSpPr>
          <p:spPr>
            <a:xfrm>
              <a:off x="7660466" y="4219720"/>
              <a:ext cx="968683" cy="783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9F7A43-B3B8-0D3C-EA26-72A2CE12C79C}"/>
                </a:ext>
              </a:extLst>
            </p:cNvPr>
            <p:cNvSpPr/>
            <p:nvPr/>
          </p:nvSpPr>
          <p:spPr>
            <a:xfrm>
              <a:off x="4581525" y="4219720"/>
              <a:ext cx="3081777" cy="783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b="0" i="0" dirty="0">
                  <a:solidFill>
                    <a:srgbClr val="0D1417"/>
                  </a:solidFill>
                  <a:effectLst/>
                  <a:latin typeface="Nunito" pitchFamily="2" charset="0"/>
                </a:rPr>
                <a:t>Because it accommodates all data formats, it can be challenging to implement proper data security and governance policies to cater to sensitive data types.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0D1417"/>
                  </a:solidFill>
                  <a:latin typeface="Nunito" pitchFamily="2" charset="0"/>
                </a:rPr>
                <a:t>I</a:t>
              </a:r>
              <a:r>
                <a:rPr lang="en-GB" sz="800" b="0" i="0" dirty="0">
                  <a:solidFill>
                    <a:srgbClr val="0D1417"/>
                  </a:solidFill>
                  <a:effectLst/>
                  <a:latin typeface="Nunito" pitchFamily="2" charset="0"/>
                </a:rPr>
                <a:t>t’s still a relatively new and immature technology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0DAFD9-C6A3-5EFF-AD29-B5E7A681C4A1}"/>
                </a:ext>
              </a:extLst>
            </p:cNvPr>
            <p:cNvSpPr/>
            <p:nvPr/>
          </p:nvSpPr>
          <p:spPr>
            <a:xfrm>
              <a:off x="8622944" y="4220839"/>
              <a:ext cx="760464" cy="783477"/>
            </a:xfrm>
            <a:prstGeom prst="rect">
              <a:avLst/>
            </a:prstGeom>
            <a:solidFill>
              <a:srgbClr val="FF8503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235F63-0617-85CD-D452-9A554A714E2A}"/>
                </a:ext>
              </a:extLst>
            </p:cNvPr>
            <p:cNvSpPr/>
            <p:nvPr/>
          </p:nvSpPr>
          <p:spPr>
            <a:xfrm>
              <a:off x="10052357" y="4217457"/>
              <a:ext cx="748979" cy="783477"/>
            </a:xfrm>
            <a:prstGeom prst="rect">
              <a:avLst/>
            </a:prstGeom>
            <a:solidFill>
              <a:srgbClr val="FF8503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D02A20-397A-389C-9923-308C0D259409}"/>
                </a:ext>
              </a:extLst>
            </p:cNvPr>
            <p:cNvSpPr/>
            <p:nvPr/>
          </p:nvSpPr>
          <p:spPr>
            <a:xfrm>
              <a:off x="9383408" y="4217457"/>
              <a:ext cx="669337" cy="785740"/>
            </a:xfrm>
            <a:prstGeom prst="rect">
              <a:avLst/>
            </a:prstGeom>
            <a:solidFill>
              <a:srgbClr val="1E4620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2F2443-2364-20F8-C1E8-16B5EC29C6E6}"/>
                </a:ext>
              </a:extLst>
            </p:cNvPr>
            <p:cNvSpPr/>
            <p:nvPr/>
          </p:nvSpPr>
          <p:spPr>
            <a:xfrm>
              <a:off x="-7620" y="4224709"/>
              <a:ext cx="212023" cy="7834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587842-5049-1993-29EA-B32B709536B7}"/>
                </a:ext>
              </a:extLst>
            </p:cNvPr>
            <p:cNvSpPr/>
            <p:nvPr/>
          </p:nvSpPr>
          <p:spPr>
            <a:xfrm>
              <a:off x="10800203" y="4214340"/>
              <a:ext cx="1391797" cy="782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Data/BI Engineer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 Architect 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Owner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8D77A5-690B-AC21-2136-EEF7CE1BF3A3}"/>
              </a:ext>
            </a:extLst>
          </p:cNvPr>
          <p:cNvGrpSpPr/>
          <p:nvPr/>
        </p:nvGrpSpPr>
        <p:grpSpPr>
          <a:xfrm>
            <a:off x="-7528" y="5855460"/>
            <a:ext cx="12199620" cy="797735"/>
            <a:chOff x="-7620" y="4214340"/>
            <a:chExt cx="12199620" cy="7977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406ED8-BFA1-92FA-07DC-60E645E134CE}"/>
                </a:ext>
              </a:extLst>
            </p:cNvPr>
            <p:cNvSpPr/>
            <p:nvPr/>
          </p:nvSpPr>
          <p:spPr>
            <a:xfrm>
              <a:off x="184884" y="4228598"/>
              <a:ext cx="798971" cy="783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DataMart's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FB0D70-A0F8-567A-6BC9-7BE2BAD3B38E}"/>
                </a:ext>
              </a:extLst>
            </p:cNvPr>
            <p:cNvSpPr/>
            <p:nvPr/>
          </p:nvSpPr>
          <p:spPr>
            <a:xfrm>
              <a:off x="956711" y="4228598"/>
              <a:ext cx="3624815" cy="783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Warehousing for business users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Uses Azure SQL built inside Power BI at scale (500TB) of loaded data. 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Uses a No Code, Low Code, by the use Power Query, (No pipelines)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DataMart's are recommended for customers who need, decentralized data ownership as a semantic layer at scale.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4A7952-5CAE-B047-712C-735ADA71720E}"/>
                </a:ext>
              </a:extLst>
            </p:cNvPr>
            <p:cNvSpPr/>
            <p:nvPr/>
          </p:nvSpPr>
          <p:spPr>
            <a:xfrm>
              <a:off x="7660466" y="4227340"/>
              <a:ext cx="968683" cy="783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4C8549-88CC-6018-FC9E-BF4DCB74DBD1}"/>
                </a:ext>
              </a:extLst>
            </p:cNvPr>
            <p:cNvSpPr/>
            <p:nvPr/>
          </p:nvSpPr>
          <p:spPr>
            <a:xfrm>
              <a:off x="4581525" y="4227340"/>
              <a:ext cx="3081777" cy="783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endParaRPr lang="en-GB" sz="800" dirty="0">
                <a:solidFill>
                  <a:srgbClr val="0D1417"/>
                </a:solidFill>
                <a:latin typeface="Nunito" pitchFamily="2" charset="0"/>
              </a:endParaRP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0D1417"/>
                  </a:solidFill>
                  <a:latin typeface="Nunito" pitchFamily="2" charset="0"/>
                </a:rPr>
                <a:t>(not a risk), but only offered on Premium Gen 2 licensing, (PPU/PPC)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0D1417"/>
                  </a:solidFill>
                  <a:latin typeface="Nunito" pitchFamily="2" charset="0"/>
                </a:rPr>
                <a:t> Relatively new to Power BI ecosystem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GB" sz="800" dirty="0">
                  <a:solidFill>
                    <a:srgbClr val="0D1417"/>
                  </a:solidFill>
                  <a:latin typeface="Nunito" pitchFamily="2" charset="0"/>
                </a:rPr>
                <a:t>Data Governance, strategy is an absolute must as it’s  centralised datasets for departments</a:t>
              </a:r>
            </a:p>
            <a:p>
              <a:pPr marL="171450" lvl="0" indent="-171450" defTabSz="914400"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endParaRPr lang="en-GB" sz="800" b="0" i="0" dirty="0">
                <a:solidFill>
                  <a:srgbClr val="0D1417"/>
                </a:solidFill>
                <a:effectLst/>
                <a:latin typeface="Nunito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9D9398-60E8-5A0C-1CF9-832F6BFA9D7D}"/>
                </a:ext>
              </a:extLst>
            </p:cNvPr>
            <p:cNvSpPr/>
            <p:nvPr/>
          </p:nvSpPr>
          <p:spPr>
            <a:xfrm>
              <a:off x="8622944" y="4227189"/>
              <a:ext cx="760464" cy="783477"/>
            </a:xfrm>
            <a:prstGeom prst="rect">
              <a:avLst/>
            </a:prstGeom>
            <a:solidFill>
              <a:srgbClr val="1E4620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F923AF-18EF-5B3F-DA0E-70C82476A9C3}"/>
                </a:ext>
              </a:extLst>
            </p:cNvPr>
            <p:cNvSpPr/>
            <p:nvPr/>
          </p:nvSpPr>
          <p:spPr>
            <a:xfrm>
              <a:off x="10052357" y="4229245"/>
              <a:ext cx="748979" cy="781214"/>
            </a:xfrm>
            <a:prstGeom prst="rect">
              <a:avLst/>
            </a:prstGeom>
            <a:solidFill>
              <a:srgbClr val="1E4620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2B613A-B67C-34AF-5A52-3B1DC98A29CF}"/>
                </a:ext>
              </a:extLst>
            </p:cNvPr>
            <p:cNvSpPr/>
            <p:nvPr/>
          </p:nvSpPr>
          <p:spPr>
            <a:xfrm>
              <a:off x="9383408" y="4227189"/>
              <a:ext cx="669337" cy="782358"/>
            </a:xfrm>
            <a:prstGeom prst="rect">
              <a:avLst/>
            </a:prstGeom>
            <a:solidFill>
              <a:srgbClr val="1E4620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0C5B54-FF31-7802-F5FE-7DAA2F6BFDE1}"/>
                </a:ext>
              </a:extLst>
            </p:cNvPr>
            <p:cNvSpPr/>
            <p:nvPr/>
          </p:nvSpPr>
          <p:spPr>
            <a:xfrm>
              <a:off x="-7620" y="4224709"/>
              <a:ext cx="212023" cy="7834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C7774B-E634-C7BC-9245-3DF7EC83E989}"/>
                </a:ext>
              </a:extLst>
            </p:cNvPr>
            <p:cNvSpPr/>
            <p:nvPr/>
          </p:nvSpPr>
          <p:spPr>
            <a:xfrm>
              <a:off x="10800203" y="4214340"/>
              <a:ext cx="1391797" cy="782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Technical BA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Data/BI Engineer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 Architect </a:t>
              </a:r>
            </a:p>
            <a:p>
              <a:pPr lvl="0" algn="ctr" defTabSz="914400">
                <a:spcBef>
                  <a:spcPts val="200"/>
                </a:spcBef>
                <a:spcAft>
                  <a:spcPts val="200"/>
                </a:spcAft>
              </a:pPr>
              <a:r>
                <a:rPr lang="en-GB" sz="800" dirty="0">
                  <a:solidFill>
                    <a:srgbClr val="2626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Owner</a:t>
              </a:r>
            </a:p>
          </p:txBody>
        </p:sp>
      </p:grpSp>
      <p:sp>
        <p:nvSpPr>
          <p:cNvPr id="24" name="TextBox 4">
            <a:extLst>
              <a:ext uri="{FF2B5EF4-FFF2-40B4-BE49-F238E27FC236}">
                <a16:creationId xmlns:a16="http://schemas.microsoft.com/office/drawing/2014/main" id="{AC28AB27-6721-4CC1-7CFD-B01C9C63C1D3}"/>
              </a:ext>
            </a:extLst>
          </p:cNvPr>
          <p:cNvSpPr txBox="1"/>
          <p:nvPr/>
        </p:nvSpPr>
        <p:spPr>
          <a:xfrm>
            <a:off x="10550962" y="6143055"/>
            <a:ext cx="2676003" cy="732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  <a:spcBef>
                <a:spcPct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Shrikesh Pattni as of 08/2022 </a:t>
            </a:r>
          </a:p>
        </p:txBody>
      </p:sp>
    </p:spTree>
    <p:extLst>
      <p:ext uri="{BB962C8B-B14F-4D97-AF65-F5344CB8AC3E}">
        <p14:creationId xmlns:p14="http://schemas.microsoft.com/office/powerpoint/2010/main" val="363140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B08DBC-F5DE-3B42-37E0-052B0C0E6A0F}"/>
              </a:ext>
            </a:extLst>
          </p:cNvPr>
          <p:cNvSpPr/>
          <p:nvPr/>
        </p:nvSpPr>
        <p:spPr>
          <a:xfrm>
            <a:off x="198336" y="126926"/>
            <a:ext cx="11795327" cy="3071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Solution Design/Architecture  - Options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46A6EA-B9E0-60F9-CD19-57B270C624C0}"/>
              </a:ext>
            </a:extLst>
          </p:cNvPr>
          <p:cNvGrpSpPr/>
          <p:nvPr/>
        </p:nvGrpSpPr>
        <p:grpSpPr>
          <a:xfrm>
            <a:off x="198336" y="778747"/>
            <a:ext cx="10539572" cy="422283"/>
            <a:chOff x="128913" y="1915899"/>
            <a:chExt cx="8122977" cy="421581"/>
          </a:xfrm>
          <a:effectLst/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C8B008D6-950E-C79D-924A-DD1E2F11B1C6}"/>
                </a:ext>
              </a:extLst>
            </p:cNvPr>
            <p:cNvSpPr/>
            <p:nvPr/>
          </p:nvSpPr>
          <p:spPr>
            <a:xfrm>
              <a:off x="128913" y="1924288"/>
              <a:ext cx="1673538" cy="413192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/>
                <a:t>Extract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078714D5-730F-C3A4-5D99-6AF1DA2EE93D}"/>
                </a:ext>
              </a:extLst>
            </p:cNvPr>
            <p:cNvSpPr/>
            <p:nvPr/>
          </p:nvSpPr>
          <p:spPr>
            <a:xfrm>
              <a:off x="1683868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Load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07CBD6E0-9156-6834-CD05-A2B7BE888DDF}"/>
                </a:ext>
              </a:extLst>
            </p:cNvPr>
            <p:cNvSpPr/>
            <p:nvPr/>
          </p:nvSpPr>
          <p:spPr>
            <a:xfrm>
              <a:off x="2977171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Transform</a:t>
              </a: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641CA5F2-E8DE-AF99-7E70-679F225DD870}"/>
                </a:ext>
              </a:extLst>
            </p:cNvPr>
            <p:cNvSpPr/>
            <p:nvPr/>
          </p:nvSpPr>
          <p:spPr>
            <a:xfrm>
              <a:off x="4261690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68C04826-F0D7-53BA-7F87-3D9958C21480}"/>
                </a:ext>
              </a:extLst>
            </p:cNvPr>
            <p:cNvSpPr/>
            <p:nvPr/>
          </p:nvSpPr>
          <p:spPr>
            <a:xfrm>
              <a:off x="5559628" y="1915899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4AD933B7-0927-F66A-7BDF-C215C2185DF8}"/>
                </a:ext>
              </a:extLst>
            </p:cNvPr>
            <p:cNvSpPr/>
            <p:nvPr/>
          </p:nvSpPr>
          <p:spPr>
            <a:xfrm>
              <a:off x="6852542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Governance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6438E17-5D1C-3094-014A-17386DEFCA5B}"/>
              </a:ext>
            </a:extLst>
          </p:cNvPr>
          <p:cNvSpPr/>
          <p:nvPr/>
        </p:nvSpPr>
        <p:spPr>
          <a:xfrm>
            <a:off x="198336" y="492116"/>
            <a:ext cx="3966530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 Flow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3205C4-667C-9AE4-FB98-2FE8716B0D7E}"/>
              </a:ext>
            </a:extLst>
          </p:cNvPr>
          <p:cNvSpPr/>
          <p:nvPr/>
        </p:nvSpPr>
        <p:spPr>
          <a:xfrm>
            <a:off x="4234838" y="492115"/>
            <a:ext cx="2463503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Model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B367B6-9B15-95E3-A833-09B842B55AE1}"/>
              </a:ext>
            </a:extLst>
          </p:cNvPr>
          <p:cNvSpPr/>
          <p:nvPr/>
        </p:nvSpPr>
        <p:spPr>
          <a:xfrm>
            <a:off x="6739738" y="492115"/>
            <a:ext cx="3801815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Reports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D1FC0-C1F1-A483-585A-A6F2460D581D}"/>
              </a:ext>
            </a:extLst>
          </p:cNvPr>
          <p:cNvSpPr/>
          <p:nvPr/>
        </p:nvSpPr>
        <p:spPr>
          <a:xfrm>
            <a:off x="10737908" y="492115"/>
            <a:ext cx="1249236" cy="8354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Self-service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Dataflows</a:t>
            </a: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+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634C88-F4EC-F3D2-28E4-32F25EF4E7CB}"/>
              </a:ext>
            </a:extLst>
          </p:cNvPr>
          <p:cNvGrpSpPr/>
          <p:nvPr/>
        </p:nvGrpSpPr>
        <p:grpSpPr>
          <a:xfrm>
            <a:off x="211374" y="1683748"/>
            <a:ext cx="10539572" cy="422283"/>
            <a:chOff x="128913" y="1915899"/>
            <a:chExt cx="8122977" cy="421581"/>
          </a:xfrm>
          <a:effectLst/>
        </p:grpSpPr>
        <p:sp>
          <p:nvSpPr>
            <p:cNvPr id="61" name="Arrow: Pentagon 60">
              <a:extLst>
                <a:ext uri="{FF2B5EF4-FFF2-40B4-BE49-F238E27FC236}">
                  <a16:creationId xmlns:a16="http://schemas.microsoft.com/office/drawing/2014/main" id="{49B73190-57A3-801F-F31E-BD91A96A69FF}"/>
                </a:ext>
              </a:extLst>
            </p:cNvPr>
            <p:cNvSpPr/>
            <p:nvPr/>
          </p:nvSpPr>
          <p:spPr>
            <a:xfrm>
              <a:off x="128913" y="1924288"/>
              <a:ext cx="1673538" cy="413192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/>
                <a:t>Extract</a:t>
              </a:r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44F5BC74-0D71-F7D0-8964-0B92185D6B35}"/>
                </a:ext>
              </a:extLst>
            </p:cNvPr>
            <p:cNvSpPr/>
            <p:nvPr/>
          </p:nvSpPr>
          <p:spPr>
            <a:xfrm>
              <a:off x="1683868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Load</a:t>
              </a: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749352C6-A128-2F3C-350B-DFA6766BC841}"/>
                </a:ext>
              </a:extLst>
            </p:cNvPr>
            <p:cNvSpPr/>
            <p:nvPr/>
          </p:nvSpPr>
          <p:spPr>
            <a:xfrm>
              <a:off x="2977171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Transform</a:t>
              </a:r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F0B36C29-C184-86F0-5DC7-89A1169A5A80}"/>
                </a:ext>
              </a:extLst>
            </p:cNvPr>
            <p:cNvSpPr/>
            <p:nvPr/>
          </p:nvSpPr>
          <p:spPr>
            <a:xfrm>
              <a:off x="4261690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E8157EE1-F1B9-F714-D3B8-2DEB28D248CC}"/>
                </a:ext>
              </a:extLst>
            </p:cNvPr>
            <p:cNvSpPr/>
            <p:nvPr/>
          </p:nvSpPr>
          <p:spPr>
            <a:xfrm>
              <a:off x="5559628" y="1915899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66" name="Arrow: Chevron 65">
              <a:extLst>
                <a:ext uri="{FF2B5EF4-FFF2-40B4-BE49-F238E27FC236}">
                  <a16:creationId xmlns:a16="http://schemas.microsoft.com/office/drawing/2014/main" id="{56552266-BC17-907A-321B-FC740628630C}"/>
                </a:ext>
              </a:extLst>
            </p:cNvPr>
            <p:cNvSpPr/>
            <p:nvPr/>
          </p:nvSpPr>
          <p:spPr>
            <a:xfrm>
              <a:off x="6852542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Governance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16417BB-8A0E-6444-DA88-FAC288E25D45}"/>
              </a:ext>
            </a:extLst>
          </p:cNvPr>
          <p:cNvSpPr/>
          <p:nvPr/>
        </p:nvSpPr>
        <p:spPr>
          <a:xfrm>
            <a:off x="211374" y="1387592"/>
            <a:ext cx="5884626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SQL or AAS or Power BI Premium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4CFB73-7FFC-2A46-6231-A0266678D8C7}"/>
              </a:ext>
            </a:extLst>
          </p:cNvPr>
          <p:cNvSpPr/>
          <p:nvPr/>
        </p:nvSpPr>
        <p:spPr>
          <a:xfrm>
            <a:off x="6190743" y="1389459"/>
            <a:ext cx="1963650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Model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F5BCE0D-C05D-FFAA-DE54-ECEB3D58817A}"/>
              </a:ext>
            </a:extLst>
          </p:cNvPr>
          <p:cNvSpPr/>
          <p:nvPr/>
        </p:nvSpPr>
        <p:spPr>
          <a:xfrm>
            <a:off x="10744427" y="1368076"/>
            <a:ext cx="1249236" cy="8354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Data Warehouse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Corporate BI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556D54-140F-AAA5-5BD3-0A0592DB09D8}"/>
              </a:ext>
            </a:extLst>
          </p:cNvPr>
          <p:cNvSpPr/>
          <p:nvPr/>
        </p:nvSpPr>
        <p:spPr>
          <a:xfrm>
            <a:off x="10718351" y="4091425"/>
            <a:ext cx="1249236" cy="8354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Lakehouse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Approach</a:t>
            </a:r>
            <a:endParaRPr kumimoji="0" lang="en-GB" sz="1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AD25F26-0F2D-8E4E-EA3E-506BE9C39318}"/>
              </a:ext>
            </a:extLst>
          </p:cNvPr>
          <p:cNvGrpSpPr/>
          <p:nvPr/>
        </p:nvGrpSpPr>
        <p:grpSpPr>
          <a:xfrm>
            <a:off x="178779" y="4405366"/>
            <a:ext cx="10539572" cy="422283"/>
            <a:chOff x="128913" y="1915899"/>
            <a:chExt cx="8122977" cy="421581"/>
          </a:xfrm>
          <a:effectLst/>
        </p:grpSpPr>
        <p:sp>
          <p:nvSpPr>
            <p:cNvPr id="95" name="Arrow: Pentagon 94">
              <a:extLst>
                <a:ext uri="{FF2B5EF4-FFF2-40B4-BE49-F238E27FC236}">
                  <a16:creationId xmlns:a16="http://schemas.microsoft.com/office/drawing/2014/main" id="{5B0D8A73-920F-36DA-5B43-E3DB68B93501}"/>
                </a:ext>
              </a:extLst>
            </p:cNvPr>
            <p:cNvSpPr/>
            <p:nvPr/>
          </p:nvSpPr>
          <p:spPr>
            <a:xfrm>
              <a:off x="128913" y="1924288"/>
              <a:ext cx="1673538" cy="413192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/>
                <a:t>Extract</a:t>
              </a:r>
            </a:p>
          </p:txBody>
        </p:sp>
        <p:sp>
          <p:nvSpPr>
            <p:cNvPr id="97" name="Arrow: Chevron 96">
              <a:extLst>
                <a:ext uri="{FF2B5EF4-FFF2-40B4-BE49-F238E27FC236}">
                  <a16:creationId xmlns:a16="http://schemas.microsoft.com/office/drawing/2014/main" id="{4B12DE7D-EA47-7B12-C591-3D89C644A639}"/>
                </a:ext>
              </a:extLst>
            </p:cNvPr>
            <p:cNvSpPr/>
            <p:nvPr/>
          </p:nvSpPr>
          <p:spPr>
            <a:xfrm>
              <a:off x="1683868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Load</a:t>
              </a:r>
            </a:p>
          </p:txBody>
        </p:sp>
        <p:sp>
          <p:nvSpPr>
            <p:cNvPr id="99" name="Arrow: Chevron 98">
              <a:extLst>
                <a:ext uri="{FF2B5EF4-FFF2-40B4-BE49-F238E27FC236}">
                  <a16:creationId xmlns:a16="http://schemas.microsoft.com/office/drawing/2014/main" id="{EF018A13-C2BA-4EDB-4D59-113F2075199D}"/>
                </a:ext>
              </a:extLst>
            </p:cNvPr>
            <p:cNvSpPr/>
            <p:nvPr/>
          </p:nvSpPr>
          <p:spPr>
            <a:xfrm>
              <a:off x="2977171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Transform</a:t>
              </a:r>
            </a:p>
          </p:txBody>
        </p:sp>
        <p:sp>
          <p:nvSpPr>
            <p:cNvPr id="100" name="Arrow: Chevron 99">
              <a:extLst>
                <a:ext uri="{FF2B5EF4-FFF2-40B4-BE49-F238E27FC236}">
                  <a16:creationId xmlns:a16="http://schemas.microsoft.com/office/drawing/2014/main" id="{764BAF5F-407E-48CE-266C-D6433AC41213}"/>
                </a:ext>
              </a:extLst>
            </p:cNvPr>
            <p:cNvSpPr/>
            <p:nvPr/>
          </p:nvSpPr>
          <p:spPr>
            <a:xfrm>
              <a:off x="4261690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101" name="Arrow: Chevron 100">
              <a:extLst>
                <a:ext uri="{FF2B5EF4-FFF2-40B4-BE49-F238E27FC236}">
                  <a16:creationId xmlns:a16="http://schemas.microsoft.com/office/drawing/2014/main" id="{C1A3F976-3630-192A-E62A-95D01C05E05A}"/>
                </a:ext>
              </a:extLst>
            </p:cNvPr>
            <p:cNvSpPr/>
            <p:nvPr/>
          </p:nvSpPr>
          <p:spPr>
            <a:xfrm>
              <a:off x="5559628" y="1915899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02" name="Arrow: Chevron 101">
              <a:extLst>
                <a:ext uri="{FF2B5EF4-FFF2-40B4-BE49-F238E27FC236}">
                  <a16:creationId xmlns:a16="http://schemas.microsoft.com/office/drawing/2014/main" id="{E4C94BB8-922D-CE0E-5852-121AA3FFD5D7}"/>
                </a:ext>
              </a:extLst>
            </p:cNvPr>
            <p:cNvSpPr/>
            <p:nvPr/>
          </p:nvSpPr>
          <p:spPr>
            <a:xfrm>
              <a:off x="6852542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Governance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B8486B6-715B-0B31-4E35-5901D2BBE12C}"/>
              </a:ext>
            </a:extLst>
          </p:cNvPr>
          <p:cNvSpPr/>
          <p:nvPr/>
        </p:nvSpPr>
        <p:spPr>
          <a:xfrm>
            <a:off x="178779" y="4109210"/>
            <a:ext cx="3110687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 Warehouse &amp; Lakehouse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81DC10F-9200-2B3B-46BB-54C8C59CA216}"/>
              </a:ext>
            </a:extLst>
          </p:cNvPr>
          <p:cNvSpPr/>
          <p:nvPr/>
        </p:nvSpPr>
        <p:spPr>
          <a:xfrm>
            <a:off x="3380868" y="4108832"/>
            <a:ext cx="2809875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SQL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4C03D0-8657-66F7-DEE8-E3070A0ECA48}"/>
              </a:ext>
            </a:extLst>
          </p:cNvPr>
          <p:cNvSpPr/>
          <p:nvPr/>
        </p:nvSpPr>
        <p:spPr>
          <a:xfrm>
            <a:off x="10737908" y="2244037"/>
            <a:ext cx="1249236" cy="8354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Golden Dataset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6519489-CF41-689D-5732-493257B48FCF}"/>
              </a:ext>
            </a:extLst>
          </p:cNvPr>
          <p:cNvGrpSpPr/>
          <p:nvPr/>
        </p:nvGrpSpPr>
        <p:grpSpPr>
          <a:xfrm>
            <a:off x="191817" y="2645540"/>
            <a:ext cx="10539572" cy="422283"/>
            <a:chOff x="128913" y="1915899"/>
            <a:chExt cx="8122977" cy="421581"/>
          </a:xfrm>
          <a:effectLst/>
        </p:grpSpPr>
        <p:sp>
          <p:nvSpPr>
            <p:cNvPr id="111" name="Arrow: Pentagon 110">
              <a:extLst>
                <a:ext uri="{FF2B5EF4-FFF2-40B4-BE49-F238E27FC236}">
                  <a16:creationId xmlns:a16="http://schemas.microsoft.com/office/drawing/2014/main" id="{82AA7A84-61EC-124A-0E6B-BE31171FCEF6}"/>
                </a:ext>
              </a:extLst>
            </p:cNvPr>
            <p:cNvSpPr/>
            <p:nvPr/>
          </p:nvSpPr>
          <p:spPr>
            <a:xfrm>
              <a:off x="128913" y="1924288"/>
              <a:ext cx="1673538" cy="413192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/>
                <a:t>Extract</a:t>
              </a:r>
            </a:p>
          </p:txBody>
        </p:sp>
        <p:sp>
          <p:nvSpPr>
            <p:cNvPr id="113" name="Arrow: Chevron 112">
              <a:extLst>
                <a:ext uri="{FF2B5EF4-FFF2-40B4-BE49-F238E27FC236}">
                  <a16:creationId xmlns:a16="http://schemas.microsoft.com/office/drawing/2014/main" id="{7352F651-9D85-9768-19ED-FFCA2A8712CB}"/>
                </a:ext>
              </a:extLst>
            </p:cNvPr>
            <p:cNvSpPr/>
            <p:nvPr/>
          </p:nvSpPr>
          <p:spPr>
            <a:xfrm>
              <a:off x="1683868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Load</a:t>
              </a:r>
            </a:p>
          </p:txBody>
        </p:sp>
        <p:sp>
          <p:nvSpPr>
            <p:cNvPr id="114" name="Arrow: Chevron 113">
              <a:extLst>
                <a:ext uri="{FF2B5EF4-FFF2-40B4-BE49-F238E27FC236}">
                  <a16:creationId xmlns:a16="http://schemas.microsoft.com/office/drawing/2014/main" id="{8AEDAE89-05FA-688F-3D75-8C940697E0E1}"/>
                </a:ext>
              </a:extLst>
            </p:cNvPr>
            <p:cNvSpPr/>
            <p:nvPr/>
          </p:nvSpPr>
          <p:spPr>
            <a:xfrm>
              <a:off x="2977171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Transform</a:t>
              </a:r>
            </a:p>
          </p:txBody>
        </p:sp>
        <p:sp>
          <p:nvSpPr>
            <p:cNvPr id="115" name="Arrow: Chevron 114">
              <a:extLst>
                <a:ext uri="{FF2B5EF4-FFF2-40B4-BE49-F238E27FC236}">
                  <a16:creationId xmlns:a16="http://schemas.microsoft.com/office/drawing/2014/main" id="{956CF095-852B-A302-5522-26838386AD87}"/>
                </a:ext>
              </a:extLst>
            </p:cNvPr>
            <p:cNvSpPr/>
            <p:nvPr/>
          </p:nvSpPr>
          <p:spPr>
            <a:xfrm>
              <a:off x="4261690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116" name="Arrow: Chevron 115">
              <a:extLst>
                <a:ext uri="{FF2B5EF4-FFF2-40B4-BE49-F238E27FC236}">
                  <a16:creationId xmlns:a16="http://schemas.microsoft.com/office/drawing/2014/main" id="{1669D5D2-66CB-7286-885F-76639E977EF2}"/>
                </a:ext>
              </a:extLst>
            </p:cNvPr>
            <p:cNvSpPr/>
            <p:nvPr/>
          </p:nvSpPr>
          <p:spPr>
            <a:xfrm>
              <a:off x="5559628" y="1915899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17" name="Arrow: Chevron 116">
              <a:extLst>
                <a:ext uri="{FF2B5EF4-FFF2-40B4-BE49-F238E27FC236}">
                  <a16:creationId xmlns:a16="http://schemas.microsoft.com/office/drawing/2014/main" id="{67EE0734-99D2-2361-45EF-D3F2B4287B17}"/>
                </a:ext>
              </a:extLst>
            </p:cNvPr>
            <p:cNvSpPr/>
            <p:nvPr/>
          </p:nvSpPr>
          <p:spPr>
            <a:xfrm>
              <a:off x="6852542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Governance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6C550EB-6BEB-9381-E199-5907978CB7DD}"/>
              </a:ext>
            </a:extLst>
          </p:cNvPr>
          <p:cNvSpPr/>
          <p:nvPr/>
        </p:nvSpPr>
        <p:spPr>
          <a:xfrm>
            <a:off x="191817" y="2349384"/>
            <a:ext cx="2863645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SQL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183B111-ADE4-E700-AE32-CDA231DC4F8F}"/>
              </a:ext>
            </a:extLst>
          </p:cNvPr>
          <p:cNvSpPr/>
          <p:nvPr/>
        </p:nvSpPr>
        <p:spPr>
          <a:xfrm>
            <a:off x="3108812" y="2349020"/>
            <a:ext cx="2933773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Model.BIM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B3A851B-6E7C-C719-B888-B4F536A2713D}"/>
              </a:ext>
            </a:extLst>
          </p:cNvPr>
          <p:cNvSpPr/>
          <p:nvPr/>
        </p:nvSpPr>
        <p:spPr>
          <a:xfrm>
            <a:off x="8154393" y="2346260"/>
            <a:ext cx="2362439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Reports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0D4258E-A0A6-B9DD-74E3-63CA1F828CE8}"/>
              </a:ext>
            </a:extLst>
          </p:cNvPr>
          <p:cNvSpPr/>
          <p:nvPr/>
        </p:nvSpPr>
        <p:spPr>
          <a:xfrm>
            <a:off x="10718351" y="6016003"/>
            <a:ext cx="1249236" cy="8354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Datamart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FADA4BA-DB13-85A7-6D00-1E398AADA593}"/>
              </a:ext>
            </a:extLst>
          </p:cNvPr>
          <p:cNvGrpSpPr/>
          <p:nvPr/>
        </p:nvGrpSpPr>
        <p:grpSpPr>
          <a:xfrm>
            <a:off x="172260" y="6417506"/>
            <a:ext cx="10539572" cy="422283"/>
            <a:chOff x="128913" y="1915899"/>
            <a:chExt cx="8122977" cy="421581"/>
          </a:xfrm>
          <a:effectLst/>
        </p:grpSpPr>
        <p:sp>
          <p:nvSpPr>
            <p:cNvPr id="126" name="Arrow: Pentagon 125">
              <a:extLst>
                <a:ext uri="{FF2B5EF4-FFF2-40B4-BE49-F238E27FC236}">
                  <a16:creationId xmlns:a16="http://schemas.microsoft.com/office/drawing/2014/main" id="{026323E9-E23D-73AB-CA5D-E5516EABD1AC}"/>
                </a:ext>
              </a:extLst>
            </p:cNvPr>
            <p:cNvSpPr/>
            <p:nvPr/>
          </p:nvSpPr>
          <p:spPr>
            <a:xfrm>
              <a:off x="128913" y="1924288"/>
              <a:ext cx="1673538" cy="413192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/>
                <a:t>Extract</a:t>
              </a: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837988FB-FAA1-6DB5-2451-4DE684423BBA}"/>
                </a:ext>
              </a:extLst>
            </p:cNvPr>
            <p:cNvSpPr/>
            <p:nvPr/>
          </p:nvSpPr>
          <p:spPr>
            <a:xfrm>
              <a:off x="1683868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Load</a:t>
              </a:r>
            </a:p>
          </p:txBody>
        </p:sp>
        <p:sp>
          <p:nvSpPr>
            <p:cNvPr id="129" name="Arrow: Chevron 128">
              <a:extLst>
                <a:ext uri="{FF2B5EF4-FFF2-40B4-BE49-F238E27FC236}">
                  <a16:creationId xmlns:a16="http://schemas.microsoft.com/office/drawing/2014/main" id="{FE82172D-764B-D9EC-FB07-285D119ED283}"/>
                </a:ext>
              </a:extLst>
            </p:cNvPr>
            <p:cNvSpPr/>
            <p:nvPr/>
          </p:nvSpPr>
          <p:spPr>
            <a:xfrm>
              <a:off x="2977171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Transform</a:t>
              </a:r>
            </a:p>
          </p:txBody>
        </p:sp>
        <p:sp>
          <p:nvSpPr>
            <p:cNvPr id="131" name="Arrow: Chevron 130">
              <a:extLst>
                <a:ext uri="{FF2B5EF4-FFF2-40B4-BE49-F238E27FC236}">
                  <a16:creationId xmlns:a16="http://schemas.microsoft.com/office/drawing/2014/main" id="{177A1704-202E-ADF9-97ED-5CB26B8419C7}"/>
                </a:ext>
              </a:extLst>
            </p:cNvPr>
            <p:cNvSpPr/>
            <p:nvPr/>
          </p:nvSpPr>
          <p:spPr>
            <a:xfrm>
              <a:off x="4261690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133" name="Arrow: Chevron 132">
              <a:extLst>
                <a:ext uri="{FF2B5EF4-FFF2-40B4-BE49-F238E27FC236}">
                  <a16:creationId xmlns:a16="http://schemas.microsoft.com/office/drawing/2014/main" id="{DFD39B1B-38F2-C82D-BD11-390915801BEE}"/>
                </a:ext>
              </a:extLst>
            </p:cNvPr>
            <p:cNvSpPr/>
            <p:nvPr/>
          </p:nvSpPr>
          <p:spPr>
            <a:xfrm>
              <a:off x="5559628" y="1915899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35" name="Arrow: Chevron 134">
              <a:extLst>
                <a:ext uri="{FF2B5EF4-FFF2-40B4-BE49-F238E27FC236}">
                  <a16:creationId xmlns:a16="http://schemas.microsoft.com/office/drawing/2014/main" id="{D343DD7E-F6AC-9FBB-5EB0-2422AE8B1BD7}"/>
                </a:ext>
              </a:extLst>
            </p:cNvPr>
            <p:cNvSpPr/>
            <p:nvPr/>
          </p:nvSpPr>
          <p:spPr>
            <a:xfrm>
              <a:off x="6852542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Governance</a:t>
              </a:r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0AD837C-1961-6BB7-C1B2-497EE28A14FD}"/>
              </a:ext>
            </a:extLst>
          </p:cNvPr>
          <p:cNvSpPr/>
          <p:nvPr/>
        </p:nvSpPr>
        <p:spPr>
          <a:xfrm>
            <a:off x="172261" y="6110325"/>
            <a:ext cx="2710774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 Flow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C90A27-16D4-C33E-46E4-D9C8F6DC83E0}"/>
              </a:ext>
            </a:extLst>
          </p:cNvPr>
          <p:cNvSpPr/>
          <p:nvPr/>
        </p:nvSpPr>
        <p:spPr>
          <a:xfrm>
            <a:off x="2943626" y="6110325"/>
            <a:ext cx="3152374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Datamart - Azure (</a:t>
            </a:r>
            <a:r>
              <a:rPr lang="en-GB" sz="1200" b="1" dirty="0">
                <a:solidFill>
                  <a:srgbClr val="FFC000"/>
                </a:solidFill>
                <a:latin typeface="Calibri Light"/>
              </a:rPr>
              <a:t>On Power BI)</a:t>
            </a:r>
            <a:endParaRPr kumimoji="0" lang="en-GB" sz="1200" b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D28B37-ED76-A8D4-19C1-00B5AF1B24D1}"/>
              </a:ext>
            </a:extLst>
          </p:cNvPr>
          <p:cNvSpPr/>
          <p:nvPr/>
        </p:nvSpPr>
        <p:spPr>
          <a:xfrm>
            <a:off x="10724870" y="3126590"/>
            <a:ext cx="1249236" cy="8354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Datalake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08E476-27EE-851A-8324-7181C494DABA}"/>
              </a:ext>
            </a:extLst>
          </p:cNvPr>
          <p:cNvGrpSpPr/>
          <p:nvPr/>
        </p:nvGrpSpPr>
        <p:grpSpPr>
          <a:xfrm>
            <a:off x="178779" y="3528093"/>
            <a:ext cx="10539572" cy="422283"/>
            <a:chOff x="128913" y="1915899"/>
            <a:chExt cx="8122977" cy="421581"/>
          </a:xfrm>
          <a:effectLst/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54BD0E2A-68D1-08FA-6481-F4C861CD4C5D}"/>
                </a:ext>
              </a:extLst>
            </p:cNvPr>
            <p:cNvSpPr/>
            <p:nvPr/>
          </p:nvSpPr>
          <p:spPr>
            <a:xfrm>
              <a:off x="128913" y="1924288"/>
              <a:ext cx="1673538" cy="413192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/>
                <a:t>Extract</a:t>
              </a: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D997FC8-D0B2-DABA-8E75-4CDC32810111}"/>
                </a:ext>
              </a:extLst>
            </p:cNvPr>
            <p:cNvSpPr/>
            <p:nvPr/>
          </p:nvSpPr>
          <p:spPr>
            <a:xfrm>
              <a:off x="1683868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Load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36CDABD2-0670-E00A-919B-16104E84F1BE}"/>
                </a:ext>
              </a:extLst>
            </p:cNvPr>
            <p:cNvSpPr/>
            <p:nvPr/>
          </p:nvSpPr>
          <p:spPr>
            <a:xfrm>
              <a:off x="2977171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Transform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2DB42A14-225B-6120-541B-BF830C72EE9D}"/>
                </a:ext>
              </a:extLst>
            </p:cNvPr>
            <p:cNvSpPr/>
            <p:nvPr/>
          </p:nvSpPr>
          <p:spPr>
            <a:xfrm>
              <a:off x="4261690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A06438FF-4DEB-8AD6-D118-29F45004A5BB}"/>
                </a:ext>
              </a:extLst>
            </p:cNvPr>
            <p:cNvSpPr/>
            <p:nvPr/>
          </p:nvSpPr>
          <p:spPr>
            <a:xfrm>
              <a:off x="5559628" y="1915899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8AC54D8E-BF12-4911-C8A3-54D1B8D74A30}"/>
                </a:ext>
              </a:extLst>
            </p:cNvPr>
            <p:cNvSpPr/>
            <p:nvPr/>
          </p:nvSpPr>
          <p:spPr>
            <a:xfrm>
              <a:off x="6852542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Governance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C6A4C-2E7E-A235-9C7D-CCB2144A7C52}"/>
              </a:ext>
            </a:extLst>
          </p:cNvPr>
          <p:cNvSpPr/>
          <p:nvPr/>
        </p:nvSpPr>
        <p:spPr>
          <a:xfrm>
            <a:off x="178780" y="3231937"/>
            <a:ext cx="2204011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Datalake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3F6AF8-EDEB-CB72-4D09-A20D9032F57E}"/>
              </a:ext>
            </a:extLst>
          </p:cNvPr>
          <p:cNvSpPr/>
          <p:nvPr/>
        </p:nvSpPr>
        <p:spPr>
          <a:xfrm>
            <a:off x="2478271" y="3229322"/>
            <a:ext cx="3617729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 Factory/Synapse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37E7A-666D-EB17-150E-6DCA1DF028EF}"/>
              </a:ext>
            </a:extLst>
          </p:cNvPr>
          <p:cNvSpPr/>
          <p:nvPr/>
        </p:nvSpPr>
        <p:spPr>
          <a:xfrm>
            <a:off x="10711832" y="5011300"/>
            <a:ext cx="1249236" cy="8354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Serverless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E0337-FB9F-3164-5C70-AF0A03FCE642}"/>
              </a:ext>
            </a:extLst>
          </p:cNvPr>
          <p:cNvGrpSpPr/>
          <p:nvPr/>
        </p:nvGrpSpPr>
        <p:grpSpPr>
          <a:xfrm>
            <a:off x="165741" y="5412803"/>
            <a:ext cx="10539572" cy="422283"/>
            <a:chOff x="128913" y="1915899"/>
            <a:chExt cx="8122977" cy="421581"/>
          </a:xfrm>
          <a:effectLst/>
        </p:grpSpPr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5CF24AFA-0ADA-E7EB-635C-72363EE45E1D}"/>
                </a:ext>
              </a:extLst>
            </p:cNvPr>
            <p:cNvSpPr/>
            <p:nvPr/>
          </p:nvSpPr>
          <p:spPr>
            <a:xfrm>
              <a:off x="128913" y="1924288"/>
              <a:ext cx="1673538" cy="413192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/>
                <a:t>Extract</a:t>
              </a: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C64E4D3C-65C3-D190-44F5-18E5EAAFC2B0}"/>
                </a:ext>
              </a:extLst>
            </p:cNvPr>
            <p:cNvSpPr/>
            <p:nvPr/>
          </p:nvSpPr>
          <p:spPr>
            <a:xfrm>
              <a:off x="1683868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Load</a:t>
              </a: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CD213845-4441-C57B-A9FB-F8558374D598}"/>
                </a:ext>
              </a:extLst>
            </p:cNvPr>
            <p:cNvSpPr/>
            <p:nvPr/>
          </p:nvSpPr>
          <p:spPr>
            <a:xfrm>
              <a:off x="2977171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Transform</a:t>
              </a:r>
            </a:p>
          </p:txBody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DAB927B8-0A05-7502-DBEC-4E1A2769B148}"/>
                </a:ext>
              </a:extLst>
            </p:cNvPr>
            <p:cNvSpPr/>
            <p:nvPr/>
          </p:nvSpPr>
          <p:spPr>
            <a:xfrm>
              <a:off x="4261690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7CBE0541-2163-389B-6FF6-C81DADA18F47}"/>
                </a:ext>
              </a:extLst>
            </p:cNvPr>
            <p:cNvSpPr/>
            <p:nvPr/>
          </p:nvSpPr>
          <p:spPr>
            <a:xfrm>
              <a:off x="5559628" y="1915899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DB8BA890-DF4B-150E-2F7A-D1D1AA9AD422}"/>
                </a:ext>
              </a:extLst>
            </p:cNvPr>
            <p:cNvSpPr/>
            <p:nvPr/>
          </p:nvSpPr>
          <p:spPr>
            <a:xfrm>
              <a:off x="6852542" y="1924288"/>
              <a:ext cx="139934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i="1" dirty="0">
                  <a:solidFill>
                    <a:schemeClr val="bg1"/>
                  </a:solidFill>
                </a:rPr>
                <a:t>Governance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7D6508B-D396-BC25-CFF9-50640719F67C}"/>
              </a:ext>
            </a:extLst>
          </p:cNvPr>
          <p:cNvSpPr/>
          <p:nvPr/>
        </p:nvSpPr>
        <p:spPr>
          <a:xfrm>
            <a:off x="178779" y="5105622"/>
            <a:ext cx="6389160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FFC000"/>
                </a:solidFill>
                <a:latin typeface="Calibri Light"/>
              </a:rPr>
              <a:t>Azure Synapse </a:t>
            </a:r>
            <a:endParaRPr kumimoji="0" lang="en-GB" sz="1200" b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2B6FEA-42C5-6FB6-7AA7-400886936EC4}"/>
              </a:ext>
            </a:extLst>
          </p:cNvPr>
          <p:cNvSpPr/>
          <p:nvPr/>
        </p:nvSpPr>
        <p:spPr>
          <a:xfrm>
            <a:off x="8276321" y="1383013"/>
            <a:ext cx="2250035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Reports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358A2A-698E-C714-4F9C-EDD786337ADB}"/>
              </a:ext>
            </a:extLst>
          </p:cNvPr>
          <p:cNvSpPr/>
          <p:nvPr/>
        </p:nvSpPr>
        <p:spPr>
          <a:xfrm>
            <a:off x="6163629" y="3229315"/>
            <a:ext cx="1815656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8B0A12-75D1-6FA6-B393-464E3065104C}"/>
              </a:ext>
            </a:extLst>
          </p:cNvPr>
          <p:cNvSpPr/>
          <p:nvPr/>
        </p:nvSpPr>
        <p:spPr>
          <a:xfrm>
            <a:off x="8046914" y="3227118"/>
            <a:ext cx="2469918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Reports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AB1B98-8DFB-9D76-A0D8-956AA3A09687}"/>
              </a:ext>
            </a:extLst>
          </p:cNvPr>
          <p:cNvSpPr/>
          <p:nvPr/>
        </p:nvSpPr>
        <p:spPr>
          <a:xfrm>
            <a:off x="6261583" y="4105401"/>
            <a:ext cx="1722271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7D7AB5-8D4B-04CE-63E7-FD0547196A24}"/>
              </a:ext>
            </a:extLst>
          </p:cNvPr>
          <p:cNvSpPr/>
          <p:nvPr/>
        </p:nvSpPr>
        <p:spPr>
          <a:xfrm>
            <a:off x="8054693" y="4102386"/>
            <a:ext cx="2442581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Reports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EDB8FE-4E0E-BEDA-C731-2802DB884D9F}"/>
              </a:ext>
            </a:extLst>
          </p:cNvPr>
          <p:cNvSpPr/>
          <p:nvPr/>
        </p:nvSpPr>
        <p:spPr>
          <a:xfrm>
            <a:off x="6618916" y="5101420"/>
            <a:ext cx="1815656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0FB93D-538E-397A-3741-8C87CF4ED0FF}"/>
              </a:ext>
            </a:extLst>
          </p:cNvPr>
          <p:cNvSpPr/>
          <p:nvPr/>
        </p:nvSpPr>
        <p:spPr>
          <a:xfrm>
            <a:off x="8499758" y="5109843"/>
            <a:ext cx="1987992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Reports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A1D766-EA21-EE3F-F481-E3A6A98DF44E}"/>
              </a:ext>
            </a:extLst>
          </p:cNvPr>
          <p:cNvSpPr/>
          <p:nvPr/>
        </p:nvSpPr>
        <p:spPr>
          <a:xfrm>
            <a:off x="6167183" y="6101922"/>
            <a:ext cx="1987210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F437E0-1722-0B2B-0F57-D355B20EC556}"/>
              </a:ext>
            </a:extLst>
          </p:cNvPr>
          <p:cNvSpPr/>
          <p:nvPr/>
        </p:nvSpPr>
        <p:spPr>
          <a:xfrm>
            <a:off x="8206526" y="6100325"/>
            <a:ext cx="2310306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Reports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3A95DD-878D-A691-EEFA-B00D3CD2FAB0}"/>
              </a:ext>
            </a:extLst>
          </p:cNvPr>
          <p:cNvSpPr/>
          <p:nvPr/>
        </p:nvSpPr>
        <p:spPr>
          <a:xfrm>
            <a:off x="6134034" y="2344661"/>
            <a:ext cx="1902401" cy="30718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Power BI Model</a:t>
            </a:r>
          </a:p>
        </p:txBody>
      </p:sp>
    </p:spTree>
    <p:extLst>
      <p:ext uri="{BB962C8B-B14F-4D97-AF65-F5344CB8AC3E}">
        <p14:creationId xmlns:p14="http://schemas.microsoft.com/office/powerpoint/2010/main" val="241767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5698"/>
            <a:ext cx="12192000" cy="2791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" name="AutoShape 7"/>
          <p:cNvSpPr/>
          <p:nvPr/>
        </p:nvSpPr>
        <p:spPr>
          <a:xfrm>
            <a:off x="11340618" y="2514600"/>
            <a:ext cx="851382" cy="533505"/>
          </a:xfrm>
          <a:prstGeom prst="rect">
            <a:avLst/>
          </a:prstGeom>
          <a:solidFill>
            <a:srgbClr val="948A54"/>
          </a:solidFill>
        </p:spPr>
        <p:txBody>
          <a:bodyPr/>
          <a:lstStyle/>
          <a:p>
            <a:endParaRPr lang="en-GB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406400" y="3035405"/>
            <a:ext cx="11180638" cy="1693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US" sz="5000" dirty="0">
                <a:solidFill>
                  <a:schemeClr val="bg1"/>
                </a:solidFill>
                <a:latin typeface="Libre Baskerville"/>
              </a:rPr>
              <a:t>Data Analytics</a:t>
            </a:r>
          </a:p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GB" sz="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Libre Baskerville"/>
              </a:rPr>
              <a:t>Key stages of the analytics process</a:t>
            </a:r>
            <a:endParaRPr lang="en-US" sz="5000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99CCA144-C369-079E-7509-4E8C39499709}"/>
              </a:ext>
            </a:extLst>
          </p:cNvPr>
          <p:cNvSpPr txBox="1"/>
          <p:nvPr/>
        </p:nvSpPr>
        <p:spPr>
          <a:xfrm>
            <a:off x="10524884" y="6125299"/>
            <a:ext cx="2676003" cy="732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  <a:spcBef>
                <a:spcPct val="0"/>
              </a:spcBef>
            </a:pPr>
            <a:r>
              <a:rPr 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Shrikesh Pattni as of 08/2022 </a:t>
            </a:r>
          </a:p>
        </p:txBody>
      </p:sp>
    </p:spTree>
    <p:extLst>
      <p:ext uri="{BB962C8B-B14F-4D97-AF65-F5344CB8AC3E}">
        <p14:creationId xmlns:p14="http://schemas.microsoft.com/office/powerpoint/2010/main" val="309271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F2C002E-489E-D846-51FD-373BA7CFE27D}"/>
              </a:ext>
            </a:extLst>
          </p:cNvPr>
          <p:cNvGrpSpPr/>
          <p:nvPr/>
        </p:nvGrpSpPr>
        <p:grpSpPr>
          <a:xfrm>
            <a:off x="451672" y="3356873"/>
            <a:ext cx="6844360" cy="433324"/>
            <a:chOff x="300065" y="3994772"/>
            <a:chExt cx="6712775" cy="433324"/>
          </a:xfrm>
        </p:grpSpPr>
        <p:sp>
          <p:nvSpPr>
            <p:cNvPr id="185" name="Arrow: Pentagon 184">
              <a:extLst>
                <a:ext uri="{FF2B5EF4-FFF2-40B4-BE49-F238E27FC236}">
                  <a16:creationId xmlns:a16="http://schemas.microsoft.com/office/drawing/2014/main" id="{1F14085D-588E-9320-9FDC-7E3A68813201}"/>
                </a:ext>
              </a:extLst>
            </p:cNvPr>
            <p:cNvSpPr/>
            <p:nvPr/>
          </p:nvSpPr>
          <p:spPr>
            <a:xfrm>
              <a:off x="300065" y="4014904"/>
              <a:ext cx="1673538" cy="413192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Metadata</a:t>
              </a:r>
            </a:p>
            <a:p>
              <a:pPr algn="ctr"/>
              <a:r>
                <a:rPr lang="en-GB" sz="1100" dirty="0"/>
                <a:t>Raw Data</a:t>
              </a:r>
            </a:p>
          </p:txBody>
        </p:sp>
        <p:sp>
          <p:nvSpPr>
            <p:cNvPr id="186" name="Arrow: Chevron 185">
              <a:extLst>
                <a:ext uri="{FF2B5EF4-FFF2-40B4-BE49-F238E27FC236}">
                  <a16:creationId xmlns:a16="http://schemas.microsoft.com/office/drawing/2014/main" id="{2684A94D-BAE0-6755-6FAD-F8A009458A3E}"/>
                </a:ext>
              </a:extLst>
            </p:cNvPr>
            <p:cNvSpPr/>
            <p:nvPr/>
          </p:nvSpPr>
          <p:spPr>
            <a:xfrm>
              <a:off x="1842433" y="4010033"/>
              <a:ext cx="167353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Validation/</a:t>
              </a:r>
            </a:p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Unharmonized</a:t>
              </a:r>
            </a:p>
          </p:txBody>
        </p:sp>
        <p:sp>
          <p:nvSpPr>
            <p:cNvPr id="187" name="Arrow: Chevron 186">
              <a:extLst>
                <a:ext uri="{FF2B5EF4-FFF2-40B4-BE49-F238E27FC236}">
                  <a16:creationId xmlns:a16="http://schemas.microsoft.com/office/drawing/2014/main" id="{8C1506D2-A64F-8762-E900-2028DE40A07F}"/>
                </a:ext>
              </a:extLst>
            </p:cNvPr>
            <p:cNvSpPr/>
            <p:nvPr/>
          </p:nvSpPr>
          <p:spPr>
            <a:xfrm>
              <a:off x="3371864" y="4006109"/>
              <a:ext cx="2102777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Data Rules</a:t>
              </a:r>
            </a:p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Semi-Harmonisation</a:t>
              </a:r>
            </a:p>
          </p:txBody>
        </p:sp>
        <p:sp>
          <p:nvSpPr>
            <p:cNvPr id="188" name="Arrow: Chevron 187">
              <a:extLst>
                <a:ext uri="{FF2B5EF4-FFF2-40B4-BE49-F238E27FC236}">
                  <a16:creationId xmlns:a16="http://schemas.microsoft.com/office/drawing/2014/main" id="{7D6EE024-2028-2BDF-1D3C-101A4B01C99A}"/>
                </a:ext>
              </a:extLst>
            </p:cNvPr>
            <p:cNvSpPr/>
            <p:nvPr/>
          </p:nvSpPr>
          <p:spPr>
            <a:xfrm>
              <a:off x="5339302" y="3994772"/>
              <a:ext cx="1673538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Metadata/ETL</a:t>
              </a:r>
            </a:p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Harmonisation</a:t>
              </a:r>
            </a:p>
          </p:txBody>
        </p:sp>
      </p:grpSp>
      <p:sp>
        <p:nvSpPr>
          <p:cNvPr id="189" name="Arrow: Chevron 188">
            <a:extLst>
              <a:ext uri="{FF2B5EF4-FFF2-40B4-BE49-F238E27FC236}">
                <a16:creationId xmlns:a16="http://schemas.microsoft.com/office/drawing/2014/main" id="{0646A12C-0309-2A15-7885-A3202C516B29}"/>
              </a:ext>
            </a:extLst>
          </p:cNvPr>
          <p:cNvSpPr/>
          <p:nvPr/>
        </p:nvSpPr>
        <p:spPr>
          <a:xfrm>
            <a:off x="7144203" y="3352962"/>
            <a:ext cx="2143996" cy="413192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Source/ETL </a:t>
            </a:r>
          </a:p>
          <a:p>
            <a:pPr algn="ctr"/>
            <a:r>
              <a:rPr lang="en-GB" sz="1100" dirty="0">
                <a:solidFill>
                  <a:schemeClr val="bg1"/>
                </a:solidFill>
              </a:rPr>
              <a:t>Model Building</a:t>
            </a:r>
          </a:p>
        </p:txBody>
      </p:sp>
      <p:sp>
        <p:nvSpPr>
          <p:cNvPr id="190" name="Arrow: Chevron 189">
            <a:extLst>
              <a:ext uri="{FF2B5EF4-FFF2-40B4-BE49-F238E27FC236}">
                <a16:creationId xmlns:a16="http://schemas.microsoft.com/office/drawing/2014/main" id="{3C552154-1A51-C71F-CDF1-75F9FE39735B}"/>
              </a:ext>
            </a:extLst>
          </p:cNvPr>
          <p:cNvSpPr/>
          <p:nvPr/>
        </p:nvSpPr>
        <p:spPr>
          <a:xfrm>
            <a:off x="9152746" y="3337814"/>
            <a:ext cx="2262293" cy="413192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CI/CD Model Deployment</a:t>
            </a:r>
          </a:p>
          <a:p>
            <a:pPr algn="ctr"/>
            <a:r>
              <a:rPr lang="en-GB" sz="1100" dirty="0">
                <a:solidFill>
                  <a:schemeClr val="bg1"/>
                </a:solidFill>
              </a:rPr>
              <a:t>BEAM Methodology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BCEDF-E9D4-8427-C522-A84735143104}"/>
              </a:ext>
            </a:extLst>
          </p:cNvPr>
          <p:cNvGrpSpPr/>
          <p:nvPr/>
        </p:nvGrpSpPr>
        <p:grpSpPr>
          <a:xfrm>
            <a:off x="911026" y="1844172"/>
            <a:ext cx="9956694" cy="1363236"/>
            <a:chOff x="780106" y="710507"/>
            <a:chExt cx="9956694" cy="1363236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E757171-5E75-108A-3CAF-5FA493C03B42}"/>
                </a:ext>
              </a:extLst>
            </p:cNvPr>
            <p:cNvSpPr/>
            <p:nvPr/>
          </p:nvSpPr>
          <p:spPr>
            <a:xfrm>
              <a:off x="780106" y="710507"/>
              <a:ext cx="1266665" cy="64981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anose="020F0502020204030204" pitchFamily="34" charset="0"/>
                </a:rPr>
                <a:t>Source</a:t>
              </a:r>
            </a:p>
            <a:p>
              <a:pPr algn="ctr"/>
              <a:r>
                <a:rPr lang="en-GB" sz="1067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anose="020F0502020204030204" pitchFamily="34" charset="0"/>
                </a:rPr>
                <a:t> the raw data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66D3FA-2497-695C-EE05-8108AFF8583B}"/>
                </a:ext>
              </a:extLst>
            </p:cNvPr>
            <p:cNvGrpSpPr/>
            <p:nvPr/>
          </p:nvGrpSpPr>
          <p:grpSpPr>
            <a:xfrm>
              <a:off x="904900" y="710507"/>
              <a:ext cx="9831900" cy="1363236"/>
              <a:chOff x="904900" y="710507"/>
              <a:chExt cx="9831900" cy="1363236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AD29550F-B1C7-AEA2-A478-F912D40C9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900" y="1360325"/>
                <a:ext cx="9831900" cy="0"/>
              </a:xfrm>
              <a:prstGeom prst="straightConnector1">
                <a:avLst/>
              </a:prstGeom>
              <a:ln w="19050">
                <a:solidFill>
                  <a:srgbClr val="0084C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F0D78EE-06B1-19C6-B410-B1E23A7CF035}"/>
                  </a:ext>
                </a:extLst>
              </p:cNvPr>
              <p:cNvSpPr/>
              <p:nvPr/>
            </p:nvSpPr>
            <p:spPr>
              <a:xfrm>
                <a:off x="2389532" y="753514"/>
                <a:ext cx="1361784" cy="6669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00" b="1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Ingest</a:t>
                </a:r>
              </a:p>
              <a:p>
                <a:pPr algn="ctr"/>
                <a:r>
                  <a:rPr lang="en-GB" sz="1067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data sets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44796F9-4F67-78CE-2FCA-A324981318AB}"/>
                  </a:ext>
                </a:extLst>
              </p:cNvPr>
              <p:cNvSpPr/>
              <p:nvPr/>
            </p:nvSpPr>
            <p:spPr>
              <a:xfrm>
                <a:off x="4142172" y="753727"/>
                <a:ext cx="1341691" cy="68336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500" b="1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Validate</a:t>
                </a:r>
              </a:p>
              <a:p>
                <a:pPr algn="ctr"/>
                <a:r>
                  <a:rPr lang="en-US" sz="107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Data assets</a:t>
                </a:r>
                <a:endParaRPr lang="en-GB" sz="107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3E831D9-D603-799E-C271-321C3BE9CF2D}"/>
                  </a:ext>
                </a:extLst>
              </p:cNvPr>
              <p:cNvSpPr/>
              <p:nvPr/>
            </p:nvSpPr>
            <p:spPr>
              <a:xfrm>
                <a:off x="5887921" y="753514"/>
                <a:ext cx="1107607" cy="68358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500" b="1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Store</a:t>
                </a:r>
                <a:r>
                  <a:rPr lang="en-US" sz="1067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</a:p>
              <a:p>
                <a:pPr algn="ctr"/>
                <a:r>
                  <a:rPr lang="en-US" sz="1067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for access</a:t>
                </a:r>
                <a:endParaRPr lang="en-GB" sz="1067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CC271BC-FAFB-BDB9-5643-D48DB2D17FA7}"/>
                  </a:ext>
                </a:extLst>
              </p:cNvPr>
              <p:cNvSpPr/>
              <p:nvPr/>
            </p:nvSpPr>
            <p:spPr>
              <a:xfrm>
                <a:off x="7451405" y="710507"/>
                <a:ext cx="1107607" cy="68358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00" b="1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Delive</a:t>
                </a:r>
                <a:r>
                  <a:rPr lang="en-GB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r</a:t>
                </a:r>
                <a:br>
                  <a:rPr lang="en-GB" sz="1067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</a:br>
                <a:r>
                  <a:rPr lang="en-GB" sz="1067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for consumption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4111B16-F5A3-BD30-CA3E-CADDEADFE49C}"/>
                  </a:ext>
                </a:extLst>
              </p:cNvPr>
              <p:cNvSpPr/>
              <p:nvPr/>
            </p:nvSpPr>
            <p:spPr>
              <a:xfrm>
                <a:off x="8807329" y="753514"/>
                <a:ext cx="1873501" cy="701124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00" b="1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Consume</a:t>
                </a:r>
                <a:r>
                  <a:rPr lang="en-GB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</a:p>
              <a:p>
                <a:pPr algn="ctr"/>
                <a:r>
                  <a:rPr lang="en-GB" sz="107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for analytic</a:t>
                </a:r>
              </a:p>
            </p:txBody>
          </p:sp>
          <p:pic>
            <p:nvPicPr>
              <p:cNvPr id="1026" name="Picture 2" descr="Image result for raw data icon">
                <a:extLst>
                  <a:ext uri="{FF2B5EF4-FFF2-40B4-BE49-F238E27FC236}">
                    <a16:creationId xmlns:a16="http://schemas.microsoft.com/office/drawing/2014/main" id="{BF60B564-05DF-990E-4210-9EABCA2293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2178" y="1429149"/>
                <a:ext cx="568590" cy="612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Image result for ingest data icon">
                <a:extLst>
                  <a:ext uri="{FF2B5EF4-FFF2-40B4-BE49-F238E27FC236}">
                    <a16:creationId xmlns:a16="http://schemas.microsoft.com/office/drawing/2014/main" id="{96F4C4CB-40D3-5F3B-E44F-2CCDB8C2DE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3973" y="1557140"/>
                <a:ext cx="492902" cy="442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Image result for quality assure icon">
                <a:extLst>
                  <a:ext uri="{FF2B5EF4-FFF2-40B4-BE49-F238E27FC236}">
                    <a16:creationId xmlns:a16="http://schemas.microsoft.com/office/drawing/2014/main" id="{DD4109CE-2F3B-3F23-29DC-D90444BFA3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8650" y="1445835"/>
                <a:ext cx="568590" cy="568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Data, data base, database, store database icon - Download on Iconfinder">
                <a:extLst>
                  <a:ext uri="{FF2B5EF4-FFF2-40B4-BE49-F238E27FC236}">
                    <a16:creationId xmlns:a16="http://schemas.microsoft.com/office/drawing/2014/main" id="{C75C5536-8594-954C-7887-8EF38C57CF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5251" y="1539137"/>
                <a:ext cx="490114" cy="490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Service Providers | Pulse Secure">
                <a:extLst>
                  <a:ext uri="{FF2B5EF4-FFF2-40B4-BE49-F238E27FC236}">
                    <a16:creationId xmlns:a16="http://schemas.microsoft.com/office/drawing/2014/main" id="{9536B02A-805C-594B-5226-470158C74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2892" y="1498953"/>
                <a:ext cx="683581" cy="490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Free Icon Analytic - Data Analysis Icon Png, Transparent Png , Transparent  Png Image - PNGitem">
                <a:extLst>
                  <a:ext uri="{FF2B5EF4-FFF2-40B4-BE49-F238E27FC236}">
                    <a16:creationId xmlns:a16="http://schemas.microsoft.com/office/drawing/2014/main" id="{ACCD9CCD-D748-60E4-C79B-C96F431F30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24083" y="1523093"/>
                <a:ext cx="588714" cy="550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0" name="TextBox 4">
            <a:extLst>
              <a:ext uri="{FF2B5EF4-FFF2-40B4-BE49-F238E27FC236}">
                <a16:creationId xmlns:a16="http://schemas.microsoft.com/office/drawing/2014/main" id="{DA641701-6099-2C85-DC91-E5D8B916F4E5}"/>
              </a:ext>
            </a:extLst>
          </p:cNvPr>
          <p:cNvSpPr txBox="1"/>
          <p:nvPr/>
        </p:nvSpPr>
        <p:spPr>
          <a:xfrm>
            <a:off x="10550962" y="6143055"/>
            <a:ext cx="2676003" cy="732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  <a:spcBef>
                <a:spcPct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Shrikesh Pattni as of 08/2022 </a:t>
            </a:r>
          </a:p>
        </p:txBody>
      </p:sp>
    </p:spTree>
    <p:extLst>
      <p:ext uri="{BB962C8B-B14F-4D97-AF65-F5344CB8AC3E}">
        <p14:creationId xmlns:p14="http://schemas.microsoft.com/office/powerpoint/2010/main" val="9271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CD70D2-04BE-EC09-6CE0-1DD71EBFF390}"/>
              </a:ext>
            </a:extLst>
          </p:cNvPr>
          <p:cNvSpPr/>
          <p:nvPr/>
        </p:nvSpPr>
        <p:spPr>
          <a:xfrm>
            <a:off x="337920" y="574032"/>
            <a:ext cx="1987981" cy="4227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 Providers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Transactional Data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9297B-28E9-B5C5-76D6-6006BEEC0A5F}"/>
              </a:ext>
            </a:extLst>
          </p:cNvPr>
          <p:cNvSpPr/>
          <p:nvPr/>
        </p:nvSpPr>
        <p:spPr>
          <a:xfrm>
            <a:off x="2424439" y="574032"/>
            <a:ext cx="925303" cy="4181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Ingested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08DBC-F5DE-3B42-37E0-052B0C0E6A0F}"/>
              </a:ext>
            </a:extLst>
          </p:cNvPr>
          <p:cNvSpPr/>
          <p:nvPr/>
        </p:nvSpPr>
        <p:spPr>
          <a:xfrm>
            <a:off x="337919" y="169656"/>
            <a:ext cx="11471917" cy="3071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r>
              <a:rPr kumimoji="0" lang="en-GB" sz="1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What are the key stages and phases of analytics solution delivery 1.2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767CE1-AABF-0097-D8D0-623C9C580B02}"/>
              </a:ext>
            </a:extLst>
          </p:cNvPr>
          <p:cNvSpPr/>
          <p:nvPr/>
        </p:nvSpPr>
        <p:spPr>
          <a:xfrm>
            <a:off x="3446457" y="570283"/>
            <a:ext cx="2025000" cy="4181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Process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37743B-E9F4-701C-E83A-EC4FFD2BBE9B}"/>
              </a:ext>
            </a:extLst>
          </p:cNvPr>
          <p:cNvCxnSpPr>
            <a:cxnSpLocks/>
          </p:cNvCxnSpPr>
          <p:nvPr/>
        </p:nvCxnSpPr>
        <p:spPr>
          <a:xfrm>
            <a:off x="2072101" y="2471576"/>
            <a:ext cx="447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998156-1CC8-F57B-4C56-640B33A775FB}"/>
              </a:ext>
            </a:extLst>
          </p:cNvPr>
          <p:cNvCxnSpPr>
            <a:cxnSpLocks/>
          </p:cNvCxnSpPr>
          <p:nvPr/>
        </p:nvCxnSpPr>
        <p:spPr>
          <a:xfrm>
            <a:off x="3206013" y="2459661"/>
            <a:ext cx="447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AEBC10-0BFA-E2BE-9B78-A1FC4C1AD1F8}"/>
              </a:ext>
            </a:extLst>
          </p:cNvPr>
          <p:cNvGrpSpPr/>
          <p:nvPr/>
        </p:nvGrpSpPr>
        <p:grpSpPr>
          <a:xfrm>
            <a:off x="322997" y="4776544"/>
            <a:ext cx="7493173" cy="429971"/>
            <a:chOff x="40438" y="5048042"/>
            <a:chExt cx="7493173" cy="429971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1AF8B3D0-563A-1CC8-276E-72D892DE2776}"/>
                </a:ext>
              </a:extLst>
            </p:cNvPr>
            <p:cNvSpPr/>
            <p:nvPr/>
          </p:nvSpPr>
          <p:spPr>
            <a:xfrm>
              <a:off x="40438" y="5064821"/>
              <a:ext cx="1673538" cy="413192"/>
            </a:xfrm>
            <a:prstGeom prst="homePlat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Metadata</a:t>
              </a:r>
            </a:p>
            <a:p>
              <a:pPr algn="ctr"/>
              <a:r>
                <a:rPr lang="en-GB" sz="1100" dirty="0"/>
                <a:t>Raw Data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A1C0ADA7-2DCE-26C0-E773-773BF1B79811}"/>
                </a:ext>
              </a:extLst>
            </p:cNvPr>
            <p:cNvSpPr/>
            <p:nvPr/>
          </p:nvSpPr>
          <p:spPr>
            <a:xfrm>
              <a:off x="1545058" y="5056782"/>
              <a:ext cx="2102777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Validation/</a:t>
              </a:r>
            </a:p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Unharmonized</a:t>
              </a: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1761626F-B39C-42BA-5DE8-A98A044F4E95}"/>
                </a:ext>
              </a:extLst>
            </p:cNvPr>
            <p:cNvSpPr/>
            <p:nvPr/>
          </p:nvSpPr>
          <p:spPr>
            <a:xfrm>
              <a:off x="3482829" y="5056782"/>
              <a:ext cx="2102777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Data Rules</a:t>
              </a:r>
            </a:p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Semi-Harmonisation</a:t>
              </a:r>
            </a:p>
          </p:txBody>
        </p: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7A503B0F-EB1B-3E91-5A72-5536C1D16290}"/>
                </a:ext>
              </a:extLst>
            </p:cNvPr>
            <p:cNvSpPr/>
            <p:nvPr/>
          </p:nvSpPr>
          <p:spPr>
            <a:xfrm>
              <a:off x="5430834" y="5048042"/>
              <a:ext cx="2102777" cy="413192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Metadata/ETL</a:t>
              </a:r>
            </a:p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Harmonisation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A7854D4-6B45-2986-5F5E-DE8D1D7D15B0}"/>
              </a:ext>
            </a:extLst>
          </p:cNvPr>
          <p:cNvSpPr/>
          <p:nvPr/>
        </p:nvSpPr>
        <p:spPr>
          <a:xfrm>
            <a:off x="5560219" y="574032"/>
            <a:ext cx="2025000" cy="4159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Curation</a:t>
            </a:r>
          </a:p>
        </p:txBody>
      </p: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FE674C71-7AA0-268C-BDAB-22417D1D6130}"/>
              </a:ext>
            </a:extLst>
          </p:cNvPr>
          <p:cNvSpPr/>
          <p:nvPr/>
        </p:nvSpPr>
        <p:spPr>
          <a:xfrm>
            <a:off x="4236528" y="1522572"/>
            <a:ext cx="427129" cy="503262"/>
          </a:xfrm>
          <a:prstGeom prst="flowChartMagneticDisk">
            <a:avLst/>
          </a:prstGeom>
          <a:solidFill>
            <a:srgbClr val="D89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2C7A0418-4845-9543-D643-B67D4EE5D7D8}"/>
              </a:ext>
            </a:extLst>
          </p:cNvPr>
          <p:cNvSpPr/>
          <p:nvPr/>
        </p:nvSpPr>
        <p:spPr>
          <a:xfrm>
            <a:off x="4204442" y="2357774"/>
            <a:ext cx="427129" cy="503262"/>
          </a:xfrm>
          <a:prstGeom prst="flowChartMagneticDisk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93BBD071-7AFE-19DA-9291-ECC643865215}"/>
              </a:ext>
            </a:extLst>
          </p:cNvPr>
          <p:cNvSpPr/>
          <p:nvPr/>
        </p:nvSpPr>
        <p:spPr>
          <a:xfrm>
            <a:off x="4202228" y="3401953"/>
            <a:ext cx="427129" cy="503262"/>
          </a:xfrm>
          <a:prstGeom prst="flowChartMagneticDisk">
            <a:avLst/>
          </a:prstGeom>
          <a:solidFill>
            <a:srgbClr val="A05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74FE7C-D4D4-8314-3B5E-D4497F60A706}"/>
              </a:ext>
            </a:extLst>
          </p:cNvPr>
          <p:cNvSpPr/>
          <p:nvPr/>
        </p:nvSpPr>
        <p:spPr>
          <a:xfrm>
            <a:off x="3722683" y="1981421"/>
            <a:ext cx="1346123" cy="2335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dirty="0">
                <a:solidFill>
                  <a:schemeClr val="tx1"/>
                </a:solidFill>
                <a:latin typeface="Calibri Light"/>
              </a:rPr>
              <a:t>Hold Raw Data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B6858C-3502-F922-7233-020403F657E3}"/>
              </a:ext>
            </a:extLst>
          </p:cNvPr>
          <p:cNvSpPr/>
          <p:nvPr/>
        </p:nvSpPr>
        <p:spPr>
          <a:xfrm>
            <a:off x="3712709" y="2847307"/>
            <a:ext cx="1324462" cy="3739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dirty="0">
                <a:solidFill>
                  <a:schemeClr val="tx1"/>
                </a:solidFill>
                <a:latin typeface="Calibri Light"/>
              </a:rPr>
              <a:t>Cleansed Filtered remove blanks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5611AF-54C0-198D-9629-9A094CA58DEC}"/>
              </a:ext>
            </a:extLst>
          </p:cNvPr>
          <p:cNvSpPr/>
          <p:nvPr/>
        </p:nvSpPr>
        <p:spPr>
          <a:xfrm>
            <a:off x="3742732" y="3885152"/>
            <a:ext cx="1238680" cy="4040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dirty="0">
                <a:solidFill>
                  <a:schemeClr val="tx1"/>
                </a:solidFill>
                <a:latin typeface="Calibri Light"/>
              </a:rPr>
              <a:t>Stores Aggregates at different levels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53491F-09EE-7DFE-A386-7DD09D864660}"/>
              </a:ext>
            </a:extLst>
          </p:cNvPr>
          <p:cNvSpPr/>
          <p:nvPr/>
        </p:nvSpPr>
        <p:spPr>
          <a:xfrm>
            <a:off x="5752495" y="1942635"/>
            <a:ext cx="1706405" cy="313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Schemas Creation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742F38-FDB2-8396-E230-0A90AAA77A37}"/>
              </a:ext>
            </a:extLst>
          </p:cNvPr>
          <p:cNvSpPr/>
          <p:nvPr/>
        </p:nvSpPr>
        <p:spPr>
          <a:xfrm>
            <a:off x="7672158" y="574032"/>
            <a:ext cx="1895338" cy="4161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Derived Layer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83482F-9C2C-CB1E-6225-10C037C8CE06}"/>
              </a:ext>
            </a:extLst>
          </p:cNvPr>
          <p:cNvSpPr/>
          <p:nvPr/>
        </p:nvSpPr>
        <p:spPr>
          <a:xfrm>
            <a:off x="3439889" y="883372"/>
            <a:ext cx="2033391" cy="2698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 Landing Zone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B58E69-837C-096B-94EA-AF5AAF33D1D9}"/>
              </a:ext>
            </a:extLst>
          </p:cNvPr>
          <p:cNvSpPr/>
          <p:nvPr/>
        </p:nvSpPr>
        <p:spPr>
          <a:xfrm>
            <a:off x="5563427" y="884678"/>
            <a:ext cx="2021792" cy="2698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Master Data Management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223A6E-E890-D403-72D3-00D4EE624470}"/>
              </a:ext>
            </a:extLst>
          </p:cNvPr>
          <p:cNvSpPr/>
          <p:nvPr/>
        </p:nvSpPr>
        <p:spPr>
          <a:xfrm>
            <a:off x="5752495" y="2319564"/>
            <a:ext cx="1706405" cy="313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Surrogate Dimension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A8DFF5-5DBA-8D77-1257-2D201B1A20C2}"/>
              </a:ext>
            </a:extLst>
          </p:cNvPr>
          <p:cNvSpPr/>
          <p:nvPr/>
        </p:nvSpPr>
        <p:spPr>
          <a:xfrm>
            <a:off x="5738811" y="3486805"/>
            <a:ext cx="1706405" cy="313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Aggregations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8632E0-6712-F4DB-F014-859384A6F76C}"/>
              </a:ext>
            </a:extLst>
          </p:cNvPr>
          <p:cNvSpPr/>
          <p:nvPr/>
        </p:nvSpPr>
        <p:spPr>
          <a:xfrm>
            <a:off x="5743783" y="2702423"/>
            <a:ext cx="1706405" cy="313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Dimension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ACE1ED-2DA9-5FB4-B3F0-441494DCBBD6}"/>
              </a:ext>
            </a:extLst>
          </p:cNvPr>
          <p:cNvSpPr/>
          <p:nvPr/>
        </p:nvSpPr>
        <p:spPr>
          <a:xfrm>
            <a:off x="5752496" y="3109782"/>
            <a:ext cx="1706405" cy="313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Facts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BC434A-8C1D-F854-FBD3-57782E64A786}"/>
              </a:ext>
            </a:extLst>
          </p:cNvPr>
          <p:cNvSpPr/>
          <p:nvPr/>
        </p:nvSpPr>
        <p:spPr>
          <a:xfrm>
            <a:off x="5738810" y="3897640"/>
            <a:ext cx="1706406" cy="354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Contingent Facts</a:t>
            </a:r>
          </a:p>
        </p:txBody>
      </p:sp>
      <p:sp>
        <p:nvSpPr>
          <p:cNvPr id="95" name="Double Brace 94">
            <a:extLst>
              <a:ext uri="{FF2B5EF4-FFF2-40B4-BE49-F238E27FC236}">
                <a16:creationId xmlns:a16="http://schemas.microsoft.com/office/drawing/2014/main" id="{B925ED35-1F2F-088C-1380-01B9EDC96938}"/>
              </a:ext>
            </a:extLst>
          </p:cNvPr>
          <p:cNvSpPr/>
          <p:nvPr/>
        </p:nvSpPr>
        <p:spPr>
          <a:xfrm>
            <a:off x="5546667" y="1562622"/>
            <a:ext cx="2102777" cy="272589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rrow: Chevron 101">
            <a:extLst>
              <a:ext uri="{FF2B5EF4-FFF2-40B4-BE49-F238E27FC236}">
                <a16:creationId xmlns:a16="http://schemas.microsoft.com/office/drawing/2014/main" id="{BD516AEE-3D64-1A3C-C07F-4917EBACB469}"/>
              </a:ext>
            </a:extLst>
          </p:cNvPr>
          <p:cNvSpPr/>
          <p:nvPr/>
        </p:nvSpPr>
        <p:spPr>
          <a:xfrm>
            <a:off x="7652519" y="4784934"/>
            <a:ext cx="2102777" cy="413192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Source/ETL </a:t>
            </a:r>
          </a:p>
          <a:p>
            <a:pPr algn="ctr"/>
            <a:r>
              <a:rPr lang="en-GB" sz="1100" dirty="0">
                <a:solidFill>
                  <a:schemeClr val="bg1"/>
                </a:solidFill>
              </a:rPr>
              <a:t>Model Building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67EB6C-EE35-2712-FF69-FA8A9700ADFB}"/>
              </a:ext>
            </a:extLst>
          </p:cNvPr>
          <p:cNvSpPr/>
          <p:nvPr/>
        </p:nvSpPr>
        <p:spPr>
          <a:xfrm>
            <a:off x="9659601" y="584277"/>
            <a:ext cx="2150236" cy="4126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 Analytics/Insights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82DC70-1689-5F1E-33B3-81A1525960D2}"/>
              </a:ext>
            </a:extLst>
          </p:cNvPr>
          <p:cNvSpPr/>
          <p:nvPr/>
        </p:nvSpPr>
        <p:spPr>
          <a:xfrm>
            <a:off x="7685710" y="886282"/>
            <a:ext cx="4124127" cy="2698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Semantic Layer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C8301F1-8ADF-8916-0E3C-AD1E84DF9A0D}"/>
              </a:ext>
            </a:extLst>
          </p:cNvPr>
          <p:cNvCxnSpPr>
            <a:cxnSpLocks/>
          </p:cNvCxnSpPr>
          <p:nvPr/>
        </p:nvCxnSpPr>
        <p:spPr>
          <a:xfrm flipV="1">
            <a:off x="4577747" y="2941530"/>
            <a:ext cx="982472" cy="48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5259A8-7DC4-420E-5A52-9510FA80B4D0}"/>
              </a:ext>
            </a:extLst>
          </p:cNvPr>
          <p:cNvSpPr/>
          <p:nvPr/>
        </p:nvSpPr>
        <p:spPr>
          <a:xfrm>
            <a:off x="9654435" y="1151573"/>
            <a:ext cx="2161030" cy="269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Calibri Light"/>
              </a:rPr>
              <a:t>DevOps/Data Visualisation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1F6112-5E9A-0844-50AC-FD067C6CA4C1}"/>
              </a:ext>
            </a:extLst>
          </p:cNvPr>
          <p:cNvSpPr/>
          <p:nvPr/>
        </p:nvSpPr>
        <p:spPr>
          <a:xfrm>
            <a:off x="5752495" y="1560283"/>
            <a:ext cx="1706405" cy="3139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Calibri Light"/>
              </a:rPr>
              <a:t>Data Taxonomy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E593D57-0864-185A-07EA-7D9C6B776872}"/>
              </a:ext>
            </a:extLst>
          </p:cNvPr>
          <p:cNvSpPr/>
          <p:nvPr/>
        </p:nvSpPr>
        <p:spPr>
          <a:xfrm>
            <a:off x="7725363" y="2005206"/>
            <a:ext cx="847137" cy="26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Table 1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4" name="Arrow: Chevron 123">
            <a:extLst>
              <a:ext uri="{FF2B5EF4-FFF2-40B4-BE49-F238E27FC236}">
                <a16:creationId xmlns:a16="http://schemas.microsoft.com/office/drawing/2014/main" id="{877E03D6-7E3D-ED77-5044-80CF39B870A7}"/>
              </a:ext>
            </a:extLst>
          </p:cNvPr>
          <p:cNvSpPr/>
          <p:nvPr/>
        </p:nvSpPr>
        <p:spPr>
          <a:xfrm>
            <a:off x="9576722" y="4775024"/>
            <a:ext cx="2285734" cy="413192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CI/CD Model Deployment</a:t>
            </a:r>
          </a:p>
          <a:p>
            <a:pPr algn="ctr"/>
            <a:r>
              <a:rPr lang="en-GB" sz="1100" dirty="0">
                <a:solidFill>
                  <a:schemeClr val="bg1"/>
                </a:solidFill>
              </a:rPr>
              <a:t>BEAM Methodology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1DD510-FC31-37E6-B311-4AD16468E3FC}"/>
              </a:ext>
            </a:extLst>
          </p:cNvPr>
          <p:cNvSpPr/>
          <p:nvPr/>
        </p:nvSpPr>
        <p:spPr>
          <a:xfrm>
            <a:off x="9782201" y="1622417"/>
            <a:ext cx="952518" cy="2744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dirty="0">
                <a:solidFill>
                  <a:schemeClr val="tx1"/>
                </a:solidFill>
                <a:latin typeface="Calibri Light"/>
              </a:rPr>
              <a:t>Repo Version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dirty="0">
                <a:solidFill>
                  <a:schemeClr val="tx1"/>
                </a:solidFill>
                <a:latin typeface="Calibri Light"/>
              </a:rPr>
              <a:t>Centralised Data Model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00" b="1" dirty="0">
              <a:solidFill>
                <a:schemeClr val="tx1"/>
              </a:solidFill>
              <a:latin typeface="Calibr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dirty="0">
                <a:solidFill>
                  <a:schemeClr val="tx1"/>
                </a:solidFill>
                <a:latin typeface="Calibri Light"/>
              </a:rPr>
              <a:t>Star/Snowflake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028" name="Picture 4" descr="Model Icon #310594 - Free Icons Library">
            <a:extLst>
              <a:ext uri="{FF2B5EF4-FFF2-40B4-BE49-F238E27FC236}">
                <a16:creationId xmlns:a16="http://schemas.microsoft.com/office/drawing/2014/main" id="{FC344C72-9811-2B2F-B6CF-FD056AF0E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964" y="2490482"/>
            <a:ext cx="523046" cy="52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6BCBCDCD-DD22-AC3C-3C6A-D525D076F68E}"/>
              </a:ext>
            </a:extLst>
          </p:cNvPr>
          <p:cNvSpPr/>
          <p:nvPr/>
        </p:nvSpPr>
        <p:spPr>
          <a:xfrm>
            <a:off x="8634725" y="2005206"/>
            <a:ext cx="866450" cy="26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CTE/View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FB7796F-B5AA-B0A2-7BA9-98253EA48B76}"/>
              </a:ext>
            </a:extLst>
          </p:cNvPr>
          <p:cNvSpPr/>
          <p:nvPr/>
        </p:nvSpPr>
        <p:spPr>
          <a:xfrm>
            <a:off x="7744676" y="2372982"/>
            <a:ext cx="847137" cy="26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Table 2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C4E53AD-2486-79B1-74C4-1DC4294B68B8}"/>
              </a:ext>
            </a:extLst>
          </p:cNvPr>
          <p:cNvSpPr/>
          <p:nvPr/>
        </p:nvSpPr>
        <p:spPr>
          <a:xfrm>
            <a:off x="8654038" y="2372982"/>
            <a:ext cx="847137" cy="26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CTE/View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D014416-4D4C-47F0-88C2-CF041DB5D827}"/>
              </a:ext>
            </a:extLst>
          </p:cNvPr>
          <p:cNvSpPr/>
          <p:nvPr/>
        </p:nvSpPr>
        <p:spPr>
          <a:xfrm>
            <a:off x="7754778" y="2718565"/>
            <a:ext cx="847137" cy="26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Table 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BDFAF0D-9532-E635-AAB0-DEC88653BC7E}"/>
              </a:ext>
            </a:extLst>
          </p:cNvPr>
          <p:cNvSpPr/>
          <p:nvPr/>
        </p:nvSpPr>
        <p:spPr>
          <a:xfrm>
            <a:off x="8664140" y="2718565"/>
            <a:ext cx="837035" cy="26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CTE/View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16B6002-AF4F-B024-A513-1E6DCF1F3601}"/>
              </a:ext>
            </a:extLst>
          </p:cNvPr>
          <p:cNvSpPr/>
          <p:nvPr/>
        </p:nvSpPr>
        <p:spPr>
          <a:xfrm>
            <a:off x="7774091" y="3086341"/>
            <a:ext cx="847137" cy="26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Table 4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1CB04B5-C491-1E89-0E2E-DFBDBED4C42D}"/>
              </a:ext>
            </a:extLst>
          </p:cNvPr>
          <p:cNvSpPr/>
          <p:nvPr/>
        </p:nvSpPr>
        <p:spPr>
          <a:xfrm>
            <a:off x="8683454" y="3086341"/>
            <a:ext cx="817722" cy="269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CTE/View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A106AA3-FFF2-4716-648C-9C621B2CD424}"/>
              </a:ext>
            </a:extLst>
          </p:cNvPr>
          <p:cNvSpPr/>
          <p:nvPr/>
        </p:nvSpPr>
        <p:spPr>
          <a:xfrm>
            <a:off x="341626" y="5281488"/>
            <a:ext cx="5403223" cy="313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Enterprise Data Fabric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C86113A-525E-5516-2704-6E8AEB974860}"/>
              </a:ext>
            </a:extLst>
          </p:cNvPr>
          <p:cNvSpPr/>
          <p:nvPr/>
        </p:nvSpPr>
        <p:spPr>
          <a:xfrm>
            <a:off x="5775829" y="5291133"/>
            <a:ext cx="3955137" cy="313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Data Quality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C929A7A-97D7-5FAD-F836-B9E1530E4D2D}"/>
              </a:ext>
            </a:extLst>
          </p:cNvPr>
          <p:cNvSpPr/>
          <p:nvPr/>
        </p:nvSpPr>
        <p:spPr>
          <a:xfrm>
            <a:off x="9782201" y="5297578"/>
            <a:ext cx="2142212" cy="313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Calibri Light"/>
              </a:rPr>
              <a:t>Data Value Chain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2" name="Double Brace 211">
            <a:extLst>
              <a:ext uri="{FF2B5EF4-FFF2-40B4-BE49-F238E27FC236}">
                <a16:creationId xmlns:a16="http://schemas.microsoft.com/office/drawing/2014/main" id="{17B8C4EC-967A-2085-05C8-56C7A8205BA7}"/>
              </a:ext>
            </a:extLst>
          </p:cNvPr>
          <p:cNvSpPr/>
          <p:nvPr/>
        </p:nvSpPr>
        <p:spPr>
          <a:xfrm>
            <a:off x="10958012" y="1676781"/>
            <a:ext cx="758250" cy="26054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ACECD6-B931-5D5A-7E38-2EA3EE0BA436}"/>
              </a:ext>
            </a:extLst>
          </p:cNvPr>
          <p:cNvGrpSpPr/>
          <p:nvPr/>
        </p:nvGrpSpPr>
        <p:grpSpPr>
          <a:xfrm>
            <a:off x="11061979" y="1963915"/>
            <a:ext cx="551523" cy="2107557"/>
            <a:chOff x="11074912" y="1716873"/>
            <a:chExt cx="551523" cy="2107557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ECB4318-7582-FADF-B1FE-16FF01473530}"/>
                </a:ext>
              </a:extLst>
            </p:cNvPr>
            <p:cNvSpPr/>
            <p:nvPr/>
          </p:nvSpPr>
          <p:spPr>
            <a:xfrm>
              <a:off x="11083767" y="1716873"/>
              <a:ext cx="531187" cy="278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R1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F09C3BE-2259-4073-BD54-A5DDFA058AD1}"/>
                </a:ext>
              </a:extLst>
            </p:cNvPr>
            <p:cNvSpPr/>
            <p:nvPr/>
          </p:nvSpPr>
          <p:spPr>
            <a:xfrm>
              <a:off x="11084470" y="2083810"/>
              <a:ext cx="531187" cy="278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R</a:t>
              </a:r>
              <a:r>
                <a:rPr lang="en-GB" sz="1200" b="1" dirty="0">
                  <a:solidFill>
                    <a:schemeClr val="tx1"/>
                  </a:solidFill>
                  <a:latin typeface="Calibri Light"/>
                </a:rPr>
                <a:t>2</a:t>
              </a:r>
              <a:endPara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70EAAD8-8F1C-5D7E-1446-4D72589596F4}"/>
                </a:ext>
              </a:extLst>
            </p:cNvPr>
            <p:cNvSpPr/>
            <p:nvPr/>
          </p:nvSpPr>
          <p:spPr>
            <a:xfrm>
              <a:off x="11074912" y="2462178"/>
              <a:ext cx="531187" cy="278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R3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835370-B9E1-7986-5CF2-536DA8F8FCE1}"/>
                </a:ext>
              </a:extLst>
            </p:cNvPr>
            <p:cNvSpPr/>
            <p:nvPr/>
          </p:nvSpPr>
          <p:spPr>
            <a:xfrm>
              <a:off x="11086392" y="2819651"/>
              <a:ext cx="531187" cy="278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R</a:t>
              </a:r>
              <a:r>
                <a:rPr lang="en-GB" sz="1200" b="1" dirty="0">
                  <a:solidFill>
                    <a:schemeClr val="tx1"/>
                  </a:solidFill>
                  <a:latin typeface="Calibri Light"/>
                </a:rPr>
                <a:t>4</a:t>
              </a:r>
              <a:endPara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60B05EA-BFBE-9933-BD92-4466800CD863}"/>
                </a:ext>
              </a:extLst>
            </p:cNvPr>
            <p:cNvSpPr/>
            <p:nvPr/>
          </p:nvSpPr>
          <p:spPr>
            <a:xfrm>
              <a:off x="11083768" y="3188088"/>
              <a:ext cx="531187" cy="278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R5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79C1DE0-E730-10EC-F473-8C4868ED361C}"/>
                </a:ext>
              </a:extLst>
            </p:cNvPr>
            <p:cNvSpPr/>
            <p:nvPr/>
          </p:nvSpPr>
          <p:spPr>
            <a:xfrm>
              <a:off x="11095248" y="3545561"/>
              <a:ext cx="531187" cy="2788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R6</a:t>
              </a:r>
            </a:p>
          </p:txBody>
        </p:sp>
      </p:grpSp>
      <p:pic>
        <p:nvPicPr>
          <p:cNvPr id="221" name="Graphic 220">
            <a:extLst>
              <a:ext uri="{FF2B5EF4-FFF2-40B4-BE49-F238E27FC236}">
                <a16:creationId xmlns:a16="http://schemas.microsoft.com/office/drawing/2014/main" id="{F84CA30E-8023-E3BD-2553-7FCB71B60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6208" y="2259929"/>
            <a:ext cx="443486" cy="443486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0B181859-C929-F50B-7037-92DB1F15CF9A}"/>
              </a:ext>
            </a:extLst>
          </p:cNvPr>
          <p:cNvSpPr txBox="1"/>
          <p:nvPr/>
        </p:nvSpPr>
        <p:spPr>
          <a:xfrm>
            <a:off x="2505393" y="2835900"/>
            <a:ext cx="741684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Code-free data transformation and  ingestion from 90+ data integration connectors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930D60F-00AA-08A2-0BC4-0FF7044C0EAD}"/>
              </a:ext>
            </a:extLst>
          </p:cNvPr>
          <p:cNvSpPr/>
          <p:nvPr/>
        </p:nvSpPr>
        <p:spPr>
          <a:xfrm>
            <a:off x="2414292" y="4499373"/>
            <a:ext cx="9395545" cy="269859"/>
          </a:xfrm>
          <a:prstGeom prst="rect">
            <a:avLst/>
          </a:prstGeom>
          <a:solidFill>
            <a:srgbClr val="5656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Store – Azure Data</a:t>
            </a:r>
            <a:r>
              <a:rPr lang="en-GB" sz="1200" b="1" dirty="0">
                <a:solidFill>
                  <a:schemeClr val="bg1"/>
                </a:solidFill>
                <a:latin typeface="Calibri Light"/>
              </a:rPr>
              <a:t>a Lake Storage 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F882335-A1C4-BE28-6530-704371FB066E}"/>
              </a:ext>
            </a:extLst>
          </p:cNvPr>
          <p:cNvSpPr/>
          <p:nvPr/>
        </p:nvSpPr>
        <p:spPr>
          <a:xfrm>
            <a:off x="5554592" y="1135669"/>
            <a:ext cx="4012904" cy="269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Calibri Light"/>
              </a:rPr>
              <a:t>SQL DW/Azure Synapse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DCCBD50-91A7-21AC-5A1B-A7D2A78AA980}"/>
              </a:ext>
            </a:extLst>
          </p:cNvPr>
          <p:cNvSpPr/>
          <p:nvPr/>
        </p:nvSpPr>
        <p:spPr>
          <a:xfrm>
            <a:off x="3452413" y="1129877"/>
            <a:ext cx="2032596" cy="269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Calibri Light"/>
              </a:rPr>
              <a:t>Blob Storage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7E2A465-C472-867B-2EEE-1F066B4DB0EE}"/>
              </a:ext>
            </a:extLst>
          </p:cNvPr>
          <p:cNvGrpSpPr/>
          <p:nvPr/>
        </p:nvGrpSpPr>
        <p:grpSpPr>
          <a:xfrm>
            <a:off x="567929" y="3887845"/>
            <a:ext cx="427983" cy="364076"/>
            <a:chOff x="265316" y="5131089"/>
            <a:chExt cx="793593" cy="675092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1EF96D1-E0EB-15DC-3C6E-D3069F4E3B90}"/>
                </a:ext>
              </a:extLst>
            </p:cNvPr>
            <p:cNvGrpSpPr/>
            <p:nvPr/>
          </p:nvGrpSpPr>
          <p:grpSpPr>
            <a:xfrm>
              <a:off x="265316" y="5131089"/>
              <a:ext cx="793593" cy="675092"/>
              <a:chOff x="2107244" y="1575258"/>
              <a:chExt cx="310993" cy="264555"/>
            </a:xfrm>
          </p:grpSpPr>
          <p:sp>
            <p:nvSpPr>
              <p:cNvPr id="234" name="Rectangle 9">
                <a:extLst>
                  <a:ext uri="{FF2B5EF4-FFF2-40B4-BE49-F238E27FC236}">
                    <a16:creationId xmlns:a16="http://schemas.microsoft.com/office/drawing/2014/main" id="{203F4518-DA53-E316-1158-38D6913DD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7244" y="1575258"/>
                <a:ext cx="310993" cy="264555"/>
              </a:xfrm>
              <a:prstGeom prst="rect">
                <a:avLst/>
              </a:prstGeom>
              <a:solidFill>
                <a:srgbClr val="0078D7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7121D0F6-CB58-65B8-9AD5-EEB8FF37E405}"/>
                  </a:ext>
                </a:extLst>
              </p:cNvPr>
              <p:cNvGrpSpPr/>
              <p:nvPr/>
            </p:nvGrpSpPr>
            <p:grpSpPr>
              <a:xfrm>
                <a:off x="2219774" y="1683758"/>
                <a:ext cx="104220" cy="99334"/>
                <a:chOff x="2219774" y="1683758"/>
                <a:chExt cx="104220" cy="99334"/>
              </a:xfrm>
            </p:grpSpPr>
            <p:sp>
              <p:nvSpPr>
                <p:cNvPr id="236" name="Freeform 14">
                  <a:extLst>
                    <a:ext uri="{FF2B5EF4-FFF2-40B4-BE49-F238E27FC236}">
                      <a16:creationId xmlns:a16="http://schemas.microsoft.com/office/drawing/2014/main" id="{6741B57B-0FE3-1652-732C-B7F001123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9774" y="1683758"/>
                  <a:ext cx="104220" cy="98089"/>
                </a:xfrm>
                <a:custGeom>
                  <a:avLst/>
                  <a:gdLst>
                    <a:gd name="T0" fmla="*/ 0 w 68"/>
                    <a:gd name="T1" fmla="*/ 64 h 64"/>
                    <a:gd name="T2" fmla="*/ 0 w 68"/>
                    <a:gd name="T3" fmla="*/ 34 h 64"/>
                    <a:gd name="T4" fmla="*/ 34 w 68"/>
                    <a:gd name="T5" fmla="*/ 0 h 64"/>
                    <a:gd name="T6" fmla="*/ 68 w 68"/>
                    <a:gd name="T7" fmla="*/ 34 h 64"/>
                    <a:gd name="T8" fmla="*/ 68 w 68"/>
                    <a:gd name="T9" fmla="*/ 64 h 64"/>
                    <a:gd name="T10" fmla="*/ 0 w 68"/>
                    <a:gd name="T11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" h="64">
                      <a:moveTo>
                        <a:pt x="0" y="64"/>
                      </a:moveTo>
                      <a:lnTo>
                        <a:pt x="0" y="34"/>
                      </a:lnTo>
                      <a:lnTo>
                        <a:pt x="34" y="0"/>
                      </a:lnTo>
                      <a:lnTo>
                        <a:pt x="68" y="34"/>
                      </a:lnTo>
                      <a:lnTo>
                        <a:pt x="68" y="64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270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Line 15">
                  <a:extLst>
                    <a:ext uri="{FF2B5EF4-FFF2-40B4-BE49-F238E27FC236}">
                      <a16:creationId xmlns:a16="http://schemas.microsoft.com/office/drawing/2014/main" id="{FBF24B15-4A4C-80D6-004E-B3264226D0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9956" y="1743244"/>
                  <a:ext cx="0" cy="39848"/>
                </a:xfrm>
                <a:prstGeom prst="line">
                  <a:avLst/>
                </a:prstGeom>
                <a:noFill/>
                <a:ln w="12700" cap="flat">
                  <a:solidFill>
                    <a:srgbClr val="0078D7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12A748FF-5E59-5F0F-29DA-48AE935D8687}"/>
                </a:ext>
              </a:extLst>
            </p:cNvPr>
            <p:cNvSpPr/>
            <p:nvPr/>
          </p:nvSpPr>
          <p:spPr bwMode="auto">
            <a:xfrm>
              <a:off x="265317" y="5135133"/>
              <a:ext cx="788838" cy="121362"/>
            </a:xfrm>
            <a:prstGeom prst="rect">
              <a:avLst/>
            </a:prstGeom>
            <a:solidFill>
              <a:srgbClr val="50E6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808980A3-4FAE-2B04-F34E-7CBF8B916C4F}"/>
                </a:ext>
              </a:extLst>
            </p:cNvPr>
            <p:cNvGrpSpPr/>
            <p:nvPr/>
          </p:nvGrpSpPr>
          <p:grpSpPr>
            <a:xfrm>
              <a:off x="750755" y="5171384"/>
              <a:ext cx="242719" cy="60681"/>
              <a:chOff x="722201" y="5189927"/>
              <a:chExt cx="242719" cy="60681"/>
            </a:xfrm>
          </p:grpSpPr>
          <p:sp>
            <p:nvSpPr>
              <p:cNvPr id="231" name="Oval 11">
                <a:extLst>
                  <a:ext uri="{FF2B5EF4-FFF2-40B4-BE49-F238E27FC236}">
                    <a16:creationId xmlns:a16="http://schemas.microsoft.com/office/drawing/2014/main" id="{2FA5CFD7-EDD8-659E-387C-9E836CF8C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201" y="5189927"/>
                <a:ext cx="60681" cy="60681"/>
              </a:xfrm>
              <a:prstGeom prst="ellipse">
                <a:avLst/>
              </a:prstGeom>
              <a:solidFill>
                <a:srgbClr val="0078D7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2" name="Oval 12">
                <a:extLst>
                  <a:ext uri="{FF2B5EF4-FFF2-40B4-BE49-F238E27FC236}">
                    <a16:creationId xmlns:a16="http://schemas.microsoft.com/office/drawing/2014/main" id="{485AEF45-4216-0207-026B-F9F6D6E14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435" y="5189927"/>
                <a:ext cx="60681" cy="60681"/>
              </a:xfrm>
              <a:prstGeom prst="ellipse">
                <a:avLst/>
              </a:prstGeom>
              <a:solidFill>
                <a:srgbClr val="0078D7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3" name="Oval 13">
                <a:extLst>
                  <a:ext uri="{FF2B5EF4-FFF2-40B4-BE49-F238E27FC236}">
                    <a16:creationId xmlns:a16="http://schemas.microsoft.com/office/drawing/2014/main" id="{CF6EE46E-63F9-3476-F1EE-AC0F21CF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239" y="5189927"/>
                <a:ext cx="60681" cy="60681"/>
              </a:xfrm>
              <a:prstGeom prst="ellipse">
                <a:avLst/>
              </a:prstGeom>
              <a:solidFill>
                <a:srgbClr val="0078D7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BA9D494-B07D-3D79-5BFE-8935E9EBE568}"/>
              </a:ext>
            </a:extLst>
          </p:cNvPr>
          <p:cNvGrpSpPr/>
          <p:nvPr/>
        </p:nvGrpSpPr>
        <p:grpSpPr>
          <a:xfrm>
            <a:off x="570088" y="2231889"/>
            <a:ext cx="423664" cy="435948"/>
            <a:chOff x="425774" y="3428914"/>
            <a:chExt cx="423664" cy="435948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BD0F658-5083-D602-1F28-B6F1D41A9F99}"/>
                </a:ext>
              </a:extLst>
            </p:cNvPr>
            <p:cNvSpPr/>
            <p:nvPr/>
          </p:nvSpPr>
          <p:spPr bwMode="auto">
            <a:xfrm>
              <a:off x="425774" y="3428914"/>
              <a:ext cx="376317" cy="374604"/>
            </a:xfrm>
            <a:prstGeom prst="rect">
              <a:avLst/>
            </a:prstGeom>
            <a:solidFill>
              <a:srgbClr val="50E6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0" name="Group 59">
              <a:extLst>
                <a:ext uri="{FF2B5EF4-FFF2-40B4-BE49-F238E27FC236}">
                  <a16:creationId xmlns:a16="http://schemas.microsoft.com/office/drawing/2014/main" id="{7D27C2B7-17C0-C464-29D6-D8C97738CD5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92356" y="3507780"/>
              <a:ext cx="357082" cy="357082"/>
              <a:chOff x="4013" y="2783"/>
              <a:chExt cx="312" cy="312"/>
            </a:xfrm>
          </p:grpSpPr>
          <p:sp>
            <p:nvSpPr>
              <p:cNvPr id="241" name="AutoShape 58">
                <a:extLst>
                  <a:ext uri="{FF2B5EF4-FFF2-40B4-BE49-F238E27FC236}">
                    <a16:creationId xmlns:a16="http://schemas.microsoft.com/office/drawing/2014/main" id="{DD2CF0A1-B37C-F11A-D875-BFA28F9E0D0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013" y="2783"/>
                <a:ext cx="31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ectangle 60">
                <a:extLst>
                  <a:ext uri="{FF2B5EF4-FFF2-40B4-BE49-F238E27FC236}">
                    <a16:creationId xmlns:a16="http://schemas.microsoft.com/office/drawing/2014/main" id="{0C48F0E8-22D2-2A5D-6774-EC805887A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2784"/>
                <a:ext cx="312" cy="3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3" name="Rectangle 61">
                <a:extLst>
                  <a:ext uri="{FF2B5EF4-FFF2-40B4-BE49-F238E27FC236}">
                    <a16:creationId xmlns:a16="http://schemas.microsoft.com/office/drawing/2014/main" id="{0358C63C-EDB3-E389-C1D3-1B2CF47A0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2783"/>
                <a:ext cx="312" cy="311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4" name="Freeform 62">
                <a:extLst>
                  <a:ext uri="{FF2B5EF4-FFF2-40B4-BE49-F238E27FC236}">
                    <a16:creationId xmlns:a16="http://schemas.microsoft.com/office/drawing/2014/main" id="{2C66FB8F-8F7D-8D6B-29E8-1A970BDA0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3" y="2900"/>
                <a:ext cx="312" cy="195"/>
              </a:xfrm>
              <a:custGeom>
                <a:avLst/>
                <a:gdLst>
                  <a:gd name="T0" fmla="*/ 263 w 312"/>
                  <a:gd name="T1" fmla="*/ 78 h 195"/>
                  <a:gd name="T2" fmla="*/ 214 w 312"/>
                  <a:gd name="T3" fmla="*/ 127 h 195"/>
                  <a:gd name="T4" fmla="*/ 88 w 312"/>
                  <a:gd name="T5" fmla="*/ 0 h 195"/>
                  <a:gd name="T6" fmla="*/ 0 w 312"/>
                  <a:gd name="T7" fmla="*/ 88 h 195"/>
                  <a:gd name="T8" fmla="*/ 0 w 312"/>
                  <a:gd name="T9" fmla="*/ 195 h 195"/>
                  <a:gd name="T10" fmla="*/ 88 w 312"/>
                  <a:gd name="T11" fmla="*/ 195 h 195"/>
                  <a:gd name="T12" fmla="*/ 146 w 312"/>
                  <a:gd name="T13" fmla="*/ 195 h 195"/>
                  <a:gd name="T14" fmla="*/ 263 w 312"/>
                  <a:gd name="T15" fmla="*/ 195 h 195"/>
                  <a:gd name="T16" fmla="*/ 282 w 312"/>
                  <a:gd name="T17" fmla="*/ 195 h 195"/>
                  <a:gd name="T18" fmla="*/ 312 w 312"/>
                  <a:gd name="T19" fmla="*/ 195 h 195"/>
                  <a:gd name="T20" fmla="*/ 312 w 312"/>
                  <a:gd name="T21" fmla="*/ 126 h 195"/>
                  <a:gd name="T22" fmla="*/ 263 w 312"/>
                  <a:gd name="T23" fmla="*/ 7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195">
                    <a:moveTo>
                      <a:pt x="263" y="78"/>
                    </a:moveTo>
                    <a:lnTo>
                      <a:pt x="214" y="127"/>
                    </a:lnTo>
                    <a:lnTo>
                      <a:pt x="88" y="0"/>
                    </a:lnTo>
                    <a:lnTo>
                      <a:pt x="0" y="88"/>
                    </a:lnTo>
                    <a:lnTo>
                      <a:pt x="0" y="195"/>
                    </a:lnTo>
                    <a:lnTo>
                      <a:pt x="88" y="195"/>
                    </a:lnTo>
                    <a:lnTo>
                      <a:pt x="146" y="195"/>
                    </a:lnTo>
                    <a:lnTo>
                      <a:pt x="263" y="195"/>
                    </a:lnTo>
                    <a:lnTo>
                      <a:pt x="282" y="195"/>
                    </a:lnTo>
                    <a:lnTo>
                      <a:pt x="312" y="195"/>
                    </a:lnTo>
                    <a:lnTo>
                      <a:pt x="312" y="126"/>
                    </a:lnTo>
                    <a:lnTo>
                      <a:pt x="263" y="78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5" name="Oval 63">
                <a:extLst>
                  <a:ext uri="{FF2B5EF4-FFF2-40B4-BE49-F238E27FC236}">
                    <a16:creationId xmlns:a16="http://schemas.microsoft.com/office/drawing/2014/main" id="{6BE344F4-EB56-2CD1-E6D4-C5F06ED7E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" y="2822"/>
                <a:ext cx="88" cy="88"/>
              </a:xfrm>
              <a:prstGeom prst="ellipse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2E8AC67-5715-4ED7-6CED-EDECEF977379}"/>
              </a:ext>
            </a:extLst>
          </p:cNvPr>
          <p:cNvGrpSpPr/>
          <p:nvPr/>
        </p:nvGrpSpPr>
        <p:grpSpPr>
          <a:xfrm>
            <a:off x="587813" y="3076539"/>
            <a:ext cx="388214" cy="427711"/>
            <a:chOff x="343593" y="4433674"/>
            <a:chExt cx="388214" cy="427711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AC1A9F8C-6B90-8FB9-98ED-071E7EFB0972}"/>
                </a:ext>
              </a:extLst>
            </p:cNvPr>
            <p:cNvSpPr/>
            <p:nvPr/>
          </p:nvSpPr>
          <p:spPr bwMode="auto">
            <a:xfrm>
              <a:off x="343593" y="4433674"/>
              <a:ext cx="262069" cy="364075"/>
            </a:xfrm>
            <a:prstGeom prst="rect">
              <a:avLst/>
            </a:prstGeom>
            <a:solidFill>
              <a:srgbClr val="50E6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document">
              <a:extLst>
                <a:ext uri="{FF2B5EF4-FFF2-40B4-BE49-F238E27FC236}">
                  <a16:creationId xmlns:a16="http://schemas.microsoft.com/office/drawing/2014/main" id="{60D7C9FE-3366-41E7-F86B-F4F88B1FF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9738" y="4503224"/>
              <a:ext cx="262069" cy="358161"/>
            </a:xfrm>
            <a:custGeom>
              <a:avLst/>
              <a:gdLst>
                <a:gd name="T0" fmla="*/ 48 w 180"/>
                <a:gd name="T1" fmla="*/ 0 h 246"/>
                <a:gd name="T2" fmla="*/ 97 w 180"/>
                <a:gd name="T3" fmla="*/ 0 h 246"/>
                <a:gd name="T4" fmla="*/ 180 w 180"/>
                <a:gd name="T5" fmla="*/ 82 h 246"/>
                <a:gd name="T6" fmla="*/ 180 w 180"/>
                <a:gd name="T7" fmla="*/ 246 h 246"/>
                <a:gd name="T8" fmla="*/ 0 w 180"/>
                <a:gd name="T9" fmla="*/ 246 h 246"/>
                <a:gd name="T10" fmla="*/ 0 w 180"/>
                <a:gd name="T11" fmla="*/ 0 h 246"/>
                <a:gd name="T12" fmla="*/ 48 w 180"/>
                <a:gd name="T13" fmla="*/ 0 h 246"/>
                <a:gd name="T14" fmla="*/ 97 w 180"/>
                <a:gd name="T15" fmla="*/ 0 h 246"/>
                <a:gd name="T16" fmla="*/ 97 w 180"/>
                <a:gd name="T17" fmla="*/ 82 h 246"/>
                <a:gd name="T18" fmla="*/ 180 w 180"/>
                <a:gd name="T19" fmla="*/ 8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246">
                  <a:moveTo>
                    <a:pt x="48" y="0"/>
                  </a:moveTo>
                  <a:lnTo>
                    <a:pt x="97" y="0"/>
                  </a:lnTo>
                  <a:lnTo>
                    <a:pt x="180" y="82"/>
                  </a:lnTo>
                  <a:lnTo>
                    <a:pt x="180" y="246"/>
                  </a:lnTo>
                  <a:lnTo>
                    <a:pt x="0" y="246"/>
                  </a:lnTo>
                  <a:lnTo>
                    <a:pt x="0" y="0"/>
                  </a:lnTo>
                  <a:lnTo>
                    <a:pt x="48" y="0"/>
                  </a:lnTo>
                  <a:moveTo>
                    <a:pt x="97" y="0"/>
                  </a:moveTo>
                  <a:lnTo>
                    <a:pt x="97" y="82"/>
                  </a:lnTo>
                  <a:lnTo>
                    <a:pt x="180" y="82"/>
                  </a:lnTo>
                </a:path>
              </a:pathLst>
            </a:custGeom>
            <a:solidFill>
              <a:srgbClr val="0078D7"/>
            </a:solidFill>
            <a:ln w="15875" cap="flat">
              <a:solidFill>
                <a:srgbClr val="0078D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4755E17-4173-0D48-944B-93B8124F03BB}"/>
              </a:ext>
            </a:extLst>
          </p:cNvPr>
          <p:cNvGrpSpPr/>
          <p:nvPr/>
        </p:nvGrpSpPr>
        <p:grpSpPr>
          <a:xfrm>
            <a:off x="624705" y="1448386"/>
            <a:ext cx="314430" cy="364076"/>
            <a:chOff x="305587" y="2721796"/>
            <a:chExt cx="314430" cy="364076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A853538E-DCB2-D980-A3BA-20ECB90FEE0E}"/>
                </a:ext>
              </a:extLst>
            </p:cNvPr>
            <p:cNvSpPr/>
            <p:nvPr/>
          </p:nvSpPr>
          <p:spPr bwMode="auto">
            <a:xfrm>
              <a:off x="381000" y="2986460"/>
              <a:ext cx="187325" cy="96237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1" name="document_3">
              <a:extLst>
                <a:ext uri="{FF2B5EF4-FFF2-40B4-BE49-F238E27FC236}">
                  <a16:creationId xmlns:a16="http://schemas.microsoft.com/office/drawing/2014/main" id="{2750DFC6-427B-8567-E6FF-ACE1864FD81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05587" y="2721796"/>
              <a:ext cx="314430" cy="364076"/>
            </a:xfrm>
            <a:custGeom>
              <a:avLst/>
              <a:gdLst>
                <a:gd name="T0" fmla="*/ 54 w 288"/>
                <a:gd name="T1" fmla="*/ 334 h 334"/>
                <a:gd name="T2" fmla="*/ 237 w 288"/>
                <a:gd name="T3" fmla="*/ 334 h 334"/>
                <a:gd name="T4" fmla="*/ 288 w 288"/>
                <a:gd name="T5" fmla="*/ 283 h 334"/>
                <a:gd name="T6" fmla="*/ 102 w 288"/>
                <a:gd name="T7" fmla="*/ 283 h 334"/>
                <a:gd name="T8" fmla="*/ 51 w 288"/>
                <a:gd name="T9" fmla="*/ 334 h 334"/>
                <a:gd name="T10" fmla="*/ 0 w 288"/>
                <a:gd name="T11" fmla="*/ 283 h 334"/>
                <a:gd name="T12" fmla="*/ 0 w 288"/>
                <a:gd name="T13" fmla="*/ 0 h 334"/>
                <a:gd name="T14" fmla="*/ 256 w 288"/>
                <a:gd name="T15" fmla="*/ 0 h 334"/>
                <a:gd name="T16" fmla="*/ 256 w 288"/>
                <a:gd name="T17" fmla="*/ 282 h 334"/>
                <a:gd name="T18" fmla="*/ 90 w 288"/>
                <a:gd name="T19" fmla="*/ 76 h 334"/>
                <a:gd name="T20" fmla="*/ 220 w 288"/>
                <a:gd name="T21" fmla="*/ 76 h 334"/>
                <a:gd name="T22" fmla="*/ 38 w 288"/>
                <a:gd name="T23" fmla="*/ 76 h 334"/>
                <a:gd name="T24" fmla="*/ 64 w 288"/>
                <a:gd name="T25" fmla="*/ 76 h 334"/>
                <a:gd name="T26" fmla="*/ 90 w 288"/>
                <a:gd name="T27" fmla="*/ 153 h 334"/>
                <a:gd name="T28" fmla="*/ 220 w 288"/>
                <a:gd name="T29" fmla="*/ 153 h 334"/>
                <a:gd name="T30" fmla="*/ 38 w 288"/>
                <a:gd name="T31" fmla="*/ 153 h 334"/>
                <a:gd name="T32" fmla="*/ 64 w 288"/>
                <a:gd name="T33" fmla="*/ 153 h 334"/>
                <a:gd name="T34" fmla="*/ 90 w 288"/>
                <a:gd name="T35" fmla="*/ 230 h 334"/>
                <a:gd name="T36" fmla="*/ 220 w 288"/>
                <a:gd name="T37" fmla="*/ 230 h 334"/>
                <a:gd name="T38" fmla="*/ 38 w 288"/>
                <a:gd name="T39" fmla="*/ 230 h 334"/>
                <a:gd name="T40" fmla="*/ 64 w 288"/>
                <a:gd name="T41" fmla="*/ 23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334">
                  <a:moveTo>
                    <a:pt x="54" y="334"/>
                  </a:moveTo>
                  <a:cubicBezTo>
                    <a:pt x="237" y="334"/>
                    <a:pt x="237" y="334"/>
                    <a:pt x="237" y="334"/>
                  </a:cubicBezTo>
                  <a:cubicBezTo>
                    <a:pt x="265" y="334"/>
                    <a:pt x="288" y="311"/>
                    <a:pt x="288" y="283"/>
                  </a:cubicBezTo>
                  <a:cubicBezTo>
                    <a:pt x="102" y="283"/>
                    <a:pt x="102" y="283"/>
                    <a:pt x="102" y="283"/>
                  </a:cubicBezTo>
                  <a:cubicBezTo>
                    <a:pt x="102" y="311"/>
                    <a:pt x="79" y="334"/>
                    <a:pt x="51" y="334"/>
                  </a:cubicBezTo>
                  <a:cubicBezTo>
                    <a:pt x="23" y="334"/>
                    <a:pt x="0" y="311"/>
                    <a:pt x="0" y="2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56" y="282"/>
                    <a:pt x="256" y="282"/>
                    <a:pt x="256" y="282"/>
                  </a:cubicBezTo>
                  <a:moveTo>
                    <a:pt x="90" y="76"/>
                  </a:moveTo>
                  <a:cubicBezTo>
                    <a:pt x="220" y="76"/>
                    <a:pt x="220" y="76"/>
                    <a:pt x="220" y="76"/>
                  </a:cubicBezTo>
                  <a:moveTo>
                    <a:pt x="38" y="76"/>
                  </a:moveTo>
                  <a:cubicBezTo>
                    <a:pt x="64" y="76"/>
                    <a:pt x="64" y="76"/>
                    <a:pt x="64" y="76"/>
                  </a:cubicBezTo>
                  <a:moveTo>
                    <a:pt x="90" y="153"/>
                  </a:moveTo>
                  <a:cubicBezTo>
                    <a:pt x="220" y="153"/>
                    <a:pt x="220" y="153"/>
                    <a:pt x="220" y="153"/>
                  </a:cubicBezTo>
                  <a:moveTo>
                    <a:pt x="38" y="153"/>
                  </a:moveTo>
                  <a:cubicBezTo>
                    <a:pt x="64" y="153"/>
                    <a:pt x="64" y="153"/>
                    <a:pt x="64" y="153"/>
                  </a:cubicBezTo>
                  <a:moveTo>
                    <a:pt x="90" y="230"/>
                  </a:moveTo>
                  <a:cubicBezTo>
                    <a:pt x="220" y="230"/>
                    <a:pt x="220" y="230"/>
                    <a:pt x="220" y="230"/>
                  </a:cubicBezTo>
                  <a:moveTo>
                    <a:pt x="38" y="230"/>
                  </a:moveTo>
                  <a:cubicBezTo>
                    <a:pt x="64" y="230"/>
                    <a:pt x="64" y="230"/>
                    <a:pt x="64" y="230"/>
                  </a:cubicBezTo>
                </a:path>
              </a:pathLst>
            </a:custGeom>
            <a:solidFill>
              <a:srgbClr val="0078D7"/>
            </a:solidFill>
            <a:ln w="127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E2E58254-F9EB-B49B-5E54-5C8F90151775}"/>
              </a:ext>
            </a:extLst>
          </p:cNvPr>
          <p:cNvSpPr txBox="1"/>
          <p:nvPr/>
        </p:nvSpPr>
        <p:spPr>
          <a:xfrm>
            <a:off x="1008640" y="1553167"/>
            <a:ext cx="10457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Logs (unstructured)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FA1B06B-B4B4-7C37-7EF5-4A2B72AD9486}"/>
              </a:ext>
            </a:extLst>
          </p:cNvPr>
          <p:cNvSpPr txBox="1"/>
          <p:nvPr/>
        </p:nvSpPr>
        <p:spPr>
          <a:xfrm>
            <a:off x="1008640" y="2376841"/>
            <a:ext cx="1129729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Media (unstructured)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78AE4AE-18BE-0DDF-6520-3BA833355240}"/>
              </a:ext>
            </a:extLst>
          </p:cNvPr>
          <p:cNvSpPr txBox="1"/>
          <p:nvPr/>
        </p:nvSpPr>
        <p:spPr>
          <a:xfrm>
            <a:off x="1008639" y="3200515"/>
            <a:ext cx="1026647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Files (unstructured)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871006E-5EB8-0447-569D-FC6C759444A8}"/>
              </a:ext>
            </a:extLst>
          </p:cNvPr>
          <p:cNvSpPr txBox="1"/>
          <p:nvPr/>
        </p:nvSpPr>
        <p:spPr>
          <a:xfrm>
            <a:off x="1037845" y="3879210"/>
            <a:ext cx="997441" cy="415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Business/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custom apps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(structured)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647995C3-BCBE-BD06-9C71-31B6C269DA8F}"/>
              </a:ext>
            </a:extLst>
          </p:cNvPr>
          <p:cNvSpPr txBox="1"/>
          <p:nvPr/>
        </p:nvSpPr>
        <p:spPr>
          <a:xfrm>
            <a:off x="10550962" y="6143055"/>
            <a:ext cx="2676003" cy="732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  <a:spcBef>
                <a:spcPct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Shrikesh Pattni as of 08/2022 </a:t>
            </a:r>
          </a:p>
        </p:txBody>
      </p:sp>
    </p:spTree>
    <p:extLst>
      <p:ext uri="{BB962C8B-B14F-4D97-AF65-F5344CB8AC3E}">
        <p14:creationId xmlns:p14="http://schemas.microsoft.com/office/powerpoint/2010/main" val="134369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E3B261A-5129-C681-A1C5-D38D2B7097A6}"/>
              </a:ext>
            </a:extLst>
          </p:cNvPr>
          <p:cNvSpPr/>
          <p:nvPr/>
        </p:nvSpPr>
        <p:spPr>
          <a:xfrm>
            <a:off x="3168326" y="535503"/>
            <a:ext cx="8641509" cy="103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Responsible for the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day-to-day creation, enrichment, distribution 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and (if appropriate)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deletion of master data. 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They will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defer to the Data stewards for any activities that fall outside existing processes or conflicts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578692-2D33-A007-428F-06C24BB75005}"/>
              </a:ext>
            </a:extLst>
          </p:cNvPr>
          <p:cNvSpPr/>
          <p:nvPr/>
        </p:nvSpPr>
        <p:spPr>
          <a:xfrm>
            <a:off x="351223" y="535503"/>
            <a:ext cx="2717610" cy="103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 producer (internal or external role)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43ED46-F079-8760-F3B5-A57E4750638F}"/>
              </a:ext>
            </a:extLst>
          </p:cNvPr>
          <p:cNvSpPr/>
          <p:nvPr/>
        </p:nvSpPr>
        <p:spPr>
          <a:xfrm>
            <a:off x="3168326" y="1661026"/>
            <a:ext cx="8641509" cy="1093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Responsible for day-to-day activities required to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support the Data Governance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decisions agreed and directed by the respective Data Owners in their pre-defined data areas.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They are responsible for executing, facilitating and coordinating the implementation of standards, priorities and processes to enable high quality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89445B-6FCB-43A1-351E-363DC25A8219}"/>
              </a:ext>
            </a:extLst>
          </p:cNvPr>
          <p:cNvSpPr/>
          <p:nvPr/>
        </p:nvSpPr>
        <p:spPr>
          <a:xfrm>
            <a:off x="351223" y="1661026"/>
            <a:ext cx="2717610" cy="1093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 steward (internal role)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A0DA0A-D2E4-F6A6-0991-D8C754F46C79}"/>
              </a:ext>
            </a:extLst>
          </p:cNvPr>
          <p:cNvSpPr/>
          <p:nvPr/>
        </p:nvSpPr>
        <p:spPr>
          <a:xfrm>
            <a:off x="344571" y="2847495"/>
            <a:ext cx="2717610" cy="153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 owner (internal role)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9E33EC-4D52-41F5-5CC2-6EA9369926C0}"/>
              </a:ext>
            </a:extLst>
          </p:cNvPr>
          <p:cNvSpPr/>
          <p:nvPr/>
        </p:nvSpPr>
        <p:spPr>
          <a:xfrm>
            <a:off x="3168327" y="2847495"/>
            <a:ext cx="8641508" cy="153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›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Senior individuals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with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dedicated ownership for a master data domain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and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in-depth insights of the overall business strategy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 their data remit.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Accountable for defining the applicable data standards and ensuring global business decisions agreed by the Data Council are upheld.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By liaising with a team of Data Stewards, they are empowered to steer and drive top quality data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B53673-4EE5-250C-2BA8-C2BCF15384AC}"/>
              </a:ext>
            </a:extLst>
          </p:cNvPr>
          <p:cNvSpPr/>
          <p:nvPr/>
        </p:nvSpPr>
        <p:spPr>
          <a:xfrm>
            <a:off x="351223" y="4473815"/>
            <a:ext cx="2717610" cy="153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Data/BI Architects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1A74EC-8FFA-21BE-E148-58850C003408}"/>
              </a:ext>
            </a:extLst>
          </p:cNvPr>
          <p:cNvSpPr/>
          <p:nvPr/>
        </p:nvSpPr>
        <p:spPr>
          <a:xfrm>
            <a:off x="3206427" y="4473815"/>
            <a:ext cx="8603408" cy="153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Data architect is an expert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who formulates the organizational data strategy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, including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standards of data quality, the flow of data within the organization, and security of data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 It's the vision of this data management professional that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converts business requirements into technical requirements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8659BE3-0492-F0DC-E288-C6454E14D51A}"/>
              </a:ext>
            </a:extLst>
          </p:cNvPr>
          <p:cNvSpPr/>
          <p:nvPr/>
        </p:nvSpPr>
        <p:spPr>
          <a:xfrm>
            <a:off x="337919" y="535503"/>
            <a:ext cx="2717610" cy="103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 producer (internal or external role)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586B93-A8E8-BB69-FE24-F032C694D9DF}"/>
              </a:ext>
            </a:extLst>
          </p:cNvPr>
          <p:cNvSpPr/>
          <p:nvPr/>
        </p:nvSpPr>
        <p:spPr>
          <a:xfrm>
            <a:off x="337919" y="1661026"/>
            <a:ext cx="2717610" cy="1093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Data steward (internal role)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C4C3A1BB-B6F7-D561-DB01-0B07EA554DC2}"/>
              </a:ext>
            </a:extLst>
          </p:cNvPr>
          <p:cNvSpPr txBox="1"/>
          <p:nvPr/>
        </p:nvSpPr>
        <p:spPr>
          <a:xfrm>
            <a:off x="10550962" y="6143055"/>
            <a:ext cx="2676003" cy="732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  <a:spcBef>
                <a:spcPct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Shrikesh Pattni as of 08/2022 </a:t>
            </a:r>
          </a:p>
        </p:txBody>
      </p:sp>
    </p:spTree>
    <p:extLst>
      <p:ext uri="{BB962C8B-B14F-4D97-AF65-F5344CB8AC3E}">
        <p14:creationId xmlns:p14="http://schemas.microsoft.com/office/powerpoint/2010/main" val="322327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5698"/>
            <a:ext cx="12192000" cy="2791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" name="AutoShape 7"/>
          <p:cNvSpPr/>
          <p:nvPr/>
        </p:nvSpPr>
        <p:spPr>
          <a:xfrm>
            <a:off x="11340618" y="2514600"/>
            <a:ext cx="851382" cy="533505"/>
          </a:xfrm>
          <a:prstGeom prst="rect">
            <a:avLst/>
          </a:prstGeom>
          <a:solidFill>
            <a:srgbClr val="948A54"/>
          </a:solidFill>
        </p:spPr>
        <p:txBody>
          <a:bodyPr/>
          <a:lstStyle/>
          <a:p>
            <a:endParaRPr lang="en-GB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406400" y="3035405"/>
            <a:ext cx="11180638" cy="1693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US" sz="5000" dirty="0">
                <a:solidFill>
                  <a:schemeClr val="bg1"/>
                </a:solidFill>
                <a:latin typeface="Libre Baskerville"/>
              </a:rPr>
              <a:t>Data Analytics</a:t>
            </a:r>
          </a:p>
          <a:p>
            <a:pPr>
              <a:lnSpc>
                <a:spcPts val="6800"/>
              </a:lnSpc>
              <a:spcBef>
                <a:spcPct val="0"/>
              </a:spcBef>
            </a:pPr>
            <a:r>
              <a:rPr lang="en-GB" sz="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Libre Baskerville"/>
              </a:rPr>
              <a:t>Common Challenges</a:t>
            </a:r>
            <a:endParaRPr lang="en-US" sz="5000" dirty="0">
              <a:solidFill>
                <a:schemeClr val="bg1"/>
              </a:solidFill>
              <a:latin typeface="Libre Baskerville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307A6AC-618B-A502-B643-D9E91586E672}"/>
              </a:ext>
            </a:extLst>
          </p:cNvPr>
          <p:cNvSpPr txBox="1"/>
          <p:nvPr/>
        </p:nvSpPr>
        <p:spPr>
          <a:xfrm>
            <a:off x="10524884" y="6125299"/>
            <a:ext cx="2676003" cy="732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  <a:spcBef>
                <a:spcPct val="0"/>
              </a:spcBef>
            </a:pPr>
            <a:r>
              <a:rPr 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Shrikesh Pattni as of 08/2022 </a:t>
            </a:r>
          </a:p>
        </p:txBody>
      </p:sp>
    </p:spTree>
    <p:extLst>
      <p:ext uri="{BB962C8B-B14F-4D97-AF65-F5344CB8AC3E}">
        <p14:creationId xmlns:p14="http://schemas.microsoft.com/office/powerpoint/2010/main" val="1426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24F894-2691-A9F8-B851-CBED842C2DA0}"/>
              </a:ext>
            </a:extLst>
          </p:cNvPr>
          <p:cNvSpPr/>
          <p:nvPr/>
        </p:nvSpPr>
        <p:spPr bwMode="auto">
          <a:xfrm>
            <a:off x="280768" y="149518"/>
            <a:ext cx="2461983" cy="2247957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0"/>
              </a:srgbClr>
            </a:outerShdw>
          </a:effectLst>
        </p:spPr>
        <p:txBody>
          <a:bodyPr rot="0" spcFirstLastPara="0" vertOverflow="overflow" horzOverflow="overflow" vert="horz" wrap="square" lIns="182880" tIns="5486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Segoe UI Semibold"/>
              </a:rPr>
              <a:t>Data Silos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Segoe UI Semibold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D2A943-0599-31ED-2810-48CC1023E4C0}"/>
              </a:ext>
            </a:extLst>
          </p:cNvPr>
          <p:cNvSpPr/>
          <p:nvPr/>
        </p:nvSpPr>
        <p:spPr bwMode="auto">
          <a:xfrm>
            <a:off x="2841539" y="149518"/>
            <a:ext cx="3064645" cy="2247957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0"/>
              </a:srgbClr>
            </a:outerShdw>
          </a:effectLst>
        </p:spPr>
        <p:txBody>
          <a:bodyPr rot="0" spcFirstLastPara="0" vertOverflow="overflow" horzOverflow="overflow" vert="horz" wrap="square" lIns="91440" tIns="548640" rIns="9144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Segoe UI Semibold"/>
              </a:rPr>
              <a:t>Performance Constraints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Segoe UI Semibold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A4DC2F-4E35-AE55-146A-1565F0108D93}"/>
              </a:ext>
            </a:extLst>
          </p:cNvPr>
          <p:cNvSpPr/>
          <p:nvPr/>
        </p:nvSpPr>
        <p:spPr bwMode="auto">
          <a:xfrm>
            <a:off x="6010630" y="149520"/>
            <a:ext cx="2663436" cy="2247956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0"/>
              </a:srgbClr>
            </a:outerShdw>
          </a:effectLst>
        </p:spPr>
        <p:txBody>
          <a:bodyPr rot="0" spcFirstLastPara="0" vertOverflow="overflow" horzOverflow="overflow" vert="horz" wrap="square" lIns="182880" tIns="5486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latin typeface="Segoe UI Semibold"/>
              </a:rPr>
              <a:t>Solution Complexity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Segoe UI Semibold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3E6993-7880-3ECE-4368-3D8A87BE4A05}"/>
              </a:ext>
            </a:extLst>
          </p:cNvPr>
          <p:cNvSpPr/>
          <p:nvPr/>
        </p:nvSpPr>
        <p:spPr bwMode="auto">
          <a:xfrm>
            <a:off x="8775615" y="149520"/>
            <a:ext cx="3142804" cy="2247956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0"/>
              </a:srgbClr>
            </a:outerShdw>
          </a:effectLst>
        </p:spPr>
        <p:txBody>
          <a:bodyPr rot="0" spcFirstLastPara="0" vertOverflow="overflow" horzOverflow="overflow" vert="horz" wrap="square" lIns="182880" tIns="5486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Segoe UI Semibold"/>
              </a:rPr>
              <a:t>Escalating Costs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Segoe UI Semibold"/>
            </a:endParaRPr>
          </a:p>
        </p:txBody>
      </p:sp>
      <p:sp>
        <p:nvSpPr>
          <p:cNvPr id="41" name="Database_EFC7" title="Icon of a cylinder">
            <a:extLst>
              <a:ext uri="{FF2B5EF4-FFF2-40B4-BE49-F238E27FC236}">
                <a16:creationId xmlns:a16="http://schemas.microsoft.com/office/drawing/2014/main" id="{A0955F0E-3774-0A29-1ED2-AE31C382CD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9496" y="1171230"/>
            <a:ext cx="492430" cy="640080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Warning_E7BA" title="Icon of a triangle with an exclaimation point inside">
            <a:extLst>
              <a:ext uri="{FF2B5EF4-FFF2-40B4-BE49-F238E27FC236}">
                <a16:creationId xmlns:a16="http://schemas.microsoft.com/office/drawing/2014/main" id="{8F39BE4C-4B31-47DE-27FB-36844DFF22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4706" y="1530852"/>
            <a:ext cx="365574" cy="365760"/>
          </a:xfrm>
          <a:custGeom>
            <a:avLst/>
            <a:gdLst>
              <a:gd name="T0" fmla="*/ 0 w 3939"/>
              <a:gd name="T1" fmla="*/ 3941 h 3941"/>
              <a:gd name="T2" fmla="*/ 1970 w 3939"/>
              <a:gd name="T3" fmla="*/ 0 h 3941"/>
              <a:gd name="T4" fmla="*/ 3939 w 3939"/>
              <a:gd name="T5" fmla="*/ 3941 h 3941"/>
              <a:gd name="T6" fmla="*/ 0 w 3939"/>
              <a:gd name="T7" fmla="*/ 3941 h 3941"/>
              <a:gd name="T8" fmla="*/ 1970 w 3939"/>
              <a:gd name="T9" fmla="*/ 1144 h 3941"/>
              <a:gd name="T10" fmla="*/ 1970 w 3939"/>
              <a:gd name="T11" fmla="*/ 2911 h 3941"/>
              <a:gd name="T12" fmla="*/ 1970 w 3939"/>
              <a:gd name="T13" fmla="*/ 3205 h 3941"/>
              <a:gd name="T14" fmla="*/ 1970 w 3939"/>
              <a:gd name="T15" fmla="*/ 350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9" h="3941">
                <a:moveTo>
                  <a:pt x="0" y="3941"/>
                </a:moveTo>
                <a:lnTo>
                  <a:pt x="1970" y="0"/>
                </a:lnTo>
                <a:lnTo>
                  <a:pt x="3939" y="3941"/>
                </a:lnTo>
                <a:lnTo>
                  <a:pt x="0" y="3941"/>
                </a:lnTo>
                <a:moveTo>
                  <a:pt x="1970" y="1144"/>
                </a:moveTo>
                <a:lnTo>
                  <a:pt x="1970" y="2911"/>
                </a:lnTo>
                <a:moveTo>
                  <a:pt x="1970" y="3205"/>
                </a:moveTo>
                <a:lnTo>
                  <a:pt x="1970" y="3500"/>
                </a:lnTo>
              </a:path>
            </a:pathLst>
          </a:custGeom>
          <a:solidFill>
            <a:schemeClr val="bg2"/>
          </a:solidFill>
          <a:ln w="19050" cap="sq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Freeform 95" title="Icon of a gear with a wrench">
            <a:extLst>
              <a:ext uri="{FF2B5EF4-FFF2-40B4-BE49-F238E27FC236}">
                <a16:creationId xmlns:a16="http://schemas.microsoft.com/office/drawing/2014/main" id="{40A20037-E88C-E380-9CF2-05829606F3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306" y="1294272"/>
            <a:ext cx="695164" cy="640080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Warning_E7BA" title="Icon of a triangle with an exclaimation point inside">
            <a:extLst>
              <a:ext uri="{FF2B5EF4-FFF2-40B4-BE49-F238E27FC236}">
                <a16:creationId xmlns:a16="http://schemas.microsoft.com/office/drawing/2014/main" id="{C24684BC-DAA1-0A8B-4A47-1277454B93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48883" y="1668220"/>
            <a:ext cx="365574" cy="365760"/>
          </a:xfrm>
          <a:custGeom>
            <a:avLst/>
            <a:gdLst>
              <a:gd name="T0" fmla="*/ 0 w 3939"/>
              <a:gd name="T1" fmla="*/ 3941 h 3941"/>
              <a:gd name="T2" fmla="*/ 1970 w 3939"/>
              <a:gd name="T3" fmla="*/ 0 h 3941"/>
              <a:gd name="T4" fmla="*/ 3939 w 3939"/>
              <a:gd name="T5" fmla="*/ 3941 h 3941"/>
              <a:gd name="T6" fmla="*/ 0 w 3939"/>
              <a:gd name="T7" fmla="*/ 3941 h 3941"/>
              <a:gd name="T8" fmla="*/ 1970 w 3939"/>
              <a:gd name="T9" fmla="*/ 1144 h 3941"/>
              <a:gd name="T10" fmla="*/ 1970 w 3939"/>
              <a:gd name="T11" fmla="*/ 2911 h 3941"/>
              <a:gd name="T12" fmla="*/ 1970 w 3939"/>
              <a:gd name="T13" fmla="*/ 3205 h 3941"/>
              <a:gd name="T14" fmla="*/ 1970 w 3939"/>
              <a:gd name="T15" fmla="*/ 350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9" h="3941">
                <a:moveTo>
                  <a:pt x="0" y="3941"/>
                </a:moveTo>
                <a:lnTo>
                  <a:pt x="1970" y="0"/>
                </a:lnTo>
                <a:lnTo>
                  <a:pt x="3939" y="3941"/>
                </a:lnTo>
                <a:lnTo>
                  <a:pt x="0" y="3941"/>
                </a:lnTo>
                <a:moveTo>
                  <a:pt x="1970" y="1144"/>
                </a:moveTo>
                <a:lnTo>
                  <a:pt x="1970" y="2911"/>
                </a:lnTo>
                <a:moveTo>
                  <a:pt x="1970" y="3205"/>
                </a:moveTo>
                <a:lnTo>
                  <a:pt x="1970" y="3500"/>
                </a:lnTo>
              </a:path>
            </a:pathLst>
          </a:custGeom>
          <a:solidFill>
            <a:schemeClr val="bg2"/>
          </a:solidFill>
          <a:ln w="19050" cap="sq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maze" title="Icon of a maze">
            <a:extLst>
              <a:ext uri="{FF2B5EF4-FFF2-40B4-BE49-F238E27FC236}">
                <a16:creationId xmlns:a16="http://schemas.microsoft.com/office/drawing/2014/main" id="{69901C88-9419-DF9F-4260-52586EC213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24042" y="1491270"/>
            <a:ext cx="653943" cy="653944"/>
          </a:xfrm>
          <a:custGeom>
            <a:avLst/>
            <a:gdLst>
              <a:gd name="T0" fmla="*/ 415 w 415"/>
              <a:gd name="T1" fmla="*/ 330 h 415"/>
              <a:gd name="T2" fmla="*/ 415 w 415"/>
              <a:gd name="T3" fmla="*/ 415 h 415"/>
              <a:gd name="T4" fmla="*/ 0 w 415"/>
              <a:gd name="T5" fmla="*/ 415 h 415"/>
              <a:gd name="T6" fmla="*/ 0 w 415"/>
              <a:gd name="T7" fmla="*/ 0 h 415"/>
              <a:gd name="T8" fmla="*/ 78 w 415"/>
              <a:gd name="T9" fmla="*/ 0 h 415"/>
              <a:gd name="T10" fmla="*/ 415 w 415"/>
              <a:gd name="T11" fmla="*/ 248 h 415"/>
              <a:gd name="T12" fmla="*/ 415 w 415"/>
              <a:gd name="T13" fmla="*/ 0 h 415"/>
              <a:gd name="T14" fmla="*/ 163 w 415"/>
              <a:gd name="T15" fmla="*/ 0 h 415"/>
              <a:gd name="T16" fmla="*/ 163 w 415"/>
              <a:gd name="T17" fmla="*/ 82 h 415"/>
              <a:gd name="T18" fmla="*/ 247 w 415"/>
              <a:gd name="T19" fmla="*/ 82 h 415"/>
              <a:gd name="T20" fmla="*/ 415 w 415"/>
              <a:gd name="T21" fmla="*/ 82 h 415"/>
              <a:gd name="T22" fmla="*/ 331 w 415"/>
              <a:gd name="T23" fmla="*/ 82 h 415"/>
              <a:gd name="T24" fmla="*/ 331 w 415"/>
              <a:gd name="T25" fmla="*/ 248 h 415"/>
              <a:gd name="T26" fmla="*/ 331 w 415"/>
              <a:gd name="T27" fmla="*/ 330 h 415"/>
              <a:gd name="T28" fmla="*/ 247 w 415"/>
              <a:gd name="T29" fmla="*/ 330 h 415"/>
              <a:gd name="T30" fmla="*/ 247 w 415"/>
              <a:gd name="T31" fmla="*/ 415 h 415"/>
              <a:gd name="T32" fmla="*/ 163 w 415"/>
              <a:gd name="T33" fmla="*/ 248 h 415"/>
              <a:gd name="T34" fmla="*/ 163 w 415"/>
              <a:gd name="T35" fmla="*/ 415 h 415"/>
              <a:gd name="T36" fmla="*/ 247 w 415"/>
              <a:gd name="T37" fmla="*/ 248 h 415"/>
              <a:gd name="T38" fmla="*/ 247 w 415"/>
              <a:gd name="T39" fmla="*/ 166 h 415"/>
              <a:gd name="T40" fmla="*/ 78 w 415"/>
              <a:gd name="T41" fmla="*/ 166 h 415"/>
              <a:gd name="T42" fmla="*/ 78 w 415"/>
              <a:gd name="T43" fmla="*/ 330 h 415"/>
              <a:gd name="T44" fmla="*/ 78 w 415"/>
              <a:gd name="T45" fmla="*/ 248 h 415"/>
              <a:gd name="T46" fmla="*/ 0 w 415"/>
              <a:gd name="T47" fmla="*/ 248 h 415"/>
              <a:gd name="T48" fmla="*/ 78 w 415"/>
              <a:gd name="T49" fmla="*/ 80 h 415"/>
              <a:gd name="T50" fmla="*/ 0 w 415"/>
              <a:gd name="T51" fmla="*/ 8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5" h="415">
                <a:moveTo>
                  <a:pt x="415" y="330"/>
                </a:moveTo>
                <a:lnTo>
                  <a:pt x="415" y="415"/>
                </a:lnTo>
                <a:lnTo>
                  <a:pt x="0" y="415"/>
                </a:lnTo>
                <a:lnTo>
                  <a:pt x="0" y="0"/>
                </a:lnTo>
                <a:lnTo>
                  <a:pt x="78" y="0"/>
                </a:lnTo>
                <a:moveTo>
                  <a:pt x="415" y="248"/>
                </a:moveTo>
                <a:lnTo>
                  <a:pt x="415" y="0"/>
                </a:lnTo>
                <a:lnTo>
                  <a:pt x="163" y="0"/>
                </a:lnTo>
                <a:lnTo>
                  <a:pt x="163" y="82"/>
                </a:lnTo>
                <a:lnTo>
                  <a:pt x="247" y="82"/>
                </a:lnTo>
                <a:moveTo>
                  <a:pt x="415" y="82"/>
                </a:moveTo>
                <a:lnTo>
                  <a:pt x="331" y="82"/>
                </a:lnTo>
                <a:lnTo>
                  <a:pt x="331" y="248"/>
                </a:lnTo>
                <a:moveTo>
                  <a:pt x="331" y="330"/>
                </a:moveTo>
                <a:lnTo>
                  <a:pt x="247" y="330"/>
                </a:lnTo>
                <a:lnTo>
                  <a:pt x="247" y="415"/>
                </a:lnTo>
                <a:moveTo>
                  <a:pt x="163" y="248"/>
                </a:moveTo>
                <a:lnTo>
                  <a:pt x="163" y="415"/>
                </a:lnTo>
                <a:moveTo>
                  <a:pt x="247" y="248"/>
                </a:moveTo>
                <a:lnTo>
                  <a:pt x="247" y="166"/>
                </a:lnTo>
                <a:lnTo>
                  <a:pt x="78" y="166"/>
                </a:lnTo>
                <a:lnTo>
                  <a:pt x="78" y="330"/>
                </a:lnTo>
                <a:moveTo>
                  <a:pt x="78" y="248"/>
                </a:moveTo>
                <a:lnTo>
                  <a:pt x="0" y="248"/>
                </a:lnTo>
                <a:moveTo>
                  <a:pt x="78" y="80"/>
                </a:moveTo>
                <a:lnTo>
                  <a:pt x="0" y="80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Warning_E7BA" title="Icon of a triangle with an exclaimation point inside">
            <a:extLst>
              <a:ext uri="{FF2B5EF4-FFF2-40B4-BE49-F238E27FC236}">
                <a16:creationId xmlns:a16="http://schemas.microsoft.com/office/drawing/2014/main" id="{41D147A3-12F2-B6AF-7A6B-B02C4868AC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37951" y="1851100"/>
            <a:ext cx="365574" cy="365760"/>
          </a:xfrm>
          <a:custGeom>
            <a:avLst/>
            <a:gdLst>
              <a:gd name="T0" fmla="*/ 0 w 3939"/>
              <a:gd name="T1" fmla="*/ 3941 h 3941"/>
              <a:gd name="T2" fmla="*/ 1970 w 3939"/>
              <a:gd name="T3" fmla="*/ 0 h 3941"/>
              <a:gd name="T4" fmla="*/ 3939 w 3939"/>
              <a:gd name="T5" fmla="*/ 3941 h 3941"/>
              <a:gd name="T6" fmla="*/ 0 w 3939"/>
              <a:gd name="T7" fmla="*/ 3941 h 3941"/>
              <a:gd name="T8" fmla="*/ 1970 w 3939"/>
              <a:gd name="T9" fmla="*/ 1144 h 3941"/>
              <a:gd name="T10" fmla="*/ 1970 w 3939"/>
              <a:gd name="T11" fmla="*/ 2911 h 3941"/>
              <a:gd name="T12" fmla="*/ 1970 w 3939"/>
              <a:gd name="T13" fmla="*/ 3205 h 3941"/>
              <a:gd name="T14" fmla="*/ 1970 w 3939"/>
              <a:gd name="T15" fmla="*/ 350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9" h="3941">
                <a:moveTo>
                  <a:pt x="0" y="3941"/>
                </a:moveTo>
                <a:lnTo>
                  <a:pt x="1970" y="0"/>
                </a:lnTo>
                <a:lnTo>
                  <a:pt x="3939" y="3941"/>
                </a:lnTo>
                <a:lnTo>
                  <a:pt x="0" y="3941"/>
                </a:lnTo>
                <a:moveTo>
                  <a:pt x="1970" y="1144"/>
                </a:moveTo>
                <a:lnTo>
                  <a:pt x="1970" y="2911"/>
                </a:lnTo>
                <a:moveTo>
                  <a:pt x="1970" y="3205"/>
                </a:moveTo>
                <a:lnTo>
                  <a:pt x="1970" y="3500"/>
                </a:lnTo>
              </a:path>
            </a:pathLst>
          </a:custGeom>
          <a:solidFill>
            <a:schemeClr val="bg2"/>
          </a:solidFill>
          <a:ln w="19050" cap="sq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3CEB8478-8C64-D6A9-F19B-F3B3DB9193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604496" y="1491270"/>
            <a:ext cx="717554" cy="64008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Warning_E7BA" title="Icon of a triangle with an exclaimation point inside">
            <a:extLst>
              <a:ext uri="{FF2B5EF4-FFF2-40B4-BE49-F238E27FC236}">
                <a16:creationId xmlns:a16="http://schemas.microsoft.com/office/drawing/2014/main" id="{71ECC148-5048-D4D3-692C-8C39F49EAC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52692" y="1851100"/>
            <a:ext cx="365574" cy="365760"/>
          </a:xfrm>
          <a:custGeom>
            <a:avLst/>
            <a:gdLst>
              <a:gd name="T0" fmla="*/ 0 w 3939"/>
              <a:gd name="T1" fmla="*/ 3941 h 3941"/>
              <a:gd name="T2" fmla="*/ 1970 w 3939"/>
              <a:gd name="T3" fmla="*/ 0 h 3941"/>
              <a:gd name="T4" fmla="*/ 3939 w 3939"/>
              <a:gd name="T5" fmla="*/ 3941 h 3941"/>
              <a:gd name="T6" fmla="*/ 0 w 3939"/>
              <a:gd name="T7" fmla="*/ 3941 h 3941"/>
              <a:gd name="T8" fmla="*/ 1970 w 3939"/>
              <a:gd name="T9" fmla="*/ 1144 h 3941"/>
              <a:gd name="T10" fmla="*/ 1970 w 3939"/>
              <a:gd name="T11" fmla="*/ 2911 h 3941"/>
              <a:gd name="T12" fmla="*/ 1970 w 3939"/>
              <a:gd name="T13" fmla="*/ 3205 h 3941"/>
              <a:gd name="T14" fmla="*/ 1970 w 3939"/>
              <a:gd name="T15" fmla="*/ 350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9" h="3941">
                <a:moveTo>
                  <a:pt x="0" y="3941"/>
                </a:moveTo>
                <a:lnTo>
                  <a:pt x="1970" y="0"/>
                </a:lnTo>
                <a:lnTo>
                  <a:pt x="3939" y="3941"/>
                </a:lnTo>
                <a:lnTo>
                  <a:pt x="0" y="3941"/>
                </a:lnTo>
                <a:moveTo>
                  <a:pt x="1970" y="1144"/>
                </a:moveTo>
                <a:lnTo>
                  <a:pt x="1970" y="2911"/>
                </a:lnTo>
                <a:moveTo>
                  <a:pt x="1970" y="3205"/>
                </a:moveTo>
                <a:lnTo>
                  <a:pt x="1970" y="3500"/>
                </a:lnTo>
              </a:path>
            </a:pathLst>
          </a:custGeom>
          <a:solidFill>
            <a:schemeClr val="bg2"/>
          </a:solidFill>
          <a:ln w="19050" cap="sq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16C4D4-5DBD-E1FB-F7EC-A73D16895D69}"/>
              </a:ext>
            </a:extLst>
          </p:cNvPr>
          <p:cNvSpPr txBox="1"/>
          <p:nvPr/>
        </p:nvSpPr>
        <p:spPr>
          <a:xfrm>
            <a:off x="146668" y="2603193"/>
            <a:ext cx="102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765BBA-4F1F-D21B-D400-E16DC6C2EAFC}"/>
              </a:ext>
            </a:extLst>
          </p:cNvPr>
          <p:cNvSpPr/>
          <p:nvPr/>
        </p:nvSpPr>
        <p:spPr>
          <a:xfrm>
            <a:off x="280768" y="2451879"/>
            <a:ext cx="2461984" cy="3812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Global structures don’t meet the requirements of local markets, which has resulted in the creation of multiple overlapping datasets</a:t>
            </a: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endParaRPr lang="en-US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Data trust is lost at source because of lack of validation between unharmonized and harmonized data</a:t>
            </a: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communication issues and inconsistent reporting</a:t>
            </a: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endParaRPr lang="en-US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en-IN" sz="1200" b="1" dirty="0">
                <a:solidFill>
                  <a:schemeClr val="tx1"/>
                </a:solidFill>
                <a:latin typeface="Calibri Light"/>
              </a:rPr>
              <a:t>Mitigation steps: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Better communication to mitigate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Complex words, (simple English)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Better Alignment, (correct team)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Data Owner role 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Structure in teams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endParaRPr lang="en-IN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3A8BC9-5B56-07DA-D773-BE4D3CF70C0D}"/>
              </a:ext>
            </a:extLst>
          </p:cNvPr>
          <p:cNvSpPr/>
          <p:nvPr/>
        </p:nvSpPr>
        <p:spPr>
          <a:xfrm>
            <a:off x="2841539" y="2455429"/>
            <a:ext cx="3076648" cy="3812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Scale of data volumes not fit for technology</a:t>
            </a: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Data is not normalized enough at source</a:t>
            </a: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Report refreshes takes long because it has not been built with performance In mind (Power BI)</a:t>
            </a:r>
          </a:p>
          <a:p>
            <a:pPr defTabSz="1219170">
              <a:spcBef>
                <a:spcPct val="20000"/>
              </a:spcBef>
              <a:defRPr/>
            </a:pPr>
            <a:endParaRPr lang="en-US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en-IN" sz="1200" b="1" dirty="0">
                <a:solidFill>
                  <a:schemeClr val="tx1"/>
                </a:solidFill>
                <a:latin typeface="Calibri Light"/>
              </a:rPr>
              <a:t>Mitigation steps:</a:t>
            </a:r>
            <a:endParaRPr lang="en-US" sz="1200" b="1" dirty="0">
              <a:solidFill>
                <a:schemeClr val="tx1"/>
              </a:solidFill>
              <a:latin typeface="Calibri Light"/>
            </a:endParaRP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Build performance artefacts at source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Normalise data structure (regardless of tool)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Sharing capturing knowledge 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Lessons learnt (log)</a:t>
            </a:r>
          </a:p>
          <a:p>
            <a:pPr defTabSz="1219170">
              <a:spcBef>
                <a:spcPct val="20000"/>
              </a:spcBef>
              <a:defRPr/>
            </a:pPr>
            <a:endParaRPr lang="en-IN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endParaRPr lang="en-IN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endParaRPr lang="en-IN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endParaRPr lang="en-IN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endParaRPr lang="en-IN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endParaRPr lang="en-US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endParaRPr lang="en-US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defTabSz="1219170">
              <a:spcBef>
                <a:spcPct val="20000"/>
              </a:spcBef>
              <a:defRPr/>
            </a:pPr>
            <a:endParaRPr lang="en-US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defTabSz="1219170">
              <a:spcBef>
                <a:spcPct val="20000"/>
              </a:spcBef>
              <a:defRPr/>
            </a:pPr>
            <a:endParaRPr lang="en-US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Calibri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CE54D6-5C63-7A87-4861-09F47382DB5E}"/>
              </a:ext>
            </a:extLst>
          </p:cNvPr>
          <p:cNvSpPr/>
          <p:nvPr/>
        </p:nvSpPr>
        <p:spPr>
          <a:xfrm>
            <a:off x="6004970" y="2451878"/>
            <a:ext cx="2683860" cy="3812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Processes related to our master data activities often require a repetitive high manual effort</a:t>
            </a:r>
            <a:endParaRPr lang="en-IN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IN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Too much overlapping voices can result in abstract end goals, and therefore some task more complicated.</a:t>
            </a: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Project/Team alignment</a:t>
            </a: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Incorrectly built Data Models (i.e. M2M relationships between star/snowflake schema)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n-IN" sz="1200" b="1" dirty="0">
                <a:solidFill>
                  <a:schemeClr val="tx1"/>
                </a:solidFill>
                <a:latin typeface="Calibri Light"/>
              </a:rPr>
              <a:t>Mitigation steps:</a:t>
            </a:r>
            <a:endParaRPr lang="en-GB" sz="1200" b="1" dirty="0">
              <a:solidFill>
                <a:schemeClr val="tx1"/>
              </a:solidFill>
              <a:latin typeface="Calibri Light"/>
            </a:endParaRP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Building data models correctly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Tool agnostic mindset 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Lack, or no use of a data dictionary 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Managing expectations based on what can be built, based on what we have.</a:t>
            </a: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endParaRPr lang="en-GB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defTabSz="1219170">
              <a:spcBef>
                <a:spcPct val="20000"/>
              </a:spcBef>
              <a:defRPr/>
            </a:pPr>
            <a:endParaRPr lang="en-GB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endParaRPr lang="en-GB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defTabSz="1219170">
              <a:spcBef>
                <a:spcPct val="20000"/>
              </a:spcBef>
              <a:defRPr/>
            </a:pPr>
            <a:endParaRPr lang="en-IN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endParaRPr lang="en-GB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4999F3-6BB4-4EAD-3F0D-8F808D2B2745}"/>
              </a:ext>
            </a:extLst>
          </p:cNvPr>
          <p:cNvSpPr/>
          <p:nvPr/>
        </p:nvSpPr>
        <p:spPr>
          <a:xfrm>
            <a:off x="8775613" y="2451878"/>
            <a:ext cx="3142805" cy="3812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Tradition On-Prem, increased in maintenance </a:t>
            </a: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Lack of all 3 (on left) increase in cost</a:t>
            </a: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Project takes longer, more cost</a:t>
            </a: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endParaRPr lang="en-GB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defTabSz="1219170">
              <a:spcBef>
                <a:spcPct val="20000"/>
              </a:spcBef>
              <a:defRPr/>
            </a:pPr>
            <a:endParaRPr lang="en-GB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en-IN" sz="1200" b="1" dirty="0">
                <a:solidFill>
                  <a:schemeClr val="tx1"/>
                </a:solidFill>
                <a:latin typeface="Calibri Light"/>
              </a:rPr>
              <a:t>Mitigation steps:</a:t>
            </a:r>
            <a:endParaRPr lang="en-GB" sz="1200" b="1" dirty="0">
              <a:solidFill>
                <a:schemeClr val="tx1"/>
              </a:solidFill>
              <a:latin typeface="Calibri Light"/>
            </a:endParaRP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Better outputs on doing Proof of Value 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Getting a forecast cost before the project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Understanding Cost vs Benefits 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Better levels of risk assessment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Robust Data Governance Framework</a:t>
            </a: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endParaRPr lang="en-GB" sz="1200" b="1" dirty="0">
              <a:solidFill>
                <a:schemeClr val="accent1">
                  <a:lumMod val="75000"/>
                </a:schemeClr>
              </a:solidFill>
              <a:latin typeface="Calibri Light"/>
            </a:endParaRPr>
          </a:p>
          <a:p>
            <a:pPr marL="228600" indent="-228600" defTabSz="1219170">
              <a:spcBef>
                <a:spcPct val="20000"/>
              </a:spcBef>
              <a:buFont typeface="+mj-lt"/>
              <a:buAutoNum type="arabicPeriod"/>
              <a:defRPr/>
            </a:pPr>
            <a:endParaRPr lang="en-GB" sz="1200" b="1" dirty="0">
              <a:solidFill>
                <a:schemeClr val="accent1">
                  <a:lumMod val="75000"/>
                </a:schemeClr>
              </a:solidFill>
              <a:latin typeface="Calibri Light"/>
            </a:endParaRP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endParaRPr lang="en-GB" sz="1200" b="1" dirty="0">
              <a:solidFill>
                <a:schemeClr val="accent1">
                  <a:lumMod val="75000"/>
                </a:schemeClr>
              </a:solidFill>
              <a:latin typeface="Calibri Light"/>
            </a:endParaRP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endParaRPr lang="en-GB" sz="1200" b="1" dirty="0">
              <a:solidFill>
                <a:schemeClr val="accent1">
                  <a:lumMod val="75000"/>
                </a:schemeClr>
              </a:solidFill>
              <a:latin typeface="Calibri Light"/>
            </a:endParaRPr>
          </a:p>
          <a:p>
            <a:pPr defTabSz="1219170">
              <a:spcBef>
                <a:spcPct val="20000"/>
              </a:spcBef>
              <a:defRPr/>
            </a:pPr>
            <a:endParaRPr lang="en-IN" sz="1200" b="1" dirty="0">
              <a:solidFill>
                <a:schemeClr val="accent1">
                  <a:lumMod val="75000"/>
                </a:schemeClr>
              </a:solidFill>
              <a:latin typeface="Calibri Light"/>
            </a:endParaRPr>
          </a:p>
          <a:p>
            <a:pPr marL="243834" indent="-243834" defTabSz="1219170">
              <a:spcBef>
                <a:spcPct val="20000"/>
              </a:spcBef>
              <a:buFont typeface="Calibri" panose="020F0502020204030204" pitchFamily="34" charset="0"/>
              <a:buChar char="›"/>
              <a:defRPr/>
            </a:pPr>
            <a:endParaRPr lang="en-GB" sz="1200" b="1" dirty="0">
              <a:solidFill>
                <a:schemeClr val="accent2">
                  <a:lumMod val="75000"/>
                </a:schemeClr>
              </a:solidFill>
              <a:latin typeface="Calibri Light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5DD317F6-9F65-DDEC-12CB-93C18427C6E6}"/>
              </a:ext>
            </a:extLst>
          </p:cNvPr>
          <p:cNvSpPr txBox="1"/>
          <p:nvPr/>
        </p:nvSpPr>
        <p:spPr>
          <a:xfrm>
            <a:off x="10516080" y="6125299"/>
            <a:ext cx="2676003" cy="732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  <a:spcBef>
                <a:spcPct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Shrikesh Pattni as of 08/2022 </a:t>
            </a:r>
          </a:p>
        </p:txBody>
      </p:sp>
    </p:spTree>
    <p:extLst>
      <p:ext uri="{BB962C8B-B14F-4D97-AF65-F5344CB8AC3E}">
        <p14:creationId xmlns:p14="http://schemas.microsoft.com/office/powerpoint/2010/main" val="303951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2003</Words>
  <Application>Microsoft Office PowerPoint</Application>
  <PresentationFormat>Widescreen</PresentationFormat>
  <Paragraphs>503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Libre Baskerville</vt:lpstr>
      <vt:lpstr>Nunito</vt:lpstr>
      <vt:lpstr>Segoe UI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Shrikesh Pattni</dc:creator>
  <cp:lastModifiedBy>Shrikesh Pattni</cp:lastModifiedBy>
  <cp:revision>29</cp:revision>
  <dcterms:created xsi:type="dcterms:W3CDTF">2022-07-02T06:56:37Z</dcterms:created>
  <dcterms:modified xsi:type="dcterms:W3CDTF">2023-08-05T12:32:52Z</dcterms:modified>
</cp:coreProperties>
</file>