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4" r:id="rId2"/>
    <p:sldId id="2147469715" r:id="rId3"/>
    <p:sldId id="2147469714" r:id="rId4"/>
    <p:sldId id="2147469713" r:id="rId5"/>
    <p:sldId id="214746971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0000"/>
    <a:srgbClr val="700000"/>
    <a:srgbClr val="820000"/>
    <a:srgbClr val="45A149"/>
    <a:srgbClr val="182B4C"/>
    <a:srgbClr val="948A54"/>
    <a:srgbClr val="081422"/>
    <a:srgbClr val="1E4620"/>
    <a:srgbClr val="FF850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38" autoAdjust="0"/>
    <p:restoredTop sz="94035" autoAdjust="0"/>
  </p:normalViewPr>
  <p:slideViewPr>
    <p:cSldViewPr snapToGrid="0">
      <p:cViewPr varScale="1">
        <p:scale>
          <a:sx n="108" d="100"/>
          <a:sy n="108" d="100"/>
        </p:scale>
        <p:origin x="924" y="78"/>
      </p:cViewPr>
      <p:guideLst/>
    </p:cSldViewPr>
  </p:slideViewPr>
  <p:notesTextViewPr>
    <p:cViewPr>
      <p:scale>
        <a:sx n="66" d="100"/>
        <a:sy n="66" d="100"/>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kesh Pattni" userId="bf408247-aaeb-4ed8-8c77-e60b3cacb53d" providerId="ADAL" clId="{53DFBEEE-0133-409C-AAD5-48E4A2C37AD7}"/>
    <pc:docChg chg="modSld sldOrd">
      <pc:chgData name="Shrikesh Pattni" userId="bf408247-aaeb-4ed8-8c77-e60b3cacb53d" providerId="ADAL" clId="{53DFBEEE-0133-409C-AAD5-48E4A2C37AD7}" dt="2023-08-03T07:37:58.802" v="5"/>
      <pc:docMkLst>
        <pc:docMk/>
      </pc:docMkLst>
      <pc:sldChg chg="ord">
        <pc:chgData name="Shrikesh Pattni" userId="bf408247-aaeb-4ed8-8c77-e60b3cacb53d" providerId="ADAL" clId="{53DFBEEE-0133-409C-AAD5-48E4A2C37AD7}" dt="2023-08-03T07:37:58.802" v="5"/>
        <pc:sldMkLst>
          <pc:docMk/>
          <pc:sldMk cId="1136030537" sldId="2147469713"/>
        </pc:sldMkLst>
      </pc:sldChg>
      <pc:sldChg chg="ord">
        <pc:chgData name="Shrikesh Pattni" userId="bf408247-aaeb-4ed8-8c77-e60b3cacb53d" providerId="ADAL" clId="{53DFBEEE-0133-409C-AAD5-48E4A2C37AD7}" dt="2023-08-03T07:37:57.310" v="3"/>
        <pc:sldMkLst>
          <pc:docMk/>
          <pc:sldMk cId="1985396684" sldId="2147469714"/>
        </pc:sldMkLst>
      </pc:sldChg>
      <pc:sldChg chg="ord">
        <pc:chgData name="Shrikesh Pattni" userId="bf408247-aaeb-4ed8-8c77-e60b3cacb53d" providerId="ADAL" clId="{53DFBEEE-0133-409C-AAD5-48E4A2C37AD7}" dt="2023-08-03T07:37:55.489" v="1"/>
        <pc:sldMkLst>
          <pc:docMk/>
          <pc:sldMk cId="1813689656" sldId="2147469715"/>
        </pc:sldMkLst>
      </pc:sldChg>
    </pc:docChg>
  </pc:docChgLst>
  <pc:docChgLst>
    <pc:chgData name="Shrikesh Pattni" userId="bf408247-aaeb-4ed8-8c77-e60b3cacb53d" providerId="ADAL" clId="{FDB6BEE9-954B-4599-9AF6-D8EB9D4A7B8D}"/>
    <pc:docChg chg="undo redo custSel addSld delSld modSld">
      <pc:chgData name="Shrikesh Pattni" userId="bf408247-aaeb-4ed8-8c77-e60b3cacb53d" providerId="ADAL" clId="{FDB6BEE9-954B-4599-9AF6-D8EB9D4A7B8D}" dt="2022-08-27T11:03:59.583" v="733" actId="20577"/>
      <pc:docMkLst>
        <pc:docMk/>
      </pc:docMkLst>
      <pc:sldChg chg="addSp delSp modSp mod">
        <pc:chgData name="Shrikesh Pattni" userId="bf408247-aaeb-4ed8-8c77-e60b3cacb53d" providerId="ADAL" clId="{FDB6BEE9-954B-4599-9AF6-D8EB9D4A7B8D}" dt="2022-08-27T11:03:59.583" v="733" actId="20577"/>
        <pc:sldMkLst>
          <pc:docMk/>
          <pc:sldMk cId="2806228064" sldId="274"/>
        </pc:sldMkLst>
        <pc:spChg chg="add mod">
          <ac:chgData name="Shrikesh Pattni" userId="bf408247-aaeb-4ed8-8c77-e60b3cacb53d" providerId="ADAL" clId="{FDB6BEE9-954B-4599-9AF6-D8EB9D4A7B8D}" dt="2022-08-24T22:03:24.989" v="511" actId="1076"/>
          <ac:spMkLst>
            <pc:docMk/>
            <pc:sldMk cId="2806228064" sldId="274"/>
            <ac:spMk id="3" creationId="{E4A46110-0105-BB85-2867-85FC7804E306}"/>
          </ac:spMkLst>
        </pc:spChg>
        <pc:spChg chg="add mod">
          <ac:chgData name="Shrikesh Pattni" userId="bf408247-aaeb-4ed8-8c77-e60b3cacb53d" providerId="ADAL" clId="{FDB6BEE9-954B-4599-9AF6-D8EB9D4A7B8D}" dt="2022-08-24T22:16:06.089" v="633" actId="1076"/>
          <ac:spMkLst>
            <pc:docMk/>
            <pc:sldMk cId="2806228064" sldId="274"/>
            <ac:spMk id="4" creationId="{6F50B6E1-3358-9903-DC2C-1DC9598CEDEE}"/>
          </ac:spMkLst>
        </pc:spChg>
        <pc:spChg chg="add mod">
          <ac:chgData name="Shrikesh Pattni" userId="bf408247-aaeb-4ed8-8c77-e60b3cacb53d" providerId="ADAL" clId="{FDB6BEE9-954B-4599-9AF6-D8EB9D4A7B8D}" dt="2022-08-24T22:16:06.089" v="633" actId="1076"/>
          <ac:spMkLst>
            <pc:docMk/>
            <pc:sldMk cId="2806228064" sldId="274"/>
            <ac:spMk id="5" creationId="{13723592-F5CF-A84D-26C3-94FA8B89D528}"/>
          </ac:spMkLst>
        </pc:spChg>
        <pc:spChg chg="add mod">
          <ac:chgData name="Shrikesh Pattni" userId="bf408247-aaeb-4ed8-8c77-e60b3cacb53d" providerId="ADAL" clId="{FDB6BEE9-954B-4599-9AF6-D8EB9D4A7B8D}" dt="2022-08-24T22:16:06.089" v="633" actId="1076"/>
          <ac:spMkLst>
            <pc:docMk/>
            <pc:sldMk cId="2806228064" sldId="274"/>
            <ac:spMk id="6" creationId="{2F38D9A5-E6A7-05B9-9F65-6D9841B48264}"/>
          </ac:spMkLst>
        </pc:spChg>
        <pc:spChg chg="del">
          <ac:chgData name="Shrikesh Pattni" userId="bf408247-aaeb-4ed8-8c77-e60b3cacb53d" providerId="ADAL" clId="{FDB6BEE9-954B-4599-9AF6-D8EB9D4A7B8D}" dt="2022-08-24T22:03:22.116" v="510" actId="478"/>
          <ac:spMkLst>
            <pc:docMk/>
            <pc:sldMk cId="2806228064" sldId="274"/>
            <ac:spMk id="9" creationId="{4FE3DE01-55CE-3A4F-9212-4FC63E0A582B}"/>
          </ac:spMkLst>
        </pc:spChg>
        <pc:spChg chg="add mod">
          <ac:chgData name="Shrikesh Pattni" userId="bf408247-aaeb-4ed8-8c77-e60b3cacb53d" providerId="ADAL" clId="{FDB6BEE9-954B-4599-9AF6-D8EB9D4A7B8D}" dt="2022-08-24T22:16:20.359" v="634" actId="207"/>
          <ac:spMkLst>
            <pc:docMk/>
            <pc:sldMk cId="2806228064" sldId="274"/>
            <ac:spMk id="12" creationId="{9A126963-AABF-D328-4CEA-64C253E86740}"/>
          </ac:spMkLst>
        </pc:spChg>
        <pc:spChg chg="add mod">
          <ac:chgData name="Shrikesh Pattni" userId="bf408247-aaeb-4ed8-8c77-e60b3cacb53d" providerId="ADAL" clId="{FDB6BEE9-954B-4599-9AF6-D8EB9D4A7B8D}" dt="2022-08-24T22:15:54.661" v="632" actId="1076"/>
          <ac:spMkLst>
            <pc:docMk/>
            <pc:sldMk cId="2806228064" sldId="274"/>
            <ac:spMk id="13" creationId="{474E2676-D4FF-1B1F-26BF-F2DE029F2408}"/>
          </ac:spMkLst>
        </pc:spChg>
        <pc:spChg chg="add mod">
          <ac:chgData name="Shrikesh Pattni" userId="bf408247-aaeb-4ed8-8c77-e60b3cacb53d" providerId="ADAL" clId="{FDB6BEE9-954B-4599-9AF6-D8EB9D4A7B8D}" dt="2022-08-24T22:15:54.661" v="632" actId="1076"/>
          <ac:spMkLst>
            <pc:docMk/>
            <pc:sldMk cId="2806228064" sldId="274"/>
            <ac:spMk id="14" creationId="{1AA52A65-4174-C32B-7141-A1EE01E7A44C}"/>
          </ac:spMkLst>
        </pc:spChg>
        <pc:spChg chg="add mod">
          <ac:chgData name="Shrikesh Pattni" userId="bf408247-aaeb-4ed8-8c77-e60b3cacb53d" providerId="ADAL" clId="{FDB6BEE9-954B-4599-9AF6-D8EB9D4A7B8D}" dt="2022-08-24T22:15:54.661" v="632" actId="1076"/>
          <ac:spMkLst>
            <pc:docMk/>
            <pc:sldMk cId="2806228064" sldId="274"/>
            <ac:spMk id="15" creationId="{FD17BB7F-3253-690B-9ACC-002E3B2DF69C}"/>
          </ac:spMkLst>
        </pc:spChg>
        <pc:spChg chg="add mod">
          <ac:chgData name="Shrikesh Pattni" userId="bf408247-aaeb-4ed8-8c77-e60b3cacb53d" providerId="ADAL" clId="{FDB6BEE9-954B-4599-9AF6-D8EB9D4A7B8D}" dt="2022-08-24T22:15:54.661" v="632" actId="1076"/>
          <ac:spMkLst>
            <pc:docMk/>
            <pc:sldMk cId="2806228064" sldId="274"/>
            <ac:spMk id="16" creationId="{2CFA6EE9-DFF9-F6AC-4829-0DBDB2898BE1}"/>
          </ac:spMkLst>
        </pc:spChg>
        <pc:spChg chg="mod">
          <ac:chgData name="Shrikesh Pattni" userId="bf408247-aaeb-4ed8-8c77-e60b3cacb53d" providerId="ADAL" clId="{FDB6BEE9-954B-4599-9AF6-D8EB9D4A7B8D}" dt="2022-08-27T11:03:59.583" v="733" actId="20577"/>
          <ac:spMkLst>
            <pc:docMk/>
            <pc:sldMk cId="2806228064" sldId="274"/>
            <ac:spMk id="21" creationId="{9A4F858A-8C71-C49B-E8B3-DA77AA780CD8}"/>
          </ac:spMkLst>
        </pc:spChg>
        <pc:spChg chg="add mod">
          <ac:chgData name="Shrikesh Pattni" userId="bf408247-aaeb-4ed8-8c77-e60b3cacb53d" providerId="ADAL" clId="{FDB6BEE9-954B-4599-9AF6-D8EB9D4A7B8D}" dt="2022-08-24T22:16:31.811" v="635" actId="207"/>
          <ac:spMkLst>
            <pc:docMk/>
            <pc:sldMk cId="2806228064" sldId="274"/>
            <ac:spMk id="22" creationId="{E34E323D-6D08-ED99-8AC1-1BD336976C29}"/>
          </ac:spMkLst>
        </pc:spChg>
        <pc:spChg chg="add del mod">
          <ac:chgData name="Shrikesh Pattni" userId="bf408247-aaeb-4ed8-8c77-e60b3cacb53d" providerId="ADAL" clId="{FDB6BEE9-954B-4599-9AF6-D8EB9D4A7B8D}" dt="2022-08-24T22:18:11.742" v="667" actId="478"/>
          <ac:spMkLst>
            <pc:docMk/>
            <pc:sldMk cId="2806228064" sldId="274"/>
            <ac:spMk id="23" creationId="{FD851B22-CCEA-1D00-D17A-3581C61FC2E4}"/>
          </ac:spMkLst>
        </pc:spChg>
        <pc:spChg chg="add mod">
          <ac:chgData name="Shrikesh Pattni" userId="bf408247-aaeb-4ed8-8c77-e60b3cacb53d" providerId="ADAL" clId="{FDB6BEE9-954B-4599-9AF6-D8EB9D4A7B8D}" dt="2022-08-24T22:19:25.347" v="696" actId="14100"/>
          <ac:spMkLst>
            <pc:docMk/>
            <pc:sldMk cId="2806228064" sldId="274"/>
            <ac:spMk id="25" creationId="{EBC1FD8F-A3E7-8EC7-7BB9-890CBDB40DE1}"/>
          </ac:spMkLst>
        </pc:spChg>
        <pc:spChg chg="add mod">
          <ac:chgData name="Shrikesh Pattni" userId="bf408247-aaeb-4ed8-8c77-e60b3cacb53d" providerId="ADAL" clId="{FDB6BEE9-954B-4599-9AF6-D8EB9D4A7B8D}" dt="2022-08-24T22:18:55.773" v="694" actId="2711"/>
          <ac:spMkLst>
            <pc:docMk/>
            <pc:sldMk cId="2806228064" sldId="274"/>
            <ac:spMk id="26" creationId="{F6C92BB2-1F97-D2C3-E43D-72714C3A5843}"/>
          </ac:spMkLst>
        </pc:spChg>
        <pc:graphicFrameChg chg="add del mod modGraphic">
          <ac:chgData name="Shrikesh Pattni" userId="bf408247-aaeb-4ed8-8c77-e60b3cacb53d" providerId="ADAL" clId="{FDB6BEE9-954B-4599-9AF6-D8EB9D4A7B8D}" dt="2022-08-24T22:03:27.075" v="512" actId="478"/>
          <ac:graphicFrameMkLst>
            <pc:docMk/>
            <pc:sldMk cId="2806228064" sldId="274"/>
            <ac:graphicFrameMk id="2" creationId="{DA927889-F51F-458B-83B3-FBFD6A61A61F}"/>
          </ac:graphicFrameMkLst>
        </pc:graphicFrameChg>
        <pc:picChg chg="add mod">
          <ac:chgData name="Shrikesh Pattni" userId="bf408247-aaeb-4ed8-8c77-e60b3cacb53d" providerId="ADAL" clId="{FDB6BEE9-954B-4599-9AF6-D8EB9D4A7B8D}" dt="2022-08-24T22:16:06.089" v="633" actId="1076"/>
          <ac:picMkLst>
            <pc:docMk/>
            <pc:sldMk cId="2806228064" sldId="274"/>
            <ac:picMk id="8" creationId="{DDC30A50-E551-18B6-E2B6-4F0C5E818D9E}"/>
          </ac:picMkLst>
        </pc:picChg>
        <pc:picChg chg="add mod">
          <ac:chgData name="Shrikesh Pattni" userId="bf408247-aaeb-4ed8-8c77-e60b3cacb53d" providerId="ADAL" clId="{FDB6BEE9-954B-4599-9AF6-D8EB9D4A7B8D}" dt="2022-08-24T22:16:06.089" v="633" actId="1076"/>
          <ac:picMkLst>
            <pc:docMk/>
            <pc:sldMk cId="2806228064" sldId="274"/>
            <ac:picMk id="10" creationId="{805049D4-DB8E-B0AC-5357-6C4170976895}"/>
          </ac:picMkLst>
        </pc:picChg>
        <pc:picChg chg="add mod">
          <ac:chgData name="Shrikesh Pattni" userId="bf408247-aaeb-4ed8-8c77-e60b3cacb53d" providerId="ADAL" clId="{FDB6BEE9-954B-4599-9AF6-D8EB9D4A7B8D}" dt="2022-08-24T22:16:06.089" v="633" actId="1076"/>
          <ac:picMkLst>
            <pc:docMk/>
            <pc:sldMk cId="2806228064" sldId="274"/>
            <ac:picMk id="11" creationId="{91A2344A-CF0B-BBC2-9BD7-599737E9A6B6}"/>
          </ac:picMkLst>
        </pc:picChg>
        <pc:picChg chg="add mod">
          <ac:chgData name="Shrikesh Pattni" userId="bf408247-aaeb-4ed8-8c77-e60b3cacb53d" providerId="ADAL" clId="{FDB6BEE9-954B-4599-9AF6-D8EB9D4A7B8D}" dt="2022-08-24T22:15:54.661" v="632" actId="1076"/>
          <ac:picMkLst>
            <pc:docMk/>
            <pc:sldMk cId="2806228064" sldId="274"/>
            <ac:picMk id="17" creationId="{EC4320D7-A37E-11FB-F935-AB83115DB985}"/>
          </ac:picMkLst>
        </pc:picChg>
        <pc:picChg chg="add mod">
          <ac:chgData name="Shrikesh Pattni" userId="bf408247-aaeb-4ed8-8c77-e60b3cacb53d" providerId="ADAL" clId="{FDB6BEE9-954B-4599-9AF6-D8EB9D4A7B8D}" dt="2022-08-24T22:15:54.661" v="632" actId="1076"/>
          <ac:picMkLst>
            <pc:docMk/>
            <pc:sldMk cId="2806228064" sldId="274"/>
            <ac:picMk id="18" creationId="{A97FDE28-0534-8D6E-FB6B-09249C83AB86}"/>
          </ac:picMkLst>
        </pc:picChg>
        <pc:picChg chg="add mod">
          <ac:chgData name="Shrikesh Pattni" userId="bf408247-aaeb-4ed8-8c77-e60b3cacb53d" providerId="ADAL" clId="{FDB6BEE9-954B-4599-9AF6-D8EB9D4A7B8D}" dt="2022-08-24T22:15:54.661" v="632" actId="1076"/>
          <ac:picMkLst>
            <pc:docMk/>
            <pc:sldMk cId="2806228064" sldId="274"/>
            <ac:picMk id="19" creationId="{323F110B-5962-D89E-6C01-8F51B4656843}"/>
          </ac:picMkLst>
        </pc:picChg>
        <pc:picChg chg="add mod">
          <ac:chgData name="Shrikesh Pattni" userId="bf408247-aaeb-4ed8-8c77-e60b3cacb53d" providerId="ADAL" clId="{FDB6BEE9-954B-4599-9AF6-D8EB9D4A7B8D}" dt="2022-08-24T22:15:54.661" v="632" actId="1076"/>
          <ac:picMkLst>
            <pc:docMk/>
            <pc:sldMk cId="2806228064" sldId="274"/>
            <ac:picMk id="20" creationId="{E53BC52E-9606-0C79-B9D5-04F3FCA4369E}"/>
          </ac:picMkLst>
        </pc:picChg>
      </pc:sldChg>
      <pc:sldChg chg="addSp delSp modSp del mod">
        <pc:chgData name="Shrikesh Pattni" userId="bf408247-aaeb-4ed8-8c77-e60b3cacb53d" providerId="ADAL" clId="{FDB6BEE9-954B-4599-9AF6-D8EB9D4A7B8D}" dt="2022-08-24T22:16:37.365" v="636" actId="47"/>
        <pc:sldMkLst>
          <pc:docMk/>
          <pc:sldMk cId="92710522" sldId="2147469711"/>
        </pc:sldMkLst>
        <pc:spChg chg="add del mod">
          <ac:chgData name="Shrikesh Pattni" userId="bf408247-aaeb-4ed8-8c77-e60b3cacb53d" providerId="ADAL" clId="{FDB6BEE9-954B-4599-9AF6-D8EB9D4A7B8D}" dt="2022-08-24T21:50:45.910" v="68" actId="478"/>
          <ac:spMkLst>
            <pc:docMk/>
            <pc:sldMk cId="92710522" sldId="2147469711"/>
            <ac:spMk id="2" creationId="{FB94B54A-1A44-E1CC-7031-3F3739AA4579}"/>
          </ac:spMkLst>
        </pc:spChg>
        <pc:spChg chg="add del mod">
          <ac:chgData name="Shrikesh Pattni" userId="bf408247-aaeb-4ed8-8c77-e60b3cacb53d" providerId="ADAL" clId="{FDB6BEE9-954B-4599-9AF6-D8EB9D4A7B8D}" dt="2022-08-24T21:50:44.807" v="67" actId="478"/>
          <ac:spMkLst>
            <pc:docMk/>
            <pc:sldMk cId="92710522" sldId="2147469711"/>
            <ac:spMk id="3" creationId="{7FD83587-9EF3-A8B8-EA1E-0F11550B2BEE}"/>
          </ac:spMkLst>
        </pc:spChg>
        <pc:spChg chg="add del mod">
          <ac:chgData name="Shrikesh Pattni" userId="bf408247-aaeb-4ed8-8c77-e60b3cacb53d" providerId="ADAL" clId="{FDB6BEE9-954B-4599-9AF6-D8EB9D4A7B8D}" dt="2022-08-24T21:50:44.807" v="67" actId="478"/>
          <ac:spMkLst>
            <pc:docMk/>
            <pc:sldMk cId="92710522" sldId="2147469711"/>
            <ac:spMk id="4" creationId="{C31CB63F-6106-F20F-54FE-1749A64F4211}"/>
          </ac:spMkLst>
        </pc:spChg>
        <pc:spChg chg="add del mod">
          <ac:chgData name="Shrikesh Pattni" userId="bf408247-aaeb-4ed8-8c77-e60b3cacb53d" providerId="ADAL" clId="{FDB6BEE9-954B-4599-9AF6-D8EB9D4A7B8D}" dt="2022-08-24T21:50:44.807" v="67" actId="478"/>
          <ac:spMkLst>
            <pc:docMk/>
            <pc:sldMk cId="92710522" sldId="2147469711"/>
            <ac:spMk id="5" creationId="{30EEAC86-9DC5-C40B-8F62-17D5DFC336DF}"/>
          </ac:spMkLst>
        </pc:spChg>
        <pc:spChg chg="add mod">
          <ac:chgData name="Shrikesh Pattni" userId="bf408247-aaeb-4ed8-8c77-e60b3cacb53d" providerId="ADAL" clId="{FDB6BEE9-954B-4599-9AF6-D8EB9D4A7B8D}" dt="2022-08-24T22:10:57.031" v="585" actId="1076"/>
          <ac:spMkLst>
            <pc:docMk/>
            <pc:sldMk cId="92710522" sldId="2147469711"/>
            <ac:spMk id="6" creationId="{5E83876D-0F1D-3D89-F6C0-00F8E8EBD5BC}"/>
          </ac:spMkLst>
        </pc:spChg>
        <pc:spChg chg="add mod">
          <ac:chgData name="Shrikesh Pattni" userId="bf408247-aaeb-4ed8-8c77-e60b3cacb53d" providerId="ADAL" clId="{FDB6BEE9-954B-4599-9AF6-D8EB9D4A7B8D}" dt="2022-08-24T22:10:57.031" v="585" actId="1076"/>
          <ac:spMkLst>
            <pc:docMk/>
            <pc:sldMk cId="92710522" sldId="2147469711"/>
            <ac:spMk id="7" creationId="{C89FE2EB-8B48-AF57-516A-AF9C65529FA4}"/>
          </ac:spMkLst>
        </pc:spChg>
        <pc:spChg chg="add mod">
          <ac:chgData name="Shrikesh Pattni" userId="bf408247-aaeb-4ed8-8c77-e60b3cacb53d" providerId="ADAL" clId="{FDB6BEE9-954B-4599-9AF6-D8EB9D4A7B8D}" dt="2022-08-24T22:10:57.031" v="585" actId="1076"/>
          <ac:spMkLst>
            <pc:docMk/>
            <pc:sldMk cId="92710522" sldId="2147469711"/>
            <ac:spMk id="8" creationId="{749ADF63-075E-C61F-02E9-11AE0172C49E}"/>
          </ac:spMkLst>
        </pc:spChg>
        <pc:spChg chg="add mod">
          <ac:chgData name="Shrikesh Pattni" userId="bf408247-aaeb-4ed8-8c77-e60b3cacb53d" providerId="ADAL" clId="{FDB6BEE9-954B-4599-9AF6-D8EB9D4A7B8D}" dt="2022-08-24T22:10:57.031" v="585" actId="1076"/>
          <ac:spMkLst>
            <pc:docMk/>
            <pc:sldMk cId="92710522" sldId="2147469711"/>
            <ac:spMk id="10" creationId="{C02936AC-DB1B-8FE0-B850-CDA1BC697E52}"/>
          </ac:spMkLst>
        </pc:spChg>
        <pc:spChg chg="add del mod">
          <ac:chgData name="Shrikesh Pattni" userId="bf408247-aaeb-4ed8-8c77-e60b3cacb53d" providerId="ADAL" clId="{FDB6BEE9-954B-4599-9AF6-D8EB9D4A7B8D}" dt="2022-08-24T21:50:56.881" v="74" actId="478"/>
          <ac:spMkLst>
            <pc:docMk/>
            <pc:sldMk cId="92710522" sldId="2147469711"/>
            <ac:spMk id="12" creationId="{3B7F054B-8144-2E95-0C1A-7FBA3B09E321}"/>
          </ac:spMkLst>
        </pc:spChg>
        <pc:spChg chg="add del mod">
          <ac:chgData name="Shrikesh Pattni" userId="bf408247-aaeb-4ed8-8c77-e60b3cacb53d" providerId="ADAL" clId="{FDB6BEE9-954B-4599-9AF6-D8EB9D4A7B8D}" dt="2022-08-24T21:50:56.881" v="74" actId="478"/>
          <ac:spMkLst>
            <pc:docMk/>
            <pc:sldMk cId="92710522" sldId="2147469711"/>
            <ac:spMk id="13" creationId="{A83FB6CA-E99F-54B8-AB82-BF358BA57359}"/>
          </ac:spMkLst>
        </pc:spChg>
        <pc:spChg chg="add mod">
          <ac:chgData name="Shrikesh Pattni" userId="bf408247-aaeb-4ed8-8c77-e60b3cacb53d" providerId="ADAL" clId="{FDB6BEE9-954B-4599-9AF6-D8EB9D4A7B8D}" dt="2022-08-24T22:10:57.031" v="585" actId="1076"/>
          <ac:spMkLst>
            <pc:docMk/>
            <pc:sldMk cId="92710522" sldId="2147469711"/>
            <ac:spMk id="14" creationId="{C7B5CB46-213C-CB65-4634-6A0B79EB8AE1}"/>
          </ac:spMkLst>
        </pc:spChg>
        <pc:spChg chg="add mod">
          <ac:chgData name="Shrikesh Pattni" userId="bf408247-aaeb-4ed8-8c77-e60b3cacb53d" providerId="ADAL" clId="{FDB6BEE9-954B-4599-9AF6-D8EB9D4A7B8D}" dt="2022-08-24T22:10:57.031" v="585" actId="1076"/>
          <ac:spMkLst>
            <pc:docMk/>
            <pc:sldMk cId="92710522" sldId="2147469711"/>
            <ac:spMk id="15" creationId="{5D35374A-0424-C650-4101-4D3CAEC366CB}"/>
          </ac:spMkLst>
        </pc:spChg>
        <pc:spChg chg="add mod">
          <ac:chgData name="Shrikesh Pattni" userId="bf408247-aaeb-4ed8-8c77-e60b3cacb53d" providerId="ADAL" clId="{FDB6BEE9-954B-4599-9AF6-D8EB9D4A7B8D}" dt="2022-08-24T22:10:57.031" v="585" actId="1076"/>
          <ac:spMkLst>
            <pc:docMk/>
            <pc:sldMk cId="92710522" sldId="2147469711"/>
            <ac:spMk id="16" creationId="{CB3F70E7-359D-7115-83C0-D76FC329FBCF}"/>
          </ac:spMkLst>
        </pc:spChg>
        <pc:spChg chg="add mod">
          <ac:chgData name="Shrikesh Pattni" userId="bf408247-aaeb-4ed8-8c77-e60b3cacb53d" providerId="ADAL" clId="{FDB6BEE9-954B-4599-9AF6-D8EB9D4A7B8D}" dt="2022-08-24T21:51:40.696" v="84" actId="164"/>
          <ac:spMkLst>
            <pc:docMk/>
            <pc:sldMk cId="92710522" sldId="2147469711"/>
            <ac:spMk id="17" creationId="{07550C1E-DB94-11F5-146A-1593781DAC0B}"/>
          </ac:spMkLst>
        </pc:spChg>
        <pc:spChg chg="add mod">
          <ac:chgData name="Shrikesh Pattni" userId="bf408247-aaeb-4ed8-8c77-e60b3cacb53d" providerId="ADAL" clId="{FDB6BEE9-954B-4599-9AF6-D8EB9D4A7B8D}" dt="2022-08-24T21:51:40.696" v="84" actId="164"/>
          <ac:spMkLst>
            <pc:docMk/>
            <pc:sldMk cId="92710522" sldId="2147469711"/>
            <ac:spMk id="18" creationId="{30F8E3A9-5F13-40AF-43F4-D3EF1FA0DC8F}"/>
          </ac:spMkLst>
        </pc:spChg>
        <pc:spChg chg="add mod">
          <ac:chgData name="Shrikesh Pattni" userId="bf408247-aaeb-4ed8-8c77-e60b3cacb53d" providerId="ADAL" clId="{FDB6BEE9-954B-4599-9AF6-D8EB9D4A7B8D}" dt="2022-08-24T21:51:40.696" v="84" actId="164"/>
          <ac:spMkLst>
            <pc:docMk/>
            <pc:sldMk cId="92710522" sldId="2147469711"/>
            <ac:spMk id="19" creationId="{DC044F0A-07BF-12A9-0015-6B0E657A5800}"/>
          </ac:spMkLst>
        </pc:spChg>
        <pc:spChg chg="add mod">
          <ac:chgData name="Shrikesh Pattni" userId="bf408247-aaeb-4ed8-8c77-e60b3cacb53d" providerId="ADAL" clId="{FDB6BEE9-954B-4599-9AF6-D8EB9D4A7B8D}" dt="2022-08-24T21:51:40.696" v="84" actId="164"/>
          <ac:spMkLst>
            <pc:docMk/>
            <pc:sldMk cId="92710522" sldId="2147469711"/>
            <ac:spMk id="20" creationId="{AF34DC20-47B2-DE68-EBE0-63ECA44F47D6}"/>
          </ac:spMkLst>
        </pc:spChg>
        <pc:spChg chg="add mod">
          <ac:chgData name="Shrikesh Pattni" userId="bf408247-aaeb-4ed8-8c77-e60b3cacb53d" providerId="ADAL" clId="{FDB6BEE9-954B-4599-9AF6-D8EB9D4A7B8D}" dt="2022-08-24T21:51:40.696" v="84" actId="164"/>
          <ac:spMkLst>
            <pc:docMk/>
            <pc:sldMk cId="92710522" sldId="2147469711"/>
            <ac:spMk id="21" creationId="{D252B3C2-335F-75B2-68A8-58BA4CE2AB2B}"/>
          </ac:spMkLst>
        </pc:spChg>
        <pc:spChg chg="add mod">
          <ac:chgData name="Shrikesh Pattni" userId="bf408247-aaeb-4ed8-8c77-e60b3cacb53d" providerId="ADAL" clId="{FDB6BEE9-954B-4599-9AF6-D8EB9D4A7B8D}" dt="2022-08-24T21:51:40.696" v="84" actId="164"/>
          <ac:spMkLst>
            <pc:docMk/>
            <pc:sldMk cId="92710522" sldId="2147469711"/>
            <ac:spMk id="22" creationId="{465465CE-C66A-F193-8142-0AD104AEAD74}"/>
          </ac:spMkLst>
        </pc:spChg>
        <pc:spChg chg="add mod">
          <ac:chgData name="Shrikesh Pattni" userId="bf408247-aaeb-4ed8-8c77-e60b3cacb53d" providerId="ADAL" clId="{FDB6BEE9-954B-4599-9AF6-D8EB9D4A7B8D}" dt="2022-08-24T21:51:40.696" v="84" actId="164"/>
          <ac:spMkLst>
            <pc:docMk/>
            <pc:sldMk cId="92710522" sldId="2147469711"/>
            <ac:spMk id="23" creationId="{BB8A4E40-9D0E-A653-59F1-39EC327A5405}"/>
          </ac:spMkLst>
        </pc:spChg>
        <pc:spChg chg="add del mod">
          <ac:chgData name="Shrikesh Pattni" userId="bf408247-aaeb-4ed8-8c77-e60b3cacb53d" providerId="ADAL" clId="{FDB6BEE9-954B-4599-9AF6-D8EB9D4A7B8D}" dt="2022-08-24T22:14:56.848" v="626" actId="478"/>
          <ac:spMkLst>
            <pc:docMk/>
            <pc:sldMk cId="92710522" sldId="2147469711"/>
            <ac:spMk id="25" creationId="{4C58E00E-3B88-9B5B-DFAB-9F8B8B493E24}"/>
          </ac:spMkLst>
        </pc:spChg>
        <pc:spChg chg="add del mod">
          <ac:chgData name="Shrikesh Pattni" userId="bf408247-aaeb-4ed8-8c77-e60b3cacb53d" providerId="ADAL" clId="{FDB6BEE9-954B-4599-9AF6-D8EB9D4A7B8D}" dt="2022-08-24T22:14:56.848" v="626" actId="478"/>
          <ac:spMkLst>
            <pc:docMk/>
            <pc:sldMk cId="92710522" sldId="2147469711"/>
            <ac:spMk id="26" creationId="{97D6C7CA-30D5-E6E4-FAA0-53B2BA839CD5}"/>
          </ac:spMkLst>
        </pc:spChg>
        <pc:spChg chg="add del mod">
          <ac:chgData name="Shrikesh Pattni" userId="bf408247-aaeb-4ed8-8c77-e60b3cacb53d" providerId="ADAL" clId="{FDB6BEE9-954B-4599-9AF6-D8EB9D4A7B8D}" dt="2022-08-24T22:14:56.848" v="626" actId="478"/>
          <ac:spMkLst>
            <pc:docMk/>
            <pc:sldMk cId="92710522" sldId="2147469711"/>
            <ac:spMk id="27" creationId="{F59895CA-6ECA-7577-0B14-1A8080F681D4}"/>
          </ac:spMkLst>
        </pc:spChg>
        <pc:spChg chg="add del mod">
          <ac:chgData name="Shrikesh Pattni" userId="bf408247-aaeb-4ed8-8c77-e60b3cacb53d" providerId="ADAL" clId="{FDB6BEE9-954B-4599-9AF6-D8EB9D4A7B8D}" dt="2022-08-24T22:14:56.848" v="626" actId="478"/>
          <ac:spMkLst>
            <pc:docMk/>
            <pc:sldMk cId="92710522" sldId="2147469711"/>
            <ac:spMk id="28" creationId="{213AC9C5-4C70-3DA8-28DE-0004A250708E}"/>
          </ac:spMkLst>
        </pc:spChg>
        <pc:spChg chg="add del mod">
          <ac:chgData name="Shrikesh Pattni" userId="bf408247-aaeb-4ed8-8c77-e60b3cacb53d" providerId="ADAL" clId="{FDB6BEE9-954B-4599-9AF6-D8EB9D4A7B8D}" dt="2022-08-24T22:14:56.848" v="626" actId="478"/>
          <ac:spMkLst>
            <pc:docMk/>
            <pc:sldMk cId="92710522" sldId="2147469711"/>
            <ac:spMk id="29" creationId="{DF125E74-3973-EC0A-91C2-C2CBE10F84C0}"/>
          </ac:spMkLst>
        </pc:spChg>
        <pc:spChg chg="del">
          <ac:chgData name="Shrikesh Pattni" userId="bf408247-aaeb-4ed8-8c77-e60b3cacb53d" providerId="ADAL" clId="{FDB6BEE9-954B-4599-9AF6-D8EB9D4A7B8D}" dt="2022-08-24T22:02:57.396" v="490" actId="478"/>
          <ac:spMkLst>
            <pc:docMk/>
            <pc:sldMk cId="92710522" sldId="2147469711"/>
            <ac:spMk id="30" creationId="{DA641701-6099-2C85-DC91-E5D8B916F4E5}"/>
          </ac:spMkLst>
        </pc:spChg>
        <pc:spChg chg="add del mod">
          <ac:chgData name="Shrikesh Pattni" userId="bf408247-aaeb-4ed8-8c77-e60b3cacb53d" providerId="ADAL" clId="{FDB6BEE9-954B-4599-9AF6-D8EB9D4A7B8D}" dt="2022-08-24T22:14:56.848" v="626" actId="478"/>
          <ac:spMkLst>
            <pc:docMk/>
            <pc:sldMk cId="92710522" sldId="2147469711"/>
            <ac:spMk id="31" creationId="{348ADBDA-CA8D-E934-1E83-6EC717B4604E}"/>
          </ac:spMkLst>
        </pc:spChg>
        <pc:spChg chg="add del mod">
          <ac:chgData name="Shrikesh Pattni" userId="bf408247-aaeb-4ed8-8c77-e60b3cacb53d" providerId="ADAL" clId="{FDB6BEE9-954B-4599-9AF6-D8EB9D4A7B8D}" dt="2022-08-24T22:14:56.848" v="626" actId="478"/>
          <ac:spMkLst>
            <pc:docMk/>
            <pc:sldMk cId="92710522" sldId="2147469711"/>
            <ac:spMk id="32" creationId="{295A79B2-7D86-CDD0-F397-67392F2095E6}"/>
          </ac:spMkLst>
        </pc:spChg>
        <pc:spChg chg="add del mod">
          <ac:chgData name="Shrikesh Pattni" userId="bf408247-aaeb-4ed8-8c77-e60b3cacb53d" providerId="ADAL" clId="{FDB6BEE9-954B-4599-9AF6-D8EB9D4A7B8D}" dt="2022-08-24T22:02:38.479" v="487" actId="478"/>
          <ac:spMkLst>
            <pc:docMk/>
            <pc:sldMk cId="92710522" sldId="2147469711"/>
            <ac:spMk id="45" creationId="{ED0789B5-8B46-AC42-1A03-4C5203736E3D}"/>
          </ac:spMkLst>
        </pc:spChg>
        <pc:spChg chg="add del mod">
          <ac:chgData name="Shrikesh Pattni" userId="bf408247-aaeb-4ed8-8c77-e60b3cacb53d" providerId="ADAL" clId="{FDB6BEE9-954B-4599-9AF6-D8EB9D4A7B8D}" dt="2022-08-24T22:02:38.479" v="487" actId="478"/>
          <ac:spMkLst>
            <pc:docMk/>
            <pc:sldMk cId="92710522" sldId="2147469711"/>
            <ac:spMk id="46" creationId="{45228BC4-F9F9-A8FF-C5B5-F1E6F6AD2BD5}"/>
          </ac:spMkLst>
        </pc:spChg>
        <pc:spChg chg="add del mod">
          <ac:chgData name="Shrikesh Pattni" userId="bf408247-aaeb-4ed8-8c77-e60b3cacb53d" providerId="ADAL" clId="{FDB6BEE9-954B-4599-9AF6-D8EB9D4A7B8D}" dt="2022-08-24T22:02:38.479" v="487" actId="478"/>
          <ac:spMkLst>
            <pc:docMk/>
            <pc:sldMk cId="92710522" sldId="2147469711"/>
            <ac:spMk id="47" creationId="{7327C1D3-D8FD-CFC0-858C-6AF5D60FF8AD}"/>
          </ac:spMkLst>
        </pc:spChg>
        <pc:spChg chg="add del mod">
          <ac:chgData name="Shrikesh Pattni" userId="bf408247-aaeb-4ed8-8c77-e60b3cacb53d" providerId="ADAL" clId="{FDB6BEE9-954B-4599-9AF6-D8EB9D4A7B8D}" dt="2022-08-24T22:02:38.479" v="487" actId="478"/>
          <ac:spMkLst>
            <pc:docMk/>
            <pc:sldMk cId="92710522" sldId="2147469711"/>
            <ac:spMk id="48" creationId="{15EF9851-FC18-BD3C-C27F-4EB3D11D38C1}"/>
          </ac:spMkLst>
        </pc:spChg>
        <pc:spChg chg="add del mod">
          <ac:chgData name="Shrikesh Pattni" userId="bf408247-aaeb-4ed8-8c77-e60b3cacb53d" providerId="ADAL" clId="{FDB6BEE9-954B-4599-9AF6-D8EB9D4A7B8D}" dt="2022-08-24T22:02:38.479" v="487" actId="478"/>
          <ac:spMkLst>
            <pc:docMk/>
            <pc:sldMk cId="92710522" sldId="2147469711"/>
            <ac:spMk id="49" creationId="{66DFF3DB-E98F-1AAC-B6F6-2F168645F465}"/>
          </ac:spMkLst>
        </pc:spChg>
        <pc:spChg chg="add del mod">
          <ac:chgData name="Shrikesh Pattni" userId="bf408247-aaeb-4ed8-8c77-e60b3cacb53d" providerId="ADAL" clId="{FDB6BEE9-954B-4599-9AF6-D8EB9D4A7B8D}" dt="2022-08-24T22:02:38.479" v="487" actId="478"/>
          <ac:spMkLst>
            <pc:docMk/>
            <pc:sldMk cId="92710522" sldId="2147469711"/>
            <ac:spMk id="50" creationId="{449862A3-21C5-0761-4690-857F7DA72EC6}"/>
          </ac:spMkLst>
        </pc:spChg>
        <pc:spChg chg="add del mod">
          <ac:chgData name="Shrikesh Pattni" userId="bf408247-aaeb-4ed8-8c77-e60b3cacb53d" providerId="ADAL" clId="{FDB6BEE9-954B-4599-9AF6-D8EB9D4A7B8D}" dt="2022-08-24T22:02:38.479" v="487" actId="478"/>
          <ac:spMkLst>
            <pc:docMk/>
            <pc:sldMk cId="92710522" sldId="2147469711"/>
            <ac:spMk id="51" creationId="{587878C6-282E-3112-C8BC-AAF8EE2586E5}"/>
          </ac:spMkLst>
        </pc:spChg>
        <pc:spChg chg="add del mod">
          <ac:chgData name="Shrikesh Pattni" userId="bf408247-aaeb-4ed8-8c77-e60b3cacb53d" providerId="ADAL" clId="{FDB6BEE9-954B-4599-9AF6-D8EB9D4A7B8D}" dt="2022-08-24T22:02:32.770" v="486" actId="478"/>
          <ac:spMkLst>
            <pc:docMk/>
            <pc:sldMk cId="92710522" sldId="2147469711"/>
            <ac:spMk id="52" creationId="{6C616B58-8B53-7BCE-AED7-7EC11DB23B85}"/>
          </ac:spMkLst>
        </pc:spChg>
        <pc:spChg chg="add del mod">
          <ac:chgData name="Shrikesh Pattni" userId="bf408247-aaeb-4ed8-8c77-e60b3cacb53d" providerId="ADAL" clId="{FDB6BEE9-954B-4599-9AF6-D8EB9D4A7B8D}" dt="2022-08-24T22:02:32.770" v="486" actId="478"/>
          <ac:spMkLst>
            <pc:docMk/>
            <pc:sldMk cId="92710522" sldId="2147469711"/>
            <ac:spMk id="53" creationId="{5D1E11D2-CB27-E8D7-9976-78B8A98CC6BE}"/>
          </ac:spMkLst>
        </pc:spChg>
        <pc:spChg chg="add del mod">
          <ac:chgData name="Shrikesh Pattni" userId="bf408247-aaeb-4ed8-8c77-e60b3cacb53d" providerId="ADAL" clId="{FDB6BEE9-954B-4599-9AF6-D8EB9D4A7B8D}" dt="2022-08-24T22:02:32.770" v="486" actId="478"/>
          <ac:spMkLst>
            <pc:docMk/>
            <pc:sldMk cId="92710522" sldId="2147469711"/>
            <ac:spMk id="54" creationId="{0C218CA4-66DD-F6AD-995C-805D83A47966}"/>
          </ac:spMkLst>
        </pc:spChg>
        <pc:spChg chg="add del mod">
          <ac:chgData name="Shrikesh Pattni" userId="bf408247-aaeb-4ed8-8c77-e60b3cacb53d" providerId="ADAL" clId="{FDB6BEE9-954B-4599-9AF6-D8EB9D4A7B8D}" dt="2022-08-24T22:02:32.770" v="486" actId="478"/>
          <ac:spMkLst>
            <pc:docMk/>
            <pc:sldMk cId="92710522" sldId="2147469711"/>
            <ac:spMk id="55" creationId="{4F38C191-D304-D444-82BE-5DB40EDA63BD}"/>
          </ac:spMkLst>
        </pc:spChg>
        <pc:spChg chg="add del mod">
          <ac:chgData name="Shrikesh Pattni" userId="bf408247-aaeb-4ed8-8c77-e60b3cacb53d" providerId="ADAL" clId="{FDB6BEE9-954B-4599-9AF6-D8EB9D4A7B8D}" dt="2022-08-24T22:02:32.770" v="486" actId="478"/>
          <ac:spMkLst>
            <pc:docMk/>
            <pc:sldMk cId="92710522" sldId="2147469711"/>
            <ac:spMk id="56" creationId="{134998A5-5E10-87E2-52F1-B0B78FE8F929}"/>
          </ac:spMkLst>
        </pc:spChg>
        <pc:spChg chg="add del mod">
          <ac:chgData name="Shrikesh Pattni" userId="bf408247-aaeb-4ed8-8c77-e60b3cacb53d" providerId="ADAL" clId="{FDB6BEE9-954B-4599-9AF6-D8EB9D4A7B8D}" dt="2022-08-24T22:02:32.770" v="486" actId="478"/>
          <ac:spMkLst>
            <pc:docMk/>
            <pc:sldMk cId="92710522" sldId="2147469711"/>
            <ac:spMk id="57" creationId="{BCFADFBC-C4EC-1A4F-2CFE-53D4783B9BC9}"/>
          </ac:spMkLst>
        </pc:spChg>
        <pc:spChg chg="add del mod">
          <ac:chgData name="Shrikesh Pattni" userId="bf408247-aaeb-4ed8-8c77-e60b3cacb53d" providerId="ADAL" clId="{FDB6BEE9-954B-4599-9AF6-D8EB9D4A7B8D}" dt="2022-08-24T22:02:32.770" v="486" actId="478"/>
          <ac:spMkLst>
            <pc:docMk/>
            <pc:sldMk cId="92710522" sldId="2147469711"/>
            <ac:spMk id="58" creationId="{394C5E46-6E90-170F-B899-23D97ACB9D33}"/>
          </ac:spMkLst>
        </pc:spChg>
        <pc:spChg chg="add del mod">
          <ac:chgData name="Shrikesh Pattni" userId="bf408247-aaeb-4ed8-8c77-e60b3cacb53d" providerId="ADAL" clId="{FDB6BEE9-954B-4599-9AF6-D8EB9D4A7B8D}" dt="2022-08-24T22:03:01.854" v="492"/>
          <ac:spMkLst>
            <pc:docMk/>
            <pc:sldMk cId="92710522" sldId="2147469711"/>
            <ac:spMk id="59" creationId="{BE1095DB-5415-5A1D-01BB-8E02A1EAF67F}"/>
          </ac:spMkLst>
        </pc:spChg>
        <pc:spChg chg="add del mod">
          <ac:chgData name="Shrikesh Pattni" userId="bf408247-aaeb-4ed8-8c77-e60b3cacb53d" providerId="ADAL" clId="{FDB6BEE9-954B-4599-9AF6-D8EB9D4A7B8D}" dt="2022-08-24T22:03:01.854" v="492"/>
          <ac:spMkLst>
            <pc:docMk/>
            <pc:sldMk cId="92710522" sldId="2147469711"/>
            <ac:spMk id="60" creationId="{14B17465-9009-13BA-DD74-E1C1112F52C5}"/>
          </ac:spMkLst>
        </pc:spChg>
        <pc:spChg chg="add del mod">
          <ac:chgData name="Shrikesh Pattni" userId="bf408247-aaeb-4ed8-8c77-e60b3cacb53d" providerId="ADAL" clId="{FDB6BEE9-954B-4599-9AF6-D8EB9D4A7B8D}" dt="2022-08-24T22:03:01.854" v="492"/>
          <ac:spMkLst>
            <pc:docMk/>
            <pc:sldMk cId="92710522" sldId="2147469711"/>
            <ac:spMk id="61" creationId="{96904F30-E0A8-79C8-8D9B-81BA956219AF}"/>
          </ac:spMkLst>
        </pc:spChg>
        <pc:spChg chg="add del mod">
          <ac:chgData name="Shrikesh Pattni" userId="bf408247-aaeb-4ed8-8c77-e60b3cacb53d" providerId="ADAL" clId="{FDB6BEE9-954B-4599-9AF6-D8EB9D4A7B8D}" dt="2022-08-24T22:03:01.854" v="492"/>
          <ac:spMkLst>
            <pc:docMk/>
            <pc:sldMk cId="92710522" sldId="2147469711"/>
            <ac:spMk id="62" creationId="{7BDADE48-560C-9B68-1F4E-63AE25AB5E90}"/>
          </ac:spMkLst>
        </pc:spChg>
        <pc:spChg chg="add del mod">
          <ac:chgData name="Shrikesh Pattni" userId="bf408247-aaeb-4ed8-8c77-e60b3cacb53d" providerId="ADAL" clId="{FDB6BEE9-954B-4599-9AF6-D8EB9D4A7B8D}" dt="2022-08-24T22:03:01.854" v="492"/>
          <ac:spMkLst>
            <pc:docMk/>
            <pc:sldMk cId="92710522" sldId="2147469711"/>
            <ac:spMk id="63" creationId="{FE0E933C-858B-61C8-4D39-7ADB51100C63}"/>
          </ac:spMkLst>
        </pc:spChg>
        <pc:spChg chg="add del mod">
          <ac:chgData name="Shrikesh Pattni" userId="bf408247-aaeb-4ed8-8c77-e60b3cacb53d" providerId="ADAL" clId="{FDB6BEE9-954B-4599-9AF6-D8EB9D4A7B8D}" dt="2022-08-24T22:03:01.854" v="492"/>
          <ac:spMkLst>
            <pc:docMk/>
            <pc:sldMk cId="92710522" sldId="2147469711"/>
            <ac:spMk id="128" creationId="{D45B63BD-8271-D232-872C-4F0B0B361556}"/>
          </ac:spMkLst>
        </pc:spChg>
        <pc:spChg chg="add del mod">
          <ac:chgData name="Shrikesh Pattni" userId="bf408247-aaeb-4ed8-8c77-e60b3cacb53d" providerId="ADAL" clId="{FDB6BEE9-954B-4599-9AF6-D8EB9D4A7B8D}" dt="2022-08-24T22:03:01.854" v="492"/>
          <ac:spMkLst>
            <pc:docMk/>
            <pc:sldMk cId="92710522" sldId="2147469711"/>
            <ac:spMk id="129" creationId="{75531358-23D1-722E-07FF-69BE76C8B518}"/>
          </ac:spMkLst>
        </pc:spChg>
        <pc:spChg chg="add del mod">
          <ac:chgData name="Shrikesh Pattni" userId="bf408247-aaeb-4ed8-8c77-e60b3cacb53d" providerId="ADAL" clId="{FDB6BEE9-954B-4599-9AF6-D8EB9D4A7B8D}" dt="2022-08-24T22:03:31.746" v="513" actId="478"/>
          <ac:spMkLst>
            <pc:docMk/>
            <pc:sldMk cId="92710522" sldId="2147469711"/>
            <ac:spMk id="130" creationId="{26AADA8D-0432-751D-09E5-18B97527E62A}"/>
          </ac:spMkLst>
        </pc:spChg>
        <pc:spChg chg="add del mod">
          <ac:chgData name="Shrikesh Pattni" userId="bf408247-aaeb-4ed8-8c77-e60b3cacb53d" providerId="ADAL" clId="{FDB6BEE9-954B-4599-9AF6-D8EB9D4A7B8D}" dt="2022-08-24T22:06:50.092" v="537" actId="478"/>
          <ac:spMkLst>
            <pc:docMk/>
            <pc:sldMk cId="92710522" sldId="2147469711"/>
            <ac:spMk id="131" creationId="{93741CA6-AB58-7F6D-AD4E-030442F33C51}"/>
          </ac:spMkLst>
        </pc:spChg>
        <pc:spChg chg="add mod">
          <ac:chgData name="Shrikesh Pattni" userId="bf408247-aaeb-4ed8-8c77-e60b3cacb53d" providerId="ADAL" clId="{FDB6BEE9-954B-4599-9AF6-D8EB9D4A7B8D}" dt="2022-08-24T22:10:57.031" v="585" actId="1076"/>
          <ac:spMkLst>
            <pc:docMk/>
            <pc:sldMk cId="92710522" sldId="2147469711"/>
            <ac:spMk id="132" creationId="{617B2A92-2582-FBC3-77D8-068A27B9F79E}"/>
          </ac:spMkLst>
        </pc:spChg>
        <pc:spChg chg="add mod">
          <ac:chgData name="Shrikesh Pattni" userId="bf408247-aaeb-4ed8-8c77-e60b3cacb53d" providerId="ADAL" clId="{FDB6BEE9-954B-4599-9AF6-D8EB9D4A7B8D}" dt="2022-08-24T22:10:57.031" v="585" actId="1076"/>
          <ac:spMkLst>
            <pc:docMk/>
            <pc:sldMk cId="92710522" sldId="2147469711"/>
            <ac:spMk id="133" creationId="{FF1DA570-2703-F30E-631D-E12FE25E9358}"/>
          </ac:spMkLst>
        </pc:spChg>
        <pc:spChg chg="add del mod">
          <ac:chgData name="Shrikesh Pattni" userId="bf408247-aaeb-4ed8-8c77-e60b3cacb53d" providerId="ADAL" clId="{FDB6BEE9-954B-4599-9AF6-D8EB9D4A7B8D}" dt="2022-08-24T22:14:56.848" v="626" actId="478"/>
          <ac:spMkLst>
            <pc:docMk/>
            <pc:sldMk cId="92710522" sldId="2147469711"/>
            <ac:spMk id="134" creationId="{9E756DFE-2E20-D6F5-F661-2DF08BDB9E3C}"/>
          </ac:spMkLst>
        </pc:spChg>
        <pc:spChg chg="add del mod">
          <ac:chgData name="Shrikesh Pattni" userId="bf408247-aaeb-4ed8-8c77-e60b3cacb53d" providerId="ADAL" clId="{FDB6BEE9-954B-4599-9AF6-D8EB9D4A7B8D}" dt="2022-08-24T22:14:56.848" v="626" actId="478"/>
          <ac:spMkLst>
            <pc:docMk/>
            <pc:sldMk cId="92710522" sldId="2147469711"/>
            <ac:spMk id="135" creationId="{B08658C6-2A7B-4E5B-F825-00E79F172F7F}"/>
          </ac:spMkLst>
        </pc:spChg>
        <pc:spChg chg="add del mod">
          <ac:chgData name="Shrikesh Pattni" userId="bf408247-aaeb-4ed8-8c77-e60b3cacb53d" providerId="ADAL" clId="{FDB6BEE9-954B-4599-9AF6-D8EB9D4A7B8D}" dt="2022-08-24T22:14:56.848" v="626" actId="478"/>
          <ac:spMkLst>
            <pc:docMk/>
            <pc:sldMk cId="92710522" sldId="2147469711"/>
            <ac:spMk id="136" creationId="{6B2398F8-E540-6030-4B16-CCDE0BE916D6}"/>
          </ac:spMkLst>
        </pc:spChg>
        <pc:spChg chg="add del mod">
          <ac:chgData name="Shrikesh Pattni" userId="bf408247-aaeb-4ed8-8c77-e60b3cacb53d" providerId="ADAL" clId="{FDB6BEE9-954B-4599-9AF6-D8EB9D4A7B8D}" dt="2022-08-24T22:14:56.848" v="626" actId="478"/>
          <ac:spMkLst>
            <pc:docMk/>
            <pc:sldMk cId="92710522" sldId="2147469711"/>
            <ac:spMk id="137" creationId="{836E4EF9-4537-FCCD-98C8-238D4CDBB218}"/>
          </ac:spMkLst>
        </pc:spChg>
        <pc:spChg chg="add del mod">
          <ac:chgData name="Shrikesh Pattni" userId="bf408247-aaeb-4ed8-8c77-e60b3cacb53d" providerId="ADAL" clId="{FDB6BEE9-954B-4599-9AF6-D8EB9D4A7B8D}" dt="2022-08-24T22:14:56.848" v="626" actId="478"/>
          <ac:spMkLst>
            <pc:docMk/>
            <pc:sldMk cId="92710522" sldId="2147469711"/>
            <ac:spMk id="138" creationId="{E9432AA2-A561-B92F-5E58-6E0CBE8E2206}"/>
          </ac:spMkLst>
        </pc:spChg>
        <pc:spChg chg="add del mod">
          <ac:chgData name="Shrikesh Pattni" userId="bf408247-aaeb-4ed8-8c77-e60b3cacb53d" providerId="ADAL" clId="{FDB6BEE9-954B-4599-9AF6-D8EB9D4A7B8D}" dt="2022-08-24T22:14:56.848" v="626" actId="478"/>
          <ac:spMkLst>
            <pc:docMk/>
            <pc:sldMk cId="92710522" sldId="2147469711"/>
            <ac:spMk id="139" creationId="{434A78DD-4EB6-5D61-6D04-B754BCE12C77}"/>
          </ac:spMkLst>
        </pc:spChg>
        <pc:spChg chg="add del mod">
          <ac:chgData name="Shrikesh Pattni" userId="bf408247-aaeb-4ed8-8c77-e60b3cacb53d" providerId="ADAL" clId="{FDB6BEE9-954B-4599-9AF6-D8EB9D4A7B8D}" dt="2022-08-24T22:14:56.848" v="626" actId="478"/>
          <ac:spMkLst>
            <pc:docMk/>
            <pc:sldMk cId="92710522" sldId="2147469711"/>
            <ac:spMk id="140" creationId="{D01992E7-0E84-08DC-177E-B1C079ACD427}"/>
          </ac:spMkLst>
        </pc:spChg>
        <pc:spChg chg="add del mod">
          <ac:chgData name="Shrikesh Pattni" userId="bf408247-aaeb-4ed8-8c77-e60b3cacb53d" providerId="ADAL" clId="{FDB6BEE9-954B-4599-9AF6-D8EB9D4A7B8D}" dt="2022-08-24T22:14:56.848" v="626" actId="478"/>
          <ac:spMkLst>
            <pc:docMk/>
            <pc:sldMk cId="92710522" sldId="2147469711"/>
            <ac:spMk id="142" creationId="{D33F23ED-5414-3DE7-C6D2-6F8A2EA43C90}"/>
          </ac:spMkLst>
        </pc:spChg>
        <pc:spChg chg="add del mod">
          <ac:chgData name="Shrikesh Pattni" userId="bf408247-aaeb-4ed8-8c77-e60b3cacb53d" providerId="ADAL" clId="{FDB6BEE9-954B-4599-9AF6-D8EB9D4A7B8D}" dt="2022-08-24T22:14:56.848" v="626" actId="478"/>
          <ac:spMkLst>
            <pc:docMk/>
            <pc:sldMk cId="92710522" sldId="2147469711"/>
            <ac:spMk id="143" creationId="{5157980A-14DE-5D82-5650-22A253B973C7}"/>
          </ac:spMkLst>
        </pc:spChg>
        <pc:spChg chg="add del mod">
          <ac:chgData name="Shrikesh Pattni" userId="bf408247-aaeb-4ed8-8c77-e60b3cacb53d" providerId="ADAL" clId="{FDB6BEE9-954B-4599-9AF6-D8EB9D4A7B8D}" dt="2022-08-24T22:14:56.848" v="626" actId="478"/>
          <ac:spMkLst>
            <pc:docMk/>
            <pc:sldMk cId="92710522" sldId="2147469711"/>
            <ac:spMk id="144" creationId="{01CDCA10-8988-2E37-1BAD-764B129F81D9}"/>
          </ac:spMkLst>
        </pc:spChg>
        <pc:spChg chg="add del mod">
          <ac:chgData name="Shrikesh Pattni" userId="bf408247-aaeb-4ed8-8c77-e60b3cacb53d" providerId="ADAL" clId="{FDB6BEE9-954B-4599-9AF6-D8EB9D4A7B8D}" dt="2022-08-24T22:14:56.848" v="626" actId="478"/>
          <ac:spMkLst>
            <pc:docMk/>
            <pc:sldMk cId="92710522" sldId="2147469711"/>
            <ac:spMk id="145" creationId="{CEA8CFF2-4E08-E07C-6A01-A62B90C5803A}"/>
          </ac:spMkLst>
        </pc:spChg>
        <pc:spChg chg="add del mod">
          <ac:chgData name="Shrikesh Pattni" userId="bf408247-aaeb-4ed8-8c77-e60b3cacb53d" providerId="ADAL" clId="{FDB6BEE9-954B-4599-9AF6-D8EB9D4A7B8D}" dt="2022-08-24T22:14:56.848" v="626" actId="478"/>
          <ac:spMkLst>
            <pc:docMk/>
            <pc:sldMk cId="92710522" sldId="2147469711"/>
            <ac:spMk id="146" creationId="{04526CCC-5E27-C355-6CE0-3B3118385C64}"/>
          </ac:spMkLst>
        </pc:spChg>
        <pc:spChg chg="add del mod">
          <ac:chgData name="Shrikesh Pattni" userId="bf408247-aaeb-4ed8-8c77-e60b3cacb53d" providerId="ADAL" clId="{FDB6BEE9-954B-4599-9AF6-D8EB9D4A7B8D}" dt="2022-08-24T22:14:56.848" v="626" actId="478"/>
          <ac:spMkLst>
            <pc:docMk/>
            <pc:sldMk cId="92710522" sldId="2147469711"/>
            <ac:spMk id="147" creationId="{A08585B2-49D5-75F2-A536-63FB9C060426}"/>
          </ac:spMkLst>
        </pc:spChg>
        <pc:spChg chg="add del mod">
          <ac:chgData name="Shrikesh Pattni" userId="bf408247-aaeb-4ed8-8c77-e60b3cacb53d" providerId="ADAL" clId="{FDB6BEE9-954B-4599-9AF6-D8EB9D4A7B8D}" dt="2022-08-24T22:14:56.848" v="626" actId="478"/>
          <ac:spMkLst>
            <pc:docMk/>
            <pc:sldMk cId="92710522" sldId="2147469711"/>
            <ac:spMk id="148" creationId="{8CCA406B-66E1-1EA4-F8EE-94DE94478080}"/>
          </ac:spMkLst>
        </pc:spChg>
        <pc:spChg chg="add del mod">
          <ac:chgData name="Shrikesh Pattni" userId="bf408247-aaeb-4ed8-8c77-e60b3cacb53d" providerId="ADAL" clId="{FDB6BEE9-954B-4599-9AF6-D8EB9D4A7B8D}" dt="2022-08-24T22:14:56.848" v="626" actId="478"/>
          <ac:spMkLst>
            <pc:docMk/>
            <pc:sldMk cId="92710522" sldId="2147469711"/>
            <ac:spMk id="149" creationId="{DCAE47A4-17D0-8BEB-DFBE-4A0835B3E72A}"/>
          </ac:spMkLst>
        </pc:spChg>
        <pc:spChg chg="add del mod">
          <ac:chgData name="Shrikesh Pattni" userId="bf408247-aaeb-4ed8-8c77-e60b3cacb53d" providerId="ADAL" clId="{FDB6BEE9-954B-4599-9AF6-D8EB9D4A7B8D}" dt="2022-08-24T22:14:56.848" v="626" actId="478"/>
          <ac:spMkLst>
            <pc:docMk/>
            <pc:sldMk cId="92710522" sldId="2147469711"/>
            <ac:spMk id="150" creationId="{A4D8FA6B-BFBA-7242-03D7-65F6A9F3BD2D}"/>
          </ac:spMkLst>
        </pc:spChg>
        <pc:spChg chg="add del mod">
          <ac:chgData name="Shrikesh Pattni" userId="bf408247-aaeb-4ed8-8c77-e60b3cacb53d" providerId="ADAL" clId="{FDB6BEE9-954B-4599-9AF6-D8EB9D4A7B8D}" dt="2022-08-24T22:14:56.848" v="626" actId="478"/>
          <ac:spMkLst>
            <pc:docMk/>
            <pc:sldMk cId="92710522" sldId="2147469711"/>
            <ac:spMk id="152" creationId="{DAE00943-0D57-836E-CAC0-4C2F5FA9218A}"/>
          </ac:spMkLst>
        </pc:spChg>
        <pc:spChg chg="add del mod">
          <ac:chgData name="Shrikesh Pattni" userId="bf408247-aaeb-4ed8-8c77-e60b3cacb53d" providerId="ADAL" clId="{FDB6BEE9-954B-4599-9AF6-D8EB9D4A7B8D}" dt="2022-08-24T22:14:56.848" v="626" actId="478"/>
          <ac:spMkLst>
            <pc:docMk/>
            <pc:sldMk cId="92710522" sldId="2147469711"/>
            <ac:spMk id="153" creationId="{9646AD90-1880-A6A0-B68F-8D9377949337}"/>
          </ac:spMkLst>
        </pc:spChg>
        <pc:spChg chg="add del mod">
          <ac:chgData name="Shrikesh Pattni" userId="bf408247-aaeb-4ed8-8c77-e60b3cacb53d" providerId="ADAL" clId="{FDB6BEE9-954B-4599-9AF6-D8EB9D4A7B8D}" dt="2022-08-24T22:14:56.848" v="626" actId="478"/>
          <ac:spMkLst>
            <pc:docMk/>
            <pc:sldMk cId="92710522" sldId="2147469711"/>
            <ac:spMk id="154" creationId="{710F6F0E-4F71-BAC5-A69C-833661DCD02B}"/>
          </ac:spMkLst>
        </pc:spChg>
        <pc:spChg chg="add del mod">
          <ac:chgData name="Shrikesh Pattni" userId="bf408247-aaeb-4ed8-8c77-e60b3cacb53d" providerId="ADAL" clId="{FDB6BEE9-954B-4599-9AF6-D8EB9D4A7B8D}" dt="2022-08-24T22:14:56.848" v="626" actId="478"/>
          <ac:spMkLst>
            <pc:docMk/>
            <pc:sldMk cId="92710522" sldId="2147469711"/>
            <ac:spMk id="155" creationId="{37F1D111-049D-70F8-D549-51B94107C995}"/>
          </ac:spMkLst>
        </pc:spChg>
        <pc:spChg chg="add del mod">
          <ac:chgData name="Shrikesh Pattni" userId="bf408247-aaeb-4ed8-8c77-e60b3cacb53d" providerId="ADAL" clId="{FDB6BEE9-954B-4599-9AF6-D8EB9D4A7B8D}" dt="2022-08-24T22:14:56.848" v="626" actId="478"/>
          <ac:spMkLst>
            <pc:docMk/>
            <pc:sldMk cId="92710522" sldId="2147469711"/>
            <ac:spMk id="156" creationId="{104FE029-1002-CF0A-E010-644C2112F352}"/>
          </ac:spMkLst>
        </pc:spChg>
        <pc:spChg chg="add del mod">
          <ac:chgData name="Shrikesh Pattni" userId="bf408247-aaeb-4ed8-8c77-e60b3cacb53d" providerId="ADAL" clId="{FDB6BEE9-954B-4599-9AF6-D8EB9D4A7B8D}" dt="2022-08-24T22:14:56.848" v="626" actId="478"/>
          <ac:spMkLst>
            <pc:docMk/>
            <pc:sldMk cId="92710522" sldId="2147469711"/>
            <ac:spMk id="157" creationId="{CCEB4566-C1F0-37D4-9F39-358E518F9B6B}"/>
          </ac:spMkLst>
        </pc:spChg>
        <pc:spChg chg="add del mod">
          <ac:chgData name="Shrikesh Pattni" userId="bf408247-aaeb-4ed8-8c77-e60b3cacb53d" providerId="ADAL" clId="{FDB6BEE9-954B-4599-9AF6-D8EB9D4A7B8D}" dt="2022-08-24T22:14:56.848" v="626" actId="478"/>
          <ac:spMkLst>
            <pc:docMk/>
            <pc:sldMk cId="92710522" sldId="2147469711"/>
            <ac:spMk id="158" creationId="{C81A40BA-F9FF-A17C-2AFF-173C823F4611}"/>
          </ac:spMkLst>
        </pc:spChg>
        <pc:spChg chg="add del mod">
          <ac:chgData name="Shrikesh Pattni" userId="bf408247-aaeb-4ed8-8c77-e60b3cacb53d" providerId="ADAL" clId="{FDB6BEE9-954B-4599-9AF6-D8EB9D4A7B8D}" dt="2022-08-24T22:14:56.848" v="626" actId="478"/>
          <ac:spMkLst>
            <pc:docMk/>
            <pc:sldMk cId="92710522" sldId="2147469711"/>
            <ac:spMk id="160" creationId="{4D9F9620-46A6-2042-4BFD-F3A43220498B}"/>
          </ac:spMkLst>
        </pc:spChg>
        <pc:spChg chg="add del mod">
          <ac:chgData name="Shrikesh Pattni" userId="bf408247-aaeb-4ed8-8c77-e60b3cacb53d" providerId="ADAL" clId="{FDB6BEE9-954B-4599-9AF6-D8EB9D4A7B8D}" dt="2022-08-24T22:14:56.848" v="626" actId="478"/>
          <ac:spMkLst>
            <pc:docMk/>
            <pc:sldMk cId="92710522" sldId="2147469711"/>
            <ac:spMk id="162" creationId="{66C7A589-305B-9A87-6290-C3F674F82468}"/>
          </ac:spMkLst>
        </pc:spChg>
        <pc:spChg chg="add del mod">
          <ac:chgData name="Shrikesh Pattni" userId="bf408247-aaeb-4ed8-8c77-e60b3cacb53d" providerId="ADAL" clId="{FDB6BEE9-954B-4599-9AF6-D8EB9D4A7B8D}" dt="2022-08-24T22:14:56.848" v="626" actId="478"/>
          <ac:spMkLst>
            <pc:docMk/>
            <pc:sldMk cId="92710522" sldId="2147469711"/>
            <ac:spMk id="164" creationId="{A20B643E-C340-DC8F-883D-6849D4BC9337}"/>
          </ac:spMkLst>
        </pc:spChg>
        <pc:spChg chg="add del mod">
          <ac:chgData name="Shrikesh Pattni" userId="bf408247-aaeb-4ed8-8c77-e60b3cacb53d" providerId="ADAL" clId="{FDB6BEE9-954B-4599-9AF6-D8EB9D4A7B8D}" dt="2022-08-24T22:14:56.848" v="626" actId="478"/>
          <ac:spMkLst>
            <pc:docMk/>
            <pc:sldMk cId="92710522" sldId="2147469711"/>
            <ac:spMk id="166" creationId="{C09CAC33-8B06-D5AE-724E-200EE3E41A5E}"/>
          </ac:spMkLst>
        </pc:spChg>
        <pc:spChg chg="add del mod">
          <ac:chgData name="Shrikesh Pattni" userId="bf408247-aaeb-4ed8-8c77-e60b3cacb53d" providerId="ADAL" clId="{FDB6BEE9-954B-4599-9AF6-D8EB9D4A7B8D}" dt="2022-08-24T22:14:56.848" v="626" actId="478"/>
          <ac:spMkLst>
            <pc:docMk/>
            <pc:sldMk cId="92710522" sldId="2147469711"/>
            <ac:spMk id="167" creationId="{3F03310E-AD22-1F55-AA4B-E3987724E621}"/>
          </ac:spMkLst>
        </pc:spChg>
        <pc:spChg chg="add del mod">
          <ac:chgData name="Shrikesh Pattni" userId="bf408247-aaeb-4ed8-8c77-e60b3cacb53d" providerId="ADAL" clId="{FDB6BEE9-954B-4599-9AF6-D8EB9D4A7B8D}" dt="2022-08-24T22:14:56.848" v="626" actId="478"/>
          <ac:spMkLst>
            <pc:docMk/>
            <pc:sldMk cId="92710522" sldId="2147469711"/>
            <ac:spMk id="168" creationId="{B081D045-9205-FDFC-8AEC-787A65E6F5C8}"/>
          </ac:spMkLst>
        </pc:spChg>
        <pc:spChg chg="add del mod">
          <ac:chgData name="Shrikesh Pattni" userId="bf408247-aaeb-4ed8-8c77-e60b3cacb53d" providerId="ADAL" clId="{FDB6BEE9-954B-4599-9AF6-D8EB9D4A7B8D}" dt="2022-08-24T22:14:56.848" v="626" actId="478"/>
          <ac:spMkLst>
            <pc:docMk/>
            <pc:sldMk cId="92710522" sldId="2147469711"/>
            <ac:spMk id="170" creationId="{937E6132-16EC-69A5-1499-EA22D4F48FC6}"/>
          </ac:spMkLst>
        </pc:spChg>
        <pc:spChg chg="add del mod">
          <ac:chgData name="Shrikesh Pattni" userId="bf408247-aaeb-4ed8-8c77-e60b3cacb53d" providerId="ADAL" clId="{FDB6BEE9-954B-4599-9AF6-D8EB9D4A7B8D}" dt="2022-08-24T22:14:56.848" v="626" actId="478"/>
          <ac:spMkLst>
            <pc:docMk/>
            <pc:sldMk cId="92710522" sldId="2147469711"/>
            <ac:spMk id="171" creationId="{225E0102-535F-D376-A6D3-7A263C5E7F76}"/>
          </ac:spMkLst>
        </pc:spChg>
        <pc:spChg chg="add del mod">
          <ac:chgData name="Shrikesh Pattni" userId="bf408247-aaeb-4ed8-8c77-e60b3cacb53d" providerId="ADAL" clId="{FDB6BEE9-954B-4599-9AF6-D8EB9D4A7B8D}" dt="2022-08-24T22:14:56.848" v="626" actId="478"/>
          <ac:spMkLst>
            <pc:docMk/>
            <pc:sldMk cId="92710522" sldId="2147469711"/>
            <ac:spMk id="172" creationId="{8EA30058-B0BA-B1BA-3B46-6ABCCCDEB5F1}"/>
          </ac:spMkLst>
        </pc:spChg>
        <pc:spChg chg="add del mod">
          <ac:chgData name="Shrikesh Pattni" userId="bf408247-aaeb-4ed8-8c77-e60b3cacb53d" providerId="ADAL" clId="{FDB6BEE9-954B-4599-9AF6-D8EB9D4A7B8D}" dt="2022-08-24T22:14:56.848" v="626" actId="478"/>
          <ac:spMkLst>
            <pc:docMk/>
            <pc:sldMk cId="92710522" sldId="2147469711"/>
            <ac:spMk id="173" creationId="{8AB1E90A-EA93-D0AA-BD76-42A4B07C8BCC}"/>
          </ac:spMkLst>
        </pc:spChg>
        <pc:spChg chg="add del mod">
          <ac:chgData name="Shrikesh Pattni" userId="bf408247-aaeb-4ed8-8c77-e60b3cacb53d" providerId="ADAL" clId="{FDB6BEE9-954B-4599-9AF6-D8EB9D4A7B8D}" dt="2022-08-24T22:14:56.848" v="626" actId="478"/>
          <ac:spMkLst>
            <pc:docMk/>
            <pc:sldMk cId="92710522" sldId="2147469711"/>
            <ac:spMk id="174" creationId="{ABEF55D4-55C2-3F95-69C0-970E5E3E8F5C}"/>
          </ac:spMkLst>
        </pc:spChg>
        <pc:spChg chg="add del mod">
          <ac:chgData name="Shrikesh Pattni" userId="bf408247-aaeb-4ed8-8c77-e60b3cacb53d" providerId="ADAL" clId="{FDB6BEE9-954B-4599-9AF6-D8EB9D4A7B8D}" dt="2022-08-24T22:14:56.848" v="626" actId="478"/>
          <ac:spMkLst>
            <pc:docMk/>
            <pc:sldMk cId="92710522" sldId="2147469711"/>
            <ac:spMk id="175" creationId="{EB6E318A-A291-354C-3D5C-0D2E2253479E}"/>
          </ac:spMkLst>
        </pc:spChg>
        <pc:spChg chg="add del mod">
          <ac:chgData name="Shrikesh Pattni" userId="bf408247-aaeb-4ed8-8c77-e60b3cacb53d" providerId="ADAL" clId="{FDB6BEE9-954B-4599-9AF6-D8EB9D4A7B8D}" dt="2022-08-24T22:14:56.848" v="626" actId="478"/>
          <ac:spMkLst>
            <pc:docMk/>
            <pc:sldMk cId="92710522" sldId="2147469711"/>
            <ac:spMk id="176" creationId="{080C4490-682D-C5C9-3F27-261511E1AA30}"/>
          </ac:spMkLst>
        </pc:spChg>
        <pc:spChg chg="add del mod">
          <ac:chgData name="Shrikesh Pattni" userId="bf408247-aaeb-4ed8-8c77-e60b3cacb53d" providerId="ADAL" clId="{FDB6BEE9-954B-4599-9AF6-D8EB9D4A7B8D}" dt="2022-08-24T22:14:56.848" v="626" actId="478"/>
          <ac:spMkLst>
            <pc:docMk/>
            <pc:sldMk cId="92710522" sldId="2147469711"/>
            <ac:spMk id="177" creationId="{B8FB306F-E410-80B7-9070-E094DAE2AF9B}"/>
          </ac:spMkLst>
        </pc:spChg>
        <pc:spChg chg="add del mod">
          <ac:chgData name="Shrikesh Pattni" userId="bf408247-aaeb-4ed8-8c77-e60b3cacb53d" providerId="ADAL" clId="{FDB6BEE9-954B-4599-9AF6-D8EB9D4A7B8D}" dt="2022-08-24T22:14:56.848" v="626" actId="478"/>
          <ac:spMkLst>
            <pc:docMk/>
            <pc:sldMk cId="92710522" sldId="2147469711"/>
            <ac:spMk id="178" creationId="{BEC0C015-4F35-982C-528E-DCFE41FDB119}"/>
          </ac:spMkLst>
        </pc:spChg>
        <pc:spChg chg="add del mod">
          <ac:chgData name="Shrikesh Pattni" userId="bf408247-aaeb-4ed8-8c77-e60b3cacb53d" providerId="ADAL" clId="{FDB6BEE9-954B-4599-9AF6-D8EB9D4A7B8D}" dt="2022-08-24T22:14:56.848" v="626" actId="478"/>
          <ac:spMkLst>
            <pc:docMk/>
            <pc:sldMk cId="92710522" sldId="2147469711"/>
            <ac:spMk id="179" creationId="{FD8FF4AF-0C4B-9770-9899-D913DCC49995}"/>
          </ac:spMkLst>
        </pc:spChg>
        <pc:spChg chg="add del mod">
          <ac:chgData name="Shrikesh Pattni" userId="bf408247-aaeb-4ed8-8c77-e60b3cacb53d" providerId="ADAL" clId="{FDB6BEE9-954B-4599-9AF6-D8EB9D4A7B8D}" dt="2022-08-24T22:14:56.848" v="626" actId="478"/>
          <ac:spMkLst>
            <pc:docMk/>
            <pc:sldMk cId="92710522" sldId="2147469711"/>
            <ac:spMk id="180" creationId="{A2C510FC-04D7-1753-FE58-17CAD5B7DA1C}"/>
          </ac:spMkLst>
        </pc:spChg>
        <pc:spChg chg="add del mod">
          <ac:chgData name="Shrikesh Pattni" userId="bf408247-aaeb-4ed8-8c77-e60b3cacb53d" providerId="ADAL" clId="{FDB6BEE9-954B-4599-9AF6-D8EB9D4A7B8D}" dt="2022-08-24T22:14:56.848" v="626" actId="478"/>
          <ac:spMkLst>
            <pc:docMk/>
            <pc:sldMk cId="92710522" sldId="2147469711"/>
            <ac:spMk id="181" creationId="{AA140069-F89D-D8A7-A088-BB658B38CA83}"/>
          </ac:spMkLst>
        </pc:spChg>
        <pc:spChg chg="add del mod">
          <ac:chgData name="Shrikesh Pattni" userId="bf408247-aaeb-4ed8-8c77-e60b3cacb53d" providerId="ADAL" clId="{FDB6BEE9-954B-4599-9AF6-D8EB9D4A7B8D}" dt="2022-08-24T22:14:56.848" v="626" actId="478"/>
          <ac:spMkLst>
            <pc:docMk/>
            <pc:sldMk cId="92710522" sldId="2147469711"/>
            <ac:spMk id="182" creationId="{A747F4C5-5FAA-1345-5D38-D96DEC78A84F}"/>
          </ac:spMkLst>
        </pc:spChg>
        <pc:spChg chg="add del mod">
          <ac:chgData name="Shrikesh Pattni" userId="bf408247-aaeb-4ed8-8c77-e60b3cacb53d" providerId="ADAL" clId="{FDB6BEE9-954B-4599-9AF6-D8EB9D4A7B8D}" dt="2022-08-24T22:14:56.848" v="626" actId="478"/>
          <ac:spMkLst>
            <pc:docMk/>
            <pc:sldMk cId="92710522" sldId="2147469711"/>
            <ac:spMk id="183" creationId="{E1B743DB-02F2-1F93-D07F-E875E8B0EBF9}"/>
          </ac:spMkLst>
        </pc:spChg>
        <pc:spChg chg="del">
          <ac:chgData name="Shrikesh Pattni" userId="bf408247-aaeb-4ed8-8c77-e60b3cacb53d" providerId="ADAL" clId="{FDB6BEE9-954B-4599-9AF6-D8EB9D4A7B8D}" dt="2022-08-24T21:48:18.953" v="57" actId="478"/>
          <ac:spMkLst>
            <pc:docMk/>
            <pc:sldMk cId="92710522" sldId="2147469711"/>
            <ac:spMk id="189" creationId="{0646A12C-0309-2A15-7885-A3202C516B29}"/>
          </ac:spMkLst>
        </pc:spChg>
        <pc:spChg chg="del">
          <ac:chgData name="Shrikesh Pattni" userId="bf408247-aaeb-4ed8-8c77-e60b3cacb53d" providerId="ADAL" clId="{FDB6BEE9-954B-4599-9AF6-D8EB9D4A7B8D}" dt="2022-08-24T21:48:18.953" v="57" actId="478"/>
          <ac:spMkLst>
            <pc:docMk/>
            <pc:sldMk cId="92710522" sldId="2147469711"/>
            <ac:spMk id="190" creationId="{3C552154-1A51-C71F-CDF1-75F9FE39735B}"/>
          </ac:spMkLst>
        </pc:spChg>
        <pc:spChg chg="add del mod">
          <ac:chgData name="Shrikesh Pattni" userId="bf408247-aaeb-4ed8-8c77-e60b3cacb53d" providerId="ADAL" clId="{FDB6BEE9-954B-4599-9AF6-D8EB9D4A7B8D}" dt="2022-08-24T22:14:56.848" v="626" actId="478"/>
          <ac:spMkLst>
            <pc:docMk/>
            <pc:sldMk cId="92710522" sldId="2147469711"/>
            <ac:spMk id="191" creationId="{E5993C6F-E70E-1408-2EC9-BF5320107FC3}"/>
          </ac:spMkLst>
        </pc:spChg>
        <pc:spChg chg="add del mod">
          <ac:chgData name="Shrikesh Pattni" userId="bf408247-aaeb-4ed8-8c77-e60b3cacb53d" providerId="ADAL" clId="{FDB6BEE9-954B-4599-9AF6-D8EB9D4A7B8D}" dt="2022-08-24T22:14:56.848" v="626" actId="478"/>
          <ac:spMkLst>
            <pc:docMk/>
            <pc:sldMk cId="92710522" sldId="2147469711"/>
            <ac:spMk id="1024" creationId="{7C17D686-F2ED-DFB7-E94D-189A9F466D3B}"/>
          </ac:spMkLst>
        </pc:spChg>
        <pc:spChg chg="add del mod">
          <ac:chgData name="Shrikesh Pattni" userId="bf408247-aaeb-4ed8-8c77-e60b3cacb53d" providerId="ADAL" clId="{FDB6BEE9-954B-4599-9AF6-D8EB9D4A7B8D}" dt="2022-08-24T22:14:56.848" v="626" actId="478"/>
          <ac:spMkLst>
            <pc:docMk/>
            <pc:sldMk cId="92710522" sldId="2147469711"/>
            <ac:spMk id="1025" creationId="{624FC88D-5FBB-0DAF-0322-D04037BA91A3}"/>
          </ac:spMkLst>
        </pc:spChg>
        <pc:spChg chg="add del mod">
          <ac:chgData name="Shrikesh Pattni" userId="bf408247-aaeb-4ed8-8c77-e60b3cacb53d" providerId="ADAL" clId="{FDB6BEE9-954B-4599-9AF6-D8EB9D4A7B8D}" dt="2022-08-24T22:14:56.848" v="626" actId="478"/>
          <ac:spMkLst>
            <pc:docMk/>
            <pc:sldMk cId="92710522" sldId="2147469711"/>
            <ac:spMk id="1027" creationId="{982F4BF5-1151-65D9-4193-7A7F35ED30F6}"/>
          </ac:spMkLst>
        </pc:spChg>
        <pc:spChg chg="add del mod">
          <ac:chgData name="Shrikesh Pattni" userId="bf408247-aaeb-4ed8-8c77-e60b3cacb53d" providerId="ADAL" clId="{FDB6BEE9-954B-4599-9AF6-D8EB9D4A7B8D}" dt="2022-08-24T22:14:56.848" v="626" actId="478"/>
          <ac:spMkLst>
            <pc:docMk/>
            <pc:sldMk cId="92710522" sldId="2147469711"/>
            <ac:spMk id="1029" creationId="{5835AA82-54A9-7A3A-935E-DEB9944F6C94}"/>
          </ac:spMkLst>
        </pc:spChg>
        <pc:spChg chg="add del mod">
          <ac:chgData name="Shrikesh Pattni" userId="bf408247-aaeb-4ed8-8c77-e60b3cacb53d" providerId="ADAL" clId="{FDB6BEE9-954B-4599-9AF6-D8EB9D4A7B8D}" dt="2022-08-24T22:14:56.848" v="626" actId="478"/>
          <ac:spMkLst>
            <pc:docMk/>
            <pc:sldMk cId="92710522" sldId="2147469711"/>
            <ac:spMk id="1031" creationId="{AFA0E6B1-049B-B80A-D8BD-C5B047C8B630}"/>
          </ac:spMkLst>
        </pc:spChg>
        <pc:spChg chg="add del mod">
          <ac:chgData name="Shrikesh Pattni" userId="bf408247-aaeb-4ed8-8c77-e60b3cacb53d" providerId="ADAL" clId="{FDB6BEE9-954B-4599-9AF6-D8EB9D4A7B8D}" dt="2022-08-24T22:14:56.848" v="626" actId="478"/>
          <ac:spMkLst>
            <pc:docMk/>
            <pc:sldMk cId="92710522" sldId="2147469711"/>
            <ac:spMk id="1033" creationId="{60FE9946-262E-0D58-88AD-B0B7BBE24DEA}"/>
          </ac:spMkLst>
        </pc:spChg>
        <pc:spChg chg="add del mod">
          <ac:chgData name="Shrikesh Pattni" userId="bf408247-aaeb-4ed8-8c77-e60b3cacb53d" providerId="ADAL" clId="{FDB6BEE9-954B-4599-9AF6-D8EB9D4A7B8D}" dt="2022-08-24T22:14:56.848" v="626" actId="478"/>
          <ac:spMkLst>
            <pc:docMk/>
            <pc:sldMk cId="92710522" sldId="2147469711"/>
            <ac:spMk id="1034" creationId="{FF4FBC52-056F-490B-617E-C2EB2CB8637C}"/>
          </ac:spMkLst>
        </pc:spChg>
        <pc:spChg chg="add del mod">
          <ac:chgData name="Shrikesh Pattni" userId="bf408247-aaeb-4ed8-8c77-e60b3cacb53d" providerId="ADAL" clId="{FDB6BEE9-954B-4599-9AF6-D8EB9D4A7B8D}" dt="2022-08-24T22:14:56.848" v="626" actId="478"/>
          <ac:spMkLst>
            <pc:docMk/>
            <pc:sldMk cId="92710522" sldId="2147469711"/>
            <ac:spMk id="1035" creationId="{54C1E556-3280-ABD5-0180-3D5ECC8CF445}"/>
          </ac:spMkLst>
        </pc:spChg>
        <pc:spChg chg="add del mod">
          <ac:chgData name="Shrikesh Pattni" userId="bf408247-aaeb-4ed8-8c77-e60b3cacb53d" providerId="ADAL" clId="{FDB6BEE9-954B-4599-9AF6-D8EB9D4A7B8D}" dt="2022-08-24T22:14:56.848" v="626" actId="478"/>
          <ac:spMkLst>
            <pc:docMk/>
            <pc:sldMk cId="92710522" sldId="2147469711"/>
            <ac:spMk id="1037" creationId="{E8608C4C-33EC-F9D5-36DF-5A6BFE3AD7C3}"/>
          </ac:spMkLst>
        </pc:spChg>
        <pc:spChg chg="add del mod">
          <ac:chgData name="Shrikesh Pattni" userId="bf408247-aaeb-4ed8-8c77-e60b3cacb53d" providerId="ADAL" clId="{FDB6BEE9-954B-4599-9AF6-D8EB9D4A7B8D}" dt="2022-08-24T22:14:56.848" v="626" actId="478"/>
          <ac:spMkLst>
            <pc:docMk/>
            <pc:sldMk cId="92710522" sldId="2147469711"/>
            <ac:spMk id="1039" creationId="{C5FB98BF-543F-E706-CFF1-EACE5EA6B479}"/>
          </ac:spMkLst>
        </pc:spChg>
        <pc:spChg chg="add del mod">
          <ac:chgData name="Shrikesh Pattni" userId="bf408247-aaeb-4ed8-8c77-e60b3cacb53d" providerId="ADAL" clId="{FDB6BEE9-954B-4599-9AF6-D8EB9D4A7B8D}" dt="2022-08-24T22:14:56.848" v="626" actId="478"/>
          <ac:spMkLst>
            <pc:docMk/>
            <pc:sldMk cId="92710522" sldId="2147469711"/>
            <ac:spMk id="1040" creationId="{1F098DCE-8818-776D-2A2E-E3BE6070BFF0}"/>
          </ac:spMkLst>
        </pc:spChg>
        <pc:spChg chg="add del mod">
          <ac:chgData name="Shrikesh Pattni" userId="bf408247-aaeb-4ed8-8c77-e60b3cacb53d" providerId="ADAL" clId="{FDB6BEE9-954B-4599-9AF6-D8EB9D4A7B8D}" dt="2022-08-24T22:14:56.848" v="626" actId="478"/>
          <ac:spMkLst>
            <pc:docMk/>
            <pc:sldMk cId="92710522" sldId="2147469711"/>
            <ac:spMk id="1041" creationId="{704A8687-E959-5E43-44DC-631F9CAD9406}"/>
          </ac:spMkLst>
        </pc:spChg>
        <pc:spChg chg="add del mod">
          <ac:chgData name="Shrikesh Pattni" userId="bf408247-aaeb-4ed8-8c77-e60b3cacb53d" providerId="ADAL" clId="{FDB6BEE9-954B-4599-9AF6-D8EB9D4A7B8D}" dt="2022-08-24T22:14:56.848" v="626" actId="478"/>
          <ac:spMkLst>
            <pc:docMk/>
            <pc:sldMk cId="92710522" sldId="2147469711"/>
            <ac:spMk id="1042" creationId="{ED25464F-0EF0-A631-D399-2154BBA4800E}"/>
          </ac:spMkLst>
        </pc:spChg>
        <pc:spChg chg="add del mod">
          <ac:chgData name="Shrikesh Pattni" userId="bf408247-aaeb-4ed8-8c77-e60b3cacb53d" providerId="ADAL" clId="{FDB6BEE9-954B-4599-9AF6-D8EB9D4A7B8D}" dt="2022-08-24T22:14:56.848" v="626" actId="478"/>
          <ac:spMkLst>
            <pc:docMk/>
            <pc:sldMk cId="92710522" sldId="2147469711"/>
            <ac:spMk id="1043" creationId="{4302A34E-8369-133B-14E1-EDBCA139C8E8}"/>
          </ac:spMkLst>
        </pc:spChg>
        <pc:spChg chg="add del mod">
          <ac:chgData name="Shrikesh Pattni" userId="bf408247-aaeb-4ed8-8c77-e60b3cacb53d" providerId="ADAL" clId="{FDB6BEE9-954B-4599-9AF6-D8EB9D4A7B8D}" dt="2022-08-24T22:14:56.848" v="626" actId="478"/>
          <ac:spMkLst>
            <pc:docMk/>
            <pc:sldMk cId="92710522" sldId="2147469711"/>
            <ac:spMk id="1044" creationId="{03380134-8134-F9B9-5B12-D228272E9D95}"/>
          </ac:spMkLst>
        </pc:spChg>
        <pc:spChg chg="add del mod">
          <ac:chgData name="Shrikesh Pattni" userId="bf408247-aaeb-4ed8-8c77-e60b3cacb53d" providerId="ADAL" clId="{FDB6BEE9-954B-4599-9AF6-D8EB9D4A7B8D}" dt="2022-08-24T22:14:56.848" v="626" actId="478"/>
          <ac:spMkLst>
            <pc:docMk/>
            <pc:sldMk cId="92710522" sldId="2147469711"/>
            <ac:spMk id="1045" creationId="{1ADCCAD1-E501-9705-7FF5-5ECF945A8E58}"/>
          </ac:spMkLst>
        </pc:spChg>
        <pc:spChg chg="add del mod">
          <ac:chgData name="Shrikesh Pattni" userId="bf408247-aaeb-4ed8-8c77-e60b3cacb53d" providerId="ADAL" clId="{FDB6BEE9-954B-4599-9AF6-D8EB9D4A7B8D}" dt="2022-08-24T22:14:56.848" v="626" actId="478"/>
          <ac:spMkLst>
            <pc:docMk/>
            <pc:sldMk cId="92710522" sldId="2147469711"/>
            <ac:spMk id="1046" creationId="{7659BA2F-14C5-F01D-1E1C-A8A0C8E4D94D}"/>
          </ac:spMkLst>
        </pc:spChg>
        <pc:spChg chg="add del mod">
          <ac:chgData name="Shrikesh Pattni" userId="bf408247-aaeb-4ed8-8c77-e60b3cacb53d" providerId="ADAL" clId="{FDB6BEE9-954B-4599-9AF6-D8EB9D4A7B8D}" dt="2022-08-24T22:14:56.848" v="626" actId="478"/>
          <ac:spMkLst>
            <pc:docMk/>
            <pc:sldMk cId="92710522" sldId="2147469711"/>
            <ac:spMk id="1047" creationId="{6C7938C4-25F7-1572-59B0-983C49175D39}"/>
          </ac:spMkLst>
        </pc:spChg>
        <pc:spChg chg="add del mod">
          <ac:chgData name="Shrikesh Pattni" userId="bf408247-aaeb-4ed8-8c77-e60b3cacb53d" providerId="ADAL" clId="{FDB6BEE9-954B-4599-9AF6-D8EB9D4A7B8D}" dt="2022-08-24T22:14:56.848" v="626" actId="478"/>
          <ac:spMkLst>
            <pc:docMk/>
            <pc:sldMk cId="92710522" sldId="2147469711"/>
            <ac:spMk id="1048" creationId="{DB4F2E2E-A959-A735-E804-D201DD0C816A}"/>
          </ac:spMkLst>
        </pc:spChg>
        <pc:spChg chg="add del mod">
          <ac:chgData name="Shrikesh Pattni" userId="bf408247-aaeb-4ed8-8c77-e60b3cacb53d" providerId="ADAL" clId="{FDB6BEE9-954B-4599-9AF6-D8EB9D4A7B8D}" dt="2022-08-24T22:12:59.534" v="612" actId="478"/>
          <ac:spMkLst>
            <pc:docMk/>
            <pc:sldMk cId="92710522" sldId="2147469711"/>
            <ac:spMk id="1049" creationId="{7E79FA48-BD67-972E-FB6A-649CF837D1AA}"/>
          </ac:spMkLst>
        </pc:spChg>
        <pc:spChg chg="add del mod">
          <ac:chgData name="Shrikesh Pattni" userId="bf408247-aaeb-4ed8-8c77-e60b3cacb53d" providerId="ADAL" clId="{FDB6BEE9-954B-4599-9AF6-D8EB9D4A7B8D}" dt="2022-08-24T22:13:22.578" v="623" actId="478"/>
          <ac:spMkLst>
            <pc:docMk/>
            <pc:sldMk cId="92710522" sldId="2147469711"/>
            <ac:spMk id="1050" creationId="{33A843B5-6DA6-CE08-6B83-051B00C80048}"/>
          </ac:spMkLst>
        </pc:spChg>
        <pc:spChg chg="add del mod">
          <ac:chgData name="Shrikesh Pattni" userId="bf408247-aaeb-4ed8-8c77-e60b3cacb53d" providerId="ADAL" clId="{FDB6BEE9-954B-4599-9AF6-D8EB9D4A7B8D}" dt="2022-08-24T22:13:20.105" v="621" actId="478"/>
          <ac:spMkLst>
            <pc:docMk/>
            <pc:sldMk cId="92710522" sldId="2147469711"/>
            <ac:spMk id="1051" creationId="{590DA3CB-C997-6EC6-6FD1-558997162D22}"/>
          </ac:spMkLst>
        </pc:spChg>
        <pc:spChg chg="add del mod">
          <ac:chgData name="Shrikesh Pattni" userId="bf408247-aaeb-4ed8-8c77-e60b3cacb53d" providerId="ADAL" clId="{FDB6BEE9-954B-4599-9AF6-D8EB9D4A7B8D}" dt="2022-08-24T22:13:19.451" v="620" actId="478"/>
          <ac:spMkLst>
            <pc:docMk/>
            <pc:sldMk cId="92710522" sldId="2147469711"/>
            <ac:spMk id="1052" creationId="{3EA1497A-8D16-34D4-1775-805689A5ACD0}"/>
          </ac:spMkLst>
        </pc:spChg>
        <pc:spChg chg="add del mod">
          <ac:chgData name="Shrikesh Pattni" userId="bf408247-aaeb-4ed8-8c77-e60b3cacb53d" providerId="ADAL" clId="{FDB6BEE9-954B-4599-9AF6-D8EB9D4A7B8D}" dt="2022-08-24T22:13:19.451" v="620" actId="478"/>
          <ac:spMkLst>
            <pc:docMk/>
            <pc:sldMk cId="92710522" sldId="2147469711"/>
            <ac:spMk id="1053" creationId="{B1D1B3C6-0689-D8C3-A196-23F2B6938331}"/>
          </ac:spMkLst>
        </pc:spChg>
        <pc:grpChg chg="del">
          <ac:chgData name="Shrikesh Pattni" userId="bf408247-aaeb-4ed8-8c77-e60b3cacb53d" providerId="ADAL" clId="{FDB6BEE9-954B-4599-9AF6-D8EB9D4A7B8D}" dt="2022-08-24T21:47:19.404" v="1" actId="478"/>
          <ac:grpSpMkLst>
            <pc:docMk/>
            <pc:sldMk cId="92710522" sldId="2147469711"/>
            <ac:grpSpMk id="11" creationId="{91ABCEDF-E9D4-8427-C522-A84735143104}"/>
          </ac:grpSpMkLst>
        </pc:grpChg>
        <pc:grpChg chg="add del mod">
          <ac:chgData name="Shrikesh Pattni" userId="bf408247-aaeb-4ed8-8c77-e60b3cacb53d" providerId="ADAL" clId="{FDB6BEE9-954B-4599-9AF6-D8EB9D4A7B8D}" dt="2022-08-24T21:52:23.218" v="98" actId="478"/>
          <ac:grpSpMkLst>
            <pc:docMk/>
            <pc:sldMk cId="92710522" sldId="2147469711"/>
            <ac:grpSpMk id="24" creationId="{0621BDB2-210E-3F00-D5B4-BE15471769A3}"/>
          </ac:grpSpMkLst>
        </pc:grpChg>
        <pc:grpChg chg="del">
          <ac:chgData name="Shrikesh Pattni" userId="bf408247-aaeb-4ed8-8c77-e60b3cacb53d" providerId="ADAL" clId="{FDB6BEE9-954B-4599-9AF6-D8EB9D4A7B8D}" dt="2022-08-24T21:48:18.953" v="57" actId="478"/>
          <ac:grpSpMkLst>
            <pc:docMk/>
            <pc:sldMk cId="92710522" sldId="2147469711"/>
            <ac:grpSpMk id="184" creationId="{CF2C002E-489E-D846-51FD-373BA7CFE27D}"/>
          </ac:grpSpMkLst>
        </pc:grpChg>
        <pc:picChg chg="add del mod">
          <ac:chgData name="Shrikesh Pattni" userId="bf408247-aaeb-4ed8-8c77-e60b3cacb53d" providerId="ADAL" clId="{FDB6BEE9-954B-4599-9AF6-D8EB9D4A7B8D}" dt="2022-08-24T21:55:06.151" v="155" actId="478"/>
          <ac:picMkLst>
            <pc:docMk/>
            <pc:sldMk cId="92710522" sldId="2147469711"/>
            <ac:picMk id="33" creationId="{AFDE1FBD-D815-4641-A063-AA2E8E8264FE}"/>
          </ac:picMkLst>
        </pc:picChg>
        <pc:picChg chg="add mod">
          <ac:chgData name="Shrikesh Pattni" userId="bf408247-aaeb-4ed8-8c77-e60b3cacb53d" providerId="ADAL" clId="{FDB6BEE9-954B-4599-9AF6-D8EB9D4A7B8D}" dt="2022-08-24T22:10:57.031" v="585" actId="1076"/>
          <ac:picMkLst>
            <pc:docMk/>
            <pc:sldMk cId="92710522" sldId="2147469711"/>
            <ac:picMk id="34" creationId="{BDCBEF6A-C112-FC8A-8BCF-FEFDC3856698}"/>
          </ac:picMkLst>
        </pc:picChg>
        <pc:picChg chg="add del mod">
          <ac:chgData name="Shrikesh Pattni" userId="bf408247-aaeb-4ed8-8c77-e60b3cacb53d" providerId="ADAL" clId="{FDB6BEE9-954B-4599-9AF6-D8EB9D4A7B8D}" dt="2022-08-24T21:54:48.487" v="144" actId="478"/>
          <ac:picMkLst>
            <pc:docMk/>
            <pc:sldMk cId="92710522" sldId="2147469711"/>
            <ac:picMk id="35" creationId="{C5E9C108-612F-3275-217C-4326CCB9D0C7}"/>
          </ac:picMkLst>
        </pc:picChg>
        <pc:picChg chg="add mod">
          <ac:chgData name="Shrikesh Pattni" userId="bf408247-aaeb-4ed8-8c77-e60b3cacb53d" providerId="ADAL" clId="{FDB6BEE9-954B-4599-9AF6-D8EB9D4A7B8D}" dt="2022-08-24T22:10:57.031" v="585" actId="1076"/>
          <ac:picMkLst>
            <pc:docMk/>
            <pc:sldMk cId="92710522" sldId="2147469711"/>
            <ac:picMk id="36" creationId="{BB311A22-F8DE-6660-DBCB-FE08501F6ED1}"/>
          </ac:picMkLst>
        </pc:picChg>
        <pc:picChg chg="add mod">
          <ac:chgData name="Shrikesh Pattni" userId="bf408247-aaeb-4ed8-8c77-e60b3cacb53d" providerId="ADAL" clId="{FDB6BEE9-954B-4599-9AF6-D8EB9D4A7B8D}" dt="2022-08-24T22:10:57.031" v="585" actId="1076"/>
          <ac:picMkLst>
            <pc:docMk/>
            <pc:sldMk cId="92710522" sldId="2147469711"/>
            <ac:picMk id="37" creationId="{12177758-F767-2D7A-AC67-5818AF0EA547}"/>
          </ac:picMkLst>
        </pc:picChg>
        <pc:picChg chg="add mod">
          <ac:chgData name="Shrikesh Pattni" userId="bf408247-aaeb-4ed8-8c77-e60b3cacb53d" providerId="ADAL" clId="{FDB6BEE9-954B-4599-9AF6-D8EB9D4A7B8D}" dt="2022-08-24T22:10:57.031" v="585" actId="1076"/>
          <ac:picMkLst>
            <pc:docMk/>
            <pc:sldMk cId="92710522" sldId="2147469711"/>
            <ac:picMk id="38" creationId="{C7A0E2B7-453B-7CF3-7F03-97E11649D451}"/>
          </ac:picMkLst>
        </pc:picChg>
        <pc:picChg chg="add del mod">
          <ac:chgData name="Shrikesh Pattni" userId="bf408247-aaeb-4ed8-8c77-e60b3cacb53d" providerId="ADAL" clId="{FDB6BEE9-954B-4599-9AF6-D8EB9D4A7B8D}" dt="2022-08-24T21:55:36.187" v="167" actId="478"/>
          <ac:picMkLst>
            <pc:docMk/>
            <pc:sldMk cId="92710522" sldId="2147469711"/>
            <ac:picMk id="39" creationId="{A5CEA72E-CA07-8AEA-4358-54DF90802D44}"/>
          </ac:picMkLst>
        </pc:picChg>
        <pc:picChg chg="add del mod">
          <ac:chgData name="Shrikesh Pattni" userId="bf408247-aaeb-4ed8-8c77-e60b3cacb53d" providerId="ADAL" clId="{FDB6BEE9-954B-4599-9AF6-D8EB9D4A7B8D}" dt="2022-08-24T21:58:41.551" v="363" actId="478"/>
          <ac:picMkLst>
            <pc:docMk/>
            <pc:sldMk cId="92710522" sldId="2147469711"/>
            <ac:picMk id="40" creationId="{0BDC8C33-D507-DCC6-75F0-E3B057218885}"/>
          </ac:picMkLst>
        </pc:picChg>
        <pc:picChg chg="add mod">
          <ac:chgData name="Shrikesh Pattni" userId="bf408247-aaeb-4ed8-8c77-e60b3cacb53d" providerId="ADAL" clId="{FDB6BEE9-954B-4599-9AF6-D8EB9D4A7B8D}" dt="2022-08-24T22:10:57.031" v="585" actId="1076"/>
          <ac:picMkLst>
            <pc:docMk/>
            <pc:sldMk cId="92710522" sldId="2147469711"/>
            <ac:picMk id="41" creationId="{87550A3C-B5A5-6B24-046A-B58DC98C3D88}"/>
          </ac:picMkLst>
        </pc:picChg>
        <pc:picChg chg="add del mod">
          <ac:chgData name="Shrikesh Pattni" userId="bf408247-aaeb-4ed8-8c77-e60b3cacb53d" providerId="ADAL" clId="{FDB6BEE9-954B-4599-9AF6-D8EB9D4A7B8D}" dt="2022-08-24T21:55:54.543" v="176" actId="478"/>
          <ac:picMkLst>
            <pc:docMk/>
            <pc:sldMk cId="92710522" sldId="2147469711"/>
            <ac:picMk id="42" creationId="{BE06A5EC-2807-36F6-B7A1-D1A8EFB31277}"/>
          </ac:picMkLst>
        </pc:picChg>
        <pc:picChg chg="add mod">
          <ac:chgData name="Shrikesh Pattni" userId="bf408247-aaeb-4ed8-8c77-e60b3cacb53d" providerId="ADAL" clId="{FDB6BEE9-954B-4599-9AF6-D8EB9D4A7B8D}" dt="2022-08-24T22:10:57.031" v="585" actId="1076"/>
          <ac:picMkLst>
            <pc:docMk/>
            <pc:sldMk cId="92710522" sldId="2147469711"/>
            <ac:picMk id="43" creationId="{D04B5064-3998-7348-37F7-F8BF3A69E8D9}"/>
          </ac:picMkLst>
        </pc:picChg>
        <pc:picChg chg="add mod">
          <ac:chgData name="Shrikesh Pattni" userId="bf408247-aaeb-4ed8-8c77-e60b3cacb53d" providerId="ADAL" clId="{FDB6BEE9-954B-4599-9AF6-D8EB9D4A7B8D}" dt="2022-08-24T22:10:57.031" v="585" actId="1076"/>
          <ac:picMkLst>
            <pc:docMk/>
            <pc:sldMk cId="92710522" sldId="2147469711"/>
            <ac:picMk id="44" creationId="{E324BB9E-17D7-4547-D156-AB67CBAE7E96}"/>
          </ac:picMkLst>
        </pc:picChg>
      </pc:sldChg>
      <pc:sldChg chg="addSp delSp modSp add mod">
        <pc:chgData name="Shrikesh Pattni" userId="bf408247-aaeb-4ed8-8c77-e60b3cacb53d" providerId="ADAL" clId="{FDB6BEE9-954B-4599-9AF6-D8EB9D4A7B8D}" dt="2022-08-26T12:06:32.269" v="701" actId="255"/>
        <pc:sldMkLst>
          <pc:docMk/>
          <pc:sldMk cId="2179378229" sldId="2147469712"/>
        </pc:sldMkLst>
        <pc:spChg chg="del">
          <ac:chgData name="Shrikesh Pattni" userId="bf408247-aaeb-4ed8-8c77-e60b3cacb53d" providerId="ADAL" clId="{FDB6BEE9-954B-4599-9AF6-D8EB9D4A7B8D}" dt="2022-08-24T22:03:56.774" v="515" actId="478"/>
          <ac:spMkLst>
            <pc:docMk/>
            <pc:sldMk cId="2179378229" sldId="2147469712"/>
            <ac:spMk id="6" creationId="{5E83876D-0F1D-3D89-F6C0-00F8E8EBD5BC}"/>
          </ac:spMkLst>
        </pc:spChg>
        <pc:spChg chg="del">
          <ac:chgData name="Shrikesh Pattni" userId="bf408247-aaeb-4ed8-8c77-e60b3cacb53d" providerId="ADAL" clId="{FDB6BEE9-954B-4599-9AF6-D8EB9D4A7B8D}" dt="2022-08-24T22:03:56.774" v="515" actId="478"/>
          <ac:spMkLst>
            <pc:docMk/>
            <pc:sldMk cId="2179378229" sldId="2147469712"/>
            <ac:spMk id="7" creationId="{C89FE2EB-8B48-AF57-516A-AF9C65529FA4}"/>
          </ac:spMkLst>
        </pc:spChg>
        <pc:spChg chg="del">
          <ac:chgData name="Shrikesh Pattni" userId="bf408247-aaeb-4ed8-8c77-e60b3cacb53d" providerId="ADAL" clId="{FDB6BEE9-954B-4599-9AF6-D8EB9D4A7B8D}" dt="2022-08-24T22:03:56.774" v="515" actId="478"/>
          <ac:spMkLst>
            <pc:docMk/>
            <pc:sldMk cId="2179378229" sldId="2147469712"/>
            <ac:spMk id="8" creationId="{749ADF63-075E-C61F-02E9-11AE0172C49E}"/>
          </ac:spMkLst>
        </pc:spChg>
        <pc:spChg chg="del">
          <ac:chgData name="Shrikesh Pattni" userId="bf408247-aaeb-4ed8-8c77-e60b3cacb53d" providerId="ADAL" clId="{FDB6BEE9-954B-4599-9AF6-D8EB9D4A7B8D}" dt="2022-08-24T22:03:56.774" v="515" actId="478"/>
          <ac:spMkLst>
            <pc:docMk/>
            <pc:sldMk cId="2179378229" sldId="2147469712"/>
            <ac:spMk id="10" creationId="{C02936AC-DB1B-8FE0-B850-CDA1BC697E52}"/>
          </ac:spMkLst>
        </pc:spChg>
        <pc:spChg chg="del">
          <ac:chgData name="Shrikesh Pattni" userId="bf408247-aaeb-4ed8-8c77-e60b3cacb53d" providerId="ADAL" clId="{FDB6BEE9-954B-4599-9AF6-D8EB9D4A7B8D}" dt="2022-08-24T22:03:56.774" v="515" actId="478"/>
          <ac:spMkLst>
            <pc:docMk/>
            <pc:sldMk cId="2179378229" sldId="2147469712"/>
            <ac:spMk id="14" creationId="{C7B5CB46-213C-CB65-4634-6A0B79EB8AE1}"/>
          </ac:spMkLst>
        </pc:spChg>
        <pc:spChg chg="del">
          <ac:chgData name="Shrikesh Pattni" userId="bf408247-aaeb-4ed8-8c77-e60b3cacb53d" providerId="ADAL" clId="{FDB6BEE9-954B-4599-9AF6-D8EB9D4A7B8D}" dt="2022-08-24T22:03:56.774" v="515" actId="478"/>
          <ac:spMkLst>
            <pc:docMk/>
            <pc:sldMk cId="2179378229" sldId="2147469712"/>
            <ac:spMk id="15" creationId="{5D35374A-0424-C650-4101-4D3CAEC366CB}"/>
          </ac:spMkLst>
        </pc:spChg>
        <pc:spChg chg="del">
          <ac:chgData name="Shrikesh Pattni" userId="bf408247-aaeb-4ed8-8c77-e60b3cacb53d" providerId="ADAL" clId="{FDB6BEE9-954B-4599-9AF6-D8EB9D4A7B8D}" dt="2022-08-24T22:03:56.774" v="515" actId="478"/>
          <ac:spMkLst>
            <pc:docMk/>
            <pc:sldMk cId="2179378229" sldId="2147469712"/>
            <ac:spMk id="16" creationId="{CB3F70E7-359D-7115-83C0-D76FC329FBCF}"/>
          </ac:spMkLst>
        </pc:spChg>
        <pc:spChg chg="del">
          <ac:chgData name="Shrikesh Pattni" userId="bf408247-aaeb-4ed8-8c77-e60b3cacb53d" providerId="ADAL" clId="{FDB6BEE9-954B-4599-9AF6-D8EB9D4A7B8D}" dt="2022-08-24T22:03:56.774" v="515" actId="478"/>
          <ac:spMkLst>
            <pc:docMk/>
            <pc:sldMk cId="2179378229" sldId="2147469712"/>
            <ac:spMk id="25" creationId="{4C58E00E-3B88-9B5B-DFAB-9F8B8B493E24}"/>
          </ac:spMkLst>
        </pc:spChg>
        <pc:spChg chg="del">
          <ac:chgData name="Shrikesh Pattni" userId="bf408247-aaeb-4ed8-8c77-e60b3cacb53d" providerId="ADAL" clId="{FDB6BEE9-954B-4599-9AF6-D8EB9D4A7B8D}" dt="2022-08-24T22:03:56.774" v="515" actId="478"/>
          <ac:spMkLst>
            <pc:docMk/>
            <pc:sldMk cId="2179378229" sldId="2147469712"/>
            <ac:spMk id="26" creationId="{97D6C7CA-30D5-E6E4-FAA0-53B2BA839CD5}"/>
          </ac:spMkLst>
        </pc:spChg>
        <pc:spChg chg="del">
          <ac:chgData name="Shrikesh Pattni" userId="bf408247-aaeb-4ed8-8c77-e60b3cacb53d" providerId="ADAL" clId="{FDB6BEE9-954B-4599-9AF6-D8EB9D4A7B8D}" dt="2022-08-24T22:03:56.774" v="515" actId="478"/>
          <ac:spMkLst>
            <pc:docMk/>
            <pc:sldMk cId="2179378229" sldId="2147469712"/>
            <ac:spMk id="27" creationId="{F59895CA-6ECA-7577-0B14-1A8080F681D4}"/>
          </ac:spMkLst>
        </pc:spChg>
        <pc:spChg chg="del">
          <ac:chgData name="Shrikesh Pattni" userId="bf408247-aaeb-4ed8-8c77-e60b3cacb53d" providerId="ADAL" clId="{FDB6BEE9-954B-4599-9AF6-D8EB9D4A7B8D}" dt="2022-08-24T22:03:56.774" v="515" actId="478"/>
          <ac:spMkLst>
            <pc:docMk/>
            <pc:sldMk cId="2179378229" sldId="2147469712"/>
            <ac:spMk id="28" creationId="{213AC9C5-4C70-3DA8-28DE-0004A250708E}"/>
          </ac:spMkLst>
        </pc:spChg>
        <pc:spChg chg="del">
          <ac:chgData name="Shrikesh Pattni" userId="bf408247-aaeb-4ed8-8c77-e60b3cacb53d" providerId="ADAL" clId="{FDB6BEE9-954B-4599-9AF6-D8EB9D4A7B8D}" dt="2022-08-24T22:03:56.774" v="515" actId="478"/>
          <ac:spMkLst>
            <pc:docMk/>
            <pc:sldMk cId="2179378229" sldId="2147469712"/>
            <ac:spMk id="29" creationId="{DF125E74-3973-EC0A-91C2-C2CBE10F84C0}"/>
          </ac:spMkLst>
        </pc:spChg>
        <pc:spChg chg="del">
          <ac:chgData name="Shrikesh Pattni" userId="bf408247-aaeb-4ed8-8c77-e60b3cacb53d" providerId="ADAL" clId="{FDB6BEE9-954B-4599-9AF6-D8EB9D4A7B8D}" dt="2022-08-24T22:03:56.774" v="515" actId="478"/>
          <ac:spMkLst>
            <pc:docMk/>
            <pc:sldMk cId="2179378229" sldId="2147469712"/>
            <ac:spMk id="31" creationId="{348ADBDA-CA8D-E934-1E83-6EC717B4604E}"/>
          </ac:spMkLst>
        </pc:spChg>
        <pc:spChg chg="del">
          <ac:chgData name="Shrikesh Pattni" userId="bf408247-aaeb-4ed8-8c77-e60b3cacb53d" providerId="ADAL" clId="{FDB6BEE9-954B-4599-9AF6-D8EB9D4A7B8D}" dt="2022-08-24T22:03:56.774" v="515" actId="478"/>
          <ac:spMkLst>
            <pc:docMk/>
            <pc:sldMk cId="2179378229" sldId="2147469712"/>
            <ac:spMk id="32" creationId="{295A79B2-7D86-CDD0-F397-67392F2095E6}"/>
          </ac:spMkLst>
        </pc:spChg>
        <pc:graphicFrameChg chg="add mod modGraphic">
          <ac:chgData name="Shrikesh Pattni" userId="bf408247-aaeb-4ed8-8c77-e60b3cacb53d" providerId="ADAL" clId="{FDB6BEE9-954B-4599-9AF6-D8EB9D4A7B8D}" dt="2022-08-26T12:06:32.269" v="701" actId="255"/>
          <ac:graphicFrameMkLst>
            <pc:docMk/>
            <pc:sldMk cId="2179378229" sldId="2147469712"/>
            <ac:graphicFrameMk id="2" creationId="{56FF33C3-A5CA-7892-D2AD-C54941236AD8}"/>
          </ac:graphicFrameMkLst>
        </pc:graphicFrameChg>
        <pc:picChg chg="del">
          <ac:chgData name="Shrikesh Pattni" userId="bf408247-aaeb-4ed8-8c77-e60b3cacb53d" providerId="ADAL" clId="{FDB6BEE9-954B-4599-9AF6-D8EB9D4A7B8D}" dt="2022-08-24T22:03:56.774" v="515" actId="478"/>
          <ac:picMkLst>
            <pc:docMk/>
            <pc:sldMk cId="2179378229" sldId="2147469712"/>
            <ac:picMk id="34" creationId="{BDCBEF6A-C112-FC8A-8BCF-FEFDC3856698}"/>
          </ac:picMkLst>
        </pc:picChg>
        <pc:picChg chg="del">
          <ac:chgData name="Shrikesh Pattni" userId="bf408247-aaeb-4ed8-8c77-e60b3cacb53d" providerId="ADAL" clId="{FDB6BEE9-954B-4599-9AF6-D8EB9D4A7B8D}" dt="2022-08-24T22:03:56.774" v="515" actId="478"/>
          <ac:picMkLst>
            <pc:docMk/>
            <pc:sldMk cId="2179378229" sldId="2147469712"/>
            <ac:picMk id="36" creationId="{BB311A22-F8DE-6660-DBCB-FE08501F6ED1}"/>
          </ac:picMkLst>
        </pc:picChg>
        <pc:picChg chg="del">
          <ac:chgData name="Shrikesh Pattni" userId="bf408247-aaeb-4ed8-8c77-e60b3cacb53d" providerId="ADAL" clId="{FDB6BEE9-954B-4599-9AF6-D8EB9D4A7B8D}" dt="2022-08-24T22:03:56.774" v="515" actId="478"/>
          <ac:picMkLst>
            <pc:docMk/>
            <pc:sldMk cId="2179378229" sldId="2147469712"/>
            <ac:picMk id="37" creationId="{12177758-F767-2D7A-AC67-5818AF0EA547}"/>
          </ac:picMkLst>
        </pc:picChg>
        <pc:picChg chg="del">
          <ac:chgData name="Shrikesh Pattni" userId="bf408247-aaeb-4ed8-8c77-e60b3cacb53d" providerId="ADAL" clId="{FDB6BEE9-954B-4599-9AF6-D8EB9D4A7B8D}" dt="2022-08-24T22:03:56.774" v="515" actId="478"/>
          <ac:picMkLst>
            <pc:docMk/>
            <pc:sldMk cId="2179378229" sldId="2147469712"/>
            <ac:picMk id="38" creationId="{C7A0E2B7-453B-7CF3-7F03-97E11649D451}"/>
          </ac:picMkLst>
        </pc:picChg>
        <pc:picChg chg="del">
          <ac:chgData name="Shrikesh Pattni" userId="bf408247-aaeb-4ed8-8c77-e60b3cacb53d" providerId="ADAL" clId="{FDB6BEE9-954B-4599-9AF6-D8EB9D4A7B8D}" dt="2022-08-24T22:03:56.774" v="515" actId="478"/>
          <ac:picMkLst>
            <pc:docMk/>
            <pc:sldMk cId="2179378229" sldId="2147469712"/>
            <ac:picMk id="41" creationId="{87550A3C-B5A5-6B24-046A-B58DC98C3D88}"/>
          </ac:picMkLst>
        </pc:picChg>
        <pc:picChg chg="del">
          <ac:chgData name="Shrikesh Pattni" userId="bf408247-aaeb-4ed8-8c77-e60b3cacb53d" providerId="ADAL" clId="{FDB6BEE9-954B-4599-9AF6-D8EB9D4A7B8D}" dt="2022-08-24T22:03:56.774" v="515" actId="478"/>
          <ac:picMkLst>
            <pc:docMk/>
            <pc:sldMk cId="2179378229" sldId="2147469712"/>
            <ac:picMk id="43" creationId="{D04B5064-3998-7348-37F7-F8BF3A69E8D9}"/>
          </ac:picMkLst>
        </pc:picChg>
        <pc:picChg chg="del">
          <ac:chgData name="Shrikesh Pattni" userId="bf408247-aaeb-4ed8-8c77-e60b3cacb53d" providerId="ADAL" clId="{FDB6BEE9-954B-4599-9AF6-D8EB9D4A7B8D}" dt="2022-08-24T22:03:56.774" v="515" actId="478"/>
          <ac:picMkLst>
            <pc:docMk/>
            <pc:sldMk cId="2179378229" sldId="2147469712"/>
            <ac:picMk id="44" creationId="{E324BB9E-17D7-4547-D156-AB67CBAE7E96}"/>
          </ac:picMkLst>
        </pc:picChg>
      </pc:sldChg>
      <pc:sldChg chg="del">
        <pc:chgData name="Shrikesh Pattni" userId="bf408247-aaeb-4ed8-8c77-e60b3cacb53d" providerId="ADAL" clId="{FDB6BEE9-954B-4599-9AF6-D8EB9D4A7B8D}" dt="2022-08-24T22:01:36.064" v="479" actId="47"/>
        <pc:sldMkLst>
          <pc:docMk/>
          <pc:sldMk cId="2417674672" sldId="2147469713"/>
        </pc:sldMkLst>
      </pc:sldChg>
      <pc:sldChg chg="del">
        <pc:chgData name="Shrikesh Pattni" userId="bf408247-aaeb-4ed8-8c77-e60b3cacb53d" providerId="ADAL" clId="{FDB6BEE9-954B-4599-9AF6-D8EB9D4A7B8D}" dt="2022-08-24T21:47:13.220" v="0" actId="47"/>
        <pc:sldMkLst>
          <pc:docMk/>
          <pc:sldMk cId="3631405711" sldId="2147469714"/>
        </pc:sldMkLst>
      </pc:sldChg>
      <pc:sldChg chg="modSp add del mod">
        <pc:chgData name="Shrikesh Pattni" userId="bf408247-aaeb-4ed8-8c77-e60b3cacb53d" providerId="ADAL" clId="{FDB6BEE9-954B-4599-9AF6-D8EB9D4A7B8D}" dt="2022-08-24T22:01:25.101" v="478" actId="47"/>
        <pc:sldMkLst>
          <pc:docMk/>
          <pc:sldMk cId="3886032262" sldId="2147469714"/>
        </pc:sldMkLst>
        <pc:spChg chg="mod">
          <ac:chgData name="Shrikesh Pattni" userId="bf408247-aaeb-4ed8-8c77-e60b3cacb53d" providerId="ADAL" clId="{FDB6BEE9-954B-4599-9AF6-D8EB9D4A7B8D}" dt="2022-08-24T22:01:23.920" v="477" actId="6549"/>
          <ac:spMkLst>
            <pc:docMk/>
            <pc:sldMk cId="3886032262" sldId="2147469714"/>
            <ac:spMk id="21" creationId="{9A4F858A-8C71-C49B-E8B3-DA77AA780CD8}"/>
          </ac:spMkLst>
        </pc:spChg>
      </pc:sldChg>
    </pc:docChg>
  </pc:docChgLst>
  <pc:docChgLst>
    <pc:chgData name="Shrikesh Pattni" userId="bf408247-aaeb-4ed8-8c77-e60b3cacb53d" providerId="ADAL" clId="{DBA156A7-5FE6-4276-9B13-2E7D1BD1BC7A}"/>
    <pc:docChg chg="undo custSel addSld delSld modSld">
      <pc:chgData name="Shrikesh Pattni" userId="bf408247-aaeb-4ed8-8c77-e60b3cacb53d" providerId="ADAL" clId="{DBA156A7-5FE6-4276-9B13-2E7D1BD1BC7A}" dt="2022-08-28T16:01:55.878" v="1153" actId="1076"/>
      <pc:docMkLst>
        <pc:docMk/>
      </pc:docMkLst>
      <pc:sldChg chg="delSp modSp mod">
        <pc:chgData name="Shrikesh Pattni" userId="bf408247-aaeb-4ed8-8c77-e60b3cacb53d" providerId="ADAL" clId="{DBA156A7-5FE6-4276-9B13-2E7D1BD1BC7A}" dt="2022-08-28T16:01:55.878" v="1153" actId="1076"/>
        <pc:sldMkLst>
          <pc:docMk/>
          <pc:sldMk cId="2806228064" sldId="274"/>
        </pc:sldMkLst>
        <pc:spChg chg="del">
          <ac:chgData name="Shrikesh Pattni" userId="bf408247-aaeb-4ed8-8c77-e60b3cacb53d" providerId="ADAL" clId="{DBA156A7-5FE6-4276-9B13-2E7D1BD1BC7A}" dt="2022-08-27T11:05:01.794" v="38" actId="478"/>
          <ac:spMkLst>
            <pc:docMk/>
            <pc:sldMk cId="2806228064" sldId="274"/>
            <ac:spMk id="4" creationId="{6F50B6E1-3358-9903-DC2C-1DC9598CEDEE}"/>
          </ac:spMkLst>
        </pc:spChg>
        <pc:spChg chg="del">
          <ac:chgData name="Shrikesh Pattni" userId="bf408247-aaeb-4ed8-8c77-e60b3cacb53d" providerId="ADAL" clId="{DBA156A7-5FE6-4276-9B13-2E7D1BD1BC7A}" dt="2022-08-27T11:05:01.007" v="36" actId="478"/>
          <ac:spMkLst>
            <pc:docMk/>
            <pc:sldMk cId="2806228064" sldId="274"/>
            <ac:spMk id="5" creationId="{13723592-F5CF-A84D-26C3-94FA8B89D528}"/>
          </ac:spMkLst>
        </pc:spChg>
        <pc:spChg chg="del">
          <ac:chgData name="Shrikesh Pattni" userId="bf408247-aaeb-4ed8-8c77-e60b3cacb53d" providerId="ADAL" clId="{DBA156A7-5FE6-4276-9B13-2E7D1BD1BC7A}" dt="2022-08-27T11:04:59.330" v="33" actId="478"/>
          <ac:spMkLst>
            <pc:docMk/>
            <pc:sldMk cId="2806228064" sldId="274"/>
            <ac:spMk id="6" creationId="{2F38D9A5-E6A7-05B9-9F65-6D9841B48264}"/>
          </ac:spMkLst>
        </pc:spChg>
        <pc:spChg chg="del">
          <ac:chgData name="Shrikesh Pattni" userId="bf408247-aaeb-4ed8-8c77-e60b3cacb53d" providerId="ADAL" clId="{DBA156A7-5FE6-4276-9B13-2E7D1BD1BC7A}" dt="2022-08-27T11:05:00.591" v="35" actId="478"/>
          <ac:spMkLst>
            <pc:docMk/>
            <pc:sldMk cId="2806228064" sldId="274"/>
            <ac:spMk id="12" creationId="{9A126963-AABF-D328-4CEA-64C253E86740}"/>
          </ac:spMkLst>
        </pc:spChg>
        <pc:spChg chg="del">
          <ac:chgData name="Shrikesh Pattni" userId="bf408247-aaeb-4ed8-8c77-e60b3cacb53d" providerId="ADAL" clId="{DBA156A7-5FE6-4276-9B13-2E7D1BD1BC7A}" dt="2022-08-27T11:04:52.584" v="21" actId="478"/>
          <ac:spMkLst>
            <pc:docMk/>
            <pc:sldMk cId="2806228064" sldId="274"/>
            <ac:spMk id="13" creationId="{474E2676-D4FF-1B1F-26BF-F2DE029F2408}"/>
          </ac:spMkLst>
        </pc:spChg>
        <pc:spChg chg="del">
          <ac:chgData name="Shrikesh Pattni" userId="bf408247-aaeb-4ed8-8c77-e60b3cacb53d" providerId="ADAL" clId="{DBA156A7-5FE6-4276-9B13-2E7D1BD1BC7A}" dt="2022-08-27T11:04:54.682" v="23" actId="478"/>
          <ac:spMkLst>
            <pc:docMk/>
            <pc:sldMk cId="2806228064" sldId="274"/>
            <ac:spMk id="14" creationId="{1AA52A65-4174-C32B-7141-A1EE01E7A44C}"/>
          </ac:spMkLst>
        </pc:spChg>
        <pc:spChg chg="del mod">
          <ac:chgData name="Shrikesh Pattni" userId="bf408247-aaeb-4ed8-8c77-e60b3cacb53d" providerId="ADAL" clId="{DBA156A7-5FE6-4276-9B13-2E7D1BD1BC7A}" dt="2022-08-27T11:04:56.236" v="27" actId="478"/>
          <ac:spMkLst>
            <pc:docMk/>
            <pc:sldMk cId="2806228064" sldId="274"/>
            <ac:spMk id="15" creationId="{FD17BB7F-3253-690B-9ACC-002E3B2DF69C}"/>
          </ac:spMkLst>
        </pc:spChg>
        <pc:spChg chg="del">
          <ac:chgData name="Shrikesh Pattni" userId="bf408247-aaeb-4ed8-8c77-e60b3cacb53d" providerId="ADAL" clId="{DBA156A7-5FE6-4276-9B13-2E7D1BD1BC7A}" dt="2022-08-27T11:04:56.755" v="28" actId="478"/>
          <ac:spMkLst>
            <pc:docMk/>
            <pc:sldMk cId="2806228064" sldId="274"/>
            <ac:spMk id="16" creationId="{2CFA6EE9-DFF9-F6AC-4829-0DBDB2898BE1}"/>
          </ac:spMkLst>
        </pc:spChg>
        <pc:spChg chg="mod">
          <ac:chgData name="Shrikesh Pattni" userId="bf408247-aaeb-4ed8-8c77-e60b3cacb53d" providerId="ADAL" clId="{DBA156A7-5FE6-4276-9B13-2E7D1BD1BC7A}" dt="2022-08-28T16:01:55.878" v="1153" actId="1076"/>
          <ac:spMkLst>
            <pc:docMk/>
            <pc:sldMk cId="2806228064" sldId="274"/>
            <ac:spMk id="21" creationId="{9A4F858A-8C71-C49B-E8B3-DA77AA780CD8}"/>
          </ac:spMkLst>
        </pc:spChg>
        <pc:spChg chg="del">
          <ac:chgData name="Shrikesh Pattni" userId="bf408247-aaeb-4ed8-8c77-e60b3cacb53d" providerId="ADAL" clId="{DBA156A7-5FE6-4276-9B13-2E7D1BD1BC7A}" dt="2022-08-27T11:04:53.350" v="22" actId="478"/>
          <ac:spMkLst>
            <pc:docMk/>
            <pc:sldMk cId="2806228064" sldId="274"/>
            <ac:spMk id="22" creationId="{E34E323D-6D08-ED99-8AC1-1BD336976C29}"/>
          </ac:spMkLst>
        </pc:spChg>
        <pc:spChg chg="del mod">
          <ac:chgData name="Shrikesh Pattni" userId="bf408247-aaeb-4ed8-8c77-e60b3cacb53d" providerId="ADAL" clId="{DBA156A7-5FE6-4276-9B13-2E7D1BD1BC7A}" dt="2022-08-27T11:04:58.518" v="31" actId="478"/>
          <ac:spMkLst>
            <pc:docMk/>
            <pc:sldMk cId="2806228064" sldId="274"/>
            <ac:spMk id="25" creationId="{EBC1FD8F-A3E7-8EC7-7BB9-890CBDB40DE1}"/>
          </ac:spMkLst>
        </pc:spChg>
        <pc:spChg chg="del">
          <ac:chgData name="Shrikesh Pattni" userId="bf408247-aaeb-4ed8-8c77-e60b3cacb53d" providerId="ADAL" clId="{DBA156A7-5FE6-4276-9B13-2E7D1BD1BC7A}" dt="2022-08-27T11:04:58.988" v="32" actId="478"/>
          <ac:spMkLst>
            <pc:docMk/>
            <pc:sldMk cId="2806228064" sldId="274"/>
            <ac:spMk id="26" creationId="{F6C92BB2-1F97-D2C3-E43D-72714C3A5843}"/>
          </ac:spMkLst>
        </pc:spChg>
        <pc:picChg chg="del">
          <ac:chgData name="Shrikesh Pattni" userId="bf408247-aaeb-4ed8-8c77-e60b3cacb53d" providerId="ADAL" clId="{DBA156A7-5FE6-4276-9B13-2E7D1BD1BC7A}" dt="2022-08-27T11:05:02.678" v="39" actId="478"/>
          <ac:picMkLst>
            <pc:docMk/>
            <pc:sldMk cId="2806228064" sldId="274"/>
            <ac:picMk id="8" creationId="{DDC30A50-E551-18B6-E2B6-4F0C5E818D9E}"/>
          </ac:picMkLst>
        </pc:picChg>
        <pc:picChg chg="del">
          <ac:chgData name="Shrikesh Pattni" userId="bf408247-aaeb-4ed8-8c77-e60b3cacb53d" providerId="ADAL" clId="{DBA156A7-5FE6-4276-9B13-2E7D1BD1BC7A}" dt="2022-08-27T11:05:01.370" v="37" actId="478"/>
          <ac:picMkLst>
            <pc:docMk/>
            <pc:sldMk cId="2806228064" sldId="274"/>
            <ac:picMk id="10" creationId="{805049D4-DB8E-B0AC-5357-6C4170976895}"/>
          </ac:picMkLst>
        </pc:picChg>
        <pc:picChg chg="del">
          <ac:chgData name="Shrikesh Pattni" userId="bf408247-aaeb-4ed8-8c77-e60b3cacb53d" providerId="ADAL" clId="{DBA156A7-5FE6-4276-9B13-2E7D1BD1BC7A}" dt="2022-08-27T11:04:59.805" v="34" actId="478"/>
          <ac:picMkLst>
            <pc:docMk/>
            <pc:sldMk cId="2806228064" sldId="274"/>
            <ac:picMk id="11" creationId="{91A2344A-CF0B-BBC2-9BD7-599737E9A6B6}"/>
          </ac:picMkLst>
        </pc:picChg>
        <pc:picChg chg="del">
          <ac:chgData name="Shrikesh Pattni" userId="bf408247-aaeb-4ed8-8c77-e60b3cacb53d" providerId="ADAL" clId="{DBA156A7-5FE6-4276-9B13-2E7D1BD1BC7A}" dt="2022-08-27T11:04:52.262" v="20" actId="478"/>
          <ac:picMkLst>
            <pc:docMk/>
            <pc:sldMk cId="2806228064" sldId="274"/>
            <ac:picMk id="17" creationId="{EC4320D7-A37E-11FB-F935-AB83115DB985}"/>
          </ac:picMkLst>
        </pc:picChg>
        <pc:picChg chg="del">
          <ac:chgData name="Shrikesh Pattni" userId="bf408247-aaeb-4ed8-8c77-e60b3cacb53d" providerId="ADAL" clId="{DBA156A7-5FE6-4276-9B13-2E7D1BD1BC7A}" dt="2022-08-27T11:04:55.885" v="26" actId="478"/>
          <ac:picMkLst>
            <pc:docMk/>
            <pc:sldMk cId="2806228064" sldId="274"/>
            <ac:picMk id="18" creationId="{A97FDE28-0534-8D6E-FB6B-09249C83AB86}"/>
          </ac:picMkLst>
        </pc:picChg>
        <pc:picChg chg="del">
          <ac:chgData name="Shrikesh Pattni" userId="bf408247-aaeb-4ed8-8c77-e60b3cacb53d" providerId="ADAL" clId="{DBA156A7-5FE6-4276-9B13-2E7D1BD1BC7A}" dt="2022-08-27T11:04:57.171" v="29" actId="478"/>
          <ac:picMkLst>
            <pc:docMk/>
            <pc:sldMk cId="2806228064" sldId="274"/>
            <ac:picMk id="19" creationId="{323F110B-5962-D89E-6C01-8F51B4656843}"/>
          </ac:picMkLst>
        </pc:picChg>
        <pc:picChg chg="del">
          <ac:chgData name="Shrikesh Pattni" userId="bf408247-aaeb-4ed8-8c77-e60b3cacb53d" providerId="ADAL" clId="{DBA156A7-5FE6-4276-9B13-2E7D1BD1BC7A}" dt="2022-08-27T11:04:54.999" v="24" actId="478"/>
          <ac:picMkLst>
            <pc:docMk/>
            <pc:sldMk cId="2806228064" sldId="274"/>
            <ac:picMk id="20" creationId="{E53BC52E-9606-0C79-B9D5-04F3FCA4369E}"/>
          </ac:picMkLst>
        </pc:picChg>
      </pc:sldChg>
      <pc:sldChg chg="addSp delSp modSp mod">
        <pc:chgData name="Shrikesh Pattni" userId="bf408247-aaeb-4ed8-8c77-e60b3cacb53d" providerId="ADAL" clId="{DBA156A7-5FE6-4276-9B13-2E7D1BD1BC7A}" dt="2022-08-27T12:34:09.255" v="1150" actId="1076"/>
        <pc:sldMkLst>
          <pc:docMk/>
          <pc:sldMk cId="2179378229" sldId="2147469712"/>
        </pc:sldMkLst>
        <pc:spChg chg="add del mod">
          <ac:chgData name="Shrikesh Pattni" userId="bf408247-aaeb-4ed8-8c77-e60b3cacb53d" providerId="ADAL" clId="{DBA156A7-5FE6-4276-9B13-2E7D1BD1BC7A}" dt="2022-08-27T11:17:31.806" v="42" actId="478"/>
          <ac:spMkLst>
            <pc:docMk/>
            <pc:sldMk cId="2179378229" sldId="2147469712"/>
            <ac:spMk id="3" creationId="{AB630CC9-2114-B62A-77CE-9F625CE425DD}"/>
          </ac:spMkLst>
        </pc:spChg>
        <pc:spChg chg="add del mod">
          <ac:chgData name="Shrikesh Pattni" userId="bf408247-aaeb-4ed8-8c77-e60b3cacb53d" providerId="ADAL" clId="{DBA156A7-5FE6-4276-9B13-2E7D1BD1BC7A}" dt="2022-08-27T11:17:31.806" v="42" actId="478"/>
          <ac:spMkLst>
            <pc:docMk/>
            <pc:sldMk cId="2179378229" sldId="2147469712"/>
            <ac:spMk id="4" creationId="{1132C62A-9A51-2CAC-CF31-D9AC7229108D}"/>
          </ac:spMkLst>
        </pc:spChg>
        <pc:spChg chg="add del mod">
          <ac:chgData name="Shrikesh Pattni" userId="bf408247-aaeb-4ed8-8c77-e60b3cacb53d" providerId="ADAL" clId="{DBA156A7-5FE6-4276-9B13-2E7D1BD1BC7A}" dt="2022-08-27T11:17:31.806" v="42" actId="478"/>
          <ac:spMkLst>
            <pc:docMk/>
            <pc:sldMk cId="2179378229" sldId="2147469712"/>
            <ac:spMk id="5" creationId="{2BF2AC99-EB74-0696-A7CE-4AAC0E74C168}"/>
          </ac:spMkLst>
        </pc:spChg>
        <pc:spChg chg="add del mod">
          <ac:chgData name="Shrikesh Pattni" userId="bf408247-aaeb-4ed8-8c77-e60b3cacb53d" providerId="ADAL" clId="{DBA156A7-5FE6-4276-9B13-2E7D1BD1BC7A}" dt="2022-08-27T11:17:31.806" v="42" actId="478"/>
          <ac:spMkLst>
            <pc:docMk/>
            <pc:sldMk cId="2179378229" sldId="2147469712"/>
            <ac:spMk id="6" creationId="{7D4F77DA-4BA3-630D-538E-B49D7D1BFEDB}"/>
          </ac:spMkLst>
        </pc:spChg>
        <pc:spChg chg="add del mod">
          <ac:chgData name="Shrikesh Pattni" userId="bf408247-aaeb-4ed8-8c77-e60b3cacb53d" providerId="ADAL" clId="{DBA156A7-5FE6-4276-9B13-2E7D1BD1BC7A}" dt="2022-08-27T11:17:31.806" v="42" actId="478"/>
          <ac:spMkLst>
            <pc:docMk/>
            <pc:sldMk cId="2179378229" sldId="2147469712"/>
            <ac:spMk id="7" creationId="{6A16DC1A-C978-1C6D-88F5-A163C4B2D5BD}"/>
          </ac:spMkLst>
        </pc:spChg>
        <pc:spChg chg="add del mod topLvl">
          <ac:chgData name="Shrikesh Pattni" userId="bf408247-aaeb-4ed8-8c77-e60b3cacb53d" providerId="ADAL" clId="{DBA156A7-5FE6-4276-9B13-2E7D1BD1BC7A}" dt="2022-08-27T11:21:06.760" v="118" actId="478"/>
          <ac:spMkLst>
            <pc:docMk/>
            <pc:sldMk cId="2179378229" sldId="2147469712"/>
            <ac:spMk id="8" creationId="{37123E6B-F94B-67B8-E418-3D9FF5090316}"/>
          </ac:spMkLst>
        </pc:spChg>
        <pc:spChg chg="add del mod">
          <ac:chgData name="Shrikesh Pattni" userId="bf408247-aaeb-4ed8-8c77-e60b3cacb53d" providerId="ADAL" clId="{DBA156A7-5FE6-4276-9B13-2E7D1BD1BC7A}" dt="2022-08-27T11:21:29.106" v="127" actId="478"/>
          <ac:spMkLst>
            <pc:docMk/>
            <pc:sldMk cId="2179378229" sldId="2147469712"/>
            <ac:spMk id="9" creationId="{EC989962-8FB5-E895-D02E-B799E172886B}"/>
          </ac:spMkLst>
        </pc:spChg>
        <pc:spChg chg="add del mod ord topLvl">
          <ac:chgData name="Shrikesh Pattni" userId="bf408247-aaeb-4ed8-8c77-e60b3cacb53d" providerId="ADAL" clId="{DBA156A7-5FE6-4276-9B13-2E7D1BD1BC7A}" dt="2022-08-27T11:21:06.312" v="117" actId="478"/>
          <ac:spMkLst>
            <pc:docMk/>
            <pc:sldMk cId="2179378229" sldId="2147469712"/>
            <ac:spMk id="10" creationId="{E3112A73-4650-2CE3-81DE-E4481B4F6C0F}"/>
          </ac:spMkLst>
        </pc:spChg>
        <pc:spChg chg="add del mod">
          <ac:chgData name="Shrikesh Pattni" userId="bf408247-aaeb-4ed8-8c77-e60b3cacb53d" providerId="ADAL" clId="{DBA156A7-5FE6-4276-9B13-2E7D1BD1BC7A}" dt="2022-08-27T11:18:28.070" v="63" actId="478"/>
          <ac:spMkLst>
            <pc:docMk/>
            <pc:sldMk cId="2179378229" sldId="2147469712"/>
            <ac:spMk id="11" creationId="{0E513BAD-A00F-B885-BD28-B977051EBBB7}"/>
          </ac:spMkLst>
        </pc:spChg>
        <pc:spChg chg="add del mod ord topLvl">
          <ac:chgData name="Shrikesh Pattni" userId="bf408247-aaeb-4ed8-8c77-e60b3cacb53d" providerId="ADAL" clId="{DBA156A7-5FE6-4276-9B13-2E7D1BD1BC7A}" dt="2022-08-27T11:21:07.832" v="120" actId="478"/>
          <ac:spMkLst>
            <pc:docMk/>
            <pc:sldMk cId="2179378229" sldId="2147469712"/>
            <ac:spMk id="12" creationId="{98C8FC95-E539-ED6B-CD16-28F1BF32363D}"/>
          </ac:spMkLst>
        </pc:spChg>
        <pc:spChg chg="add del mod ord topLvl">
          <ac:chgData name="Shrikesh Pattni" userId="bf408247-aaeb-4ed8-8c77-e60b3cacb53d" providerId="ADAL" clId="{DBA156A7-5FE6-4276-9B13-2E7D1BD1BC7A}" dt="2022-08-27T11:21:07.193" v="119" actId="478"/>
          <ac:spMkLst>
            <pc:docMk/>
            <pc:sldMk cId="2179378229" sldId="2147469712"/>
            <ac:spMk id="13" creationId="{81601DC6-ED6A-528F-012E-50C7FA268873}"/>
          </ac:spMkLst>
        </pc:spChg>
        <pc:spChg chg="add del mod">
          <ac:chgData name="Shrikesh Pattni" userId="bf408247-aaeb-4ed8-8c77-e60b3cacb53d" providerId="ADAL" clId="{DBA156A7-5FE6-4276-9B13-2E7D1BD1BC7A}" dt="2022-08-27T11:23:05.763" v="193" actId="478"/>
          <ac:spMkLst>
            <pc:docMk/>
            <pc:sldMk cId="2179378229" sldId="2147469712"/>
            <ac:spMk id="15" creationId="{375BF0C9-F7CD-3DFC-49CA-D5B9A159C619}"/>
          </ac:spMkLst>
        </pc:spChg>
        <pc:spChg chg="add del mod">
          <ac:chgData name="Shrikesh Pattni" userId="bf408247-aaeb-4ed8-8c77-e60b3cacb53d" providerId="ADAL" clId="{DBA156A7-5FE6-4276-9B13-2E7D1BD1BC7A}" dt="2022-08-27T11:23:04.799" v="192" actId="478"/>
          <ac:spMkLst>
            <pc:docMk/>
            <pc:sldMk cId="2179378229" sldId="2147469712"/>
            <ac:spMk id="16" creationId="{B4D58C72-5AA1-51D9-8C1F-53006FBE4EB6}"/>
          </ac:spMkLst>
        </pc:spChg>
        <pc:spChg chg="add del mod">
          <ac:chgData name="Shrikesh Pattni" userId="bf408247-aaeb-4ed8-8c77-e60b3cacb53d" providerId="ADAL" clId="{DBA156A7-5FE6-4276-9B13-2E7D1BD1BC7A}" dt="2022-08-27T11:23:04.799" v="192" actId="478"/>
          <ac:spMkLst>
            <pc:docMk/>
            <pc:sldMk cId="2179378229" sldId="2147469712"/>
            <ac:spMk id="17" creationId="{796CB3D0-E62E-68B4-A032-6DA8AC69B168}"/>
          </ac:spMkLst>
        </pc:spChg>
        <pc:spChg chg="add del mod">
          <ac:chgData name="Shrikesh Pattni" userId="bf408247-aaeb-4ed8-8c77-e60b3cacb53d" providerId="ADAL" clId="{DBA156A7-5FE6-4276-9B13-2E7D1BD1BC7A}" dt="2022-08-27T11:23:06.387" v="194" actId="478"/>
          <ac:spMkLst>
            <pc:docMk/>
            <pc:sldMk cId="2179378229" sldId="2147469712"/>
            <ac:spMk id="18" creationId="{A60B048B-E2EC-5D3D-FECD-B7B2F51CEC8D}"/>
          </ac:spMkLst>
        </pc:spChg>
        <pc:spChg chg="add del mod">
          <ac:chgData name="Shrikesh Pattni" userId="bf408247-aaeb-4ed8-8c77-e60b3cacb53d" providerId="ADAL" clId="{DBA156A7-5FE6-4276-9B13-2E7D1BD1BC7A}" dt="2022-08-27T11:26:56.319" v="266" actId="478"/>
          <ac:spMkLst>
            <pc:docMk/>
            <pc:sldMk cId="2179378229" sldId="2147469712"/>
            <ac:spMk id="20" creationId="{975328C9-7A16-D1FC-8BFA-E83E832E89A7}"/>
          </ac:spMkLst>
        </pc:spChg>
        <pc:spChg chg="mod topLvl">
          <ac:chgData name="Shrikesh Pattni" userId="bf408247-aaeb-4ed8-8c77-e60b3cacb53d" providerId="ADAL" clId="{DBA156A7-5FE6-4276-9B13-2E7D1BD1BC7A}" dt="2022-08-27T11:29:16.695" v="295" actId="1076"/>
          <ac:spMkLst>
            <pc:docMk/>
            <pc:sldMk cId="2179378229" sldId="2147469712"/>
            <ac:spMk id="21" creationId="{47BB09CF-4C06-A9A8-7CDD-CF4342333059}"/>
          </ac:spMkLst>
        </pc:spChg>
        <pc:spChg chg="mod topLvl">
          <ac:chgData name="Shrikesh Pattni" userId="bf408247-aaeb-4ed8-8c77-e60b3cacb53d" providerId="ADAL" clId="{DBA156A7-5FE6-4276-9B13-2E7D1BD1BC7A}" dt="2022-08-27T11:29:16.695" v="295" actId="1076"/>
          <ac:spMkLst>
            <pc:docMk/>
            <pc:sldMk cId="2179378229" sldId="2147469712"/>
            <ac:spMk id="22" creationId="{C64473EA-AC50-DB84-F58F-E0AD6672F2A1}"/>
          </ac:spMkLst>
        </pc:spChg>
        <pc:spChg chg="mod topLvl">
          <ac:chgData name="Shrikesh Pattni" userId="bf408247-aaeb-4ed8-8c77-e60b3cacb53d" providerId="ADAL" clId="{DBA156A7-5FE6-4276-9B13-2E7D1BD1BC7A}" dt="2022-08-27T11:40:50.827" v="553" actId="207"/>
          <ac:spMkLst>
            <pc:docMk/>
            <pc:sldMk cId="2179378229" sldId="2147469712"/>
            <ac:spMk id="23" creationId="{A235365C-3E74-9B5B-9944-8E89259C17D2}"/>
          </ac:spMkLst>
        </pc:spChg>
        <pc:spChg chg="add del mod">
          <ac:chgData name="Shrikesh Pattni" userId="bf408247-aaeb-4ed8-8c77-e60b3cacb53d" providerId="ADAL" clId="{DBA156A7-5FE6-4276-9B13-2E7D1BD1BC7A}" dt="2022-08-27T11:24:00.465" v="200" actId="478"/>
          <ac:spMkLst>
            <pc:docMk/>
            <pc:sldMk cId="2179378229" sldId="2147469712"/>
            <ac:spMk id="24" creationId="{90D39AC2-649B-68EC-E516-D3603469900B}"/>
          </ac:spMkLst>
        </pc:spChg>
        <pc:spChg chg="add del mod">
          <ac:chgData name="Shrikesh Pattni" userId="bf408247-aaeb-4ed8-8c77-e60b3cacb53d" providerId="ADAL" clId="{DBA156A7-5FE6-4276-9B13-2E7D1BD1BC7A}" dt="2022-08-27T11:24:00.465" v="200" actId="478"/>
          <ac:spMkLst>
            <pc:docMk/>
            <pc:sldMk cId="2179378229" sldId="2147469712"/>
            <ac:spMk id="25" creationId="{ABCFC6A3-AD52-B2FF-A249-9366382459C3}"/>
          </ac:spMkLst>
        </pc:spChg>
        <pc:spChg chg="add del mod">
          <ac:chgData name="Shrikesh Pattni" userId="bf408247-aaeb-4ed8-8c77-e60b3cacb53d" providerId="ADAL" clId="{DBA156A7-5FE6-4276-9B13-2E7D1BD1BC7A}" dt="2022-08-27T11:24:00.465" v="200" actId="478"/>
          <ac:spMkLst>
            <pc:docMk/>
            <pc:sldMk cId="2179378229" sldId="2147469712"/>
            <ac:spMk id="26" creationId="{6A13170F-2DC1-6696-F30E-1731C94B8CF2}"/>
          </ac:spMkLst>
        </pc:spChg>
        <pc:spChg chg="add del mod">
          <ac:chgData name="Shrikesh Pattni" userId="bf408247-aaeb-4ed8-8c77-e60b3cacb53d" providerId="ADAL" clId="{DBA156A7-5FE6-4276-9B13-2E7D1BD1BC7A}" dt="2022-08-27T11:24:00.465" v="200" actId="478"/>
          <ac:spMkLst>
            <pc:docMk/>
            <pc:sldMk cId="2179378229" sldId="2147469712"/>
            <ac:spMk id="27" creationId="{92589691-D0C6-C850-A7D7-B61DCF74F9CE}"/>
          </ac:spMkLst>
        </pc:spChg>
        <pc:spChg chg="add del mod">
          <ac:chgData name="Shrikesh Pattni" userId="bf408247-aaeb-4ed8-8c77-e60b3cacb53d" providerId="ADAL" clId="{DBA156A7-5FE6-4276-9B13-2E7D1BD1BC7A}" dt="2022-08-27T11:24:00.465" v="200" actId="478"/>
          <ac:spMkLst>
            <pc:docMk/>
            <pc:sldMk cId="2179378229" sldId="2147469712"/>
            <ac:spMk id="28" creationId="{FA92E363-B86B-1A42-B5D6-9268D5020106}"/>
          </ac:spMkLst>
        </pc:spChg>
        <pc:spChg chg="add del mod">
          <ac:chgData name="Shrikesh Pattni" userId="bf408247-aaeb-4ed8-8c77-e60b3cacb53d" providerId="ADAL" clId="{DBA156A7-5FE6-4276-9B13-2E7D1BD1BC7A}" dt="2022-08-27T11:24:00.465" v="200" actId="478"/>
          <ac:spMkLst>
            <pc:docMk/>
            <pc:sldMk cId="2179378229" sldId="2147469712"/>
            <ac:spMk id="29" creationId="{086B8269-3B40-049A-AF8D-51D5C90E1C6F}"/>
          </ac:spMkLst>
        </pc:spChg>
        <pc:spChg chg="add del mod">
          <ac:chgData name="Shrikesh Pattni" userId="bf408247-aaeb-4ed8-8c77-e60b3cacb53d" providerId="ADAL" clId="{DBA156A7-5FE6-4276-9B13-2E7D1BD1BC7A}" dt="2022-08-27T11:24:00.465" v="200" actId="478"/>
          <ac:spMkLst>
            <pc:docMk/>
            <pc:sldMk cId="2179378229" sldId="2147469712"/>
            <ac:spMk id="30" creationId="{22CCB723-C78B-4998-E9DD-073865C0F641}"/>
          </ac:spMkLst>
        </pc:spChg>
        <pc:spChg chg="add del mod">
          <ac:chgData name="Shrikesh Pattni" userId="bf408247-aaeb-4ed8-8c77-e60b3cacb53d" providerId="ADAL" clId="{DBA156A7-5FE6-4276-9B13-2E7D1BD1BC7A}" dt="2022-08-27T11:24:00.465" v="200" actId="478"/>
          <ac:spMkLst>
            <pc:docMk/>
            <pc:sldMk cId="2179378229" sldId="2147469712"/>
            <ac:spMk id="31" creationId="{17EDBA79-9729-129C-F7E1-086CBE7B6CA6}"/>
          </ac:spMkLst>
        </pc:spChg>
        <pc:spChg chg="add del mod">
          <ac:chgData name="Shrikesh Pattni" userId="bf408247-aaeb-4ed8-8c77-e60b3cacb53d" providerId="ADAL" clId="{DBA156A7-5FE6-4276-9B13-2E7D1BD1BC7A}" dt="2022-08-27T11:24:00.465" v="200" actId="478"/>
          <ac:spMkLst>
            <pc:docMk/>
            <pc:sldMk cId="2179378229" sldId="2147469712"/>
            <ac:spMk id="32" creationId="{7C70D222-DA31-0135-EFB2-2FCF3AD888FF}"/>
          </ac:spMkLst>
        </pc:spChg>
        <pc:spChg chg="add mod">
          <ac:chgData name="Shrikesh Pattni" userId="bf408247-aaeb-4ed8-8c77-e60b3cacb53d" providerId="ADAL" clId="{DBA156A7-5FE6-4276-9B13-2E7D1BD1BC7A}" dt="2022-08-27T11:54:51.972" v="978" actId="207"/>
          <ac:spMkLst>
            <pc:docMk/>
            <pc:sldMk cId="2179378229" sldId="2147469712"/>
            <ac:spMk id="33" creationId="{F41DE80B-3BEF-3AD3-EA26-BD1FD2EA728A}"/>
          </ac:spMkLst>
        </pc:spChg>
        <pc:spChg chg="add mod">
          <ac:chgData name="Shrikesh Pattni" userId="bf408247-aaeb-4ed8-8c77-e60b3cacb53d" providerId="ADAL" clId="{DBA156A7-5FE6-4276-9B13-2E7D1BD1BC7A}" dt="2022-08-27T11:34:30.385" v="495" actId="1076"/>
          <ac:spMkLst>
            <pc:docMk/>
            <pc:sldMk cId="2179378229" sldId="2147469712"/>
            <ac:spMk id="34" creationId="{73A077EC-FFB8-7FC8-2340-D957F40597D5}"/>
          </ac:spMkLst>
        </pc:spChg>
        <pc:spChg chg="add mod">
          <ac:chgData name="Shrikesh Pattni" userId="bf408247-aaeb-4ed8-8c77-e60b3cacb53d" providerId="ADAL" clId="{DBA156A7-5FE6-4276-9B13-2E7D1BD1BC7A}" dt="2022-08-27T11:34:32.944" v="496" actId="1076"/>
          <ac:spMkLst>
            <pc:docMk/>
            <pc:sldMk cId="2179378229" sldId="2147469712"/>
            <ac:spMk id="36" creationId="{8AA19885-B59F-06D5-D9F1-1FFE0D0A0D13}"/>
          </ac:spMkLst>
        </pc:spChg>
        <pc:spChg chg="add mod">
          <ac:chgData name="Shrikesh Pattni" userId="bf408247-aaeb-4ed8-8c77-e60b3cacb53d" providerId="ADAL" clId="{DBA156A7-5FE6-4276-9B13-2E7D1BD1BC7A}" dt="2022-08-27T12:34:09.255" v="1150" actId="1076"/>
          <ac:spMkLst>
            <pc:docMk/>
            <pc:sldMk cId="2179378229" sldId="2147469712"/>
            <ac:spMk id="37" creationId="{3B73F940-BD8C-F284-884D-69B750A1AF23}"/>
          </ac:spMkLst>
        </pc:spChg>
        <pc:spChg chg="add mod">
          <ac:chgData name="Shrikesh Pattni" userId="bf408247-aaeb-4ed8-8c77-e60b3cacb53d" providerId="ADAL" clId="{DBA156A7-5FE6-4276-9B13-2E7D1BD1BC7A}" dt="2022-08-27T12:34:07.755" v="1149" actId="1076"/>
          <ac:spMkLst>
            <pc:docMk/>
            <pc:sldMk cId="2179378229" sldId="2147469712"/>
            <ac:spMk id="38" creationId="{BF720407-6AFE-9320-B8AD-FEA3C1095FC6}"/>
          </ac:spMkLst>
        </pc:spChg>
        <pc:spChg chg="add mod ord">
          <ac:chgData name="Shrikesh Pattni" userId="bf408247-aaeb-4ed8-8c77-e60b3cacb53d" providerId="ADAL" clId="{DBA156A7-5FE6-4276-9B13-2E7D1BD1BC7A}" dt="2022-08-27T11:30:49.074" v="352" actId="207"/>
          <ac:spMkLst>
            <pc:docMk/>
            <pc:sldMk cId="2179378229" sldId="2147469712"/>
            <ac:spMk id="39" creationId="{856608A7-810C-4346-9608-6674581270FA}"/>
          </ac:spMkLst>
        </pc:spChg>
        <pc:spChg chg="add mod">
          <ac:chgData name="Shrikesh Pattni" userId="bf408247-aaeb-4ed8-8c77-e60b3cacb53d" providerId="ADAL" clId="{DBA156A7-5FE6-4276-9B13-2E7D1BD1BC7A}" dt="2022-08-27T12:34:02.191" v="1146" actId="1076"/>
          <ac:spMkLst>
            <pc:docMk/>
            <pc:sldMk cId="2179378229" sldId="2147469712"/>
            <ac:spMk id="40" creationId="{92F49BEA-7F77-841D-57FC-0698BDAC2FBD}"/>
          </ac:spMkLst>
        </pc:spChg>
        <pc:spChg chg="add mod">
          <ac:chgData name="Shrikesh Pattni" userId="bf408247-aaeb-4ed8-8c77-e60b3cacb53d" providerId="ADAL" clId="{DBA156A7-5FE6-4276-9B13-2E7D1BD1BC7A}" dt="2022-08-27T12:34:04.031" v="1147" actId="1076"/>
          <ac:spMkLst>
            <pc:docMk/>
            <pc:sldMk cId="2179378229" sldId="2147469712"/>
            <ac:spMk id="41" creationId="{A93D75DE-FECF-BAB9-74D9-425C23C7A444}"/>
          </ac:spMkLst>
        </pc:spChg>
        <pc:spChg chg="add mod">
          <ac:chgData name="Shrikesh Pattni" userId="bf408247-aaeb-4ed8-8c77-e60b3cacb53d" providerId="ADAL" clId="{DBA156A7-5FE6-4276-9B13-2E7D1BD1BC7A}" dt="2022-08-27T11:55:15.483" v="985" actId="20577"/>
          <ac:spMkLst>
            <pc:docMk/>
            <pc:sldMk cId="2179378229" sldId="2147469712"/>
            <ac:spMk id="43" creationId="{6CDA28BA-6AE3-80BB-1283-A0EDA2428E75}"/>
          </ac:spMkLst>
        </pc:spChg>
        <pc:spChg chg="add mod">
          <ac:chgData name="Shrikesh Pattni" userId="bf408247-aaeb-4ed8-8c77-e60b3cacb53d" providerId="ADAL" clId="{DBA156A7-5FE6-4276-9B13-2E7D1BD1BC7A}" dt="2022-08-27T11:40:57.556" v="554" actId="207"/>
          <ac:spMkLst>
            <pc:docMk/>
            <pc:sldMk cId="2179378229" sldId="2147469712"/>
            <ac:spMk id="47" creationId="{49B46461-5866-B074-76B3-092E8CAA7239}"/>
          </ac:spMkLst>
        </pc:spChg>
        <pc:spChg chg="add mod ord">
          <ac:chgData name="Shrikesh Pattni" userId="bf408247-aaeb-4ed8-8c77-e60b3cacb53d" providerId="ADAL" clId="{DBA156A7-5FE6-4276-9B13-2E7D1BD1BC7A}" dt="2022-08-27T11:33:35.852" v="470" actId="207"/>
          <ac:spMkLst>
            <pc:docMk/>
            <pc:sldMk cId="2179378229" sldId="2147469712"/>
            <ac:spMk id="48" creationId="{1870F7A9-9A4C-74B7-920D-CDCA91765745}"/>
          </ac:spMkLst>
        </pc:spChg>
        <pc:grpChg chg="add del mod">
          <ac:chgData name="Shrikesh Pattni" userId="bf408247-aaeb-4ed8-8c77-e60b3cacb53d" providerId="ADAL" clId="{DBA156A7-5FE6-4276-9B13-2E7D1BD1BC7A}" dt="2022-08-27T11:20:01.239" v="102" actId="165"/>
          <ac:grpSpMkLst>
            <pc:docMk/>
            <pc:sldMk cId="2179378229" sldId="2147469712"/>
            <ac:grpSpMk id="14" creationId="{9CF3D5F1-18E2-F862-53AA-2E7A3C136D47}"/>
          </ac:grpSpMkLst>
        </pc:grpChg>
        <pc:grpChg chg="add del mod">
          <ac:chgData name="Shrikesh Pattni" userId="bf408247-aaeb-4ed8-8c77-e60b3cacb53d" providerId="ADAL" clId="{DBA156A7-5FE6-4276-9B13-2E7D1BD1BC7A}" dt="2022-08-27T11:27:07.434" v="268" actId="165"/>
          <ac:grpSpMkLst>
            <pc:docMk/>
            <pc:sldMk cId="2179378229" sldId="2147469712"/>
            <ac:grpSpMk id="19" creationId="{E919C520-AC44-5A3C-1D96-83EAF306B8C6}"/>
          </ac:grpSpMkLst>
        </pc:grpChg>
        <pc:graphicFrameChg chg="del">
          <ac:chgData name="Shrikesh Pattni" userId="bf408247-aaeb-4ed8-8c77-e60b3cacb53d" providerId="ADAL" clId="{DBA156A7-5FE6-4276-9B13-2E7D1BD1BC7A}" dt="2022-08-27T11:05:04.899" v="40" actId="478"/>
          <ac:graphicFrameMkLst>
            <pc:docMk/>
            <pc:sldMk cId="2179378229" sldId="2147469712"/>
            <ac:graphicFrameMk id="2" creationId="{56FF33C3-A5CA-7892-D2AD-C54941236AD8}"/>
          </ac:graphicFrameMkLst>
        </pc:graphicFrameChg>
        <pc:cxnChg chg="add mod">
          <ac:chgData name="Shrikesh Pattni" userId="bf408247-aaeb-4ed8-8c77-e60b3cacb53d" providerId="ADAL" clId="{DBA156A7-5FE6-4276-9B13-2E7D1BD1BC7A}" dt="2022-08-27T11:54:44.481" v="976" actId="208"/>
          <ac:cxnSpMkLst>
            <pc:docMk/>
            <pc:sldMk cId="2179378229" sldId="2147469712"/>
            <ac:cxnSpMk id="42" creationId="{4359CBDC-C0BE-94F6-625A-288A80BAD79B}"/>
          </ac:cxnSpMkLst>
        </pc:cxnChg>
      </pc:sldChg>
      <pc:sldChg chg="modSp add mod">
        <pc:chgData name="Shrikesh Pattni" userId="bf408247-aaeb-4ed8-8c77-e60b3cacb53d" providerId="ADAL" clId="{DBA156A7-5FE6-4276-9B13-2E7D1BD1BC7A}" dt="2022-08-27T12:34:18.043" v="1152" actId="1076"/>
        <pc:sldMkLst>
          <pc:docMk/>
          <pc:sldMk cId="1136030537" sldId="2147469713"/>
        </pc:sldMkLst>
        <pc:spChg chg="mod">
          <ac:chgData name="Shrikesh Pattni" userId="bf408247-aaeb-4ed8-8c77-e60b3cacb53d" providerId="ADAL" clId="{DBA156A7-5FE6-4276-9B13-2E7D1BD1BC7A}" dt="2022-08-27T11:49:56.455" v="568" actId="207"/>
          <ac:spMkLst>
            <pc:docMk/>
            <pc:sldMk cId="1136030537" sldId="2147469713"/>
            <ac:spMk id="22" creationId="{C64473EA-AC50-DB84-F58F-E0AD6672F2A1}"/>
          </ac:spMkLst>
        </pc:spChg>
        <pc:spChg chg="mod">
          <ac:chgData name="Shrikesh Pattni" userId="bf408247-aaeb-4ed8-8c77-e60b3cacb53d" providerId="ADAL" clId="{DBA156A7-5FE6-4276-9B13-2E7D1BD1BC7A}" dt="2022-08-27T11:55:07.305" v="982" actId="2085"/>
          <ac:spMkLst>
            <pc:docMk/>
            <pc:sldMk cId="1136030537" sldId="2147469713"/>
            <ac:spMk id="34" creationId="{73A077EC-FFB8-7FC8-2340-D957F40597D5}"/>
          </ac:spMkLst>
        </pc:spChg>
        <pc:spChg chg="mod">
          <ac:chgData name="Shrikesh Pattni" userId="bf408247-aaeb-4ed8-8c77-e60b3cacb53d" providerId="ADAL" clId="{DBA156A7-5FE6-4276-9B13-2E7D1BD1BC7A}" dt="2022-08-27T11:49:58.292" v="569" actId="207"/>
          <ac:spMkLst>
            <pc:docMk/>
            <pc:sldMk cId="1136030537" sldId="2147469713"/>
            <ac:spMk id="36" creationId="{8AA19885-B59F-06D5-D9F1-1FFE0D0A0D13}"/>
          </ac:spMkLst>
        </pc:spChg>
        <pc:spChg chg="mod">
          <ac:chgData name="Shrikesh Pattni" userId="bf408247-aaeb-4ed8-8c77-e60b3cacb53d" providerId="ADAL" clId="{DBA156A7-5FE6-4276-9B13-2E7D1BD1BC7A}" dt="2022-08-27T12:34:13.639" v="1151" actId="1076"/>
          <ac:spMkLst>
            <pc:docMk/>
            <pc:sldMk cId="1136030537" sldId="2147469713"/>
            <ac:spMk id="37" creationId="{3B73F940-BD8C-F284-884D-69B750A1AF23}"/>
          </ac:spMkLst>
        </pc:spChg>
        <pc:spChg chg="mod">
          <ac:chgData name="Shrikesh Pattni" userId="bf408247-aaeb-4ed8-8c77-e60b3cacb53d" providerId="ADAL" clId="{DBA156A7-5FE6-4276-9B13-2E7D1BD1BC7A}" dt="2022-08-27T12:34:13.639" v="1151" actId="1076"/>
          <ac:spMkLst>
            <pc:docMk/>
            <pc:sldMk cId="1136030537" sldId="2147469713"/>
            <ac:spMk id="38" creationId="{BF720407-6AFE-9320-B8AD-FEA3C1095FC6}"/>
          </ac:spMkLst>
        </pc:spChg>
        <pc:spChg chg="mod">
          <ac:chgData name="Shrikesh Pattni" userId="bf408247-aaeb-4ed8-8c77-e60b3cacb53d" providerId="ADAL" clId="{DBA156A7-5FE6-4276-9B13-2E7D1BD1BC7A}" dt="2022-08-27T12:34:18.043" v="1152" actId="1076"/>
          <ac:spMkLst>
            <pc:docMk/>
            <pc:sldMk cId="1136030537" sldId="2147469713"/>
            <ac:spMk id="40" creationId="{92F49BEA-7F77-841D-57FC-0698BDAC2FBD}"/>
          </ac:spMkLst>
        </pc:spChg>
        <pc:spChg chg="mod">
          <ac:chgData name="Shrikesh Pattni" userId="bf408247-aaeb-4ed8-8c77-e60b3cacb53d" providerId="ADAL" clId="{DBA156A7-5FE6-4276-9B13-2E7D1BD1BC7A}" dt="2022-08-27T12:34:18.043" v="1152" actId="1076"/>
          <ac:spMkLst>
            <pc:docMk/>
            <pc:sldMk cId="1136030537" sldId="2147469713"/>
            <ac:spMk id="41" creationId="{A93D75DE-FECF-BAB9-74D9-425C23C7A444}"/>
          </ac:spMkLst>
        </pc:spChg>
        <pc:spChg chg="mod">
          <ac:chgData name="Shrikesh Pattni" userId="bf408247-aaeb-4ed8-8c77-e60b3cacb53d" providerId="ADAL" clId="{DBA156A7-5FE6-4276-9B13-2E7D1BD1BC7A}" dt="2022-08-27T12:02:03.229" v="1135" actId="313"/>
          <ac:spMkLst>
            <pc:docMk/>
            <pc:sldMk cId="1136030537" sldId="2147469713"/>
            <ac:spMk id="43" creationId="{6CDA28BA-6AE3-80BB-1283-A0EDA2428E75}"/>
          </ac:spMkLst>
        </pc:spChg>
        <pc:cxnChg chg="mod">
          <ac:chgData name="Shrikesh Pattni" userId="bf408247-aaeb-4ed8-8c77-e60b3cacb53d" providerId="ADAL" clId="{DBA156A7-5FE6-4276-9B13-2E7D1BD1BC7A}" dt="2022-08-27T11:55:04.395" v="981" actId="2085"/>
          <ac:cxnSpMkLst>
            <pc:docMk/>
            <pc:sldMk cId="1136030537" sldId="2147469713"/>
            <ac:cxnSpMk id="42" creationId="{4359CBDC-C0BE-94F6-625A-288A80BAD79B}"/>
          </ac:cxnSpMkLst>
        </pc:cxnChg>
      </pc:sldChg>
      <pc:sldChg chg="addSp delSp modSp add del mod">
        <pc:chgData name="Shrikesh Pattni" userId="bf408247-aaeb-4ed8-8c77-e60b3cacb53d" providerId="ADAL" clId="{DBA156A7-5FE6-4276-9B13-2E7D1BD1BC7A}" dt="2022-08-27T12:33:46.303" v="1145" actId="1076"/>
        <pc:sldMkLst>
          <pc:docMk/>
          <pc:sldMk cId="1985396684" sldId="2147469714"/>
        </pc:sldMkLst>
        <pc:spChg chg="mod">
          <ac:chgData name="Shrikesh Pattni" userId="bf408247-aaeb-4ed8-8c77-e60b3cacb53d" providerId="ADAL" clId="{DBA156A7-5FE6-4276-9B13-2E7D1BD1BC7A}" dt="2022-08-27T11:58:38.292" v="1049" actId="207"/>
          <ac:spMkLst>
            <pc:docMk/>
            <pc:sldMk cId="1985396684" sldId="2147469714"/>
            <ac:spMk id="21" creationId="{47BB09CF-4C06-A9A8-7CDD-CF4342333059}"/>
          </ac:spMkLst>
        </pc:spChg>
        <pc:spChg chg="mod">
          <ac:chgData name="Shrikesh Pattni" userId="bf408247-aaeb-4ed8-8c77-e60b3cacb53d" providerId="ADAL" clId="{DBA156A7-5FE6-4276-9B13-2E7D1BD1BC7A}" dt="2022-08-27T12:33:42.215" v="1144" actId="1076"/>
          <ac:spMkLst>
            <pc:docMk/>
            <pc:sldMk cId="1985396684" sldId="2147469714"/>
            <ac:spMk id="36" creationId="{8AA19885-B59F-06D5-D9F1-1FFE0D0A0D13}"/>
          </ac:spMkLst>
        </pc:spChg>
        <pc:spChg chg="mod">
          <ac:chgData name="Shrikesh Pattni" userId="bf408247-aaeb-4ed8-8c77-e60b3cacb53d" providerId="ADAL" clId="{DBA156A7-5FE6-4276-9B13-2E7D1BD1BC7A}" dt="2022-08-27T12:33:35.379" v="1141" actId="1076"/>
          <ac:spMkLst>
            <pc:docMk/>
            <pc:sldMk cId="1985396684" sldId="2147469714"/>
            <ac:spMk id="37" creationId="{3B73F940-BD8C-F284-884D-69B750A1AF23}"/>
          </ac:spMkLst>
        </pc:spChg>
        <pc:spChg chg="mod">
          <ac:chgData name="Shrikesh Pattni" userId="bf408247-aaeb-4ed8-8c77-e60b3cacb53d" providerId="ADAL" clId="{DBA156A7-5FE6-4276-9B13-2E7D1BD1BC7A}" dt="2022-08-27T12:33:46.303" v="1145" actId="1076"/>
          <ac:spMkLst>
            <pc:docMk/>
            <pc:sldMk cId="1985396684" sldId="2147469714"/>
            <ac:spMk id="38" creationId="{BF720407-6AFE-9320-B8AD-FEA3C1095FC6}"/>
          </ac:spMkLst>
        </pc:spChg>
        <pc:spChg chg="mod">
          <ac:chgData name="Shrikesh Pattni" userId="bf408247-aaeb-4ed8-8c77-e60b3cacb53d" providerId="ADAL" clId="{DBA156A7-5FE6-4276-9B13-2E7D1BD1BC7A}" dt="2022-08-27T12:01:56.524" v="1134" actId="313"/>
          <ac:spMkLst>
            <pc:docMk/>
            <pc:sldMk cId="1985396684" sldId="2147469714"/>
            <ac:spMk id="43" creationId="{6CDA28BA-6AE3-80BB-1283-A0EDA2428E75}"/>
          </ac:spMkLst>
        </pc:spChg>
        <pc:cxnChg chg="add mod">
          <ac:chgData name="Shrikesh Pattni" userId="bf408247-aaeb-4ed8-8c77-e60b3cacb53d" providerId="ADAL" clId="{DBA156A7-5FE6-4276-9B13-2E7D1BD1BC7A}" dt="2022-08-27T12:33:37.224" v="1142" actId="1076"/>
          <ac:cxnSpMkLst>
            <pc:docMk/>
            <pc:sldMk cId="1985396684" sldId="2147469714"/>
            <ac:cxnSpMk id="2" creationId="{5AB0F5CD-30DF-7189-BC59-625CEF81BEC5}"/>
          </ac:cxnSpMkLst>
        </pc:cxnChg>
        <pc:cxnChg chg="del mod">
          <ac:chgData name="Shrikesh Pattni" userId="bf408247-aaeb-4ed8-8c77-e60b3cacb53d" providerId="ADAL" clId="{DBA156A7-5FE6-4276-9B13-2E7D1BD1BC7A}" dt="2022-08-27T11:55:42.684" v="988" actId="478"/>
          <ac:cxnSpMkLst>
            <pc:docMk/>
            <pc:sldMk cId="1985396684" sldId="2147469714"/>
            <ac:cxnSpMk id="42" creationId="{4359CBDC-C0BE-94F6-625A-288A80BAD79B}"/>
          </ac:cxnSpMkLst>
        </pc:cxnChg>
      </pc:sldChg>
      <pc:sldChg chg="modSp add del mod">
        <pc:chgData name="Shrikesh Pattni" userId="bf408247-aaeb-4ed8-8c77-e60b3cacb53d" providerId="ADAL" clId="{DBA156A7-5FE6-4276-9B13-2E7D1BD1BC7A}" dt="2022-08-27T12:02:16.313" v="1139" actId="20577"/>
        <pc:sldMkLst>
          <pc:docMk/>
          <pc:sldMk cId="1813689656" sldId="2147469715"/>
        </pc:sldMkLst>
        <pc:spChg chg="mod">
          <ac:chgData name="Shrikesh Pattni" userId="bf408247-aaeb-4ed8-8c77-e60b3cacb53d" providerId="ADAL" clId="{DBA156A7-5FE6-4276-9B13-2E7D1BD1BC7A}" dt="2022-08-27T11:59:42.608" v="1065" actId="1076"/>
          <ac:spMkLst>
            <pc:docMk/>
            <pc:sldMk cId="1813689656" sldId="2147469715"/>
            <ac:spMk id="33" creationId="{F41DE80B-3BEF-3AD3-EA26-BD1FD2EA728A}"/>
          </ac:spMkLst>
        </pc:spChg>
        <pc:spChg chg="mod">
          <ac:chgData name="Shrikesh Pattni" userId="bf408247-aaeb-4ed8-8c77-e60b3cacb53d" providerId="ADAL" clId="{DBA156A7-5FE6-4276-9B13-2E7D1BD1BC7A}" dt="2022-08-27T12:00:52.694" v="1102" actId="1076"/>
          <ac:spMkLst>
            <pc:docMk/>
            <pc:sldMk cId="1813689656" sldId="2147469715"/>
            <ac:spMk id="34" creationId="{73A077EC-FFB8-7FC8-2340-D957F40597D5}"/>
          </ac:spMkLst>
        </pc:spChg>
        <pc:spChg chg="mod">
          <ac:chgData name="Shrikesh Pattni" userId="bf408247-aaeb-4ed8-8c77-e60b3cacb53d" providerId="ADAL" clId="{DBA156A7-5FE6-4276-9B13-2E7D1BD1BC7A}" dt="2022-08-27T11:59:34.242" v="1062" actId="1076"/>
          <ac:spMkLst>
            <pc:docMk/>
            <pc:sldMk cId="1813689656" sldId="2147469715"/>
            <ac:spMk id="37" creationId="{3B73F940-BD8C-F284-884D-69B750A1AF23}"/>
          </ac:spMkLst>
        </pc:spChg>
        <pc:spChg chg="mod">
          <ac:chgData name="Shrikesh Pattni" userId="bf408247-aaeb-4ed8-8c77-e60b3cacb53d" providerId="ADAL" clId="{DBA156A7-5FE6-4276-9B13-2E7D1BD1BC7A}" dt="2022-08-27T11:57:29.157" v="1043" actId="1076"/>
          <ac:spMkLst>
            <pc:docMk/>
            <pc:sldMk cId="1813689656" sldId="2147469715"/>
            <ac:spMk id="38" creationId="{BF720407-6AFE-9320-B8AD-FEA3C1095FC6}"/>
          </ac:spMkLst>
        </pc:spChg>
        <pc:spChg chg="mod">
          <ac:chgData name="Shrikesh Pattni" userId="bf408247-aaeb-4ed8-8c77-e60b3cacb53d" providerId="ADAL" clId="{DBA156A7-5FE6-4276-9B13-2E7D1BD1BC7A}" dt="2022-08-27T11:59:20.770" v="1058" actId="207"/>
          <ac:spMkLst>
            <pc:docMk/>
            <pc:sldMk cId="1813689656" sldId="2147469715"/>
            <ac:spMk id="39" creationId="{856608A7-810C-4346-9608-6674581270FA}"/>
          </ac:spMkLst>
        </pc:spChg>
        <pc:spChg chg="mod">
          <ac:chgData name="Shrikesh Pattni" userId="bf408247-aaeb-4ed8-8c77-e60b3cacb53d" providerId="ADAL" clId="{DBA156A7-5FE6-4276-9B13-2E7D1BD1BC7A}" dt="2022-08-27T11:59:52.784" v="1068" actId="1076"/>
          <ac:spMkLst>
            <pc:docMk/>
            <pc:sldMk cId="1813689656" sldId="2147469715"/>
            <ac:spMk id="40" creationId="{92F49BEA-7F77-841D-57FC-0698BDAC2FBD}"/>
          </ac:spMkLst>
        </pc:spChg>
        <pc:spChg chg="mod">
          <ac:chgData name="Shrikesh Pattni" userId="bf408247-aaeb-4ed8-8c77-e60b3cacb53d" providerId="ADAL" clId="{DBA156A7-5FE6-4276-9B13-2E7D1BD1BC7A}" dt="2022-08-27T11:59:22.560" v="1059" actId="207"/>
          <ac:spMkLst>
            <pc:docMk/>
            <pc:sldMk cId="1813689656" sldId="2147469715"/>
            <ac:spMk id="41" creationId="{A93D75DE-FECF-BAB9-74D9-425C23C7A444}"/>
          </ac:spMkLst>
        </pc:spChg>
        <pc:spChg chg="mod">
          <ac:chgData name="Shrikesh Pattni" userId="bf408247-aaeb-4ed8-8c77-e60b3cacb53d" providerId="ADAL" clId="{DBA156A7-5FE6-4276-9B13-2E7D1BD1BC7A}" dt="2022-08-27T12:02:16.313" v="1139" actId="20577"/>
          <ac:spMkLst>
            <pc:docMk/>
            <pc:sldMk cId="1813689656" sldId="2147469715"/>
            <ac:spMk id="43" creationId="{6CDA28BA-6AE3-80BB-1283-A0EDA2428E75}"/>
          </ac:spMkLst>
        </pc:spChg>
        <pc:cxnChg chg="mod">
          <ac:chgData name="Shrikesh Pattni" userId="bf408247-aaeb-4ed8-8c77-e60b3cacb53d" providerId="ADAL" clId="{DBA156A7-5FE6-4276-9B13-2E7D1BD1BC7A}" dt="2022-08-27T12:00:48.096" v="1101" actId="208"/>
          <ac:cxnSpMkLst>
            <pc:docMk/>
            <pc:sldMk cId="1813689656" sldId="2147469715"/>
            <ac:cxnSpMk id="42" creationId="{4359CBDC-C0BE-94F6-625A-288A80BAD79B}"/>
          </ac:cxnSpMkLst>
        </pc:cxnChg>
      </pc:sldChg>
      <pc:sldChg chg="add del replId">
        <pc:chgData name="Shrikesh Pattni" userId="bf408247-aaeb-4ed8-8c77-e60b3cacb53d" providerId="ADAL" clId="{DBA156A7-5FE6-4276-9B13-2E7D1BD1BC7A}" dt="2022-08-27T11:56:19.446" v="1004" actId="47"/>
        <pc:sldMkLst>
          <pc:docMk/>
          <pc:sldMk cId="2414723709" sldId="2147469716"/>
        </pc:sldMkLst>
      </pc:sldChg>
    </pc:docChg>
  </pc:docChgLst>
  <pc:docChgLst>
    <pc:chgData name="Shrikesh Pattni" userId="bf408247-aaeb-4ed8-8c77-e60b3cacb53d" providerId="ADAL" clId="{20DB897A-8420-413C-B27F-44BC99F91855}"/>
    <pc:docChg chg="undo custSel addSld delSld modSld sldOrd">
      <pc:chgData name="Shrikesh Pattni" userId="bf408247-aaeb-4ed8-8c77-e60b3cacb53d" providerId="ADAL" clId="{20DB897A-8420-413C-B27F-44BC99F91855}" dt="2022-08-23T15:40:14.454" v="1064" actId="20577"/>
      <pc:docMkLst>
        <pc:docMk/>
      </pc:docMkLst>
      <pc:sldChg chg="del">
        <pc:chgData name="Shrikesh Pattni" userId="bf408247-aaeb-4ed8-8c77-e60b3cacb53d" providerId="ADAL" clId="{20DB897A-8420-413C-B27F-44BC99F91855}" dt="2022-08-22T16:57:00.848" v="775" actId="47"/>
        <pc:sldMkLst>
          <pc:docMk/>
          <pc:sldMk cId="0" sldId="258"/>
        </pc:sldMkLst>
      </pc:sldChg>
      <pc:sldChg chg="addSp delSp modSp mod ord setBg">
        <pc:chgData name="Shrikesh Pattni" userId="bf408247-aaeb-4ed8-8c77-e60b3cacb53d" providerId="ADAL" clId="{20DB897A-8420-413C-B27F-44BC99F91855}" dt="2022-08-22T17:05:51.799" v="835"/>
        <pc:sldMkLst>
          <pc:docMk/>
          <pc:sldMk cId="1343692270" sldId="260"/>
        </pc:sldMkLst>
        <pc:spChg chg="add mod">
          <ac:chgData name="Shrikesh Pattni" userId="bf408247-aaeb-4ed8-8c77-e60b3cacb53d" providerId="ADAL" clId="{20DB897A-8420-413C-B27F-44BC99F91855}" dt="2022-08-22T17:05:51.799" v="835"/>
          <ac:spMkLst>
            <pc:docMk/>
            <pc:sldMk cId="1343692270" sldId="260"/>
            <ac:spMk id="2" creationId="{647995C3-BCBE-BD06-9C71-31B6C269DA8F}"/>
          </ac:spMkLst>
        </pc:spChg>
        <pc:spChg chg="mod">
          <ac:chgData name="Shrikesh Pattni" userId="bf408247-aaeb-4ed8-8c77-e60b3cacb53d" providerId="ADAL" clId="{20DB897A-8420-413C-B27F-44BC99F91855}" dt="2022-08-22T16:34:18.344" v="341" actId="20577"/>
          <ac:spMkLst>
            <pc:docMk/>
            <pc:sldMk cId="1343692270" sldId="260"/>
            <ac:spMk id="10" creationId="{B2B08DBC-F5DE-3B42-37E0-052B0C0E6A0F}"/>
          </ac:spMkLst>
        </pc:spChg>
        <pc:spChg chg="del">
          <ac:chgData name="Shrikesh Pattni" userId="bf408247-aaeb-4ed8-8c77-e60b3cacb53d" providerId="ADAL" clId="{20DB897A-8420-413C-B27F-44BC99F91855}" dt="2022-08-22T16:34:18.959" v="342" actId="478"/>
          <ac:spMkLst>
            <pc:docMk/>
            <pc:sldMk cId="1343692270" sldId="260"/>
            <ac:spMk id="257" creationId="{C484641A-3C5E-4410-6BD3-B48E3D042C31}"/>
          </ac:spMkLst>
        </pc:spChg>
      </pc:sldChg>
      <pc:sldChg chg="addSp delSp modSp add mod ord setBg">
        <pc:chgData name="Shrikesh Pattni" userId="bf408247-aaeb-4ed8-8c77-e60b3cacb53d" providerId="ADAL" clId="{20DB897A-8420-413C-B27F-44BC99F91855}" dt="2022-08-23T15:40:14.454" v="1064" actId="20577"/>
        <pc:sldMkLst>
          <pc:docMk/>
          <pc:sldMk cId="2806228064" sldId="274"/>
        </pc:sldMkLst>
        <pc:spChg chg="del mod">
          <ac:chgData name="Shrikesh Pattni" userId="bf408247-aaeb-4ed8-8c77-e60b3cacb53d" providerId="ADAL" clId="{20DB897A-8420-413C-B27F-44BC99F91855}" dt="2022-08-22T16:33:11.765" v="296" actId="478"/>
          <ac:spMkLst>
            <pc:docMk/>
            <pc:sldMk cId="2806228064" sldId="274"/>
            <ac:spMk id="2" creationId="{AF531BB9-DA7E-F7D6-3CDB-C953E63EFCD6}"/>
          </ac:spMkLst>
        </pc:spChg>
        <pc:spChg chg="mod">
          <ac:chgData name="Shrikesh Pattni" userId="bf408247-aaeb-4ed8-8c77-e60b3cacb53d" providerId="ADAL" clId="{20DB897A-8420-413C-B27F-44BC99F91855}" dt="2022-08-22T16:33:29.747" v="317"/>
          <ac:spMkLst>
            <pc:docMk/>
            <pc:sldMk cId="2806228064" sldId="274"/>
            <ac:spMk id="4" creationId="{C4066A1E-8980-082A-3B61-D3CE0B9CE845}"/>
          </ac:spMkLst>
        </pc:spChg>
        <pc:spChg chg="mod topLvl">
          <ac:chgData name="Shrikesh Pattni" userId="bf408247-aaeb-4ed8-8c77-e60b3cacb53d" providerId="ADAL" clId="{20DB897A-8420-413C-B27F-44BC99F91855}" dt="2022-08-22T16:33:51.705" v="322" actId="478"/>
          <ac:spMkLst>
            <pc:docMk/>
            <pc:sldMk cId="2806228064" sldId="274"/>
            <ac:spMk id="7" creationId="{00000000-0000-0000-0000-000000000000}"/>
          </ac:spMkLst>
        </pc:spChg>
        <pc:spChg chg="add mod">
          <ac:chgData name="Shrikesh Pattni" userId="bf408247-aaeb-4ed8-8c77-e60b3cacb53d" providerId="ADAL" clId="{20DB897A-8420-413C-B27F-44BC99F91855}" dt="2022-08-23T15:40:14.454" v="1064" actId="20577"/>
          <ac:spMkLst>
            <pc:docMk/>
            <pc:sldMk cId="2806228064" sldId="274"/>
            <ac:spMk id="9" creationId="{4FE3DE01-55CE-3A4F-9212-4FC63E0A582B}"/>
          </ac:spMkLst>
        </pc:spChg>
        <pc:spChg chg="add del mod">
          <ac:chgData name="Shrikesh Pattni" userId="bf408247-aaeb-4ed8-8c77-e60b3cacb53d" providerId="ADAL" clId="{20DB897A-8420-413C-B27F-44BC99F91855}" dt="2022-08-22T17:28:24.440" v="1054" actId="478"/>
          <ac:spMkLst>
            <pc:docMk/>
            <pc:sldMk cId="2806228064" sldId="274"/>
            <ac:spMk id="11" creationId="{80E59791-5874-32D1-3B21-C6CACB52CDC2}"/>
          </ac:spMkLst>
        </pc:spChg>
        <pc:spChg chg="mod">
          <ac:chgData name="Shrikesh Pattni" userId="bf408247-aaeb-4ed8-8c77-e60b3cacb53d" providerId="ADAL" clId="{20DB897A-8420-413C-B27F-44BC99F91855}" dt="2022-08-22T17:10:09.969" v="941" actId="20577"/>
          <ac:spMkLst>
            <pc:docMk/>
            <pc:sldMk cId="2806228064" sldId="274"/>
            <ac:spMk id="21" creationId="{9A4F858A-8C71-C49B-E8B3-DA77AA780CD8}"/>
          </ac:spMkLst>
        </pc:spChg>
        <pc:spChg chg="mod">
          <ac:chgData name="Shrikesh Pattni" userId="bf408247-aaeb-4ed8-8c77-e60b3cacb53d" providerId="ADAL" clId="{20DB897A-8420-413C-B27F-44BC99F91855}" dt="2022-08-22T17:27:19.452" v="1032"/>
          <ac:spMkLst>
            <pc:docMk/>
            <pc:sldMk cId="2806228064" sldId="274"/>
            <ac:spMk id="24" creationId="{C1776826-B17C-8E14-1D49-F627795CBEAF}"/>
          </ac:spMkLst>
        </pc:spChg>
        <pc:grpChg chg="add del mod">
          <ac:chgData name="Shrikesh Pattni" userId="bf408247-aaeb-4ed8-8c77-e60b3cacb53d" providerId="ADAL" clId="{20DB897A-8420-413C-B27F-44BC99F91855}" dt="2022-08-22T16:33:31.068" v="319" actId="478"/>
          <ac:grpSpMkLst>
            <pc:docMk/>
            <pc:sldMk cId="2806228064" sldId="274"/>
            <ac:grpSpMk id="3" creationId="{4436D32E-D9A8-6759-7CBE-D7CF8CD030EF}"/>
          </ac:grpSpMkLst>
        </pc:grpChg>
        <pc:grpChg chg="del">
          <ac:chgData name="Shrikesh Pattni" userId="bf408247-aaeb-4ed8-8c77-e60b3cacb53d" providerId="ADAL" clId="{20DB897A-8420-413C-B27F-44BC99F91855}" dt="2022-08-22T16:33:51.705" v="322" actId="478"/>
          <ac:grpSpMkLst>
            <pc:docMk/>
            <pc:sldMk cId="2806228064" sldId="274"/>
            <ac:grpSpMk id="6" creationId="{00000000-0000-0000-0000-000000000000}"/>
          </ac:grpSpMkLst>
        </pc:grpChg>
        <pc:picChg chg="mod">
          <ac:chgData name="Shrikesh Pattni" userId="bf408247-aaeb-4ed8-8c77-e60b3cacb53d" providerId="ADAL" clId="{20DB897A-8420-413C-B27F-44BC99F91855}" dt="2022-08-22T16:33:29.747" v="317"/>
          <ac:picMkLst>
            <pc:docMk/>
            <pc:sldMk cId="2806228064" sldId="274"/>
            <ac:picMk id="5" creationId="{9E6C82D4-82BE-0E7D-6468-AECE81A9F70F}"/>
          </ac:picMkLst>
        </pc:picChg>
        <pc:picChg chg="del topLvl">
          <ac:chgData name="Shrikesh Pattni" userId="bf408247-aaeb-4ed8-8c77-e60b3cacb53d" providerId="ADAL" clId="{20DB897A-8420-413C-B27F-44BC99F91855}" dt="2022-08-22T16:33:51.705" v="322" actId="478"/>
          <ac:picMkLst>
            <pc:docMk/>
            <pc:sldMk cId="2806228064" sldId="274"/>
            <ac:picMk id="8" creationId="{00000000-0000-0000-0000-000000000000}"/>
          </ac:picMkLst>
        </pc:picChg>
      </pc:sldChg>
      <pc:sldChg chg="modSp add mod">
        <pc:chgData name="Shrikesh Pattni" userId="bf408247-aaeb-4ed8-8c77-e60b3cacb53d" providerId="ADAL" clId="{20DB897A-8420-413C-B27F-44BC99F91855}" dt="2022-08-22T17:25:21.632" v="1030" actId="1076"/>
        <pc:sldMkLst>
          <pc:docMk/>
          <pc:sldMk cId="3564309928" sldId="287"/>
        </pc:sldMkLst>
        <pc:spChg chg="mod">
          <ac:chgData name="Shrikesh Pattni" userId="bf408247-aaeb-4ed8-8c77-e60b3cacb53d" providerId="ADAL" clId="{20DB897A-8420-413C-B27F-44BC99F91855}" dt="2022-08-22T17:25:21.632" v="1030" actId="1076"/>
          <ac:spMkLst>
            <pc:docMk/>
            <pc:sldMk cId="3564309928" sldId="287"/>
            <ac:spMk id="82" creationId="{6948817B-9694-6CF6-66B5-3E43545836C8}"/>
          </ac:spMkLst>
        </pc:spChg>
        <pc:spChg chg="mod">
          <ac:chgData name="Shrikesh Pattni" userId="bf408247-aaeb-4ed8-8c77-e60b3cacb53d" providerId="ADAL" clId="{20DB897A-8420-413C-B27F-44BC99F91855}" dt="2022-08-22T17:25:18.898" v="1029" actId="1076"/>
          <ac:spMkLst>
            <pc:docMk/>
            <pc:sldMk cId="3564309928" sldId="287"/>
            <ac:spMk id="83" creationId="{D10E27B4-CEC7-D6C5-5DB7-63D8619AE7AB}"/>
          </ac:spMkLst>
        </pc:spChg>
        <pc:spChg chg="mod">
          <ac:chgData name="Shrikesh Pattni" userId="bf408247-aaeb-4ed8-8c77-e60b3cacb53d" providerId="ADAL" clId="{20DB897A-8420-413C-B27F-44BC99F91855}" dt="2022-08-22T17:25:15.508" v="1028" actId="1076"/>
          <ac:spMkLst>
            <pc:docMk/>
            <pc:sldMk cId="3564309928" sldId="287"/>
            <ac:spMk id="84" creationId="{F6CEA76C-D2CF-7BC4-DFE0-F4469D7B66C4}"/>
          </ac:spMkLst>
        </pc:spChg>
        <pc:spChg chg="mod">
          <ac:chgData name="Shrikesh Pattni" userId="bf408247-aaeb-4ed8-8c77-e60b3cacb53d" providerId="ADAL" clId="{20DB897A-8420-413C-B27F-44BC99F91855}" dt="2022-08-22T17:25:12.743" v="1027" actId="1076"/>
          <ac:spMkLst>
            <pc:docMk/>
            <pc:sldMk cId="3564309928" sldId="287"/>
            <ac:spMk id="85" creationId="{131C6A9F-F9C7-FF6B-3E04-457C6C9CFF17}"/>
          </ac:spMkLst>
        </pc:spChg>
      </pc:sldChg>
      <pc:sldChg chg="modSp add mod">
        <pc:chgData name="Shrikesh Pattni" userId="bf408247-aaeb-4ed8-8c77-e60b3cacb53d" providerId="ADAL" clId="{20DB897A-8420-413C-B27F-44BC99F91855}" dt="2022-08-22T17:23:45.332" v="1026" actId="207"/>
        <pc:sldMkLst>
          <pc:docMk/>
          <pc:sldMk cId="1000727669" sldId="292"/>
        </pc:sldMkLst>
        <pc:spChg chg="mod">
          <ac:chgData name="Shrikesh Pattni" userId="bf408247-aaeb-4ed8-8c77-e60b3cacb53d" providerId="ADAL" clId="{20DB897A-8420-413C-B27F-44BC99F91855}" dt="2022-08-22T17:23:45.332" v="1026" actId="207"/>
          <ac:spMkLst>
            <pc:docMk/>
            <pc:sldMk cId="1000727669" sldId="292"/>
            <ac:spMk id="2" creationId="{3D310518-333B-42D2-88B2-A95C6351FD46}"/>
          </ac:spMkLst>
        </pc:spChg>
        <pc:picChg chg="mod">
          <ac:chgData name="Shrikesh Pattni" userId="bf408247-aaeb-4ed8-8c77-e60b3cacb53d" providerId="ADAL" clId="{20DB897A-8420-413C-B27F-44BC99F91855}" dt="2022-08-22T17:21:22.683" v="972" actId="1076"/>
          <ac:picMkLst>
            <pc:docMk/>
            <pc:sldMk cId="1000727669" sldId="292"/>
            <ac:picMk id="14" creationId="{A5CF6300-6274-0474-7EA7-B899B3AAD9FE}"/>
          </ac:picMkLst>
        </pc:picChg>
      </pc:sldChg>
      <pc:sldChg chg="add">
        <pc:chgData name="Shrikesh Pattni" userId="bf408247-aaeb-4ed8-8c77-e60b3cacb53d" providerId="ADAL" clId="{20DB897A-8420-413C-B27F-44BC99F91855}" dt="2022-08-22T17:20:44.004" v="970"/>
        <pc:sldMkLst>
          <pc:docMk/>
          <pc:sldMk cId="319101418" sldId="298"/>
        </pc:sldMkLst>
      </pc:sldChg>
      <pc:sldChg chg="addSp delSp modSp mod">
        <pc:chgData name="Shrikesh Pattni" userId="bf408247-aaeb-4ed8-8c77-e60b3cacb53d" providerId="ADAL" clId="{20DB897A-8420-413C-B27F-44BC99F91855}" dt="2022-08-22T17:05:55.833" v="837"/>
        <pc:sldMkLst>
          <pc:docMk/>
          <pc:sldMk cId="3223273171" sldId="5728"/>
        </pc:sldMkLst>
        <pc:spChg chg="add mod">
          <ac:chgData name="Shrikesh Pattni" userId="bf408247-aaeb-4ed8-8c77-e60b3cacb53d" providerId="ADAL" clId="{20DB897A-8420-413C-B27F-44BC99F91855}" dt="2022-08-22T17:05:55.833" v="837"/>
          <ac:spMkLst>
            <pc:docMk/>
            <pc:sldMk cId="3223273171" sldId="5728"/>
            <ac:spMk id="2" creationId="{C4C3A1BB-B6F7-D561-DB01-0B07EA554DC2}"/>
          </ac:spMkLst>
        </pc:spChg>
        <pc:spChg chg="del">
          <ac:chgData name="Shrikesh Pattni" userId="bf408247-aaeb-4ed8-8c77-e60b3cacb53d" providerId="ADAL" clId="{20DB897A-8420-413C-B27F-44BC99F91855}" dt="2022-08-22T16:56:52.521" v="772" actId="478"/>
          <ac:spMkLst>
            <pc:docMk/>
            <pc:sldMk cId="3223273171" sldId="5728"/>
            <ac:spMk id="36" creationId="{A703C509-B75E-4852-E75B-328CD58F1308}"/>
          </ac:spMkLst>
        </pc:spChg>
        <pc:spChg chg="del">
          <ac:chgData name="Shrikesh Pattni" userId="bf408247-aaeb-4ed8-8c77-e60b3cacb53d" providerId="ADAL" clId="{20DB897A-8420-413C-B27F-44BC99F91855}" dt="2022-08-22T16:56:51.821" v="771" actId="478"/>
          <ac:spMkLst>
            <pc:docMk/>
            <pc:sldMk cId="3223273171" sldId="5728"/>
            <ac:spMk id="37" creationId="{DEBAF545-E6C2-5DA2-EE2E-BE609A8F63AD}"/>
          </ac:spMkLst>
        </pc:spChg>
        <pc:spChg chg="del">
          <ac:chgData name="Shrikesh Pattni" userId="bf408247-aaeb-4ed8-8c77-e60b3cacb53d" providerId="ADAL" clId="{20DB897A-8420-413C-B27F-44BC99F91855}" dt="2022-08-22T16:56:50.845" v="770" actId="478"/>
          <ac:spMkLst>
            <pc:docMk/>
            <pc:sldMk cId="3223273171" sldId="5728"/>
            <ac:spMk id="38" creationId="{9308DC4C-0A3D-9EB7-60B2-9620E6CB7BDA}"/>
          </ac:spMkLst>
        </pc:spChg>
        <pc:spChg chg="del">
          <ac:chgData name="Shrikesh Pattni" userId="bf408247-aaeb-4ed8-8c77-e60b3cacb53d" providerId="ADAL" clId="{20DB897A-8420-413C-B27F-44BC99F91855}" dt="2022-08-22T17:05:55.094" v="836" actId="478"/>
          <ac:spMkLst>
            <pc:docMk/>
            <pc:sldMk cId="3223273171" sldId="5728"/>
            <ac:spMk id="77" creationId="{11F0C7DB-0D5E-46CF-928D-CF4D2DBD634C}"/>
          </ac:spMkLst>
        </pc:spChg>
      </pc:sldChg>
      <pc:sldChg chg="addSp delSp modSp mod">
        <pc:chgData name="Shrikesh Pattni" userId="bf408247-aaeb-4ed8-8c77-e60b3cacb53d" providerId="ADAL" clId="{20DB897A-8420-413C-B27F-44BC99F91855}" dt="2022-08-22T17:07:12.040" v="877" actId="1076"/>
        <pc:sldMkLst>
          <pc:docMk/>
          <pc:sldMk cId="3039510107" sldId="5730"/>
        </pc:sldMkLst>
        <pc:spChg chg="mod">
          <ac:chgData name="Shrikesh Pattni" userId="bf408247-aaeb-4ed8-8c77-e60b3cacb53d" providerId="ADAL" clId="{20DB897A-8420-413C-B27F-44BC99F91855}" dt="2022-08-22T17:07:12.040" v="877" actId="1076"/>
          <ac:spMkLst>
            <pc:docMk/>
            <pc:sldMk cId="3039510107" sldId="5730"/>
            <ac:spMk id="2" creationId="{7F16C4D4-5DBD-E1FB-F7EC-A73D16895D69}"/>
          </ac:spMkLst>
        </pc:spChg>
        <pc:spChg chg="add mod">
          <ac:chgData name="Shrikesh Pattni" userId="bf408247-aaeb-4ed8-8c77-e60b3cacb53d" providerId="ADAL" clId="{20DB897A-8420-413C-B27F-44BC99F91855}" dt="2022-08-22T17:06:07.322" v="841" actId="1076"/>
          <ac:spMkLst>
            <pc:docMk/>
            <pc:sldMk cId="3039510107" sldId="5730"/>
            <ac:spMk id="3" creationId="{5DD317F6-9F65-DDEC-12CB-93C18427C6E6}"/>
          </ac:spMkLst>
        </pc:spChg>
        <pc:spChg chg="mod">
          <ac:chgData name="Shrikesh Pattni" userId="bf408247-aaeb-4ed8-8c77-e60b3cacb53d" providerId="ADAL" clId="{20DB897A-8420-413C-B27F-44BC99F91855}" dt="2022-08-22T17:07:12.040" v="877" actId="1076"/>
          <ac:spMkLst>
            <pc:docMk/>
            <pc:sldMk cId="3039510107" sldId="5730"/>
            <ac:spMk id="22" creationId="{6724F894-2691-A9F8-B851-CBED842C2DA0}"/>
          </ac:spMkLst>
        </pc:spChg>
        <pc:spChg chg="mod">
          <ac:chgData name="Shrikesh Pattni" userId="bf408247-aaeb-4ed8-8c77-e60b3cacb53d" providerId="ADAL" clId="{20DB897A-8420-413C-B27F-44BC99F91855}" dt="2022-08-22T17:07:12.040" v="877" actId="1076"/>
          <ac:spMkLst>
            <pc:docMk/>
            <pc:sldMk cId="3039510107" sldId="5730"/>
            <ac:spMk id="23" creationId="{BDD2A943-0599-31ED-2810-48CC1023E4C0}"/>
          </ac:spMkLst>
        </pc:spChg>
        <pc:spChg chg="mod">
          <ac:chgData name="Shrikesh Pattni" userId="bf408247-aaeb-4ed8-8c77-e60b3cacb53d" providerId="ADAL" clId="{20DB897A-8420-413C-B27F-44BC99F91855}" dt="2022-08-22T17:07:12.040" v="877" actId="1076"/>
          <ac:spMkLst>
            <pc:docMk/>
            <pc:sldMk cId="3039510107" sldId="5730"/>
            <ac:spMk id="24" creationId="{2BA4DC2F-4E35-AE55-146A-1565F0108D93}"/>
          </ac:spMkLst>
        </pc:spChg>
        <pc:spChg chg="mod">
          <ac:chgData name="Shrikesh Pattni" userId="bf408247-aaeb-4ed8-8c77-e60b3cacb53d" providerId="ADAL" clId="{20DB897A-8420-413C-B27F-44BC99F91855}" dt="2022-08-22T17:07:12.040" v="877" actId="1076"/>
          <ac:spMkLst>
            <pc:docMk/>
            <pc:sldMk cId="3039510107" sldId="5730"/>
            <ac:spMk id="25" creationId="{363E6993-7880-3ECE-4368-3D8A87BE4A05}"/>
          </ac:spMkLst>
        </pc:spChg>
        <pc:spChg chg="mod">
          <ac:chgData name="Shrikesh Pattni" userId="bf408247-aaeb-4ed8-8c77-e60b3cacb53d" providerId="ADAL" clId="{20DB897A-8420-413C-B27F-44BC99F91855}" dt="2022-08-22T17:07:12.040" v="877" actId="1076"/>
          <ac:spMkLst>
            <pc:docMk/>
            <pc:sldMk cId="3039510107" sldId="5730"/>
            <ac:spMk id="29" creationId="{06765BBA-4F1F-D21B-D400-E16DC6C2EAFC}"/>
          </ac:spMkLst>
        </pc:spChg>
        <pc:spChg chg="mod">
          <ac:chgData name="Shrikesh Pattni" userId="bf408247-aaeb-4ed8-8c77-e60b3cacb53d" providerId="ADAL" clId="{20DB897A-8420-413C-B27F-44BC99F91855}" dt="2022-08-22T17:07:12.040" v="877" actId="1076"/>
          <ac:spMkLst>
            <pc:docMk/>
            <pc:sldMk cId="3039510107" sldId="5730"/>
            <ac:spMk id="30" creationId="{C73A8BC9-5B56-07DA-D773-BE4D3CF70C0D}"/>
          </ac:spMkLst>
        </pc:spChg>
        <pc:spChg chg="mod">
          <ac:chgData name="Shrikesh Pattni" userId="bf408247-aaeb-4ed8-8c77-e60b3cacb53d" providerId="ADAL" clId="{20DB897A-8420-413C-B27F-44BC99F91855}" dt="2022-08-22T17:07:12.040" v="877" actId="1076"/>
          <ac:spMkLst>
            <pc:docMk/>
            <pc:sldMk cId="3039510107" sldId="5730"/>
            <ac:spMk id="33" creationId="{28CE54D6-5C63-7A87-4861-09F47382DB5E}"/>
          </ac:spMkLst>
        </pc:spChg>
        <pc:spChg chg="mod">
          <ac:chgData name="Shrikesh Pattni" userId="bf408247-aaeb-4ed8-8c77-e60b3cacb53d" providerId="ADAL" clId="{20DB897A-8420-413C-B27F-44BC99F91855}" dt="2022-08-22T17:07:12.040" v="877" actId="1076"/>
          <ac:spMkLst>
            <pc:docMk/>
            <pc:sldMk cId="3039510107" sldId="5730"/>
            <ac:spMk id="34" creationId="{9E4999F3-6BB4-4EAD-3F0D-8F808D2B2745}"/>
          </ac:spMkLst>
        </pc:spChg>
        <pc:spChg chg="del">
          <ac:chgData name="Shrikesh Pattni" userId="bf408247-aaeb-4ed8-8c77-e60b3cacb53d" providerId="ADAL" clId="{20DB897A-8420-413C-B27F-44BC99F91855}" dt="2022-08-22T17:06:49.316" v="874" actId="478"/>
          <ac:spMkLst>
            <pc:docMk/>
            <pc:sldMk cId="3039510107" sldId="5730"/>
            <ac:spMk id="36" creationId="{A703C509-B75E-4852-E75B-328CD58F1308}"/>
          </ac:spMkLst>
        </pc:spChg>
        <pc:spChg chg="del">
          <ac:chgData name="Shrikesh Pattni" userId="bf408247-aaeb-4ed8-8c77-e60b3cacb53d" providerId="ADAL" clId="{20DB897A-8420-413C-B27F-44BC99F91855}" dt="2022-08-22T17:06:48.503" v="873" actId="478"/>
          <ac:spMkLst>
            <pc:docMk/>
            <pc:sldMk cId="3039510107" sldId="5730"/>
            <ac:spMk id="37" creationId="{DEBAF545-E6C2-5DA2-EE2E-BE609A8F63AD}"/>
          </ac:spMkLst>
        </pc:spChg>
        <pc:spChg chg="del">
          <ac:chgData name="Shrikesh Pattni" userId="bf408247-aaeb-4ed8-8c77-e60b3cacb53d" providerId="ADAL" clId="{20DB897A-8420-413C-B27F-44BC99F91855}" dt="2022-08-22T17:06:47.992" v="872" actId="478"/>
          <ac:spMkLst>
            <pc:docMk/>
            <pc:sldMk cId="3039510107" sldId="5730"/>
            <ac:spMk id="38" creationId="{9308DC4C-0A3D-9EB7-60B2-9620E6CB7BDA}"/>
          </ac:spMkLst>
        </pc:spChg>
        <pc:spChg chg="mod">
          <ac:chgData name="Shrikesh Pattni" userId="bf408247-aaeb-4ed8-8c77-e60b3cacb53d" providerId="ADAL" clId="{20DB897A-8420-413C-B27F-44BC99F91855}" dt="2022-08-22T17:07:12.040" v="877" actId="1076"/>
          <ac:spMkLst>
            <pc:docMk/>
            <pc:sldMk cId="3039510107" sldId="5730"/>
            <ac:spMk id="41" creationId="{A0955F0E-3774-0A29-1ED2-AE31C382CD75}"/>
          </ac:spMkLst>
        </pc:spChg>
        <pc:spChg chg="mod">
          <ac:chgData name="Shrikesh Pattni" userId="bf408247-aaeb-4ed8-8c77-e60b3cacb53d" providerId="ADAL" clId="{20DB897A-8420-413C-B27F-44BC99F91855}" dt="2022-08-22T17:07:12.040" v="877" actId="1076"/>
          <ac:spMkLst>
            <pc:docMk/>
            <pc:sldMk cId="3039510107" sldId="5730"/>
            <ac:spMk id="42" creationId="{8F39BE4C-4B31-47DE-27FB-36844DFF2298}"/>
          </ac:spMkLst>
        </pc:spChg>
        <pc:spChg chg="mod">
          <ac:chgData name="Shrikesh Pattni" userId="bf408247-aaeb-4ed8-8c77-e60b3cacb53d" providerId="ADAL" clId="{20DB897A-8420-413C-B27F-44BC99F91855}" dt="2022-08-22T17:07:12.040" v="877" actId="1076"/>
          <ac:spMkLst>
            <pc:docMk/>
            <pc:sldMk cId="3039510107" sldId="5730"/>
            <ac:spMk id="43" creationId="{40A20037-E88C-E380-9CF2-05829606F3E3}"/>
          </ac:spMkLst>
        </pc:spChg>
        <pc:spChg chg="mod">
          <ac:chgData name="Shrikesh Pattni" userId="bf408247-aaeb-4ed8-8c77-e60b3cacb53d" providerId="ADAL" clId="{20DB897A-8420-413C-B27F-44BC99F91855}" dt="2022-08-22T17:07:12.040" v="877" actId="1076"/>
          <ac:spMkLst>
            <pc:docMk/>
            <pc:sldMk cId="3039510107" sldId="5730"/>
            <ac:spMk id="44" creationId="{C24684BC-DAA1-0A8B-4A47-1277454B9316}"/>
          </ac:spMkLst>
        </pc:spChg>
        <pc:spChg chg="mod">
          <ac:chgData name="Shrikesh Pattni" userId="bf408247-aaeb-4ed8-8c77-e60b3cacb53d" providerId="ADAL" clId="{20DB897A-8420-413C-B27F-44BC99F91855}" dt="2022-08-22T17:07:12.040" v="877" actId="1076"/>
          <ac:spMkLst>
            <pc:docMk/>
            <pc:sldMk cId="3039510107" sldId="5730"/>
            <ac:spMk id="45" creationId="{69901C88-9419-DF9F-4260-52586EC213CF}"/>
          </ac:spMkLst>
        </pc:spChg>
        <pc:spChg chg="mod">
          <ac:chgData name="Shrikesh Pattni" userId="bf408247-aaeb-4ed8-8c77-e60b3cacb53d" providerId="ADAL" clId="{20DB897A-8420-413C-B27F-44BC99F91855}" dt="2022-08-22T17:07:12.040" v="877" actId="1076"/>
          <ac:spMkLst>
            <pc:docMk/>
            <pc:sldMk cId="3039510107" sldId="5730"/>
            <ac:spMk id="46" creationId="{41D147A3-12F2-B6AF-7A6B-B02C4868ACF4}"/>
          </ac:spMkLst>
        </pc:spChg>
        <pc:spChg chg="mod">
          <ac:chgData name="Shrikesh Pattni" userId="bf408247-aaeb-4ed8-8c77-e60b3cacb53d" providerId="ADAL" clId="{20DB897A-8420-413C-B27F-44BC99F91855}" dt="2022-08-22T17:07:12.040" v="877" actId="1076"/>
          <ac:spMkLst>
            <pc:docMk/>
            <pc:sldMk cId="3039510107" sldId="5730"/>
            <ac:spMk id="47" creationId="{3CEB8478-8C64-D6A9-F19B-F3B3DB91937E}"/>
          </ac:spMkLst>
        </pc:spChg>
        <pc:spChg chg="mod">
          <ac:chgData name="Shrikesh Pattni" userId="bf408247-aaeb-4ed8-8c77-e60b3cacb53d" providerId="ADAL" clId="{20DB897A-8420-413C-B27F-44BC99F91855}" dt="2022-08-22T17:07:12.040" v="877" actId="1076"/>
          <ac:spMkLst>
            <pc:docMk/>
            <pc:sldMk cId="3039510107" sldId="5730"/>
            <ac:spMk id="48" creationId="{71ECC148-5048-D4D3-692C-8C39F49EAC14}"/>
          </ac:spMkLst>
        </pc:spChg>
      </pc:sldChg>
      <pc:sldChg chg="addSp modSp add del mod">
        <pc:chgData name="Shrikesh Pattni" userId="bf408247-aaeb-4ed8-8c77-e60b3cacb53d" providerId="ADAL" clId="{20DB897A-8420-413C-B27F-44BC99F91855}" dt="2022-08-22T17:28:09.616" v="1052" actId="47"/>
        <pc:sldMkLst>
          <pc:docMk/>
          <pc:sldMk cId="2442822043" sldId="5732"/>
        </pc:sldMkLst>
        <pc:spChg chg="add mod">
          <ac:chgData name="Shrikesh Pattni" userId="bf408247-aaeb-4ed8-8c77-e60b3cacb53d" providerId="ADAL" clId="{20DB897A-8420-413C-B27F-44BC99F91855}" dt="2022-08-22T17:06:14.095" v="843" actId="1076"/>
          <ac:spMkLst>
            <pc:docMk/>
            <pc:sldMk cId="2442822043" sldId="5732"/>
            <ac:spMk id="2" creationId="{7EA5E11B-F56C-1F12-9267-23BD437B52ED}"/>
          </ac:spMkLst>
        </pc:spChg>
      </pc:sldChg>
      <pc:sldChg chg="addSp delSp modSp mod ord">
        <pc:chgData name="Shrikesh Pattni" userId="bf408247-aaeb-4ed8-8c77-e60b3cacb53d" providerId="ADAL" clId="{20DB897A-8420-413C-B27F-44BC99F91855}" dt="2022-08-22T17:18:47.886" v="956" actId="1076"/>
        <pc:sldMkLst>
          <pc:docMk/>
          <pc:sldMk cId="92710522" sldId="2147469711"/>
        </pc:sldMkLst>
        <pc:spChg chg="add del mod">
          <ac:chgData name="Shrikesh Pattni" userId="bf408247-aaeb-4ed8-8c77-e60b3cacb53d" providerId="ADAL" clId="{20DB897A-8420-413C-B27F-44BC99F91855}" dt="2022-08-22T17:05:47.768" v="833" actId="478"/>
          <ac:spMkLst>
            <pc:docMk/>
            <pc:sldMk cId="92710522" sldId="2147469711"/>
            <ac:spMk id="2" creationId="{2F4AFB8C-6C40-4B5E-07F3-46EC1C36E8FE}"/>
          </ac:spMkLst>
        </pc:spChg>
        <pc:spChg chg="del">
          <ac:chgData name="Shrikesh Pattni" userId="bf408247-aaeb-4ed8-8c77-e60b3cacb53d" providerId="ADAL" clId="{20DB897A-8420-413C-B27F-44BC99F91855}" dt="2022-08-22T16:52:57.867" v="711" actId="478"/>
          <ac:spMkLst>
            <pc:docMk/>
            <pc:sldMk cId="92710522" sldId="2147469711"/>
            <ac:spMk id="10" creationId="{B2B08DBC-F5DE-3B42-37E0-052B0C0E6A0F}"/>
          </ac:spMkLst>
        </pc:spChg>
        <pc:spChg chg="add del mod">
          <ac:chgData name="Shrikesh Pattni" userId="bf408247-aaeb-4ed8-8c77-e60b3cacb53d" providerId="ADAL" clId="{20DB897A-8420-413C-B27F-44BC99F91855}" dt="2022-08-22T16:56:19.927" v="767" actId="478"/>
          <ac:spMkLst>
            <pc:docMk/>
            <pc:sldMk cId="92710522" sldId="2147469711"/>
            <ac:spMk id="26" creationId="{F4BB0DFD-6B09-A310-16DE-B16D6600B9E7}"/>
          </ac:spMkLst>
        </pc:spChg>
        <pc:spChg chg="add del mod">
          <ac:chgData name="Shrikesh Pattni" userId="bf408247-aaeb-4ed8-8c77-e60b3cacb53d" providerId="ADAL" clId="{20DB897A-8420-413C-B27F-44BC99F91855}" dt="2022-08-22T16:56:19.927" v="767" actId="478"/>
          <ac:spMkLst>
            <pc:docMk/>
            <pc:sldMk cId="92710522" sldId="2147469711"/>
            <ac:spMk id="27" creationId="{AEFCC440-F80A-D39A-801B-5F7F281C3A86}"/>
          </ac:spMkLst>
        </pc:spChg>
        <pc:spChg chg="add del mod">
          <ac:chgData name="Shrikesh Pattni" userId="bf408247-aaeb-4ed8-8c77-e60b3cacb53d" providerId="ADAL" clId="{20DB897A-8420-413C-B27F-44BC99F91855}" dt="2022-08-22T16:56:19.927" v="767" actId="478"/>
          <ac:spMkLst>
            <pc:docMk/>
            <pc:sldMk cId="92710522" sldId="2147469711"/>
            <ac:spMk id="28" creationId="{6EBBD9C6-AD93-3200-465D-0EC31D134429}"/>
          </ac:spMkLst>
        </pc:spChg>
        <pc:spChg chg="add del mod">
          <ac:chgData name="Shrikesh Pattni" userId="bf408247-aaeb-4ed8-8c77-e60b3cacb53d" providerId="ADAL" clId="{20DB897A-8420-413C-B27F-44BC99F91855}" dt="2022-08-22T17:05:46.534" v="832" actId="478"/>
          <ac:spMkLst>
            <pc:docMk/>
            <pc:sldMk cId="92710522" sldId="2147469711"/>
            <ac:spMk id="29" creationId="{538CBC2D-239D-9BD7-5D2B-FB5E70BA8A8F}"/>
          </ac:spMkLst>
        </pc:spChg>
        <pc:spChg chg="add mod">
          <ac:chgData name="Shrikesh Pattni" userId="bf408247-aaeb-4ed8-8c77-e60b3cacb53d" providerId="ADAL" clId="{20DB897A-8420-413C-B27F-44BC99F91855}" dt="2022-08-22T17:05:48.585" v="834"/>
          <ac:spMkLst>
            <pc:docMk/>
            <pc:sldMk cId="92710522" sldId="2147469711"/>
            <ac:spMk id="30" creationId="{DA641701-6099-2C85-DC91-E5D8B916F4E5}"/>
          </ac:spMkLst>
        </pc:spChg>
        <pc:spChg chg="mod">
          <ac:chgData name="Shrikesh Pattni" userId="bf408247-aaeb-4ed8-8c77-e60b3cacb53d" providerId="ADAL" clId="{20DB897A-8420-413C-B27F-44BC99F91855}" dt="2022-08-22T17:18:20.271" v="953"/>
          <ac:spMkLst>
            <pc:docMk/>
            <pc:sldMk cId="92710522" sldId="2147469711"/>
            <ac:spMk id="32" creationId="{08D255CE-C4DD-0B3B-16B4-8DB6FCFBD257}"/>
          </ac:spMkLst>
        </pc:spChg>
        <pc:spChg chg="mod">
          <ac:chgData name="Shrikesh Pattni" userId="bf408247-aaeb-4ed8-8c77-e60b3cacb53d" providerId="ADAL" clId="{20DB897A-8420-413C-B27F-44BC99F91855}" dt="2022-08-22T17:18:20.271" v="953"/>
          <ac:spMkLst>
            <pc:docMk/>
            <pc:sldMk cId="92710522" sldId="2147469711"/>
            <ac:spMk id="33" creationId="{8F845F6E-15F7-326A-38FC-DBDFA5D04DCE}"/>
          </ac:spMkLst>
        </pc:spChg>
        <pc:spChg chg="mod">
          <ac:chgData name="Shrikesh Pattni" userId="bf408247-aaeb-4ed8-8c77-e60b3cacb53d" providerId="ADAL" clId="{20DB897A-8420-413C-B27F-44BC99F91855}" dt="2022-08-22T17:18:20.271" v="953"/>
          <ac:spMkLst>
            <pc:docMk/>
            <pc:sldMk cId="92710522" sldId="2147469711"/>
            <ac:spMk id="34" creationId="{D936BABD-8C7A-B5B2-ED58-24B975E1BE81}"/>
          </ac:spMkLst>
        </pc:spChg>
        <pc:spChg chg="mod">
          <ac:chgData name="Shrikesh Pattni" userId="bf408247-aaeb-4ed8-8c77-e60b3cacb53d" providerId="ADAL" clId="{20DB897A-8420-413C-B27F-44BC99F91855}" dt="2022-08-22T17:18:20.271" v="953"/>
          <ac:spMkLst>
            <pc:docMk/>
            <pc:sldMk cId="92710522" sldId="2147469711"/>
            <ac:spMk id="35" creationId="{87CD014D-1D09-9595-FBE7-C58E0390AE62}"/>
          </ac:spMkLst>
        </pc:spChg>
        <pc:spChg chg="add del mod">
          <ac:chgData name="Shrikesh Pattni" userId="bf408247-aaeb-4ed8-8c77-e60b3cacb53d" providerId="ADAL" clId="{20DB897A-8420-413C-B27F-44BC99F91855}" dt="2022-08-22T17:18:42.491" v="955" actId="478"/>
          <ac:spMkLst>
            <pc:docMk/>
            <pc:sldMk cId="92710522" sldId="2147469711"/>
            <ac:spMk id="36" creationId="{B96A13BD-7819-95A6-D7B7-6131307D8F60}"/>
          </ac:spMkLst>
        </pc:spChg>
        <pc:spChg chg="add del mod">
          <ac:chgData name="Shrikesh Pattni" userId="bf408247-aaeb-4ed8-8c77-e60b3cacb53d" providerId="ADAL" clId="{20DB897A-8420-413C-B27F-44BC99F91855}" dt="2022-08-22T17:18:42.491" v="955" actId="478"/>
          <ac:spMkLst>
            <pc:docMk/>
            <pc:sldMk cId="92710522" sldId="2147469711"/>
            <ac:spMk id="37" creationId="{12204921-07AB-0787-4604-6E7D5F3E4009}"/>
          </ac:spMkLst>
        </pc:spChg>
        <pc:spChg chg="add del mod">
          <ac:chgData name="Shrikesh Pattni" userId="bf408247-aaeb-4ed8-8c77-e60b3cacb53d" providerId="ADAL" clId="{20DB897A-8420-413C-B27F-44BC99F91855}" dt="2022-08-22T16:49:16.530" v="651" actId="478"/>
          <ac:spMkLst>
            <pc:docMk/>
            <pc:sldMk cId="92710522" sldId="2147469711"/>
            <ac:spMk id="94" creationId="{2EA568F5-279C-1FCC-84D1-9E4CDCF04645}"/>
          </ac:spMkLst>
        </pc:spChg>
        <pc:spChg chg="del mod">
          <ac:chgData name="Shrikesh Pattni" userId="bf408247-aaeb-4ed8-8c77-e60b3cacb53d" providerId="ADAL" clId="{20DB897A-8420-413C-B27F-44BC99F91855}" dt="2022-08-22T16:47:21.077" v="609" actId="478"/>
          <ac:spMkLst>
            <pc:docMk/>
            <pc:sldMk cId="92710522" sldId="2147469711"/>
            <ac:spMk id="142" creationId="{1E4DCD56-75AE-47DD-7B20-A8030F02A6C3}"/>
          </ac:spMkLst>
        </pc:spChg>
        <pc:spChg chg="del mod">
          <ac:chgData name="Shrikesh Pattni" userId="bf408247-aaeb-4ed8-8c77-e60b3cacb53d" providerId="ADAL" clId="{20DB897A-8420-413C-B27F-44BC99F91855}" dt="2022-08-22T16:47:15.190" v="603" actId="478"/>
          <ac:spMkLst>
            <pc:docMk/>
            <pc:sldMk cId="92710522" sldId="2147469711"/>
            <ac:spMk id="150" creationId="{15242898-4C34-21CD-3396-A3D1EAA28F96}"/>
          </ac:spMkLst>
        </pc:spChg>
        <pc:spChg chg="mod">
          <ac:chgData name="Shrikesh Pattni" userId="bf408247-aaeb-4ed8-8c77-e60b3cacb53d" providerId="ADAL" clId="{20DB897A-8420-413C-B27F-44BC99F91855}" dt="2022-08-22T17:18:47.886" v="956" actId="1076"/>
          <ac:spMkLst>
            <pc:docMk/>
            <pc:sldMk cId="92710522" sldId="2147469711"/>
            <ac:spMk id="151" creationId="{9E757171-5E75-108A-3CAF-5FA493C03B42}"/>
          </ac:spMkLst>
        </pc:spChg>
        <pc:spChg chg="del mod">
          <ac:chgData name="Shrikesh Pattni" userId="bf408247-aaeb-4ed8-8c77-e60b3cacb53d" providerId="ADAL" clId="{20DB897A-8420-413C-B27F-44BC99F91855}" dt="2022-08-22T16:42:36.698" v="453" actId="478"/>
          <ac:spMkLst>
            <pc:docMk/>
            <pc:sldMk cId="92710522" sldId="2147469711"/>
            <ac:spMk id="152" creationId="{DA9F9334-2821-2EB7-1E0E-FBEDC5EA3928}"/>
          </ac:spMkLst>
        </pc:spChg>
        <pc:spChg chg="del mod">
          <ac:chgData name="Shrikesh Pattni" userId="bf408247-aaeb-4ed8-8c77-e60b3cacb53d" providerId="ADAL" clId="{20DB897A-8420-413C-B27F-44BC99F91855}" dt="2022-08-22T16:47:16.250" v="604" actId="478"/>
          <ac:spMkLst>
            <pc:docMk/>
            <pc:sldMk cId="92710522" sldId="2147469711"/>
            <ac:spMk id="156" creationId="{4CFDDB4C-82B4-693C-3D9A-C5F221CAA82E}"/>
          </ac:spMkLst>
        </pc:spChg>
        <pc:spChg chg="del mod">
          <ac:chgData name="Shrikesh Pattni" userId="bf408247-aaeb-4ed8-8c77-e60b3cacb53d" providerId="ADAL" clId="{20DB897A-8420-413C-B27F-44BC99F91855}" dt="2022-08-22T16:47:19.237" v="607" actId="478"/>
          <ac:spMkLst>
            <pc:docMk/>
            <pc:sldMk cId="92710522" sldId="2147469711"/>
            <ac:spMk id="157" creationId="{3701D412-37F3-90E6-6604-1F6CD49D398C}"/>
          </ac:spMkLst>
        </pc:spChg>
        <pc:spChg chg="del mod">
          <ac:chgData name="Shrikesh Pattni" userId="bf408247-aaeb-4ed8-8c77-e60b3cacb53d" providerId="ADAL" clId="{20DB897A-8420-413C-B27F-44BC99F91855}" dt="2022-08-22T16:47:20.140" v="608" actId="478"/>
          <ac:spMkLst>
            <pc:docMk/>
            <pc:sldMk cId="92710522" sldId="2147469711"/>
            <ac:spMk id="158" creationId="{21B3CE21-BF81-D24D-ED05-302DE6904DAA}"/>
          </ac:spMkLst>
        </pc:spChg>
        <pc:spChg chg="mod">
          <ac:chgData name="Shrikesh Pattni" userId="bf408247-aaeb-4ed8-8c77-e60b3cacb53d" providerId="ADAL" clId="{20DB897A-8420-413C-B27F-44BC99F91855}" dt="2022-08-22T17:18:47.886" v="956" actId="1076"/>
          <ac:spMkLst>
            <pc:docMk/>
            <pc:sldMk cId="92710522" sldId="2147469711"/>
            <ac:spMk id="159" creationId="{2F0D78EE-06B1-19C6-B410-B1E23A7CF035}"/>
          </ac:spMkLst>
        </pc:spChg>
        <pc:spChg chg="del mod">
          <ac:chgData name="Shrikesh Pattni" userId="bf408247-aaeb-4ed8-8c77-e60b3cacb53d" providerId="ADAL" clId="{20DB897A-8420-413C-B27F-44BC99F91855}" dt="2022-08-22T16:43:04.262" v="466" actId="478"/>
          <ac:spMkLst>
            <pc:docMk/>
            <pc:sldMk cId="92710522" sldId="2147469711"/>
            <ac:spMk id="160" creationId="{39EEA4F8-B53B-E81C-1293-4C1324FA0FC9}"/>
          </ac:spMkLst>
        </pc:spChg>
        <pc:spChg chg="mod">
          <ac:chgData name="Shrikesh Pattni" userId="bf408247-aaeb-4ed8-8c77-e60b3cacb53d" providerId="ADAL" clId="{20DB897A-8420-413C-B27F-44BC99F91855}" dt="2022-08-22T17:18:47.886" v="956" actId="1076"/>
          <ac:spMkLst>
            <pc:docMk/>
            <pc:sldMk cId="92710522" sldId="2147469711"/>
            <ac:spMk id="161" creationId="{F44796F9-4F67-78CE-2FCA-A324981318AB}"/>
          </ac:spMkLst>
        </pc:spChg>
        <pc:spChg chg="del mod">
          <ac:chgData name="Shrikesh Pattni" userId="bf408247-aaeb-4ed8-8c77-e60b3cacb53d" providerId="ADAL" clId="{20DB897A-8420-413C-B27F-44BC99F91855}" dt="2022-08-22T16:43:51.511" v="490" actId="478"/>
          <ac:spMkLst>
            <pc:docMk/>
            <pc:sldMk cId="92710522" sldId="2147469711"/>
            <ac:spMk id="162" creationId="{8EDD88EB-2D89-150D-F4DF-F3294220B7DB}"/>
          </ac:spMkLst>
        </pc:spChg>
        <pc:spChg chg="mod">
          <ac:chgData name="Shrikesh Pattni" userId="bf408247-aaeb-4ed8-8c77-e60b3cacb53d" providerId="ADAL" clId="{20DB897A-8420-413C-B27F-44BC99F91855}" dt="2022-08-22T17:18:47.886" v="956" actId="1076"/>
          <ac:spMkLst>
            <pc:docMk/>
            <pc:sldMk cId="92710522" sldId="2147469711"/>
            <ac:spMk id="163" creationId="{C3E831D9-D603-799E-C271-321C3BE9CF2D}"/>
          </ac:spMkLst>
        </pc:spChg>
        <pc:spChg chg="del mod">
          <ac:chgData name="Shrikesh Pattni" userId="bf408247-aaeb-4ed8-8c77-e60b3cacb53d" providerId="ADAL" clId="{20DB897A-8420-413C-B27F-44BC99F91855}" dt="2022-08-22T16:45:07.025" v="546" actId="478"/>
          <ac:spMkLst>
            <pc:docMk/>
            <pc:sldMk cId="92710522" sldId="2147469711"/>
            <ac:spMk id="164" creationId="{E8867871-1575-B4E6-65AA-074997E89C7F}"/>
          </ac:spMkLst>
        </pc:spChg>
        <pc:spChg chg="mod">
          <ac:chgData name="Shrikesh Pattni" userId="bf408247-aaeb-4ed8-8c77-e60b3cacb53d" providerId="ADAL" clId="{20DB897A-8420-413C-B27F-44BC99F91855}" dt="2022-08-22T17:18:47.886" v="956" actId="1076"/>
          <ac:spMkLst>
            <pc:docMk/>
            <pc:sldMk cId="92710522" sldId="2147469711"/>
            <ac:spMk id="165" creationId="{5CC271BC-FAFB-BDB9-5643-D48DB2D17FA7}"/>
          </ac:spMkLst>
        </pc:spChg>
        <pc:spChg chg="del mod">
          <ac:chgData name="Shrikesh Pattni" userId="bf408247-aaeb-4ed8-8c77-e60b3cacb53d" providerId="ADAL" clId="{20DB897A-8420-413C-B27F-44BC99F91855}" dt="2022-08-22T16:45:26.999" v="554" actId="478"/>
          <ac:spMkLst>
            <pc:docMk/>
            <pc:sldMk cId="92710522" sldId="2147469711"/>
            <ac:spMk id="166" creationId="{513B0D2C-1BC0-7C74-2EE8-EC1E3D99F93F}"/>
          </ac:spMkLst>
        </pc:spChg>
        <pc:spChg chg="del mod">
          <ac:chgData name="Shrikesh Pattni" userId="bf408247-aaeb-4ed8-8c77-e60b3cacb53d" providerId="ADAL" clId="{20DB897A-8420-413C-B27F-44BC99F91855}" dt="2022-08-22T16:47:14.437" v="602" actId="478"/>
          <ac:spMkLst>
            <pc:docMk/>
            <pc:sldMk cId="92710522" sldId="2147469711"/>
            <ac:spMk id="168" creationId="{25628942-DC28-F9C7-A590-455BAFE8AAB5}"/>
          </ac:spMkLst>
        </pc:spChg>
        <pc:spChg chg="mod">
          <ac:chgData name="Shrikesh Pattni" userId="bf408247-aaeb-4ed8-8c77-e60b3cacb53d" providerId="ADAL" clId="{20DB897A-8420-413C-B27F-44BC99F91855}" dt="2022-08-22T17:18:47.886" v="956" actId="1076"/>
          <ac:spMkLst>
            <pc:docMk/>
            <pc:sldMk cId="92710522" sldId="2147469711"/>
            <ac:spMk id="169" creationId="{04111B16-F5A3-BD30-CA3E-CADDEADFE49C}"/>
          </ac:spMkLst>
        </pc:spChg>
        <pc:spChg chg="del mod">
          <ac:chgData name="Shrikesh Pattni" userId="bf408247-aaeb-4ed8-8c77-e60b3cacb53d" providerId="ADAL" clId="{20DB897A-8420-413C-B27F-44BC99F91855}" dt="2022-08-22T16:45:31.457" v="556" actId="478"/>
          <ac:spMkLst>
            <pc:docMk/>
            <pc:sldMk cId="92710522" sldId="2147469711"/>
            <ac:spMk id="170" creationId="{7CFC4E70-AEBA-8C7B-92DE-09CBC62955D7}"/>
          </ac:spMkLst>
        </pc:spChg>
        <pc:spChg chg="del">
          <ac:chgData name="Shrikesh Pattni" userId="bf408247-aaeb-4ed8-8c77-e60b3cacb53d" providerId="ADAL" clId="{20DB897A-8420-413C-B27F-44BC99F91855}" dt="2022-08-22T16:39:16.761" v="405" actId="478"/>
          <ac:spMkLst>
            <pc:docMk/>
            <pc:sldMk cId="92710522" sldId="2147469711"/>
            <ac:spMk id="172" creationId="{88CC79E6-F236-3DD6-810F-7C0948CD7D63}"/>
          </ac:spMkLst>
        </pc:spChg>
        <pc:spChg chg="del">
          <ac:chgData name="Shrikesh Pattni" userId="bf408247-aaeb-4ed8-8c77-e60b3cacb53d" providerId="ADAL" clId="{20DB897A-8420-413C-B27F-44BC99F91855}" dt="2022-08-22T16:39:16.761" v="405" actId="478"/>
          <ac:spMkLst>
            <pc:docMk/>
            <pc:sldMk cId="92710522" sldId="2147469711"/>
            <ac:spMk id="173" creationId="{B1AAAB1A-3191-032B-ED83-BBCB7E5B7D01}"/>
          </ac:spMkLst>
        </pc:spChg>
        <pc:spChg chg="del">
          <ac:chgData name="Shrikesh Pattni" userId="bf408247-aaeb-4ed8-8c77-e60b3cacb53d" providerId="ADAL" clId="{20DB897A-8420-413C-B27F-44BC99F91855}" dt="2022-08-22T16:39:16.761" v="405" actId="478"/>
          <ac:spMkLst>
            <pc:docMk/>
            <pc:sldMk cId="92710522" sldId="2147469711"/>
            <ac:spMk id="174" creationId="{5E938A9A-5121-4A78-F141-75E7B12AD0BB}"/>
          </ac:spMkLst>
        </pc:spChg>
        <pc:spChg chg="del">
          <ac:chgData name="Shrikesh Pattni" userId="bf408247-aaeb-4ed8-8c77-e60b3cacb53d" providerId="ADAL" clId="{20DB897A-8420-413C-B27F-44BC99F91855}" dt="2022-08-22T16:39:16.761" v="405" actId="478"/>
          <ac:spMkLst>
            <pc:docMk/>
            <pc:sldMk cId="92710522" sldId="2147469711"/>
            <ac:spMk id="175" creationId="{63CF031C-EE78-C37B-8343-C913DDA14DEA}"/>
          </ac:spMkLst>
        </pc:spChg>
        <pc:spChg chg="del">
          <ac:chgData name="Shrikesh Pattni" userId="bf408247-aaeb-4ed8-8c77-e60b3cacb53d" providerId="ADAL" clId="{20DB897A-8420-413C-B27F-44BC99F91855}" dt="2022-08-22T16:39:16.761" v="405" actId="478"/>
          <ac:spMkLst>
            <pc:docMk/>
            <pc:sldMk cId="92710522" sldId="2147469711"/>
            <ac:spMk id="176" creationId="{4D0271FE-C4C6-145F-360A-F2E820770BDD}"/>
          </ac:spMkLst>
        </pc:spChg>
        <pc:spChg chg="del">
          <ac:chgData name="Shrikesh Pattni" userId="bf408247-aaeb-4ed8-8c77-e60b3cacb53d" providerId="ADAL" clId="{20DB897A-8420-413C-B27F-44BC99F91855}" dt="2022-08-22T16:39:16.761" v="405" actId="478"/>
          <ac:spMkLst>
            <pc:docMk/>
            <pc:sldMk cId="92710522" sldId="2147469711"/>
            <ac:spMk id="177" creationId="{D854C9A5-4FF8-2F5A-8BF0-F5FFB4B64455}"/>
          </ac:spMkLst>
        </pc:spChg>
        <pc:spChg chg="del">
          <ac:chgData name="Shrikesh Pattni" userId="bf408247-aaeb-4ed8-8c77-e60b3cacb53d" providerId="ADAL" clId="{20DB897A-8420-413C-B27F-44BC99F91855}" dt="2022-08-22T16:39:16.761" v="405" actId="478"/>
          <ac:spMkLst>
            <pc:docMk/>
            <pc:sldMk cId="92710522" sldId="2147469711"/>
            <ac:spMk id="178" creationId="{09238C69-83D1-F156-0AB2-6EA9E9181A53}"/>
          </ac:spMkLst>
        </pc:spChg>
        <pc:spChg chg="mod">
          <ac:chgData name="Shrikesh Pattni" userId="bf408247-aaeb-4ed8-8c77-e60b3cacb53d" providerId="ADAL" clId="{20DB897A-8420-413C-B27F-44BC99F91855}" dt="2022-08-22T17:18:47.886" v="956" actId="1076"/>
          <ac:spMkLst>
            <pc:docMk/>
            <pc:sldMk cId="92710522" sldId="2147469711"/>
            <ac:spMk id="185" creationId="{1F14085D-588E-9320-9FDC-7E3A68813201}"/>
          </ac:spMkLst>
        </pc:spChg>
        <pc:spChg chg="mod">
          <ac:chgData name="Shrikesh Pattni" userId="bf408247-aaeb-4ed8-8c77-e60b3cacb53d" providerId="ADAL" clId="{20DB897A-8420-413C-B27F-44BC99F91855}" dt="2022-08-22T17:18:47.886" v="956" actId="1076"/>
          <ac:spMkLst>
            <pc:docMk/>
            <pc:sldMk cId="92710522" sldId="2147469711"/>
            <ac:spMk id="186" creationId="{2684A94D-BAE0-6755-6FAD-F8A009458A3E}"/>
          </ac:spMkLst>
        </pc:spChg>
        <pc:spChg chg="mod">
          <ac:chgData name="Shrikesh Pattni" userId="bf408247-aaeb-4ed8-8c77-e60b3cacb53d" providerId="ADAL" clId="{20DB897A-8420-413C-B27F-44BC99F91855}" dt="2022-08-22T17:18:47.886" v="956" actId="1076"/>
          <ac:spMkLst>
            <pc:docMk/>
            <pc:sldMk cId="92710522" sldId="2147469711"/>
            <ac:spMk id="187" creationId="{8C1506D2-A64F-8762-E900-2028DE40A07F}"/>
          </ac:spMkLst>
        </pc:spChg>
        <pc:spChg chg="mod">
          <ac:chgData name="Shrikesh Pattni" userId="bf408247-aaeb-4ed8-8c77-e60b3cacb53d" providerId="ADAL" clId="{20DB897A-8420-413C-B27F-44BC99F91855}" dt="2022-08-22T17:18:47.886" v="956" actId="1076"/>
          <ac:spMkLst>
            <pc:docMk/>
            <pc:sldMk cId="92710522" sldId="2147469711"/>
            <ac:spMk id="188" creationId="{7D6EE024-2028-2BDF-1D3C-101A4B01C99A}"/>
          </ac:spMkLst>
        </pc:spChg>
        <pc:spChg chg="mod topLvl">
          <ac:chgData name="Shrikesh Pattni" userId="bf408247-aaeb-4ed8-8c77-e60b3cacb53d" providerId="ADAL" clId="{20DB897A-8420-413C-B27F-44BC99F91855}" dt="2022-08-22T17:18:47.886" v="956" actId="1076"/>
          <ac:spMkLst>
            <pc:docMk/>
            <pc:sldMk cId="92710522" sldId="2147469711"/>
            <ac:spMk id="189" creationId="{0646A12C-0309-2A15-7885-A3202C516B29}"/>
          </ac:spMkLst>
        </pc:spChg>
        <pc:spChg chg="mod topLvl">
          <ac:chgData name="Shrikesh Pattni" userId="bf408247-aaeb-4ed8-8c77-e60b3cacb53d" providerId="ADAL" clId="{20DB897A-8420-413C-B27F-44BC99F91855}" dt="2022-08-22T17:18:47.886" v="956" actId="1076"/>
          <ac:spMkLst>
            <pc:docMk/>
            <pc:sldMk cId="92710522" sldId="2147469711"/>
            <ac:spMk id="190" creationId="{3C552154-1A51-C71F-CDF1-75F9FE39735B}"/>
          </ac:spMkLst>
        </pc:spChg>
        <pc:spChg chg="del mod topLvl">
          <ac:chgData name="Shrikesh Pattni" userId="bf408247-aaeb-4ed8-8c77-e60b3cacb53d" providerId="ADAL" clId="{20DB897A-8420-413C-B27F-44BC99F91855}" dt="2022-08-22T16:52:41.021" v="708" actId="478"/>
          <ac:spMkLst>
            <pc:docMk/>
            <pc:sldMk cId="92710522" sldId="2147469711"/>
            <ac:spMk id="191" creationId="{91E91BC4-D7EB-7BC7-8AAA-130D11540FF3}"/>
          </ac:spMkLst>
        </pc:spChg>
        <pc:spChg chg="del mod topLvl">
          <ac:chgData name="Shrikesh Pattni" userId="bf408247-aaeb-4ed8-8c77-e60b3cacb53d" providerId="ADAL" clId="{20DB897A-8420-413C-B27F-44BC99F91855}" dt="2022-08-22T16:52:42.189" v="709" actId="478"/>
          <ac:spMkLst>
            <pc:docMk/>
            <pc:sldMk cId="92710522" sldId="2147469711"/>
            <ac:spMk id="192" creationId="{C793EDF6-516A-4024-DD03-8101DDEA04B2}"/>
          </ac:spMkLst>
        </pc:spChg>
        <pc:spChg chg="del mod topLvl">
          <ac:chgData name="Shrikesh Pattni" userId="bf408247-aaeb-4ed8-8c77-e60b3cacb53d" providerId="ADAL" clId="{20DB897A-8420-413C-B27F-44BC99F91855}" dt="2022-08-22T16:52:42.189" v="709" actId="478"/>
          <ac:spMkLst>
            <pc:docMk/>
            <pc:sldMk cId="92710522" sldId="2147469711"/>
            <ac:spMk id="193" creationId="{8C5BC09B-E39B-A7EE-73D6-F7C64CD28FC0}"/>
          </ac:spMkLst>
        </pc:spChg>
        <pc:spChg chg="del">
          <ac:chgData name="Shrikesh Pattni" userId="bf408247-aaeb-4ed8-8c77-e60b3cacb53d" providerId="ADAL" clId="{20DB897A-8420-413C-B27F-44BC99F91855}" dt="2022-08-22T16:52:58.678" v="712" actId="478"/>
          <ac:spMkLst>
            <pc:docMk/>
            <pc:sldMk cId="92710522" sldId="2147469711"/>
            <ac:spMk id="257" creationId="{C484641A-3C5E-4410-6BD3-B48E3D042C31}"/>
          </ac:spMkLst>
        </pc:spChg>
        <pc:grpChg chg="add mod">
          <ac:chgData name="Shrikesh Pattni" userId="bf408247-aaeb-4ed8-8c77-e60b3cacb53d" providerId="ADAL" clId="{20DB897A-8420-413C-B27F-44BC99F91855}" dt="2022-08-22T16:39:52.896" v="418" actId="164"/>
          <ac:grpSpMkLst>
            <pc:docMk/>
            <pc:sldMk cId="92710522" sldId="2147469711"/>
            <ac:grpSpMk id="3" creationId="{03B6F68B-EB1E-80C0-17FC-9486AB13904A}"/>
          </ac:grpSpMkLst>
        </pc:grpChg>
        <pc:grpChg chg="add del mod">
          <ac:chgData name="Shrikesh Pattni" userId="bf408247-aaeb-4ed8-8c77-e60b3cacb53d" providerId="ADAL" clId="{20DB897A-8420-413C-B27F-44BC99F91855}" dt="2022-08-22T16:52:21.273" v="702" actId="165"/>
          <ac:grpSpMkLst>
            <pc:docMk/>
            <pc:sldMk cId="92710522" sldId="2147469711"/>
            <ac:grpSpMk id="4" creationId="{4E27C984-1D01-2FD2-8A68-A8C1939411F7}"/>
          </ac:grpSpMkLst>
        </pc:grpChg>
        <pc:grpChg chg="add mod">
          <ac:chgData name="Shrikesh Pattni" userId="bf408247-aaeb-4ed8-8c77-e60b3cacb53d" providerId="ADAL" clId="{20DB897A-8420-413C-B27F-44BC99F91855}" dt="2022-08-22T17:18:47.886" v="956" actId="1076"/>
          <ac:grpSpMkLst>
            <pc:docMk/>
            <pc:sldMk cId="92710522" sldId="2147469711"/>
            <ac:grpSpMk id="9" creationId="{0E66D3FA-2497-695C-EE05-8108AFF8583B}"/>
          </ac:grpSpMkLst>
        </pc:grpChg>
        <pc:grpChg chg="add mod">
          <ac:chgData name="Shrikesh Pattni" userId="bf408247-aaeb-4ed8-8c77-e60b3cacb53d" providerId="ADAL" clId="{20DB897A-8420-413C-B27F-44BC99F91855}" dt="2022-08-22T17:18:47.886" v="956" actId="1076"/>
          <ac:grpSpMkLst>
            <pc:docMk/>
            <pc:sldMk cId="92710522" sldId="2147469711"/>
            <ac:grpSpMk id="11" creationId="{91ABCEDF-E9D4-8427-C522-A84735143104}"/>
          </ac:grpSpMkLst>
        </pc:grpChg>
        <pc:grpChg chg="add del mod">
          <ac:chgData name="Shrikesh Pattni" userId="bf408247-aaeb-4ed8-8c77-e60b3cacb53d" providerId="ADAL" clId="{20DB897A-8420-413C-B27F-44BC99F91855}" dt="2022-08-22T17:18:42.491" v="955" actId="478"/>
          <ac:grpSpMkLst>
            <pc:docMk/>
            <pc:sldMk cId="92710522" sldId="2147469711"/>
            <ac:grpSpMk id="31" creationId="{33F37F4A-60CB-E8FE-D942-637B333B733D}"/>
          </ac:grpSpMkLst>
        </pc:grpChg>
        <pc:grpChg chg="mod topLvl">
          <ac:chgData name="Shrikesh Pattni" userId="bf408247-aaeb-4ed8-8c77-e60b3cacb53d" providerId="ADAL" clId="{20DB897A-8420-413C-B27F-44BC99F91855}" dt="2022-08-22T17:18:47.886" v="956" actId="1076"/>
          <ac:grpSpMkLst>
            <pc:docMk/>
            <pc:sldMk cId="92710522" sldId="2147469711"/>
            <ac:grpSpMk id="184" creationId="{CF2C002E-489E-D846-51FD-373BA7CFE27D}"/>
          </ac:grpSpMkLst>
        </pc:grpChg>
        <pc:picChg chg="del">
          <ac:chgData name="Shrikesh Pattni" userId="bf408247-aaeb-4ed8-8c77-e60b3cacb53d" providerId="ADAL" clId="{20DB897A-8420-413C-B27F-44BC99F91855}" dt="2022-08-22T16:37:16.936" v="377" actId="478"/>
          <ac:picMkLst>
            <pc:docMk/>
            <pc:sldMk cId="92710522" sldId="2147469711"/>
            <ac:picMk id="135" creationId="{2F3CF77A-B613-DE24-47B7-360C46301C71}"/>
          </ac:picMkLst>
        </pc:picChg>
        <pc:picChg chg="del">
          <ac:chgData name="Shrikesh Pattni" userId="bf408247-aaeb-4ed8-8c77-e60b3cacb53d" providerId="ADAL" clId="{20DB897A-8420-413C-B27F-44BC99F91855}" dt="2022-08-22T16:38:57.321" v="404" actId="478"/>
          <ac:picMkLst>
            <pc:docMk/>
            <pc:sldMk cId="92710522" sldId="2147469711"/>
            <ac:picMk id="136" creationId="{FF1702A0-9A10-9204-813D-2DFC2041C2AB}"/>
          </ac:picMkLst>
        </pc:picChg>
        <pc:picChg chg="add del">
          <ac:chgData name="Shrikesh Pattni" userId="bf408247-aaeb-4ed8-8c77-e60b3cacb53d" providerId="ADAL" clId="{20DB897A-8420-413C-B27F-44BC99F91855}" dt="2022-08-22T16:37:55.264" v="388" actId="478"/>
          <ac:picMkLst>
            <pc:docMk/>
            <pc:sldMk cId="92710522" sldId="2147469711"/>
            <ac:picMk id="137" creationId="{723103D3-F850-6CCB-5445-DD693CDB1195}"/>
          </ac:picMkLst>
        </pc:picChg>
        <pc:picChg chg="del">
          <ac:chgData name="Shrikesh Pattni" userId="bf408247-aaeb-4ed8-8c77-e60b3cacb53d" providerId="ADAL" clId="{20DB897A-8420-413C-B27F-44BC99F91855}" dt="2022-08-22T16:38:03.272" v="394" actId="478"/>
          <ac:picMkLst>
            <pc:docMk/>
            <pc:sldMk cId="92710522" sldId="2147469711"/>
            <ac:picMk id="138" creationId="{1E6C16CA-D171-CE5F-CF4D-5D19786308DF}"/>
          </ac:picMkLst>
        </pc:picChg>
        <pc:picChg chg="add del">
          <ac:chgData name="Shrikesh Pattni" userId="bf408247-aaeb-4ed8-8c77-e60b3cacb53d" providerId="ADAL" clId="{20DB897A-8420-413C-B27F-44BC99F91855}" dt="2022-08-22T16:37:11.064" v="371" actId="478"/>
          <ac:picMkLst>
            <pc:docMk/>
            <pc:sldMk cId="92710522" sldId="2147469711"/>
            <ac:picMk id="140" creationId="{FC53979E-7002-B0CF-BE65-F7B1A4EC1DF8}"/>
          </ac:picMkLst>
        </pc:picChg>
        <pc:picChg chg="del mod">
          <ac:chgData name="Shrikesh Pattni" userId="bf408247-aaeb-4ed8-8c77-e60b3cacb53d" providerId="ADAL" clId="{20DB897A-8420-413C-B27F-44BC99F91855}" dt="2022-08-22T16:40:50.010" v="429" actId="478"/>
          <ac:picMkLst>
            <pc:docMk/>
            <pc:sldMk cId="92710522" sldId="2147469711"/>
            <ac:picMk id="171" creationId="{73367354-C6F3-20FE-E18B-BBE75A9642F5}"/>
          </ac:picMkLst>
        </pc:picChg>
        <pc:picChg chg="add del mod">
          <ac:chgData name="Shrikesh Pattni" userId="bf408247-aaeb-4ed8-8c77-e60b3cacb53d" providerId="ADAL" clId="{20DB897A-8420-413C-B27F-44BC99F91855}" dt="2022-08-22T17:18:47.886" v="956" actId="1076"/>
          <ac:picMkLst>
            <pc:docMk/>
            <pc:sldMk cId="92710522" sldId="2147469711"/>
            <ac:picMk id="1026" creationId="{BF60B564-05DF-990E-4210-9EABCA22933C}"/>
          </ac:picMkLst>
        </pc:picChg>
        <pc:picChg chg="add mod">
          <ac:chgData name="Shrikesh Pattni" userId="bf408247-aaeb-4ed8-8c77-e60b3cacb53d" providerId="ADAL" clId="{20DB897A-8420-413C-B27F-44BC99F91855}" dt="2022-08-22T17:18:47.886" v="956" actId="1076"/>
          <ac:picMkLst>
            <pc:docMk/>
            <pc:sldMk cId="92710522" sldId="2147469711"/>
            <ac:picMk id="1028" creationId="{96F4C4CB-40D3-5F3B-E44F-2CCDB8C2DECD}"/>
          </ac:picMkLst>
        </pc:picChg>
        <pc:picChg chg="add mod">
          <ac:chgData name="Shrikesh Pattni" userId="bf408247-aaeb-4ed8-8c77-e60b3cacb53d" providerId="ADAL" clId="{20DB897A-8420-413C-B27F-44BC99F91855}" dt="2022-08-22T17:18:47.886" v="956" actId="1076"/>
          <ac:picMkLst>
            <pc:docMk/>
            <pc:sldMk cId="92710522" sldId="2147469711"/>
            <ac:picMk id="1030" creationId="{DD4109CE-2F3B-3F23-29DC-D90444BFA390}"/>
          </ac:picMkLst>
        </pc:picChg>
        <pc:picChg chg="add mod">
          <ac:chgData name="Shrikesh Pattni" userId="bf408247-aaeb-4ed8-8c77-e60b3cacb53d" providerId="ADAL" clId="{20DB897A-8420-413C-B27F-44BC99F91855}" dt="2022-08-22T17:18:47.886" v="956" actId="1076"/>
          <ac:picMkLst>
            <pc:docMk/>
            <pc:sldMk cId="92710522" sldId="2147469711"/>
            <ac:picMk id="1032" creationId="{C75C5536-8594-954C-7887-8EF38C57CFE8}"/>
          </ac:picMkLst>
        </pc:picChg>
        <pc:picChg chg="add del mod">
          <ac:chgData name="Shrikesh Pattni" userId="bf408247-aaeb-4ed8-8c77-e60b3cacb53d" providerId="ADAL" clId="{20DB897A-8420-413C-B27F-44BC99F91855}" dt="2022-08-22T16:40:58.249" v="431" actId="478"/>
          <ac:picMkLst>
            <pc:docMk/>
            <pc:sldMk cId="92710522" sldId="2147469711"/>
            <ac:picMk id="1034" creationId="{A0DB94DB-F126-3609-D21A-FAF50BD22D4F}"/>
          </ac:picMkLst>
        </pc:picChg>
        <pc:picChg chg="add mod">
          <ac:chgData name="Shrikesh Pattni" userId="bf408247-aaeb-4ed8-8c77-e60b3cacb53d" providerId="ADAL" clId="{20DB897A-8420-413C-B27F-44BC99F91855}" dt="2022-08-22T17:18:47.886" v="956" actId="1076"/>
          <ac:picMkLst>
            <pc:docMk/>
            <pc:sldMk cId="92710522" sldId="2147469711"/>
            <ac:picMk id="1036" creationId="{9536B02A-805C-594B-5226-470158C74511}"/>
          </ac:picMkLst>
        </pc:picChg>
        <pc:picChg chg="add mod">
          <ac:chgData name="Shrikesh Pattni" userId="bf408247-aaeb-4ed8-8c77-e60b3cacb53d" providerId="ADAL" clId="{20DB897A-8420-413C-B27F-44BC99F91855}" dt="2022-08-22T17:18:47.886" v="956" actId="1076"/>
          <ac:picMkLst>
            <pc:docMk/>
            <pc:sldMk cId="92710522" sldId="2147469711"/>
            <ac:picMk id="1038" creationId="{ACCD9CCD-D748-60E4-C79B-C96F431F30C5}"/>
          </ac:picMkLst>
        </pc:picChg>
        <pc:cxnChg chg="add del mod">
          <ac:chgData name="Shrikesh Pattni" userId="bf408247-aaeb-4ed8-8c77-e60b3cacb53d" providerId="ADAL" clId="{20DB897A-8420-413C-B27F-44BC99F91855}" dt="2022-08-22T16:50:11.561" v="675" actId="478"/>
          <ac:cxnSpMkLst>
            <pc:docMk/>
            <pc:sldMk cId="92710522" sldId="2147469711"/>
            <ac:cxnSpMk id="6" creationId="{39351641-7781-1081-B5C4-F75D81401757}"/>
          </ac:cxnSpMkLst>
        </pc:cxnChg>
        <pc:cxnChg chg="add del mod">
          <ac:chgData name="Shrikesh Pattni" userId="bf408247-aaeb-4ed8-8c77-e60b3cacb53d" providerId="ADAL" clId="{20DB897A-8420-413C-B27F-44BC99F91855}" dt="2022-08-22T16:54:34.051" v="730" actId="478"/>
          <ac:cxnSpMkLst>
            <pc:docMk/>
            <pc:sldMk cId="92710522" sldId="2147469711"/>
            <ac:cxnSpMk id="13" creationId="{9142EF7B-D382-6F16-D1FE-34B24092B818}"/>
          </ac:cxnSpMkLst>
        </pc:cxnChg>
        <pc:cxnChg chg="add del">
          <ac:chgData name="Shrikesh Pattni" userId="bf408247-aaeb-4ed8-8c77-e60b3cacb53d" providerId="ADAL" clId="{20DB897A-8420-413C-B27F-44BC99F91855}" dt="2022-08-22T16:54:34.904" v="731" actId="478"/>
          <ac:cxnSpMkLst>
            <pc:docMk/>
            <pc:sldMk cId="92710522" sldId="2147469711"/>
            <ac:cxnSpMk id="20" creationId="{1E61E545-DCB1-049C-B9EF-274929DD27DA}"/>
          </ac:cxnSpMkLst>
        </pc:cxnChg>
        <pc:cxnChg chg="add del mod">
          <ac:chgData name="Shrikesh Pattni" userId="bf408247-aaeb-4ed8-8c77-e60b3cacb53d" providerId="ADAL" clId="{20DB897A-8420-413C-B27F-44BC99F91855}" dt="2022-08-22T16:54:32.902" v="729" actId="478"/>
          <ac:cxnSpMkLst>
            <pc:docMk/>
            <pc:sldMk cId="92710522" sldId="2147469711"/>
            <ac:cxnSpMk id="21" creationId="{E380E8F4-1FAC-F1FB-461C-51E445B780A0}"/>
          </ac:cxnSpMkLst>
        </pc:cxnChg>
        <pc:cxnChg chg="add del mod">
          <ac:chgData name="Shrikesh Pattni" userId="bf408247-aaeb-4ed8-8c77-e60b3cacb53d" providerId="ADAL" clId="{20DB897A-8420-413C-B27F-44BC99F91855}" dt="2022-08-22T16:54:35.628" v="732" actId="478"/>
          <ac:cxnSpMkLst>
            <pc:docMk/>
            <pc:sldMk cId="92710522" sldId="2147469711"/>
            <ac:cxnSpMk id="22" creationId="{67A74211-25FE-5229-6ED7-D2C6D9FF3062}"/>
          </ac:cxnSpMkLst>
        </pc:cxnChg>
        <pc:cxnChg chg="mod">
          <ac:chgData name="Shrikesh Pattni" userId="bf408247-aaeb-4ed8-8c77-e60b3cacb53d" providerId="ADAL" clId="{20DB897A-8420-413C-B27F-44BC99F91855}" dt="2022-08-22T17:18:47.886" v="956" actId="1076"/>
          <ac:cxnSpMkLst>
            <pc:docMk/>
            <pc:sldMk cId="92710522" sldId="2147469711"/>
            <ac:cxnSpMk id="141" creationId="{AD29550F-B1C7-AEA2-A478-F912D40C908B}"/>
          </ac:cxnSpMkLst>
        </pc:cxnChg>
        <pc:cxnChg chg="del mod">
          <ac:chgData name="Shrikesh Pattni" userId="bf408247-aaeb-4ed8-8c77-e60b3cacb53d" providerId="ADAL" clId="{20DB897A-8420-413C-B27F-44BC99F91855}" dt="2022-08-22T16:47:13.129" v="601" actId="478"/>
          <ac:cxnSpMkLst>
            <pc:docMk/>
            <pc:sldMk cId="92710522" sldId="2147469711"/>
            <ac:cxnSpMk id="167" creationId="{06788451-F416-6D33-94F2-E449A198C8EE}"/>
          </ac:cxnSpMkLst>
        </pc:cxnChg>
      </pc:sldChg>
      <pc:sldChg chg="addSp delSp modSp mod ord">
        <pc:chgData name="Shrikesh Pattni" userId="bf408247-aaeb-4ed8-8c77-e60b3cacb53d" providerId="ADAL" clId="{20DB897A-8420-413C-B27F-44BC99F91855}" dt="2022-08-22T17:09:34.303" v="937"/>
        <pc:sldMkLst>
          <pc:docMk/>
          <pc:sldMk cId="2417674672" sldId="2147469713"/>
        </pc:sldMkLst>
        <pc:spChg chg="mod">
          <ac:chgData name="Shrikesh Pattni" userId="bf408247-aaeb-4ed8-8c77-e60b3cacb53d" providerId="ADAL" clId="{20DB897A-8420-413C-B27F-44BC99F91855}" dt="2022-08-22T16:26:09.064" v="65" actId="14861"/>
          <ac:spMkLst>
            <pc:docMk/>
            <pc:sldMk cId="2417674672" sldId="2147469713"/>
            <ac:spMk id="3" creationId="{35D28B37-ED76-A8D4-19C1-00B5AF1B24D1}"/>
          </ac:spMkLst>
        </pc:spChg>
        <pc:spChg chg="mod">
          <ac:chgData name="Shrikesh Pattni" userId="bf408247-aaeb-4ed8-8c77-e60b3cacb53d" providerId="ADAL" clId="{20DB897A-8420-413C-B27F-44BC99F91855}" dt="2022-08-22T16:29:01.269" v="210" actId="14100"/>
          <ac:spMkLst>
            <pc:docMk/>
            <pc:sldMk cId="2417674672" sldId="2147469713"/>
            <ac:spMk id="12" creationId="{B95C6A4C-2E7E-A235-9C7D-CCB2144A7C52}"/>
          </ac:spMkLst>
        </pc:spChg>
        <pc:spChg chg="del mod">
          <ac:chgData name="Shrikesh Pattni" userId="bf408247-aaeb-4ed8-8c77-e60b3cacb53d" providerId="ADAL" clId="{20DB897A-8420-413C-B27F-44BC99F91855}" dt="2022-08-22T16:28:59.141" v="209" actId="478"/>
          <ac:spMkLst>
            <pc:docMk/>
            <pc:sldMk cId="2417674672" sldId="2147469713"/>
            <ac:spMk id="14" creationId="{7E29028B-407D-99F9-00CA-14F2716D546D}"/>
          </ac:spMkLst>
        </pc:spChg>
        <pc:spChg chg="mod">
          <ac:chgData name="Shrikesh Pattni" userId="bf408247-aaeb-4ed8-8c77-e60b3cacb53d" providerId="ADAL" clId="{20DB897A-8420-413C-B27F-44BC99F91855}" dt="2022-08-22T16:29:05.596" v="212" actId="14100"/>
          <ac:spMkLst>
            <pc:docMk/>
            <pc:sldMk cId="2417674672" sldId="2147469713"/>
            <ac:spMk id="15" creationId="{903F6AF8-EDEB-CB72-4D09-A20D9032F57E}"/>
          </ac:spMkLst>
        </pc:spChg>
        <pc:spChg chg="mod">
          <ac:chgData name="Shrikesh Pattni" userId="bf408247-aaeb-4ed8-8c77-e60b3cacb53d" providerId="ADAL" clId="{20DB897A-8420-413C-B27F-44BC99F91855}" dt="2022-08-22T16:26:09.064" v="65" actId="14861"/>
          <ac:spMkLst>
            <pc:docMk/>
            <pc:sldMk cId="2417674672" sldId="2147469713"/>
            <ac:spMk id="24" creationId="{73037E7A-666D-EB17-150E-6DCA1DF028EF}"/>
          </ac:spMkLst>
        </pc:spChg>
        <pc:spChg chg="mod">
          <ac:chgData name="Shrikesh Pattni" userId="bf408247-aaeb-4ed8-8c77-e60b3cacb53d" providerId="ADAL" clId="{20DB897A-8420-413C-B27F-44BC99F91855}" dt="2022-08-22T16:26:09.064" v="65" actId="14861"/>
          <ac:spMkLst>
            <pc:docMk/>
            <pc:sldMk cId="2417674672" sldId="2147469713"/>
            <ac:spMk id="33" creationId="{07D6508B-D396-BC25-CFF9-50640719F67C}"/>
          </ac:spMkLst>
        </pc:spChg>
        <pc:spChg chg="del mod">
          <ac:chgData name="Shrikesh Pattni" userId="bf408247-aaeb-4ed8-8c77-e60b3cacb53d" providerId="ADAL" clId="{20DB897A-8420-413C-B27F-44BC99F91855}" dt="2022-08-22T16:30:16.916" v="227" actId="478"/>
          <ac:spMkLst>
            <pc:docMk/>
            <pc:sldMk cId="2417674672" sldId="2147469713"/>
            <ac:spMk id="34" creationId="{67F3C633-C54D-D269-DD38-A03E9B095AF9}"/>
          </ac:spMkLst>
        </pc:spChg>
        <pc:spChg chg="add mod">
          <ac:chgData name="Shrikesh Pattni" userId="bf408247-aaeb-4ed8-8c77-e60b3cacb53d" providerId="ADAL" clId="{20DB897A-8420-413C-B27F-44BC99F91855}" dt="2022-08-22T16:28:09.243" v="201" actId="1038"/>
          <ac:spMkLst>
            <pc:docMk/>
            <pc:sldMk cId="2417674672" sldId="2147469713"/>
            <ac:spMk id="35" creationId="{A22B6FEA-42C5-6FB6-7AA7-400886936EC4}"/>
          </ac:spMkLst>
        </pc:spChg>
        <pc:spChg chg="add mod">
          <ac:chgData name="Shrikesh Pattni" userId="bf408247-aaeb-4ed8-8c77-e60b3cacb53d" providerId="ADAL" clId="{20DB897A-8420-413C-B27F-44BC99F91855}" dt="2022-08-22T16:29:25.492" v="217" actId="14100"/>
          <ac:spMkLst>
            <pc:docMk/>
            <pc:sldMk cId="2417674672" sldId="2147469713"/>
            <ac:spMk id="36" creationId="{AF358A2A-698E-C714-4F9C-EDD786337ADB}"/>
          </ac:spMkLst>
        </pc:spChg>
        <pc:spChg chg="add mod">
          <ac:chgData name="Shrikesh Pattni" userId="bf408247-aaeb-4ed8-8c77-e60b3cacb53d" providerId="ADAL" clId="{20DB897A-8420-413C-B27F-44BC99F91855}" dt="2022-08-22T16:29:30.972" v="220" actId="14100"/>
          <ac:spMkLst>
            <pc:docMk/>
            <pc:sldMk cId="2417674672" sldId="2147469713"/>
            <ac:spMk id="37" creationId="{ED8B0A12-75D1-6FA6-B393-464E3065104C}"/>
          </ac:spMkLst>
        </pc:spChg>
        <pc:spChg chg="add mod">
          <ac:chgData name="Shrikesh Pattni" userId="bf408247-aaeb-4ed8-8c77-e60b3cacb53d" providerId="ADAL" clId="{20DB897A-8420-413C-B27F-44BC99F91855}" dt="2022-08-22T16:30:58.832" v="247" actId="1037"/>
          <ac:spMkLst>
            <pc:docMk/>
            <pc:sldMk cId="2417674672" sldId="2147469713"/>
            <ac:spMk id="38" creationId="{73AB1B98-8DFB-9D76-A0D8-956AA3A09687}"/>
          </ac:spMkLst>
        </pc:spChg>
        <pc:spChg chg="add mod">
          <ac:chgData name="Shrikesh Pattni" userId="bf408247-aaeb-4ed8-8c77-e60b3cacb53d" providerId="ADAL" clId="{20DB897A-8420-413C-B27F-44BC99F91855}" dt="2022-08-22T16:30:57.908" v="246" actId="14100"/>
          <ac:spMkLst>
            <pc:docMk/>
            <pc:sldMk cId="2417674672" sldId="2147469713"/>
            <ac:spMk id="39" creationId="{507D7AB5-8D4B-04CE-63E7-FD0547196A24}"/>
          </ac:spMkLst>
        </pc:spChg>
        <pc:spChg chg="add del mod">
          <ac:chgData name="Shrikesh Pattni" userId="bf408247-aaeb-4ed8-8c77-e60b3cacb53d" providerId="ADAL" clId="{20DB897A-8420-413C-B27F-44BC99F91855}" dt="2022-08-22T16:31:48.635" v="265" actId="478"/>
          <ac:spMkLst>
            <pc:docMk/>
            <pc:sldMk cId="2417674672" sldId="2147469713"/>
            <ac:spMk id="40" creationId="{070DFD85-78BF-56B5-EA58-2FE3C03DF979}"/>
          </ac:spMkLst>
        </pc:spChg>
        <pc:spChg chg="add del mod">
          <ac:chgData name="Shrikesh Pattni" userId="bf408247-aaeb-4ed8-8c77-e60b3cacb53d" providerId="ADAL" clId="{20DB897A-8420-413C-B27F-44BC99F91855}" dt="2022-08-22T16:31:48.137" v="264" actId="478"/>
          <ac:spMkLst>
            <pc:docMk/>
            <pc:sldMk cId="2417674672" sldId="2147469713"/>
            <ac:spMk id="41" creationId="{BD44A720-CCCB-B5B8-1E70-496952D6E2EB}"/>
          </ac:spMkLst>
        </pc:spChg>
        <pc:spChg chg="add mod">
          <ac:chgData name="Shrikesh Pattni" userId="bf408247-aaeb-4ed8-8c77-e60b3cacb53d" providerId="ADAL" clId="{20DB897A-8420-413C-B27F-44BC99F91855}" dt="2022-08-22T16:30:35.292" v="236" actId="14100"/>
          <ac:spMkLst>
            <pc:docMk/>
            <pc:sldMk cId="2417674672" sldId="2147469713"/>
            <ac:spMk id="42" creationId="{1EEDB8FE-4E0E-BEDA-C731-2802DB884D9F}"/>
          </ac:spMkLst>
        </pc:spChg>
        <pc:spChg chg="add mod">
          <ac:chgData name="Shrikesh Pattni" userId="bf408247-aaeb-4ed8-8c77-e60b3cacb53d" providerId="ADAL" clId="{20DB897A-8420-413C-B27F-44BC99F91855}" dt="2022-08-22T16:30:28.575" v="233" actId="1036"/>
          <ac:spMkLst>
            <pc:docMk/>
            <pc:sldMk cId="2417674672" sldId="2147469713"/>
            <ac:spMk id="43" creationId="{990FB93D-538E-397A-3741-8C87CF4ED0FF}"/>
          </ac:spMkLst>
        </pc:spChg>
        <pc:spChg chg="add mod">
          <ac:chgData name="Shrikesh Pattni" userId="bf408247-aaeb-4ed8-8c77-e60b3cacb53d" providerId="ADAL" clId="{20DB897A-8420-413C-B27F-44BC99F91855}" dt="2022-08-22T16:31:36.621" v="257" actId="14100"/>
          <ac:spMkLst>
            <pc:docMk/>
            <pc:sldMk cId="2417674672" sldId="2147469713"/>
            <ac:spMk id="44" creationId="{EDA1D766-EA21-EE3F-F481-E3A6A98DF44E}"/>
          </ac:spMkLst>
        </pc:spChg>
        <pc:spChg chg="add mod">
          <ac:chgData name="Shrikesh Pattni" userId="bf408247-aaeb-4ed8-8c77-e60b3cacb53d" providerId="ADAL" clId="{20DB897A-8420-413C-B27F-44BC99F91855}" dt="2022-08-22T17:09:20.561" v="934" actId="1035"/>
          <ac:spMkLst>
            <pc:docMk/>
            <pc:sldMk cId="2417674672" sldId="2147469713"/>
            <ac:spMk id="45" creationId="{C1F437E0-1722-0B2B-0F57-D355B20EC556}"/>
          </ac:spMkLst>
        </pc:spChg>
        <pc:spChg chg="add del mod">
          <ac:chgData name="Shrikesh Pattni" userId="bf408247-aaeb-4ed8-8c77-e60b3cacb53d" providerId="ADAL" clId="{20DB897A-8420-413C-B27F-44BC99F91855}" dt="2022-08-22T16:32:03.007" v="269" actId="478"/>
          <ac:spMkLst>
            <pc:docMk/>
            <pc:sldMk cId="2417674672" sldId="2147469713"/>
            <ac:spMk id="46" creationId="{C4FD63C7-CD5F-932A-EC0A-8655D1727375}"/>
          </ac:spMkLst>
        </pc:spChg>
        <pc:spChg chg="add mod">
          <ac:chgData name="Shrikesh Pattni" userId="bf408247-aaeb-4ed8-8c77-e60b3cacb53d" providerId="ADAL" clId="{20DB897A-8420-413C-B27F-44BC99F91855}" dt="2022-08-22T16:32:14.754" v="281" actId="1038"/>
          <ac:spMkLst>
            <pc:docMk/>
            <pc:sldMk cId="2417674672" sldId="2147469713"/>
            <ac:spMk id="47" creationId="{003A95DD-878D-A691-EEFA-B00D3CD2FAB0}"/>
          </ac:spMkLst>
        </pc:spChg>
        <pc:spChg chg="add del mod">
          <ac:chgData name="Shrikesh Pattni" userId="bf408247-aaeb-4ed8-8c77-e60b3cacb53d" providerId="ADAL" clId="{20DB897A-8420-413C-B27F-44BC99F91855}" dt="2022-08-22T17:05:36.925" v="826" actId="478"/>
          <ac:spMkLst>
            <pc:docMk/>
            <pc:sldMk cId="2417674672" sldId="2147469713"/>
            <ac:spMk id="48" creationId="{8434FCF6-2C0D-4634-B06E-AFF3BB92A33A}"/>
          </ac:spMkLst>
        </pc:spChg>
        <pc:spChg chg="mod">
          <ac:chgData name="Shrikesh Pattni" userId="bf408247-aaeb-4ed8-8c77-e60b3cacb53d" providerId="ADAL" clId="{20DB897A-8420-413C-B27F-44BC99F91855}" dt="2022-08-22T16:26:09.064" v="65" actId="14861"/>
          <ac:spMkLst>
            <pc:docMk/>
            <pc:sldMk cId="2417674672" sldId="2147469713"/>
            <ac:spMk id="54" creationId="{D6438E17-5D1C-3094-014A-17386DEFCA5B}"/>
          </ac:spMkLst>
        </pc:spChg>
        <pc:spChg chg="mod">
          <ac:chgData name="Shrikesh Pattni" userId="bf408247-aaeb-4ed8-8c77-e60b3cacb53d" providerId="ADAL" clId="{20DB897A-8420-413C-B27F-44BC99F91855}" dt="2022-08-22T16:27:53.055" v="182" actId="20577"/>
          <ac:spMkLst>
            <pc:docMk/>
            <pc:sldMk cId="2417674672" sldId="2147469713"/>
            <ac:spMk id="56" creationId="{963205C4-667C-9AE4-FB98-2FE8716B0D7E}"/>
          </ac:spMkLst>
        </pc:spChg>
        <pc:spChg chg="mod">
          <ac:chgData name="Shrikesh Pattni" userId="bf408247-aaeb-4ed8-8c77-e60b3cacb53d" providerId="ADAL" clId="{20DB897A-8420-413C-B27F-44BC99F91855}" dt="2022-08-22T16:28:18.212" v="204" actId="1037"/>
          <ac:spMkLst>
            <pc:docMk/>
            <pc:sldMk cId="2417674672" sldId="2147469713"/>
            <ac:spMk id="57" creationId="{B7B367B6-9B15-95E3-A833-09B842B55AE1}"/>
          </ac:spMkLst>
        </pc:spChg>
        <pc:spChg chg="mod">
          <ac:chgData name="Shrikesh Pattni" userId="bf408247-aaeb-4ed8-8c77-e60b3cacb53d" providerId="ADAL" clId="{20DB897A-8420-413C-B27F-44BC99F91855}" dt="2022-08-22T16:26:09.064" v="65" actId="14861"/>
          <ac:spMkLst>
            <pc:docMk/>
            <pc:sldMk cId="2417674672" sldId="2147469713"/>
            <ac:spMk id="58" creationId="{2B4D1FC0-C1F1-A483-585A-A6F2460D581D}"/>
          </ac:spMkLst>
        </pc:spChg>
        <pc:spChg chg="mod">
          <ac:chgData name="Shrikesh Pattni" userId="bf408247-aaeb-4ed8-8c77-e60b3cacb53d" providerId="ADAL" clId="{20DB897A-8420-413C-B27F-44BC99F91855}" dt="2022-08-22T16:27:07.480" v="126" actId="14100"/>
          <ac:spMkLst>
            <pc:docMk/>
            <pc:sldMk cId="2417674672" sldId="2147469713"/>
            <ac:spMk id="67" creationId="{816417BB-8A0E-6444-DA88-FAC288E25D45}"/>
          </ac:spMkLst>
        </pc:spChg>
        <pc:spChg chg="mod">
          <ac:chgData name="Shrikesh Pattni" userId="bf408247-aaeb-4ed8-8c77-e60b3cacb53d" providerId="ADAL" clId="{20DB897A-8420-413C-B27F-44BC99F91855}" dt="2022-08-22T17:09:29.358" v="935" actId="14100"/>
          <ac:spMkLst>
            <pc:docMk/>
            <pc:sldMk cId="2417674672" sldId="2147469713"/>
            <ac:spMk id="69" creationId="{9C4CFB73-7FFC-2A46-6231-A0266678D8C7}"/>
          </ac:spMkLst>
        </pc:spChg>
        <pc:spChg chg="mod">
          <ac:chgData name="Shrikesh Pattni" userId="bf408247-aaeb-4ed8-8c77-e60b3cacb53d" providerId="ADAL" clId="{20DB897A-8420-413C-B27F-44BC99F91855}" dt="2022-08-22T16:26:09.064" v="65" actId="14861"/>
          <ac:spMkLst>
            <pc:docMk/>
            <pc:sldMk cId="2417674672" sldId="2147469713"/>
            <ac:spMk id="71" creationId="{5F5BCE0D-C05D-FFAA-DE54-ECEB3D58817A}"/>
          </ac:spMkLst>
        </pc:spChg>
        <pc:spChg chg="mod">
          <ac:chgData name="Shrikesh Pattni" userId="bf408247-aaeb-4ed8-8c77-e60b3cacb53d" providerId="ADAL" clId="{20DB897A-8420-413C-B27F-44BC99F91855}" dt="2022-08-22T16:26:09.064" v="65" actId="14861"/>
          <ac:spMkLst>
            <pc:docMk/>
            <pc:sldMk cId="2417674672" sldId="2147469713"/>
            <ac:spMk id="93" creationId="{89556D54-140F-AAA5-5BD3-0A0592DB09D8}"/>
          </ac:spMkLst>
        </pc:spChg>
        <pc:spChg chg="mod">
          <ac:chgData name="Shrikesh Pattni" userId="bf408247-aaeb-4ed8-8c77-e60b3cacb53d" providerId="ADAL" clId="{20DB897A-8420-413C-B27F-44BC99F91855}" dt="2022-08-22T16:26:09.064" v="65" actId="14861"/>
          <ac:spMkLst>
            <pc:docMk/>
            <pc:sldMk cId="2417674672" sldId="2147469713"/>
            <ac:spMk id="104" creationId="{6B8486B6-715B-0B31-4E35-5901D2BBE12C}"/>
          </ac:spMkLst>
        </pc:spChg>
        <pc:spChg chg="mod">
          <ac:chgData name="Shrikesh Pattni" userId="bf408247-aaeb-4ed8-8c77-e60b3cacb53d" providerId="ADAL" clId="{20DB897A-8420-413C-B27F-44BC99F91855}" dt="2022-08-22T16:26:09.064" v="65" actId="14861"/>
          <ac:spMkLst>
            <pc:docMk/>
            <pc:sldMk cId="2417674672" sldId="2147469713"/>
            <ac:spMk id="105" creationId="{981DC10F-9200-2B3B-46BB-54C8C59CA216}"/>
          </ac:spMkLst>
        </pc:spChg>
        <pc:spChg chg="del mod">
          <ac:chgData name="Shrikesh Pattni" userId="bf408247-aaeb-4ed8-8c77-e60b3cacb53d" providerId="ADAL" clId="{20DB897A-8420-413C-B27F-44BC99F91855}" dt="2022-08-22T16:29:38.746" v="221" actId="478"/>
          <ac:spMkLst>
            <pc:docMk/>
            <pc:sldMk cId="2417674672" sldId="2147469713"/>
            <ac:spMk id="107" creationId="{31DAE58A-609E-7051-60E5-36ABC972E55B}"/>
          </ac:spMkLst>
        </pc:spChg>
        <pc:spChg chg="mod">
          <ac:chgData name="Shrikesh Pattni" userId="bf408247-aaeb-4ed8-8c77-e60b3cacb53d" providerId="ADAL" clId="{20DB897A-8420-413C-B27F-44BC99F91855}" dt="2022-08-22T16:26:09.064" v="65" actId="14861"/>
          <ac:spMkLst>
            <pc:docMk/>
            <pc:sldMk cId="2417674672" sldId="2147469713"/>
            <ac:spMk id="109" creationId="{7B4C03D0-8657-66F7-DEE8-E3070A0ECA48}"/>
          </ac:spMkLst>
        </pc:spChg>
        <pc:spChg chg="mod">
          <ac:chgData name="Shrikesh Pattni" userId="bf408247-aaeb-4ed8-8c77-e60b3cacb53d" providerId="ADAL" clId="{20DB897A-8420-413C-B27F-44BC99F91855}" dt="2022-08-22T16:26:34.931" v="69" actId="20577"/>
          <ac:spMkLst>
            <pc:docMk/>
            <pc:sldMk cId="2417674672" sldId="2147469713"/>
            <ac:spMk id="118" creationId="{26C550EB-6BEB-9381-E199-5907978CB7DD}"/>
          </ac:spMkLst>
        </pc:spChg>
        <pc:spChg chg="mod">
          <ac:chgData name="Shrikesh Pattni" userId="bf408247-aaeb-4ed8-8c77-e60b3cacb53d" providerId="ADAL" clId="{20DB897A-8420-413C-B27F-44BC99F91855}" dt="2022-08-22T16:32:23.470" v="282" actId="20577"/>
          <ac:spMkLst>
            <pc:docMk/>
            <pc:sldMk cId="2417674672" sldId="2147469713"/>
            <ac:spMk id="119" creationId="{7183B111-ADE4-E700-AE32-CDA231DC4F8F}"/>
          </ac:spMkLst>
        </pc:spChg>
        <pc:spChg chg="mod">
          <ac:chgData name="Shrikesh Pattni" userId="bf408247-aaeb-4ed8-8c77-e60b3cacb53d" providerId="ADAL" clId="{20DB897A-8420-413C-B27F-44BC99F91855}" dt="2022-08-22T16:26:58.543" v="125" actId="20577"/>
          <ac:spMkLst>
            <pc:docMk/>
            <pc:sldMk cId="2417674672" sldId="2147469713"/>
            <ac:spMk id="121" creationId="{5B3A851B-6E7C-C719-B888-B4F536A2713D}"/>
          </ac:spMkLst>
        </pc:spChg>
        <pc:spChg chg="mod">
          <ac:chgData name="Shrikesh Pattni" userId="bf408247-aaeb-4ed8-8c77-e60b3cacb53d" providerId="ADAL" clId="{20DB897A-8420-413C-B27F-44BC99F91855}" dt="2022-08-22T16:26:09.064" v="65" actId="14861"/>
          <ac:spMkLst>
            <pc:docMk/>
            <pc:sldMk cId="2417674672" sldId="2147469713"/>
            <ac:spMk id="122" creationId="{80D4258E-A0A6-B9DD-74E3-63CA1F828CE8}"/>
          </ac:spMkLst>
        </pc:spChg>
        <pc:spChg chg="mod">
          <ac:chgData name="Shrikesh Pattni" userId="bf408247-aaeb-4ed8-8c77-e60b3cacb53d" providerId="ADAL" clId="{20DB897A-8420-413C-B27F-44BC99F91855}" dt="2022-08-22T16:26:09.064" v="65" actId="14861"/>
          <ac:spMkLst>
            <pc:docMk/>
            <pc:sldMk cId="2417674672" sldId="2147469713"/>
            <ac:spMk id="141" creationId="{00AD837C-1961-6BB7-C1B2-497EE28A14FD}"/>
          </ac:spMkLst>
        </pc:spChg>
        <pc:spChg chg="mod">
          <ac:chgData name="Shrikesh Pattni" userId="bf408247-aaeb-4ed8-8c77-e60b3cacb53d" providerId="ADAL" clId="{20DB897A-8420-413C-B27F-44BC99F91855}" dt="2022-08-22T16:31:27.528" v="254" actId="14100"/>
          <ac:spMkLst>
            <pc:docMk/>
            <pc:sldMk cId="2417674672" sldId="2147469713"/>
            <ac:spMk id="142" creationId="{05C90A27-16D4-C33E-46E4-D9C8F6DC83E0}"/>
          </ac:spMkLst>
        </pc:spChg>
        <pc:spChg chg="del mod">
          <ac:chgData name="Shrikesh Pattni" userId="bf408247-aaeb-4ed8-8c77-e60b3cacb53d" providerId="ADAL" clId="{20DB897A-8420-413C-B27F-44BC99F91855}" dt="2022-08-22T16:31:04.332" v="248" actId="478"/>
          <ac:spMkLst>
            <pc:docMk/>
            <pc:sldMk cId="2417674672" sldId="2147469713"/>
            <ac:spMk id="143" creationId="{2C05846C-D3AF-E176-4EDE-7544B913E163}"/>
          </ac:spMkLst>
        </pc:spChg>
        <pc:grpChg chg="mod">
          <ac:chgData name="Shrikesh Pattni" userId="bf408247-aaeb-4ed8-8c77-e60b3cacb53d" providerId="ADAL" clId="{20DB897A-8420-413C-B27F-44BC99F91855}" dt="2022-08-22T16:26:09.064" v="65" actId="14861"/>
          <ac:grpSpMkLst>
            <pc:docMk/>
            <pc:sldMk cId="2417674672" sldId="2147469713"/>
            <ac:grpSpMk id="4" creationId="{EF08E476-27EE-851A-8324-7181C494DABA}"/>
          </ac:grpSpMkLst>
        </pc:grpChg>
        <pc:grpChg chg="mod">
          <ac:chgData name="Shrikesh Pattni" userId="bf408247-aaeb-4ed8-8c77-e60b3cacb53d" providerId="ADAL" clId="{20DB897A-8420-413C-B27F-44BC99F91855}" dt="2022-08-22T16:26:09.064" v="65" actId="14861"/>
          <ac:grpSpMkLst>
            <pc:docMk/>
            <pc:sldMk cId="2417674672" sldId="2147469713"/>
            <ac:grpSpMk id="21" creationId="{8346A6EA-B9E0-60F9-CD19-57B270C624C0}"/>
          </ac:grpSpMkLst>
        </pc:grpChg>
        <pc:grpChg chg="mod">
          <ac:chgData name="Shrikesh Pattni" userId="bf408247-aaeb-4ed8-8c77-e60b3cacb53d" providerId="ADAL" clId="{20DB897A-8420-413C-B27F-44BC99F91855}" dt="2022-08-22T16:26:09.064" v="65" actId="14861"/>
          <ac:grpSpMkLst>
            <pc:docMk/>
            <pc:sldMk cId="2417674672" sldId="2147469713"/>
            <ac:grpSpMk id="25" creationId="{B8EE0337-FB9F-3164-5C70-AF0A03FCE642}"/>
          </ac:grpSpMkLst>
        </pc:grpChg>
        <pc:grpChg chg="mod">
          <ac:chgData name="Shrikesh Pattni" userId="bf408247-aaeb-4ed8-8c77-e60b3cacb53d" providerId="ADAL" clId="{20DB897A-8420-413C-B27F-44BC99F91855}" dt="2022-08-22T16:26:09.064" v="65" actId="14861"/>
          <ac:grpSpMkLst>
            <pc:docMk/>
            <pc:sldMk cId="2417674672" sldId="2147469713"/>
            <ac:grpSpMk id="60" creationId="{94634C88-F4EC-F3D2-28E4-32F25EF4E7CB}"/>
          </ac:grpSpMkLst>
        </pc:grpChg>
        <pc:grpChg chg="mod">
          <ac:chgData name="Shrikesh Pattni" userId="bf408247-aaeb-4ed8-8c77-e60b3cacb53d" providerId="ADAL" clId="{20DB897A-8420-413C-B27F-44BC99F91855}" dt="2022-08-22T16:26:09.064" v="65" actId="14861"/>
          <ac:grpSpMkLst>
            <pc:docMk/>
            <pc:sldMk cId="2417674672" sldId="2147469713"/>
            <ac:grpSpMk id="94" creationId="{7AD25F26-0F2D-8E4E-EA3E-506BE9C39318}"/>
          </ac:grpSpMkLst>
        </pc:grpChg>
        <pc:grpChg chg="mod">
          <ac:chgData name="Shrikesh Pattni" userId="bf408247-aaeb-4ed8-8c77-e60b3cacb53d" providerId="ADAL" clId="{20DB897A-8420-413C-B27F-44BC99F91855}" dt="2022-08-22T16:26:09.064" v="65" actId="14861"/>
          <ac:grpSpMkLst>
            <pc:docMk/>
            <pc:sldMk cId="2417674672" sldId="2147469713"/>
            <ac:grpSpMk id="110" creationId="{C6519489-CF41-689D-5732-493257B48FCF}"/>
          </ac:grpSpMkLst>
        </pc:grpChg>
        <pc:grpChg chg="mod">
          <ac:chgData name="Shrikesh Pattni" userId="bf408247-aaeb-4ed8-8c77-e60b3cacb53d" providerId="ADAL" clId="{20DB897A-8420-413C-B27F-44BC99F91855}" dt="2022-08-22T16:26:09.064" v="65" actId="14861"/>
          <ac:grpSpMkLst>
            <pc:docMk/>
            <pc:sldMk cId="2417674672" sldId="2147469713"/>
            <ac:grpSpMk id="125" creationId="{1FADA4BA-DB13-85A7-6D00-1E398AADA593}"/>
          </ac:grpSpMkLst>
        </pc:grpChg>
      </pc:sldChg>
      <pc:sldChg chg="addSp delSp modSp mod ord">
        <pc:chgData name="Shrikesh Pattni" userId="bf408247-aaeb-4ed8-8c77-e60b3cacb53d" providerId="ADAL" clId="{20DB897A-8420-413C-B27F-44BC99F91855}" dt="2022-08-22T17:09:58.743" v="939"/>
        <pc:sldMkLst>
          <pc:docMk/>
          <pc:sldMk cId="3631405711" sldId="2147469714"/>
        </pc:sldMkLst>
        <pc:spChg chg="mod">
          <ac:chgData name="Shrikesh Pattni" userId="bf408247-aaeb-4ed8-8c77-e60b3cacb53d" providerId="ADAL" clId="{20DB897A-8420-413C-B27F-44BC99F91855}" dt="2022-08-22T16:25:51.096" v="64" actId="108"/>
          <ac:spMkLst>
            <pc:docMk/>
            <pc:sldMk cId="3631405711" sldId="2147469714"/>
            <ac:spMk id="10" creationId="{B2B08DBC-F5DE-3B42-37E0-052B0C0E6A0F}"/>
          </ac:spMkLst>
        </pc:spChg>
        <pc:spChg chg="mod">
          <ac:chgData name="Shrikesh Pattni" userId="bf408247-aaeb-4ed8-8c77-e60b3cacb53d" providerId="ADAL" clId="{20DB897A-8420-413C-B27F-44BC99F91855}" dt="2022-08-22T17:04:32.914" v="823"/>
          <ac:spMkLst>
            <pc:docMk/>
            <pc:sldMk cId="3631405711" sldId="2147469714"/>
            <ac:spMk id="15" creationId="{6E9F7A43-B3B8-0D3C-EA26-72A2CE12C79C}"/>
          </ac:spMkLst>
        </pc:spChg>
        <pc:spChg chg="add mod">
          <ac:chgData name="Shrikesh Pattni" userId="bf408247-aaeb-4ed8-8c77-e60b3cacb53d" providerId="ADAL" clId="{20DB897A-8420-413C-B27F-44BC99F91855}" dt="2022-08-22T17:05:40.431" v="829" actId="1036"/>
          <ac:spMkLst>
            <pc:docMk/>
            <pc:sldMk cId="3631405711" sldId="2147469714"/>
            <ac:spMk id="24" creationId="{AC28AB27-6721-4CC1-7CFD-B01C9C63C1D3}"/>
          </ac:spMkLst>
        </pc:spChg>
        <pc:spChg chg="add del mod">
          <ac:chgData name="Shrikesh Pattni" userId="bf408247-aaeb-4ed8-8c77-e60b3cacb53d" providerId="ADAL" clId="{20DB897A-8420-413C-B27F-44BC99F91855}" dt="2022-08-22T16:24:53.177" v="28"/>
          <ac:spMkLst>
            <pc:docMk/>
            <pc:sldMk cId="3631405711" sldId="2147469714"/>
            <ac:spMk id="25" creationId="{3233DDF9-A7CB-6F03-6625-CD73403596DC}"/>
          </ac:spMkLst>
        </pc:spChg>
        <pc:spChg chg="mod">
          <ac:chgData name="Shrikesh Pattni" userId="bf408247-aaeb-4ed8-8c77-e60b3cacb53d" providerId="ADAL" clId="{20DB897A-8420-413C-B27F-44BC99F91855}" dt="2022-08-22T16:23:27.624" v="0" actId="20577"/>
          <ac:spMkLst>
            <pc:docMk/>
            <pc:sldMk cId="3631405711" sldId="2147469714"/>
            <ac:spMk id="43" creationId="{22D373FF-9FB0-63E0-09F7-D43306489E96}"/>
          </ac:spMkLst>
        </pc:spChg>
        <pc:spChg chg="mod">
          <ac:chgData name="Shrikesh Pattni" userId="bf408247-aaeb-4ed8-8c77-e60b3cacb53d" providerId="ADAL" clId="{20DB897A-8420-413C-B27F-44BC99F91855}" dt="2022-08-22T16:23:36.293" v="1" actId="14100"/>
          <ac:spMkLst>
            <pc:docMk/>
            <pc:sldMk cId="3631405711" sldId="2147469714"/>
            <ac:spMk id="87" creationId="{D34EE10D-AC5B-2691-53DC-7C4A87674B49}"/>
          </ac:spMkLst>
        </pc:spChg>
        <pc:spChg chg="mod">
          <ac:chgData name="Shrikesh Pattni" userId="bf408247-aaeb-4ed8-8c77-e60b3cacb53d" providerId="ADAL" clId="{20DB897A-8420-413C-B27F-44BC99F91855}" dt="2022-08-22T17:04:29.763" v="822" actId="20577"/>
          <ac:spMkLst>
            <pc:docMk/>
            <pc:sldMk cId="3631405711" sldId="2147469714"/>
            <ac:spMk id="146" creationId="{B453AC92-7027-B08F-9A99-BEB5F3B343AE}"/>
          </ac:spMkLst>
        </pc:spChg>
      </pc:sldChg>
      <pc:sldChg chg="addSp modSp add mod ord">
        <pc:chgData name="Shrikesh Pattni" userId="bf408247-aaeb-4ed8-8c77-e60b3cacb53d" providerId="ADAL" clId="{20DB897A-8420-413C-B27F-44BC99F91855}" dt="2022-08-22T17:17:22.534" v="948"/>
        <pc:sldMkLst>
          <pc:docMk/>
          <pc:sldMk cId="3092711492" sldId="2147469715"/>
        </pc:sldMkLst>
        <pc:spChg chg="add mod">
          <ac:chgData name="Shrikesh Pattni" userId="bf408247-aaeb-4ed8-8c77-e60b3cacb53d" providerId="ADAL" clId="{20DB897A-8420-413C-B27F-44BC99F91855}" dt="2022-08-22T17:17:22.534" v="948"/>
          <ac:spMkLst>
            <pc:docMk/>
            <pc:sldMk cId="3092711492" sldId="2147469715"/>
            <ac:spMk id="2" creationId="{99CCA144-C369-079E-7509-4E8C39499709}"/>
          </ac:spMkLst>
        </pc:spChg>
        <pc:spChg chg="mod">
          <ac:chgData name="Shrikesh Pattni" userId="bf408247-aaeb-4ed8-8c77-e60b3cacb53d" providerId="ADAL" clId="{20DB897A-8420-413C-B27F-44BC99F91855}" dt="2022-08-22T16:34:51.485" v="363" actId="20577"/>
          <ac:spMkLst>
            <pc:docMk/>
            <pc:sldMk cId="3092711492" sldId="2147469715"/>
            <ac:spMk id="21" creationId="{9A4F858A-8C71-C49B-E8B3-DA77AA780CD8}"/>
          </ac:spMkLst>
        </pc:spChg>
      </pc:sldChg>
      <pc:sldChg chg="add del setBg">
        <pc:chgData name="Shrikesh Pattni" userId="bf408247-aaeb-4ed8-8c77-e60b3cacb53d" providerId="ADAL" clId="{20DB897A-8420-413C-B27F-44BC99F91855}" dt="2022-08-22T16:33:05.015" v="293"/>
        <pc:sldMkLst>
          <pc:docMk/>
          <pc:sldMk cId="3266782482" sldId="2147469715"/>
        </pc:sldMkLst>
      </pc:sldChg>
      <pc:sldChg chg="addSp modSp add mod ord">
        <pc:chgData name="Shrikesh Pattni" userId="bf408247-aaeb-4ed8-8c77-e60b3cacb53d" providerId="ADAL" clId="{20DB897A-8420-413C-B27F-44BC99F91855}" dt="2022-08-22T17:17:27.132" v="949"/>
        <pc:sldMkLst>
          <pc:docMk/>
          <pc:sldMk cId="14266544" sldId="2147469716"/>
        </pc:sldMkLst>
        <pc:spChg chg="add mod">
          <ac:chgData name="Shrikesh Pattni" userId="bf408247-aaeb-4ed8-8c77-e60b3cacb53d" providerId="ADAL" clId="{20DB897A-8420-413C-B27F-44BC99F91855}" dt="2022-08-22T17:17:27.132" v="949"/>
          <ac:spMkLst>
            <pc:docMk/>
            <pc:sldMk cId="14266544" sldId="2147469716"/>
            <ac:spMk id="2" creationId="{B307A6AC-618B-A502-B643-D9E91586E672}"/>
          </ac:spMkLst>
        </pc:spChg>
        <pc:spChg chg="mod">
          <ac:chgData name="Shrikesh Pattni" userId="bf408247-aaeb-4ed8-8c77-e60b3cacb53d" providerId="ADAL" clId="{20DB897A-8420-413C-B27F-44BC99F91855}" dt="2022-08-22T17:06:44.106" v="871" actId="20577"/>
          <ac:spMkLst>
            <pc:docMk/>
            <pc:sldMk cId="14266544" sldId="2147469716"/>
            <ac:spMk id="21" creationId="{9A4F858A-8C71-C49B-E8B3-DA77AA780CD8}"/>
          </ac:spMkLst>
        </pc:spChg>
      </pc:sldChg>
      <pc:sldChg chg="add del setBg">
        <pc:chgData name="Shrikesh Pattni" userId="bf408247-aaeb-4ed8-8c77-e60b3cacb53d" providerId="ADAL" clId="{20DB897A-8420-413C-B27F-44BC99F91855}" dt="2022-08-22T16:56:55.711" v="774"/>
        <pc:sldMkLst>
          <pc:docMk/>
          <pc:sldMk cId="83584192" sldId="2147469716"/>
        </pc:sldMkLst>
      </pc:sldChg>
      <pc:sldChg chg="modSp add del mod ord">
        <pc:chgData name="Shrikesh Pattni" userId="bf408247-aaeb-4ed8-8c77-e60b3cacb53d" providerId="ADAL" clId="{20DB897A-8420-413C-B27F-44BC99F91855}" dt="2022-08-22T17:28:10.880" v="1053" actId="47"/>
        <pc:sldMkLst>
          <pc:docMk/>
          <pc:sldMk cId="3251633605" sldId="2147469717"/>
        </pc:sldMkLst>
        <pc:spChg chg="mod">
          <ac:chgData name="Shrikesh Pattni" userId="bf408247-aaeb-4ed8-8c77-e60b3cacb53d" providerId="ADAL" clId="{20DB897A-8420-413C-B27F-44BC99F91855}" dt="2022-08-22T17:08:19.469" v="933" actId="20577"/>
          <ac:spMkLst>
            <pc:docMk/>
            <pc:sldMk cId="3251633605" sldId="2147469717"/>
            <ac:spMk id="21" creationId="{9A4F858A-8C71-C49B-E8B3-DA77AA780CD8}"/>
          </ac:spMkLst>
        </pc:spChg>
      </pc:sldChg>
      <pc:sldChg chg="modSp add mod ord">
        <pc:chgData name="Shrikesh Pattni" userId="bf408247-aaeb-4ed8-8c77-e60b3cacb53d" providerId="ADAL" clId="{20DB897A-8420-413C-B27F-44BC99F91855}" dt="2022-08-22T17:20:19.988" v="969" actId="20577"/>
        <pc:sldMkLst>
          <pc:docMk/>
          <pc:sldMk cId="339554726" sldId="2147469718"/>
        </pc:sldMkLst>
        <pc:spChg chg="mod">
          <ac:chgData name="Shrikesh Pattni" userId="bf408247-aaeb-4ed8-8c77-e60b3cacb53d" providerId="ADAL" clId="{20DB897A-8420-413C-B27F-44BC99F91855}" dt="2022-08-22T17:20:19.988" v="969" actId="20577"/>
          <ac:spMkLst>
            <pc:docMk/>
            <pc:sldMk cId="339554726" sldId="2147469718"/>
            <ac:spMk id="21" creationId="{9A4F858A-8C71-C49B-E8B3-DA77AA780CD8}"/>
          </ac:spMkLst>
        </pc:spChg>
      </pc:sldChg>
      <pc:sldChg chg="add">
        <pc:chgData name="Shrikesh Pattni" userId="bf408247-aaeb-4ed8-8c77-e60b3cacb53d" providerId="ADAL" clId="{20DB897A-8420-413C-B27F-44BC99F91855}" dt="2022-08-22T17:20:44.004" v="970"/>
        <pc:sldMkLst>
          <pc:docMk/>
          <pc:sldMk cId="1157495854" sldId="2147469719"/>
        </pc:sldMkLst>
      </pc:sldChg>
      <pc:sldChg chg="add">
        <pc:chgData name="Shrikesh Pattni" userId="bf408247-aaeb-4ed8-8c77-e60b3cacb53d" providerId="ADAL" clId="{20DB897A-8420-413C-B27F-44BC99F91855}" dt="2022-08-22T17:20:44.004" v="970"/>
        <pc:sldMkLst>
          <pc:docMk/>
          <pc:sldMk cId="450966979" sldId="2147469720"/>
        </pc:sldMkLst>
      </pc:sldChg>
    </pc:docChg>
  </pc:docChgLst>
  <pc:docChgLst>
    <pc:chgData name="Shrikesh Pattni" userId="bf408247-aaeb-4ed8-8c77-e60b3cacb53d" providerId="ADAL" clId="{72B269FA-C5FB-462C-B847-F95025D013F2}"/>
    <pc:docChg chg="undo custSel addSld delSld modSld sldOrd">
      <pc:chgData name="Shrikesh Pattni" userId="bf408247-aaeb-4ed8-8c77-e60b3cacb53d" providerId="ADAL" clId="{72B269FA-C5FB-462C-B847-F95025D013F2}" dt="2022-08-24T16:55:28.283" v="72"/>
      <pc:docMkLst>
        <pc:docMk/>
      </pc:docMkLst>
      <pc:sldChg chg="del">
        <pc:chgData name="Shrikesh Pattni" userId="bf408247-aaeb-4ed8-8c77-e60b3cacb53d" providerId="ADAL" clId="{72B269FA-C5FB-462C-B847-F95025D013F2}" dt="2022-08-24T16:55:21.210" v="66" actId="47"/>
        <pc:sldMkLst>
          <pc:docMk/>
          <pc:sldMk cId="1343692270" sldId="260"/>
        </pc:sldMkLst>
      </pc:sldChg>
      <pc:sldChg chg="addSp delSp modSp mod">
        <pc:chgData name="Shrikesh Pattni" userId="bf408247-aaeb-4ed8-8c77-e60b3cacb53d" providerId="ADAL" clId="{72B269FA-C5FB-462C-B847-F95025D013F2}" dt="2022-08-24T16:55:04.977" v="65" actId="207"/>
        <pc:sldMkLst>
          <pc:docMk/>
          <pc:sldMk cId="2806228064" sldId="274"/>
        </pc:sldMkLst>
        <pc:spChg chg="mod">
          <ac:chgData name="Shrikesh Pattni" userId="bf408247-aaeb-4ed8-8c77-e60b3cacb53d" providerId="ADAL" clId="{72B269FA-C5FB-462C-B847-F95025D013F2}" dt="2022-08-24T16:55:04.977" v="65" actId="207"/>
          <ac:spMkLst>
            <pc:docMk/>
            <pc:sldMk cId="2806228064" sldId="274"/>
            <ac:spMk id="21" creationId="{9A4F858A-8C71-C49B-E8B3-DA77AA780CD8}"/>
          </ac:spMkLst>
        </pc:spChg>
        <pc:spChg chg="add del mod">
          <ac:chgData name="Shrikesh Pattni" userId="bf408247-aaeb-4ed8-8c77-e60b3cacb53d" providerId="ADAL" clId="{72B269FA-C5FB-462C-B847-F95025D013F2}" dt="2022-08-24T16:54:48.383" v="38" actId="20577"/>
          <ac:spMkLst>
            <pc:docMk/>
            <pc:sldMk cId="2806228064" sldId="274"/>
            <ac:spMk id="24" creationId="{C1776826-B17C-8E14-1D49-F627795CBEAF}"/>
          </ac:spMkLst>
        </pc:spChg>
      </pc:sldChg>
      <pc:sldChg chg="del">
        <pc:chgData name="Shrikesh Pattni" userId="bf408247-aaeb-4ed8-8c77-e60b3cacb53d" providerId="ADAL" clId="{72B269FA-C5FB-462C-B847-F95025D013F2}" dt="2022-08-24T16:55:21.210" v="66" actId="47"/>
        <pc:sldMkLst>
          <pc:docMk/>
          <pc:sldMk cId="3564309928" sldId="287"/>
        </pc:sldMkLst>
      </pc:sldChg>
      <pc:sldChg chg="del">
        <pc:chgData name="Shrikesh Pattni" userId="bf408247-aaeb-4ed8-8c77-e60b3cacb53d" providerId="ADAL" clId="{72B269FA-C5FB-462C-B847-F95025D013F2}" dt="2022-08-24T16:55:21.210" v="66" actId="47"/>
        <pc:sldMkLst>
          <pc:docMk/>
          <pc:sldMk cId="1000727669" sldId="292"/>
        </pc:sldMkLst>
      </pc:sldChg>
      <pc:sldChg chg="del">
        <pc:chgData name="Shrikesh Pattni" userId="bf408247-aaeb-4ed8-8c77-e60b3cacb53d" providerId="ADAL" clId="{72B269FA-C5FB-462C-B847-F95025D013F2}" dt="2022-08-24T16:55:21.210" v="66" actId="47"/>
        <pc:sldMkLst>
          <pc:docMk/>
          <pc:sldMk cId="319101418" sldId="298"/>
        </pc:sldMkLst>
      </pc:sldChg>
      <pc:sldChg chg="del">
        <pc:chgData name="Shrikesh Pattni" userId="bf408247-aaeb-4ed8-8c77-e60b3cacb53d" providerId="ADAL" clId="{72B269FA-C5FB-462C-B847-F95025D013F2}" dt="2022-08-24T16:55:21.210" v="66" actId="47"/>
        <pc:sldMkLst>
          <pc:docMk/>
          <pc:sldMk cId="3223273171" sldId="5728"/>
        </pc:sldMkLst>
      </pc:sldChg>
      <pc:sldChg chg="del">
        <pc:chgData name="Shrikesh Pattni" userId="bf408247-aaeb-4ed8-8c77-e60b3cacb53d" providerId="ADAL" clId="{72B269FA-C5FB-462C-B847-F95025D013F2}" dt="2022-08-24T16:55:21.210" v="66" actId="47"/>
        <pc:sldMkLst>
          <pc:docMk/>
          <pc:sldMk cId="3039510107" sldId="5730"/>
        </pc:sldMkLst>
      </pc:sldChg>
      <pc:sldChg chg="ord">
        <pc:chgData name="Shrikesh Pattni" userId="bf408247-aaeb-4ed8-8c77-e60b3cacb53d" providerId="ADAL" clId="{72B269FA-C5FB-462C-B847-F95025D013F2}" dt="2022-08-24T16:55:23.568" v="68"/>
        <pc:sldMkLst>
          <pc:docMk/>
          <pc:sldMk cId="92710522" sldId="2147469711"/>
        </pc:sldMkLst>
      </pc:sldChg>
      <pc:sldChg chg="add del ord">
        <pc:chgData name="Shrikesh Pattni" userId="bf408247-aaeb-4ed8-8c77-e60b3cacb53d" providerId="ADAL" clId="{72B269FA-C5FB-462C-B847-F95025D013F2}" dt="2022-08-24T16:55:28.283" v="72"/>
        <pc:sldMkLst>
          <pc:docMk/>
          <pc:sldMk cId="3631405711" sldId="2147469714"/>
        </pc:sldMkLst>
      </pc:sldChg>
      <pc:sldChg chg="del">
        <pc:chgData name="Shrikesh Pattni" userId="bf408247-aaeb-4ed8-8c77-e60b3cacb53d" providerId="ADAL" clId="{72B269FA-C5FB-462C-B847-F95025D013F2}" dt="2022-08-24T16:55:21.210" v="66" actId="47"/>
        <pc:sldMkLst>
          <pc:docMk/>
          <pc:sldMk cId="3092711492" sldId="2147469715"/>
        </pc:sldMkLst>
      </pc:sldChg>
      <pc:sldChg chg="del">
        <pc:chgData name="Shrikesh Pattni" userId="bf408247-aaeb-4ed8-8c77-e60b3cacb53d" providerId="ADAL" clId="{72B269FA-C5FB-462C-B847-F95025D013F2}" dt="2022-08-24T16:55:21.210" v="66" actId="47"/>
        <pc:sldMkLst>
          <pc:docMk/>
          <pc:sldMk cId="14266544" sldId="2147469716"/>
        </pc:sldMkLst>
      </pc:sldChg>
      <pc:sldChg chg="del">
        <pc:chgData name="Shrikesh Pattni" userId="bf408247-aaeb-4ed8-8c77-e60b3cacb53d" providerId="ADAL" clId="{72B269FA-C5FB-462C-B847-F95025D013F2}" dt="2022-08-24T16:55:21.210" v="66" actId="47"/>
        <pc:sldMkLst>
          <pc:docMk/>
          <pc:sldMk cId="339554726" sldId="2147469718"/>
        </pc:sldMkLst>
      </pc:sldChg>
      <pc:sldChg chg="del">
        <pc:chgData name="Shrikesh Pattni" userId="bf408247-aaeb-4ed8-8c77-e60b3cacb53d" providerId="ADAL" clId="{72B269FA-C5FB-462C-B847-F95025D013F2}" dt="2022-08-24T16:55:21.210" v="66" actId="47"/>
        <pc:sldMkLst>
          <pc:docMk/>
          <pc:sldMk cId="1157495854" sldId="2147469719"/>
        </pc:sldMkLst>
      </pc:sldChg>
      <pc:sldChg chg="del">
        <pc:chgData name="Shrikesh Pattni" userId="bf408247-aaeb-4ed8-8c77-e60b3cacb53d" providerId="ADAL" clId="{72B269FA-C5FB-462C-B847-F95025D013F2}" dt="2022-08-24T16:55:21.210" v="66" actId="47"/>
        <pc:sldMkLst>
          <pc:docMk/>
          <pc:sldMk cId="450966979" sldId="21474697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5E521-0ABC-427C-AADE-0381894D38B9}" type="datetimeFigureOut">
              <a:rPr lang="en-GB" smtClean="0"/>
              <a:t>03/08/2023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6E4D2-332F-4B87-A354-DA5BC262E8BA}" type="slidenum">
              <a:rPr lang="en-GB" smtClean="0"/>
              <a:t>‹#›</a:t>
            </a:fld>
            <a:endParaRPr lang="en-GB"/>
          </a:p>
        </p:txBody>
      </p:sp>
    </p:spTree>
    <p:extLst>
      <p:ext uri="{BB962C8B-B14F-4D97-AF65-F5344CB8AC3E}">
        <p14:creationId xmlns:p14="http://schemas.microsoft.com/office/powerpoint/2010/main" val="4169573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7364C9-72A4-452F-81AD-E122513DA6FB}" type="slidenum">
              <a:rPr lang="en-GB" smtClean="0"/>
              <a:t>1</a:t>
            </a:fld>
            <a:endParaRPr lang="en-GB"/>
          </a:p>
        </p:txBody>
      </p:sp>
    </p:spTree>
    <p:extLst>
      <p:ext uri="{BB962C8B-B14F-4D97-AF65-F5344CB8AC3E}">
        <p14:creationId xmlns:p14="http://schemas.microsoft.com/office/powerpoint/2010/main" val="361232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4AE6-5559-E0C8-1588-6E73E6C65D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8229EA-EF10-B403-89C6-AB2E73A10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CA20CE8-792A-CEF7-DFB2-259F935EF9E3}"/>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5" name="Footer Placeholder 4">
            <a:extLst>
              <a:ext uri="{FF2B5EF4-FFF2-40B4-BE49-F238E27FC236}">
                <a16:creationId xmlns:a16="http://schemas.microsoft.com/office/drawing/2014/main" id="{84EDAA21-971E-2E20-ACDF-78438CC6C8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92E3DC-08AD-82CF-4228-6B0338DE81DC}"/>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293964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A3B1-398B-E245-8595-ECB4B0A2A0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17A4CB-F251-E59C-59AD-F460B2848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3FE81A-6931-66FA-F4F9-844443C80281}"/>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5" name="Footer Placeholder 4">
            <a:extLst>
              <a:ext uri="{FF2B5EF4-FFF2-40B4-BE49-F238E27FC236}">
                <a16:creationId xmlns:a16="http://schemas.microsoft.com/office/drawing/2014/main" id="{5A9C7C2B-A3B4-F048-4772-A4D3A29B81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D56C4C-0E42-D885-C53B-465B1C971768}"/>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186359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28957-1FD6-9666-1376-F4B882678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EE6EA4-6275-141F-A8B2-2D9C17DA8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F8E53F-6288-8980-6B68-3DB3D0FDB783}"/>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5" name="Footer Placeholder 4">
            <a:extLst>
              <a:ext uri="{FF2B5EF4-FFF2-40B4-BE49-F238E27FC236}">
                <a16:creationId xmlns:a16="http://schemas.microsoft.com/office/drawing/2014/main" id="{0852F030-91F4-5608-3010-75BB38913A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A91F2B-169E-D41E-0CD5-82EC49982247}"/>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189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93ED-9EA3-0580-C54D-21C21DF0419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DFBD18-BD78-BE2B-E896-BFBED5CED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546ADE-8BB1-1B7F-DF49-044758D3139A}"/>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5" name="Footer Placeholder 4">
            <a:extLst>
              <a:ext uri="{FF2B5EF4-FFF2-40B4-BE49-F238E27FC236}">
                <a16:creationId xmlns:a16="http://schemas.microsoft.com/office/drawing/2014/main" id="{4D6FA335-F706-0F06-6B25-6B73E41F8C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BB3023-E87D-D5D4-263F-784E8BB86ED1}"/>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1830051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7BEC-A284-A5E7-F999-60CB9D756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B5881F7-E15D-6DF2-6AF7-15FFA3A588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BFEAA-158F-3667-06DE-1828F6B43C89}"/>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5" name="Footer Placeholder 4">
            <a:extLst>
              <a:ext uri="{FF2B5EF4-FFF2-40B4-BE49-F238E27FC236}">
                <a16:creationId xmlns:a16="http://schemas.microsoft.com/office/drawing/2014/main" id="{3DCF68BA-B3DE-637A-F212-0CEB702A7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D47AB2-DE04-6174-2574-2FC952F674B6}"/>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222510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E6D7-E171-C3B3-8679-7AE7A6FEF4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35D5AA7-2F99-755C-5892-278F61F4B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E654E5D-4429-1E94-0A3B-89A0AB66A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4EFBCF-D15F-17B5-B7FC-797DD3B67ABB}"/>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6" name="Footer Placeholder 5">
            <a:extLst>
              <a:ext uri="{FF2B5EF4-FFF2-40B4-BE49-F238E27FC236}">
                <a16:creationId xmlns:a16="http://schemas.microsoft.com/office/drawing/2014/main" id="{564BFAE4-12DB-E4E4-523A-66EBA5286B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78DA44-B833-6437-20A9-A54E9B060C84}"/>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175709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688C-5930-9AFB-D6C3-7EE1DEC37F2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04F61F-BEAE-EA43-55C8-797F54FF3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84ED16-2374-7CF3-173C-D1FBCA847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D46A75-FFFF-B8CC-9108-08366E9B16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3CAA3C-E6D5-18CB-FC70-CCCD3C761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52EB91-A99B-C0DE-E14F-561A040B8BB6}"/>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8" name="Footer Placeholder 7">
            <a:extLst>
              <a:ext uri="{FF2B5EF4-FFF2-40B4-BE49-F238E27FC236}">
                <a16:creationId xmlns:a16="http://schemas.microsoft.com/office/drawing/2014/main" id="{FE088E92-7D09-F949-5C0C-00287E7578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80A795F-1F36-A96F-A018-01E97359E3EB}"/>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361713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F665-0D2B-C4CF-08B0-8BF83D19C8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069B4B-DABE-9644-46D0-0951BA931362}"/>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4" name="Footer Placeholder 3">
            <a:extLst>
              <a:ext uri="{FF2B5EF4-FFF2-40B4-BE49-F238E27FC236}">
                <a16:creationId xmlns:a16="http://schemas.microsoft.com/office/drawing/2014/main" id="{994A3EA8-F2D9-28AF-DB67-F3770774DF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387A60D-D808-D544-97F8-7A4130C1FD3F}"/>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138802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CEA5D-12F6-8EE0-31EE-F327A8A2F722}"/>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3" name="Footer Placeholder 2">
            <a:extLst>
              <a:ext uri="{FF2B5EF4-FFF2-40B4-BE49-F238E27FC236}">
                <a16:creationId xmlns:a16="http://schemas.microsoft.com/office/drawing/2014/main" id="{3BF5A4BE-2C62-D063-244E-1EF821915BF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1277AFC-21AA-8167-4D3D-577DA462CB99}"/>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320382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CCCF-75FE-F075-BC2B-B55CFE835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8505EE9-879E-55D7-4638-4E896DDE4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134E72-F194-C31E-EA59-BD3826D0C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2FB51-45C0-32C9-4482-A6ACAC728078}"/>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6" name="Footer Placeholder 5">
            <a:extLst>
              <a:ext uri="{FF2B5EF4-FFF2-40B4-BE49-F238E27FC236}">
                <a16:creationId xmlns:a16="http://schemas.microsoft.com/office/drawing/2014/main" id="{7159B6A4-08DC-6462-FC2A-EEFADC10CC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C85619-D6A2-675A-829C-3B61D374F368}"/>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227153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2956-6BB4-EE2B-AF5C-6806445DE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B504376-819C-21D4-EF6E-3EB2E05BCA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7897E0-67D3-3FBB-5DBD-98A8BD740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F66E93-A9BD-A1A2-8CFF-545BC399032D}"/>
              </a:ext>
            </a:extLst>
          </p:cNvPr>
          <p:cNvSpPr>
            <a:spLocks noGrp="1"/>
          </p:cNvSpPr>
          <p:nvPr>
            <p:ph type="dt" sz="half" idx="10"/>
          </p:nvPr>
        </p:nvSpPr>
        <p:spPr/>
        <p:txBody>
          <a:bodyPr/>
          <a:lstStyle/>
          <a:p>
            <a:fld id="{73CE82B1-FD2A-4048-99DC-E9C26344BFA3}" type="datetimeFigureOut">
              <a:rPr lang="en-GB" smtClean="0"/>
              <a:t>03/08/2023</a:t>
            </a:fld>
            <a:endParaRPr lang="en-GB"/>
          </a:p>
        </p:txBody>
      </p:sp>
      <p:sp>
        <p:nvSpPr>
          <p:cNvPr id="6" name="Footer Placeholder 5">
            <a:extLst>
              <a:ext uri="{FF2B5EF4-FFF2-40B4-BE49-F238E27FC236}">
                <a16:creationId xmlns:a16="http://schemas.microsoft.com/office/drawing/2014/main" id="{4BA29D4F-AE80-205C-537F-99EC46FCA7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4B303D-70BD-6645-EDAA-D8377299A04B}"/>
              </a:ext>
            </a:extLst>
          </p:cNvPr>
          <p:cNvSpPr>
            <a:spLocks noGrp="1"/>
          </p:cNvSpPr>
          <p:nvPr>
            <p:ph type="sldNum" sz="quarter" idx="12"/>
          </p:nvPr>
        </p:nvSpPr>
        <p:spPr/>
        <p:txBody>
          <a:bodyPr/>
          <a:lstStyle/>
          <a:p>
            <a:fld id="{D63F0F1D-A503-4350-8634-C489BE92E72A}" type="slidenum">
              <a:rPr lang="en-GB" smtClean="0"/>
              <a:t>‹#›</a:t>
            </a:fld>
            <a:endParaRPr lang="en-GB"/>
          </a:p>
        </p:txBody>
      </p:sp>
    </p:spTree>
    <p:extLst>
      <p:ext uri="{BB962C8B-B14F-4D97-AF65-F5344CB8AC3E}">
        <p14:creationId xmlns:p14="http://schemas.microsoft.com/office/powerpoint/2010/main" val="68146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357093-F094-71A1-8F5E-6D7B93833F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FF65B0-2846-1C58-8775-CF3FBFCFD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3415ED9-6E9A-C3AD-EF6D-3DFA52DD6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E82B1-FD2A-4048-99DC-E9C26344BFA3}" type="datetimeFigureOut">
              <a:rPr lang="en-GB" smtClean="0"/>
              <a:t>03/08/2023</a:t>
            </a:fld>
            <a:endParaRPr lang="en-GB"/>
          </a:p>
        </p:txBody>
      </p:sp>
      <p:sp>
        <p:nvSpPr>
          <p:cNvPr id="5" name="Footer Placeholder 4">
            <a:extLst>
              <a:ext uri="{FF2B5EF4-FFF2-40B4-BE49-F238E27FC236}">
                <a16:creationId xmlns:a16="http://schemas.microsoft.com/office/drawing/2014/main" id="{CEE42668-9793-698F-4004-6BA97A9AAA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1167D1-6528-7F36-482C-77B5B4B19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F0F1D-A503-4350-8634-C489BE92E72A}" type="slidenum">
              <a:rPr lang="en-GB" smtClean="0"/>
              <a:t>‹#›</a:t>
            </a:fld>
            <a:endParaRPr lang="en-GB"/>
          </a:p>
        </p:txBody>
      </p:sp>
    </p:spTree>
    <p:extLst>
      <p:ext uri="{BB962C8B-B14F-4D97-AF65-F5344CB8AC3E}">
        <p14:creationId xmlns:p14="http://schemas.microsoft.com/office/powerpoint/2010/main" val="96145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sqlbi.com/articles/filter-arguments-in-calculate/" TargetMode="External"/><Relationship Id="rId2" Type="http://schemas.openxmlformats.org/officeDocument/2006/relationships/hyperlink" Target="https://pbidax.wordpress.com/2016/05/22/simple-filter-in-dax-measure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1422"/>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776826-B17C-8E14-1D49-F627795CBEAF}"/>
              </a:ext>
            </a:extLst>
          </p:cNvPr>
          <p:cNvSpPr/>
          <p:nvPr/>
        </p:nvSpPr>
        <p:spPr>
          <a:xfrm>
            <a:off x="0" y="-35698"/>
            <a:ext cx="12192000" cy="27914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6800"/>
              </a:lnSpc>
              <a:spcBef>
                <a:spcPct val="0"/>
              </a:spcBef>
            </a:pPr>
            <a:endParaRPr lang="en-US" sz="1200" dirty="0">
              <a:solidFill>
                <a:schemeClr val="bg1"/>
              </a:solidFill>
              <a:latin typeface="Libre Baskerville"/>
            </a:endParaRPr>
          </a:p>
        </p:txBody>
      </p:sp>
      <p:sp>
        <p:nvSpPr>
          <p:cNvPr id="7" name="AutoShape 7"/>
          <p:cNvSpPr/>
          <p:nvPr/>
        </p:nvSpPr>
        <p:spPr>
          <a:xfrm>
            <a:off x="11340618" y="2514600"/>
            <a:ext cx="851382" cy="533505"/>
          </a:xfrm>
          <a:prstGeom prst="rect">
            <a:avLst/>
          </a:prstGeom>
          <a:solidFill>
            <a:srgbClr val="948A54"/>
          </a:solidFill>
        </p:spPr>
        <p:txBody>
          <a:bodyPr/>
          <a:lstStyle/>
          <a:p>
            <a:endParaRPr lang="en-GB"/>
          </a:p>
        </p:txBody>
      </p:sp>
      <p:sp>
        <p:nvSpPr>
          <p:cNvPr id="21" name="TextBox 10">
            <a:extLst>
              <a:ext uri="{FF2B5EF4-FFF2-40B4-BE49-F238E27FC236}">
                <a16:creationId xmlns:a16="http://schemas.microsoft.com/office/drawing/2014/main" id="{9A4F858A-8C71-C49B-E8B3-DA77AA780CD8}"/>
              </a:ext>
            </a:extLst>
          </p:cNvPr>
          <p:cNvSpPr txBox="1"/>
          <p:nvPr/>
        </p:nvSpPr>
        <p:spPr>
          <a:xfrm>
            <a:off x="142225" y="2755756"/>
            <a:ext cx="7212379" cy="1693605"/>
          </a:xfrm>
          <a:prstGeom prst="rect">
            <a:avLst/>
          </a:prstGeom>
        </p:spPr>
        <p:txBody>
          <a:bodyPr wrap="square" lIns="0" tIns="0" rIns="0" bIns="0" rtlCol="0" anchor="t">
            <a:spAutoFit/>
          </a:bodyPr>
          <a:lstStyle/>
          <a:p>
            <a:pPr>
              <a:lnSpc>
                <a:spcPts val="6800"/>
              </a:lnSpc>
              <a:spcBef>
                <a:spcPct val="0"/>
              </a:spcBef>
            </a:pPr>
            <a:r>
              <a:rPr lang="en-US" sz="5000" dirty="0">
                <a:solidFill>
                  <a:schemeClr val="bg1"/>
                </a:solidFill>
                <a:latin typeface="Libre Baskerville"/>
              </a:rPr>
              <a:t>Power BI</a:t>
            </a:r>
          </a:p>
          <a:p>
            <a:pPr>
              <a:lnSpc>
                <a:spcPts val="6800"/>
              </a:lnSpc>
              <a:spcBef>
                <a:spcPct val="0"/>
              </a:spcBef>
            </a:pPr>
            <a:r>
              <a:rPr lang="en-US" sz="5000" dirty="0">
                <a:solidFill>
                  <a:schemeClr val="accent4">
                    <a:lumMod val="60000"/>
                    <a:lumOff val="40000"/>
                  </a:schemeClr>
                </a:solidFill>
                <a:latin typeface="Libre Baskerville"/>
              </a:rPr>
              <a:t>DAX Best Practices</a:t>
            </a:r>
          </a:p>
        </p:txBody>
      </p:sp>
      <p:sp>
        <p:nvSpPr>
          <p:cNvPr id="3" name="TextBox 2">
            <a:extLst>
              <a:ext uri="{FF2B5EF4-FFF2-40B4-BE49-F238E27FC236}">
                <a16:creationId xmlns:a16="http://schemas.microsoft.com/office/drawing/2014/main" id="{E4A46110-0105-BB85-2867-85FC7804E306}"/>
              </a:ext>
            </a:extLst>
          </p:cNvPr>
          <p:cNvSpPr txBox="1"/>
          <p:nvPr/>
        </p:nvSpPr>
        <p:spPr>
          <a:xfrm>
            <a:off x="10900664" y="6479419"/>
            <a:ext cx="1215397" cy="261610"/>
          </a:xfrm>
          <a:prstGeom prst="rect">
            <a:avLst/>
          </a:prstGeom>
          <a:solidFill>
            <a:schemeClr val="bg1"/>
          </a:solidFill>
          <a:ln>
            <a:solidFill>
              <a:schemeClr val="bg1">
                <a:lumMod val="75000"/>
              </a:schemeClr>
            </a:solidFill>
          </a:ln>
        </p:spPr>
        <p:txBody>
          <a:bodyPr wrap="none">
            <a:spAutoFit/>
          </a:bodyPr>
          <a:lstStyle/>
          <a:p>
            <a:pPr algn="ctr"/>
            <a:r>
              <a:rPr lang="en-US" sz="1100" dirty="0"/>
              <a:t>As at August 2022</a:t>
            </a:r>
            <a:endParaRPr lang="en-GB" sz="1100" dirty="0"/>
          </a:p>
        </p:txBody>
      </p:sp>
    </p:spTree>
    <p:extLst>
      <p:ext uri="{BB962C8B-B14F-4D97-AF65-F5344CB8AC3E}">
        <p14:creationId xmlns:p14="http://schemas.microsoft.com/office/powerpoint/2010/main" val="280622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1870F7A9-9A4C-74B7-920D-CDCA91765745}"/>
              </a:ext>
            </a:extLst>
          </p:cNvPr>
          <p:cNvSpPr/>
          <p:nvPr/>
        </p:nvSpPr>
        <p:spPr>
          <a:xfrm>
            <a:off x="174400" y="184846"/>
            <a:ext cx="6496050" cy="6547054"/>
          </a:xfrm>
          <a:prstGeom prst="roundRect">
            <a:avLst>
              <a:gd name="adj" fmla="val 1565"/>
            </a:avLst>
          </a:prstGeom>
          <a:solidFill>
            <a:schemeClr val="accent6">
              <a:lumMod val="60000"/>
              <a:lumOff val="4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56608A7-810C-4346-9608-6674581270FA}"/>
              </a:ext>
            </a:extLst>
          </p:cNvPr>
          <p:cNvSpPr/>
          <p:nvPr/>
        </p:nvSpPr>
        <p:spPr>
          <a:xfrm>
            <a:off x="544886" y="457200"/>
            <a:ext cx="5812227" cy="5477301"/>
          </a:xfrm>
          <a:prstGeom prst="ellipse">
            <a:avLst/>
          </a:prstGeom>
          <a:solidFill>
            <a:srgbClr val="740000"/>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1" name="Oval 20">
            <a:extLst>
              <a:ext uri="{FF2B5EF4-FFF2-40B4-BE49-F238E27FC236}">
                <a16:creationId xmlns:a16="http://schemas.microsoft.com/office/drawing/2014/main" id="{47BB09CF-4C06-A9A8-7CDD-CF4342333059}"/>
              </a:ext>
            </a:extLst>
          </p:cNvPr>
          <p:cNvSpPr/>
          <p:nvPr/>
        </p:nvSpPr>
        <p:spPr>
          <a:xfrm>
            <a:off x="716339" y="1128500"/>
            <a:ext cx="5412177" cy="5477301"/>
          </a:xfrm>
          <a:prstGeom prst="ellipse">
            <a:avLst/>
          </a:prstGeom>
          <a:solidFill>
            <a:schemeClr val="accent1">
              <a:lumMod val="40000"/>
              <a:lumOff val="60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a:solidFill>
                <a:schemeClr val="tx1"/>
              </a:solidFill>
            </a:endParaRPr>
          </a:p>
        </p:txBody>
      </p:sp>
      <p:sp>
        <p:nvSpPr>
          <p:cNvPr id="22" name="Oval 21">
            <a:extLst>
              <a:ext uri="{FF2B5EF4-FFF2-40B4-BE49-F238E27FC236}">
                <a16:creationId xmlns:a16="http://schemas.microsoft.com/office/drawing/2014/main" id="{C64473EA-AC50-DB84-F58F-E0AD6672F2A1}"/>
              </a:ext>
            </a:extLst>
          </p:cNvPr>
          <p:cNvSpPr/>
          <p:nvPr/>
        </p:nvSpPr>
        <p:spPr>
          <a:xfrm>
            <a:off x="1154428" y="2074721"/>
            <a:ext cx="4535995" cy="4590557"/>
          </a:xfrm>
          <a:prstGeom prst="ellipse">
            <a:avLst/>
          </a:prstGeom>
          <a:solidFill>
            <a:schemeClr val="bg1">
              <a:lumMod val="95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3" name="Oval 22">
            <a:extLst>
              <a:ext uri="{FF2B5EF4-FFF2-40B4-BE49-F238E27FC236}">
                <a16:creationId xmlns:a16="http://schemas.microsoft.com/office/drawing/2014/main" id="{A235365C-3E74-9B5B-9944-8E89259C17D2}"/>
              </a:ext>
            </a:extLst>
          </p:cNvPr>
          <p:cNvSpPr/>
          <p:nvPr/>
        </p:nvSpPr>
        <p:spPr>
          <a:xfrm>
            <a:off x="2032739" y="2914037"/>
            <a:ext cx="2891628" cy="2840306"/>
          </a:xfrm>
          <a:prstGeom prst="ellipse">
            <a:avLst/>
          </a:prstGeom>
          <a:solidFill>
            <a:schemeClr val="accent3">
              <a:lumMod val="60000"/>
              <a:lumOff val="40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tx1"/>
              </a:solidFill>
            </a:endParaRPr>
          </a:p>
        </p:txBody>
      </p:sp>
      <p:sp>
        <p:nvSpPr>
          <p:cNvPr id="33" name="Oval 32">
            <a:extLst>
              <a:ext uri="{FF2B5EF4-FFF2-40B4-BE49-F238E27FC236}">
                <a16:creationId xmlns:a16="http://schemas.microsoft.com/office/drawing/2014/main" id="{F41DE80B-3BEF-3AD3-EA26-BD1FD2EA728A}"/>
              </a:ext>
            </a:extLst>
          </p:cNvPr>
          <p:cNvSpPr/>
          <p:nvPr/>
        </p:nvSpPr>
        <p:spPr>
          <a:xfrm>
            <a:off x="3359075" y="3713762"/>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3A077EC-FFB8-7FC8-2340-D957F40597D5}"/>
              </a:ext>
            </a:extLst>
          </p:cNvPr>
          <p:cNvSpPr/>
          <p:nvPr/>
        </p:nvSpPr>
        <p:spPr>
          <a:xfrm>
            <a:off x="3359075" y="2375484"/>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AA19885-B59F-06D5-D9F1-1FFE0D0A0D13}"/>
              </a:ext>
            </a:extLst>
          </p:cNvPr>
          <p:cNvSpPr txBox="1"/>
          <p:nvPr/>
        </p:nvSpPr>
        <p:spPr>
          <a:xfrm>
            <a:off x="2546189" y="2633434"/>
            <a:ext cx="1910555" cy="276999"/>
          </a:xfrm>
          <a:prstGeom prst="rect">
            <a:avLst/>
          </a:prstGeom>
          <a:noFill/>
        </p:spPr>
        <p:txBody>
          <a:bodyPr wrap="square">
            <a:spAutoFit/>
          </a:bodyPr>
          <a:lstStyle/>
          <a:p>
            <a:pPr algn="ctr"/>
            <a:r>
              <a:rPr lang="en-GB" sz="1200" b="1" dirty="0"/>
              <a:t>Improving DAX Syntax</a:t>
            </a:r>
          </a:p>
        </p:txBody>
      </p:sp>
      <p:sp>
        <p:nvSpPr>
          <p:cNvPr id="37" name="Oval 36">
            <a:extLst>
              <a:ext uri="{FF2B5EF4-FFF2-40B4-BE49-F238E27FC236}">
                <a16:creationId xmlns:a16="http://schemas.microsoft.com/office/drawing/2014/main" id="{3B73F940-BD8C-F284-884D-69B750A1AF23}"/>
              </a:ext>
            </a:extLst>
          </p:cNvPr>
          <p:cNvSpPr/>
          <p:nvPr/>
        </p:nvSpPr>
        <p:spPr>
          <a:xfrm>
            <a:off x="3351692" y="1497687"/>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BF720407-6AFE-9320-B8AD-FEA3C1095FC6}"/>
              </a:ext>
            </a:extLst>
          </p:cNvPr>
          <p:cNvSpPr txBox="1"/>
          <p:nvPr/>
        </p:nvSpPr>
        <p:spPr>
          <a:xfrm>
            <a:off x="2405632" y="1795447"/>
            <a:ext cx="2191668" cy="276999"/>
          </a:xfrm>
          <a:prstGeom prst="rect">
            <a:avLst/>
          </a:prstGeom>
          <a:noFill/>
        </p:spPr>
        <p:txBody>
          <a:bodyPr wrap="square">
            <a:spAutoFit/>
          </a:bodyPr>
          <a:lstStyle/>
          <a:p>
            <a:pPr algn="ctr"/>
            <a:r>
              <a:rPr lang="en-GB" sz="1200" b="1" dirty="0"/>
              <a:t>Optimisation of DAX Syntax</a:t>
            </a:r>
          </a:p>
        </p:txBody>
      </p:sp>
      <p:sp>
        <p:nvSpPr>
          <p:cNvPr id="40" name="Oval 39">
            <a:extLst>
              <a:ext uri="{FF2B5EF4-FFF2-40B4-BE49-F238E27FC236}">
                <a16:creationId xmlns:a16="http://schemas.microsoft.com/office/drawing/2014/main" id="{92F49BEA-7F77-841D-57FC-0698BDAC2FBD}"/>
              </a:ext>
            </a:extLst>
          </p:cNvPr>
          <p:cNvSpPr/>
          <p:nvPr/>
        </p:nvSpPr>
        <p:spPr>
          <a:xfrm>
            <a:off x="3422425" y="616723"/>
            <a:ext cx="299548" cy="2732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A93D75DE-FECF-BAB9-74D9-425C23C7A444}"/>
              </a:ext>
            </a:extLst>
          </p:cNvPr>
          <p:cNvSpPr txBox="1"/>
          <p:nvPr/>
        </p:nvSpPr>
        <p:spPr>
          <a:xfrm>
            <a:off x="2606748" y="835830"/>
            <a:ext cx="1688501" cy="276999"/>
          </a:xfrm>
          <a:prstGeom prst="rect">
            <a:avLst/>
          </a:prstGeom>
          <a:noFill/>
        </p:spPr>
        <p:txBody>
          <a:bodyPr wrap="square">
            <a:spAutoFit/>
          </a:bodyPr>
          <a:lstStyle/>
          <a:p>
            <a:pPr algn="ctr"/>
            <a:r>
              <a:rPr lang="en-GB" sz="1200" b="1" dirty="0">
                <a:solidFill>
                  <a:schemeClr val="bg1"/>
                </a:solidFill>
              </a:rPr>
              <a:t>Commons Mistakes</a:t>
            </a:r>
          </a:p>
        </p:txBody>
      </p:sp>
      <p:cxnSp>
        <p:nvCxnSpPr>
          <p:cNvPr id="42" name="Connector: Elbow 41">
            <a:extLst>
              <a:ext uri="{FF2B5EF4-FFF2-40B4-BE49-F238E27FC236}">
                <a16:creationId xmlns:a16="http://schemas.microsoft.com/office/drawing/2014/main" id="{4359CBDC-C0BE-94F6-625A-288A80BAD79B}"/>
              </a:ext>
            </a:extLst>
          </p:cNvPr>
          <p:cNvCxnSpPr>
            <a:cxnSpLocks/>
          </p:cNvCxnSpPr>
          <p:nvPr/>
        </p:nvCxnSpPr>
        <p:spPr>
          <a:xfrm>
            <a:off x="3658623" y="729494"/>
            <a:ext cx="4117561" cy="709434"/>
          </a:xfrm>
          <a:prstGeom prst="bentConnector3">
            <a:avLst>
              <a:gd name="adj1" fmla="val 50000"/>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6CDA28BA-6AE3-80BB-1283-A0EDA2428E75}"/>
              </a:ext>
            </a:extLst>
          </p:cNvPr>
          <p:cNvSpPr/>
          <p:nvPr/>
        </p:nvSpPr>
        <p:spPr>
          <a:xfrm>
            <a:off x="7559720" y="39406"/>
            <a:ext cx="4577371" cy="6818593"/>
          </a:xfrm>
          <a:prstGeom prst="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b="1" u="sng" dirty="0">
                <a:solidFill>
                  <a:schemeClr val="tx1">
                    <a:lumMod val="75000"/>
                    <a:lumOff val="25000"/>
                  </a:schemeClr>
                </a:solidFill>
              </a:rPr>
              <a:t>Commons Mistakes</a:t>
            </a:r>
          </a:p>
          <a:p>
            <a:endParaRPr lang="en-GB" sz="800" b="1" u="sng" dirty="0">
              <a:solidFill>
                <a:schemeClr val="tx1">
                  <a:lumMod val="75000"/>
                  <a:lumOff val="25000"/>
                </a:schemeClr>
              </a:solidFill>
            </a:endParaRPr>
          </a:p>
          <a:p>
            <a:pPr rtl="0" fontAlgn="ctr">
              <a:spcBef>
                <a:spcPts val="0"/>
              </a:spcBef>
              <a:spcAft>
                <a:spcPts val="0"/>
              </a:spcAft>
              <a:buFont typeface="+mj-lt"/>
              <a:buAutoNum type="arabicPeriod"/>
            </a:pPr>
            <a:r>
              <a:rPr lang="en-GB" sz="800" b="1" i="0" dirty="0">
                <a:solidFill>
                  <a:srgbClr val="515151"/>
                </a:solidFill>
                <a:effectLst/>
                <a:latin typeface="roboto" panose="02000000000000000000" pitchFamily="2" charset="0"/>
              </a:rPr>
              <a:t>Do not change BLANK values to zeros or other strings</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It is common practice to replace blanks with zeros or other strings. However, Power BI automatically filters all rows with blank values. When viewing results from tables with large amounts of data, this limits the result set and improves performance.</a:t>
            </a:r>
          </a:p>
          <a:p>
            <a:pPr marL="342900" marR="0">
              <a:spcBef>
                <a:spcPts val="0"/>
              </a:spcBef>
              <a:spcAft>
                <a:spcPts val="0"/>
              </a:spcAft>
            </a:pPr>
            <a:r>
              <a:rPr lang="en-GB" sz="800" dirty="0">
                <a:solidFill>
                  <a:srgbClr val="515151"/>
                </a:solidFill>
                <a:effectLst/>
                <a:latin typeface="roboto" panose="02000000000000000000" pitchFamily="2" charset="0"/>
              </a:rPr>
              <a:t>If you replace blanks, Power BI does not filter the unwanted rows, negatively affecting performance.</a:t>
            </a:r>
          </a:p>
          <a:p>
            <a:pPr rtl="0" fontAlgn="ctr">
              <a:spcBef>
                <a:spcPts val="0"/>
              </a:spcBef>
              <a:spcAft>
                <a:spcPts val="0"/>
              </a:spcAft>
              <a:buFont typeface="+mj-lt"/>
              <a:buAutoNum type="arabicPeriod" startAt="2"/>
            </a:pPr>
            <a:r>
              <a:rPr lang="en-GB" sz="800" b="1" i="0" dirty="0">
                <a:solidFill>
                  <a:srgbClr val="515151"/>
                </a:solidFill>
                <a:effectLst/>
                <a:latin typeface="roboto" panose="02000000000000000000" pitchFamily="2" charset="0"/>
              </a:rPr>
              <a:t>Use (a-b)/b along with variables instead of a/b — 1 or a/b*100–100</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It is common practice to use a/b — 1 to calculate a ratio and avoid duplicate measure calculations. However, you can achieve the same performance by using variables and using (a-b)/b to calculate the ratio.</a:t>
            </a:r>
          </a:p>
          <a:p>
            <a:pPr marL="342900" marR="0">
              <a:spcBef>
                <a:spcPts val="0"/>
              </a:spcBef>
              <a:spcAft>
                <a:spcPts val="0"/>
              </a:spcAft>
            </a:pPr>
            <a:r>
              <a:rPr lang="en-GB" sz="800" dirty="0">
                <a:solidFill>
                  <a:srgbClr val="515151"/>
                </a:solidFill>
                <a:effectLst/>
                <a:latin typeface="roboto" panose="02000000000000000000" pitchFamily="2" charset="0"/>
              </a:rPr>
              <a:t>If both a and b are blank values, then (a-b)/b returns a blank value and Power BI will filter the values out. a/b — 1 would return -1 as the result because both a and b are integers.</a:t>
            </a:r>
          </a:p>
          <a:p>
            <a:pPr rtl="0" fontAlgn="ctr">
              <a:spcBef>
                <a:spcPts val="0"/>
              </a:spcBef>
              <a:spcAft>
                <a:spcPts val="0"/>
              </a:spcAft>
              <a:buFont typeface="+mj-lt"/>
              <a:buAutoNum type="arabicPeriod" startAt="3"/>
            </a:pPr>
            <a:r>
              <a:rPr lang="en-GB" sz="800" b="1" i="0" dirty="0">
                <a:solidFill>
                  <a:srgbClr val="515151"/>
                </a:solidFill>
                <a:effectLst/>
                <a:latin typeface="roboto" panose="02000000000000000000" pitchFamily="2" charset="0"/>
              </a:rPr>
              <a:t>Stop using IFERROR() and ISERROR()</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The IFERROR() and ISERROR() functions were widely used in Excel when applying the FIND() and SEARCH() functions. They were necessary because FIND() and SEARCH() returned errors if the query did not obtain the required result.</a:t>
            </a:r>
          </a:p>
          <a:p>
            <a:pPr marL="342900" marR="0">
              <a:spcBef>
                <a:spcPts val="0"/>
              </a:spcBef>
              <a:spcAft>
                <a:spcPts val="0"/>
              </a:spcAft>
            </a:pPr>
            <a:r>
              <a:rPr lang="en-GB" sz="800" dirty="0">
                <a:solidFill>
                  <a:srgbClr val="515151"/>
                </a:solidFill>
                <a:effectLst/>
                <a:latin typeface="roboto" panose="02000000000000000000" pitchFamily="2" charset="0"/>
              </a:rPr>
              <a:t>The IFERROR() and ISERROR() functions force the Power BI engine to perform a step-by-step execution of each row to check for errors. There is currently no method to directly state which row returned the error.</a:t>
            </a:r>
          </a:p>
          <a:p>
            <a:pPr marL="342900" marR="0">
              <a:spcBef>
                <a:spcPts val="0"/>
              </a:spcBef>
              <a:spcAft>
                <a:spcPts val="0"/>
              </a:spcAft>
            </a:pPr>
            <a:r>
              <a:rPr lang="en-GB" sz="800" dirty="0">
                <a:solidFill>
                  <a:srgbClr val="515151"/>
                </a:solidFill>
                <a:effectLst/>
                <a:latin typeface="roboto" panose="02000000000000000000" pitchFamily="2" charset="0"/>
              </a:rPr>
              <a:t>The FIND() and SEARCH() DAX functions provide an extra parameter that the query can pass. The parameter is returned if the search string is not present. The FIND() and SEARCH() DAX functions check if more than one value is returned. They also ensure nothing is divided by zero.</a:t>
            </a:r>
          </a:p>
          <a:p>
            <a:pPr marL="342900" marR="0">
              <a:spcBef>
                <a:spcPts val="0"/>
              </a:spcBef>
              <a:spcAft>
                <a:spcPts val="0"/>
              </a:spcAft>
            </a:pPr>
            <a:r>
              <a:rPr lang="en-GB" sz="800" dirty="0">
                <a:solidFill>
                  <a:srgbClr val="515151"/>
                </a:solidFill>
                <a:effectLst/>
                <a:latin typeface="roboto" panose="02000000000000000000" pitchFamily="2" charset="0"/>
              </a:rPr>
              <a:t>You can avoid using the FIND() and SEARCH() DAX functions altogether by using situationally appropriate DAX functions such as DIVIDE() and SELECTEDVALUE(). The DIVIDE() and SELECTEDVALUE() functions perform error check internally and return the expected results.</a:t>
            </a:r>
          </a:p>
          <a:p>
            <a:pPr marL="342900" marR="0">
              <a:spcBef>
                <a:spcPts val="0"/>
              </a:spcBef>
              <a:spcAft>
                <a:spcPts val="0"/>
              </a:spcAft>
            </a:pPr>
            <a:r>
              <a:rPr lang="en-GB" sz="800" dirty="0">
                <a:solidFill>
                  <a:srgbClr val="515151"/>
                </a:solidFill>
                <a:effectLst/>
                <a:latin typeface="roboto" panose="02000000000000000000" pitchFamily="2" charset="0"/>
              </a:rPr>
              <a:t>Remember: You can </a:t>
            </a:r>
            <a:r>
              <a:rPr lang="en-GB" sz="800" i="1" dirty="0">
                <a:solidFill>
                  <a:srgbClr val="515151"/>
                </a:solidFill>
                <a:effectLst/>
                <a:latin typeface="roboto" panose="02000000000000000000" pitchFamily="2" charset="0"/>
              </a:rPr>
              <a:t>always</a:t>
            </a:r>
            <a:r>
              <a:rPr lang="en-GB" sz="800" dirty="0">
                <a:solidFill>
                  <a:srgbClr val="515151"/>
                </a:solidFill>
                <a:effectLst/>
                <a:latin typeface="roboto" panose="02000000000000000000" pitchFamily="2" charset="0"/>
              </a:rPr>
              <a:t> use DAX expressions in such a way that they never return an error.</a:t>
            </a:r>
          </a:p>
          <a:p>
            <a:pPr rtl="0" fontAlgn="ctr">
              <a:spcBef>
                <a:spcPts val="0"/>
              </a:spcBef>
              <a:spcAft>
                <a:spcPts val="0"/>
              </a:spcAft>
              <a:buFont typeface="+mj-lt"/>
              <a:buAutoNum type="arabicPeriod" startAt="4"/>
            </a:pPr>
            <a:r>
              <a:rPr lang="en-GB" sz="800" b="1" i="0" dirty="0">
                <a:solidFill>
                  <a:srgbClr val="515151"/>
                </a:solidFill>
                <a:effectLst/>
                <a:latin typeface="roboto" panose="02000000000000000000" pitchFamily="2" charset="0"/>
              </a:rPr>
              <a:t>Do not use scalar variables in SUMMARIZE()</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The SUMMARIZE() function is traditionally used to group columns and return resulting aggregations. However, the SUMMARIZECOLUMNS() function is newer and more optimized. Use that instead.</a:t>
            </a:r>
          </a:p>
          <a:p>
            <a:pPr marL="342900" marR="0">
              <a:spcBef>
                <a:spcPts val="0"/>
              </a:spcBef>
              <a:spcAft>
                <a:spcPts val="0"/>
              </a:spcAft>
            </a:pPr>
            <a:r>
              <a:rPr lang="en-GB" sz="800" dirty="0">
                <a:solidFill>
                  <a:srgbClr val="515151"/>
                </a:solidFill>
                <a:effectLst/>
                <a:latin typeface="roboto" panose="02000000000000000000" pitchFamily="2" charset="0"/>
              </a:rPr>
              <a:t>Only use SUMMARIZE() for grouped elements of a table that don’t have any associated measures or aggregations. For example: </a:t>
            </a:r>
            <a:r>
              <a:rPr lang="en-GB" sz="800" dirty="0">
                <a:solidFill>
                  <a:srgbClr val="C23824"/>
                </a:solidFill>
                <a:effectLst/>
                <a:latin typeface="Courier New" panose="02070309020205020404" pitchFamily="49" charset="0"/>
              </a:rPr>
              <a:t>SUMMARIZE(Table, Column1, Column2)</a:t>
            </a:r>
            <a:endParaRPr lang="en-GB" sz="800" dirty="0">
              <a:effectLst/>
              <a:latin typeface="Calibri" panose="020F0502020204030204" pitchFamily="34" charset="0"/>
            </a:endParaRPr>
          </a:p>
          <a:p>
            <a:pPr rtl="0" fontAlgn="ctr">
              <a:spcBef>
                <a:spcPts val="0"/>
              </a:spcBef>
              <a:spcAft>
                <a:spcPts val="0"/>
              </a:spcAft>
              <a:buFont typeface="+mj-lt"/>
              <a:buAutoNum type="arabicPeriod" startAt="5"/>
            </a:pPr>
            <a:r>
              <a:rPr lang="en-GB" sz="800" b="1" i="0" dirty="0">
                <a:solidFill>
                  <a:srgbClr val="515151"/>
                </a:solidFill>
                <a:effectLst/>
                <a:latin typeface="roboto" panose="02000000000000000000" pitchFamily="2" charset="0"/>
              </a:rPr>
              <a:t>Avoid using the </a:t>
            </a:r>
            <a:r>
              <a:rPr lang="en-GB" sz="800" b="1" i="0" dirty="0" err="1">
                <a:solidFill>
                  <a:srgbClr val="515151"/>
                </a:solidFill>
                <a:effectLst/>
                <a:latin typeface="roboto" panose="02000000000000000000" pitchFamily="2" charset="0"/>
              </a:rPr>
              <a:t>AddColumns</a:t>
            </a:r>
            <a:r>
              <a:rPr lang="en-GB" sz="800" b="1" i="0" dirty="0">
                <a:solidFill>
                  <a:srgbClr val="515151"/>
                </a:solidFill>
                <a:effectLst/>
                <a:latin typeface="roboto" panose="02000000000000000000" pitchFamily="2" charset="0"/>
              </a:rPr>
              <a:t>() function inside measure expressions</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Measures are calculated iteratively by default. If measure definitions use iterative functions such as </a:t>
            </a:r>
            <a:r>
              <a:rPr lang="en-GB" sz="800" dirty="0" err="1">
                <a:solidFill>
                  <a:srgbClr val="515151"/>
                </a:solidFill>
                <a:effectLst/>
                <a:latin typeface="roboto" panose="02000000000000000000" pitchFamily="2" charset="0"/>
              </a:rPr>
              <a:t>AddColumns</a:t>
            </a:r>
            <a:r>
              <a:rPr lang="en-GB" sz="800" dirty="0">
                <a:solidFill>
                  <a:srgbClr val="515151"/>
                </a:solidFill>
                <a:effectLst/>
                <a:latin typeface="roboto" panose="02000000000000000000" pitchFamily="2" charset="0"/>
              </a:rPr>
              <a:t>(), Power BI creates nested iterations, which negatively affect report performance.</a:t>
            </a:r>
          </a:p>
          <a:p>
            <a:pPr rtl="0" fontAlgn="ctr">
              <a:spcBef>
                <a:spcPts val="0"/>
              </a:spcBef>
              <a:spcAft>
                <a:spcPts val="0"/>
              </a:spcAft>
              <a:buFont typeface="+mj-lt"/>
              <a:buAutoNum type="arabicPeriod" startAt="6"/>
            </a:pPr>
            <a:r>
              <a:rPr lang="en-GB" sz="800" b="1" i="0" dirty="0">
                <a:solidFill>
                  <a:srgbClr val="515151"/>
                </a:solidFill>
                <a:effectLst/>
                <a:latin typeface="roboto" panose="02000000000000000000" pitchFamily="2" charset="0"/>
              </a:rPr>
              <a:t>Check if you can convert your column to a Boolean column</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If there are only two distinct values in a column, check if the column can be converted to use a Boolean data type (true/false). Boolean data types speed up processing when you have a large number of rows.</a:t>
            </a:r>
          </a:p>
          <a:p>
            <a:pPr rtl="0" fontAlgn="ctr">
              <a:spcBef>
                <a:spcPts val="0"/>
              </a:spcBef>
              <a:spcAft>
                <a:spcPts val="0"/>
              </a:spcAft>
              <a:buFont typeface="+mj-lt"/>
              <a:buAutoNum type="arabicPeriod" startAt="7"/>
            </a:pPr>
            <a:r>
              <a:rPr lang="en-GB" sz="800" b="1" i="0" dirty="0">
                <a:solidFill>
                  <a:srgbClr val="515151"/>
                </a:solidFill>
                <a:effectLst/>
                <a:latin typeface="roboto" panose="02000000000000000000" pitchFamily="2" charset="0"/>
              </a:rPr>
              <a:t>Avoid filtering on string columns</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Instead, use ID columns for filtering. For example, if you need to filter by sales location, assign each location a numeric ID. This means you filter by integer columns rather than string columns. Now, you can take advantage of the </a:t>
            </a:r>
            <a:r>
              <a:rPr lang="en-GB" sz="800" dirty="0" err="1">
                <a:solidFill>
                  <a:srgbClr val="515151"/>
                </a:solidFill>
                <a:effectLst/>
                <a:latin typeface="roboto" panose="02000000000000000000" pitchFamily="2" charset="0"/>
              </a:rPr>
              <a:t>VertiPaq</a:t>
            </a:r>
            <a:r>
              <a:rPr lang="en-GB" sz="800" dirty="0">
                <a:solidFill>
                  <a:srgbClr val="515151"/>
                </a:solidFill>
                <a:effectLst/>
                <a:latin typeface="roboto" panose="02000000000000000000" pitchFamily="2" charset="0"/>
              </a:rPr>
              <a:t> engine, which uses value encoding to reduce the memory of a column.</a:t>
            </a:r>
          </a:p>
          <a:p>
            <a:pPr marL="342900" marR="0">
              <a:spcBef>
                <a:spcPts val="0"/>
              </a:spcBef>
              <a:spcAft>
                <a:spcPts val="0"/>
              </a:spcAft>
            </a:pPr>
            <a:r>
              <a:rPr lang="en-GB" sz="800" dirty="0">
                <a:solidFill>
                  <a:srgbClr val="515151"/>
                </a:solidFill>
                <a:effectLst/>
                <a:latin typeface="roboto" panose="02000000000000000000" pitchFamily="2" charset="0"/>
              </a:rPr>
              <a:t>Note: Value encoding only works on integers.</a:t>
            </a:r>
          </a:p>
          <a:p>
            <a:pPr rtl="0" fontAlgn="ctr">
              <a:spcBef>
                <a:spcPts val="0"/>
              </a:spcBef>
              <a:spcAft>
                <a:spcPts val="0"/>
              </a:spcAft>
              <a:buFont typeface="+mj-lt"/>
              <a:buAutoNum type="arabicPeriod" startAt="8"/>
            </a:pPr>
            <a:r>
              <a:rPr lang="en-GB" sz="800" b="1" i="0" dirty="0">
                <a:solidFill>
                  <a:srgbClr val="515151"/>
                </a:solidFill>
                <a:effectLst/>
                <a:latin typeface="roboto" panose="02000000000000000000" pitchFamily="2" charset="0"/>
              </a:rPr>
              <a:t>Work upstream, if possible</a:t>
            </a:r>
            <a:endParaRPr lang="en-GB" sz="800" b="1" i="0" dirty="0">
              <a:solidFill>
                <a:srgbClr val="515151"/>
              </a:solidFill>
              <a:effectLst/>
              <a:latin typeface="Calibri" panose="020F0502020204030204" pitchFamily="34" charset="0"/>
            </a:endParaRPr>
          </a:p>
          <a:p>
            <a:pPr marL="342900" marR="0">
              <a:spcBef>
                <a:spcPts val="0"/>
              </a:spcBef>
              <a:spcAft>
                <a:spcPts val="0"/>
              </a:spcAft>
            </a:pPr>
            <a:r>
              <a:rPr lang="en-GB" sz="800" dirty="0">
                <a:solidFill>
                  <a:srgbClr val="515151"/>
                </a:solidFill>
                <a:effectLst/>
                <a:latin typeface="roboto" panose="02000000000000000000" pitchFamily="2" charset="0"/>
              </a:rPr>
              <a:t>If certain calculations require complex DAX formulae, or if multiple filters are applied repeatedly in DAX measures and calculations, consider creating calculated columns or flags in the back end.</a:t>
            </a:r>
          </a:p>
          <a:p>
            <a:endParaRPr lang="en-GB" sz="800" b="1" u="sng" dirty="0">
              <a:solidFill>
                <a:schemeClr val="tx1">
                  <a:lumMod val="75000"/>
                  <a:lumOff val="25000"/>
                </a:schemeClr>
              </a:solidFill>
            </a:endParaRPr>
          </a:p>
        </p:txBody>
      </p:sp>
      <p:sp>
        <p:nvSpPr>
          <p:cNvPr id="47" name="TextBox 46">
            <a:extLst>
              <a:ext uri="{FF2B5EF4-FFF2-40B4-BE49-F238E27FC236}">
                <a16:creationId xmlns:a16="http://schemas.microsoft.com/office/drawing/2014/main" id="{49B46461-5866-B074-76B3-092E8CAA7239}"/>
              </a:ext>
            </a:extLst>
          </p:cNvPr>
          <p:cNvSpPr txBox="1"/>
          <p:nvPr/>
        </p:nvSpPr>
        <p:spPr>
          <a:xfrm>
            <a:off x="2495720" y="3976481"/>
            <a:ext cx="1910555" cy="461665"/>
          </a:xfrm>
          <a:prstGeom prst="rect">
            <a:avLst/>
          </a:prstGeom>
          <a:noFill/>
        </p:spPr>
        <p:txBody>
          <a:bodyPr wrap="square">
            <a:spAutoFit/>
          </a:bodyPr>
          <a:lstStyle/>
          <a:p>
            <a:pPr algn="ctr"/>
            <a:r>
              <a:rPr lang="en-GB" sz="1200" b="1" dirty="0"/>
              <a:t>Data Cache </a:t>
            </a:r>
          </a:p>
          <a:p>
            <a:pPr algn="ctr"/>
            <a:r>
              <a:rPr lang="en-GB" sz="1200" b="1" dirty="0"/>
              <a:t>&amp; Data Model</a:t>
            </a:r>
          </a:p>
        </p:txBody>
      </p:sp>
    </p:spTree>
    <p:extLst>
      <p:ext uri="{BB962C8B-B14F-4D97-AF65-F5344CB8AC3E}">
        <p14:creationId xmlns:p14="http://schemas.microsoft.com/office/powerpoint/2010/main" val="181368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1870F7A9-9A4C-74B7-920D-CDCA91765745}"/>
              </a:ext>
            </a:extLst>
          </p:cNvPr>
          <p:cNvSpPr/>
          <p:nvPr/>
        </p:nvSpPr>
        <p:spPr>
          <a:xfrm>
            <a:off x="174400" y="184846"/>
            <a:ext cx="6496050" cy="6547054"/>
          </a:xfrm>
          <a:prstGeom prst="roundRect">
            <a:avLst>
              <a:gd name="adj" fmla="val 1565"/>
            </a:avLst>
          </a:prstGeom>
          <a:solidFill>
            <a:schemeClr val="accent6">
              <a:lumMod val="60000"/>
              <a:lumOff val="4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56608A7-810C-4346-9608-6674581270FA}"/>
              </a:ext>
            </a:extLst>
          </p:cNvPr>
          <p:cNvSpPr/>
          <p:nvPr/>
        </p:nvSpPr>
        <p:spPr>
          <a:xfrm>
            <a:off x="544886" y="457200"/>
            <a:ext cx="5812227" cy="5477301"/>
          </a:xfrm>
          <a:prstGeom prst="ellipse">
            <a:avLst/>
          </a:prstGeom>
          <a:solidFill>
            <a:schemeClr val="accent3">
              <a:lumMod val="40000"/>
              <a:lumOff val="60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1" name="Oval 20">
            <a:extLst>
              <a:ext uri="{FF2B5EF4-FFF2-40B4-BE49-F238E27FC236}">
                <a16:creationId xmlns:a16="http://schemas.microsoft.com/office/drawing/2014/main" id="{47BB09CF-4C06-A9A8-7CDD-CF4342333059}"/>
              </a:ext>
            </a:extLst>
          </p:cNvPr>
          <p:cNvSpPr/>
          <p:nvPr/>
        </p:nvSpPr>
        <p:spPr>
          <a:xfrm>
            <a:off x="716339" y="1128500"/>
            <a:ext cx="5412177" cy="5477301"/>
          </a:xfrm>
          <a:prstGeom prst="ellipse">
            <a:avLst/>
          </a:prstGeom>
          <a:solidFill>
            <a:srgbClr val="740000"/>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a:solidFill>
                <a:schemeClr val="tx1"/>
              </a:solidFill>
            </a:endParaRPr>
          </a:p>
        </p:txBody>
      </p:sp>
      <p:sp>
        <p:nvSpPr>
          <p:cNvPr id="22" name="Oval 21">
            <a:extLst>
              <a:ext uri="{FF2B5EF4-FFF2-40B4-BE49-F238E27FC236}">
                <a16:creationId xmlns:a16="http://schemas.microsoft.com/office/drawing/2014/main" id="{C64473EA-AC50-DB84-F58F-E0AD6672F2A1}"/>
              </a:ext>
            </a:extLst>
          </p:cNvPr>
          <p:cNvSpPr/>
          <p:nvPr/>
        </p:nvSpPr>
        <p:spPr>
          <a:xfrm>
            <a:off x="1154428" y="2074721"/>
            <a:ext cx="4535995" cy="4590557"/>
          </a:xfrm>
          <a:prstGeom prst="ellipse">
            <a:avLst/>
          </a:prstGeom>
          <a:solidFill>
            <a:schemeClr val="bg1">
              <a:lumMod val="95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3" name="Oval 22">
            <a:extLst>
              <a:ext uri="{FF2B5EF4-FFF2-40B4-BE49-F238E27FC236}">
                <a16:creationId xmlns:a16="http://schemas.microsoft.com/office/drawing/2014/main" id="{A235365C-3E74-9B5B-9944-8E89259C17D2}"/>
              </a:ext>
            </a:extLst>
          </p:cNvPr>
          <p:cNvSpPr/>
          <p:nvPr/>
        </p:nvSpPr>
        <p:spPr>
          <a:xfrm>
            <a:off x="2032739" y="2914037"/>
            <a:ext cx="2891628" cy="2840306"/>
          </a:xfrm>
          <a:prstGeom prst="ellipse">
            <a:avLst/>
          </a:prstGeom>
          <a:solidFill>
            <a:schemeClr val="accent3">
              <a:lumMod val="60000"/>
              <a:lumOff val="40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tx1"/>
              </a:solidFill>
            </a:endParaRPr>
          </a:p>
        </p:txBody>
      </p:sp>
      <p:sp>
        <p:nvSpPr>
          <p:cNvPr id="33" name="Oval 32">
            <a:extLst>
              <a:ext uri="{FF2B5EF4-FFF2-40B4-BE49-F238E27FC236}">
                <a16:creationId xmlns:a16="http://schemas.microsoft.com/office/drawing/2014/main" id="{F41DE80B-3BEF-3AD3-EA26-BD1FD2EA728A}"/>
              </a:ext>
            </a:extLst>
          </p:cNvPr>
          <p:cNvSpPr/>
          <p:nvPr/>
        </p:nvSpPr>
        <p:spPr>
          <a:xfrm>
            <a:off x="3328778" y="3707832"/>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3A077EC-FFB8-7FC8-2340-D957F40597D5}"/>
              </a:ext>
            </a:extLst>
          </p:cNvPr>
          <p:cNvSpPr/>
          <p:nvPr/>
        </p:nvSpPr>
        <p:spPr>
          <a:xfrm>
            <a:off x="3384381" y="2348989"/>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AA19885-B59F-06D5-D9F1-1FFE0D0A0D13}"/>
              </a:ext>
            </a:extLst>
          </p:cNvPr>
          <p:cNvSpPr txBox="1"/>
          <p:nvPr/>
        </p:nvSpPr>
        <p:spPr>
          <a:xfrm>
            <a:off x="2530042" y="2623001"/>
            <a:ext cx="1910555" cy="276999"/>
          </a:xfrm>
          <a:prstGeom prst="rect">
            <a:avLst/>
          </a:prstGeom>
          <a:noFill/>
        </p:spPr>
        <p:txBody>
          <a:bodyPr wrap="square">
            <a:spAutoFit/>
          </a:bodyPr>
          <a:lstStyle/>
          <a:p>
            <a:pPr algn="ctr"/>
            <a:r>
              <a:rPr lang="en-GB" sz="1200" b="1" dirty="0"/>
              <a:t>Improving DAX Syntax</a:t>
            </a:r>
          </a:p>
        </p:txBody>
      </p:sp>
      <p:sp>
        <p:nvSpPr>
          <p:cNvPr id="37" name="Oval 36">
            <a:extLst>
              <a:ext uri="{FF2B5EF4-FFF2-40B4-BE49-F238E27FC236}">
                <a16:creationId xmlns:a16="http://schemas.microsoft.com/office/drawing/2014/main" id="{3B73F940-BD8C-F284-884D-69B750A1AF23}"/>
              </a:ext>
            </a:extLst>
          </p:cNvPr>
          <p:cNvSpPr/>
          <p:nvPr/>
        </p:nvSpPr>
        <p:spPr>
          <a:xfrm>
            <a:off x="3351692" y="1371352"/>
            <a:ext cx="299548" cy="2732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BF720407-6AFE-9320-B8AD-FEA3C1095FC6}"/>
              </a:ext>
            </a:extLst>
          </p:cNvPr>
          <p:cNvSpPr txBox="1"/>
          <p:nvPr/>
        </p:nvSpPr>
        <p:spPr>
          <a:xfrm>
            <a:off x="2533294" y="1644592"/>
            <a:ext cx="2059648" cy="276999"/>
          </a:xfrm>
          <a:prstGeom prst="rect">
            <a:avLst/>
          </a:prstGeom>
          <a:noFill/>
        </p:spPr>
        <p:txBody>
          <a:bodyPr wrap="square">
            <a:spAutoFit/>
          </a:bodyPr>
          <a:lstStyle/>
          <a:p>
            <a:pPr algn="ctr"/>
            <a:r>
              <a:rPr lang="en-GB" sz="1200" b="1" dirty="0">
                <a:solidFill>
                  <a:schemeClr val="bg1"/>
                </a:solidFill>
              </a:rPr>
              <a:t>Optimisation of DAX Syntax</a:t>
            </a:r>
          </a:p>
        </p:txBody>
      </p:sp>
      <p:sp>
        <p:nvSpPr>
          <p:cNvPr id="40" name="Oval 39">
            <a:extLst>
              <a:ext uri="{FF2B5EF4-FFF2-40B4-BE49-F238E27FC236}">
                <a16:creationId xmlns:a16="http://schemas.microsoft.com/office/drawing/2014/main" id="{92F49BEA-7F77-841D-57FC-0698BDAC2FBD}"/>
              </a:ext>
            </a:extLst>
          </p:cNvPr>
          <p:cNvSpPr/>
          <p:nvPr/>
        </p:nvSpPr>
        <p:spPr>
          <a:xfrm>
            <a:off x="3311079" y="583748"/>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A93D75DE-FECF-BAB9-74D9-425C23C7A444}"/>
              </a:ext>
            </a:extLst>
          </p:cNvPr>
          <p:cNvSpPr txBox="1"/>
          <p:nvPr/>
        </p:nvSpPr>
        <p:spPr>
          <a:xfrm>
            <a:off x="2606748" y="835830"/>
            <a:ext cx="1688501" cy="276999"/>
          </a:xfrm>
          <a:prstGeom prst="rect">
            <a:avLst/>
          </a:prstGeom>
          <a:noFill/>
        </p:spPr>
        <p:txBody>
          <a:bodyPr wrap="square">
            <a:spAutoFit/>
          </a:bodyPr>
          <a:lstStyle/>
          <a:p>
            <a:pPr algn="ctr"/>
            <a:r>
              <a:rPr lang="en-GB" sz="1200" b="1" dirty="0"/>
              <a:t>Commons Mistakes</a:t>
            </a:r>
          </a:p>
        </p:txBody>
      </p:sp>
      <p:sp>
        <p:nvSpPr>
          <p:cNvPr id="43" name="Rectangle 42">
            <a:extLst>
              <a:ext uri="{FF2B5EF4-FFF2-40B4-BE49-F238E27FC236}">
                <a16:creationId xmlns:a16="http://schemas.microsoft.com/office/drawing/2014/main" id="{6CDA28BA-6AE3-80BB-1283-A0EDA2428E75}"/>
              </a:ext>
            </a:extLst>
          </p:cNvPr>
          <p:cNvSpPr/>
          <p:nvPr/>
        </p:nvSpPr>
        <p:spPr>
          <a:xfrm>
            <a:off x="7548761" y="97330"/>
            <a:ext cx="4577371" cy="6547054"/>
          </a:xfrm>
          <a:prstGeom prst="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b="1" u="sng" dirty="0">
                <a:solidFill>
                  <a:schemeClr val="tx1">
                    <a:lumMod val="75000"/>
                    <a:lumOff val="25000"/>
                  </a:schemeClr>
                </a:solidFill>
              </a:rPr>
              <a:t>Optimisation of DAX Syntax</a:t>
            </a:r>
          </a:p>
          <a:p>
            <a:endParaRPr lang="en-GB" sz="600" b="1" u="sng" dirty="0">
              <a:solidFill>
                <a:schemeClr val="tx1">
                  <a:lumMod val="75000"/>
                  <a:lumOff val="25000"/>
                </a:schemeClr>
              </a:solidFill>
            </a:endParaRPr>
          </a:p>
          <a:p>
            <a:pPr rtl="0" fontAlgn="ctr">
              <a:spcBef>
                <a:spcPts val="0"/>
              </a:spcBef>
              <a:spcAft>
                <a:spcPts val="0"/>
              </a:spcAft>
              <a:buFont typeface="+mj-lt"/>
              <a:buAutoNum type="arabicPeriod"/>
            </a:pPr>
            <a:r>
              <a:rPr lang="en-GB" sz="600" b="1" i="0" dirty="0">
                <a:solidFill>
                  <a:srgbClr val="515151"/>
                </a:solidFill>
                <a:effectLst/>
                <a:latin typeface="roboto" panose="02000000000000000000" pitchFamily="2" charset="0"/>
              </a:rPr>
              <a:t>Use ISBLANK() instead of =Blank() check</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Use the built-in function ISBLANK() to check for any blank values instead of using the comparison operator = Blank(). While = Blank() returns ‘True’ value for either blank values or empty strings, </a:t>
            </a:r>
            <a:r>
              <a:rPr lang="en-GB" sz="600" dirty="0" err="1">
                <a:solidFill>
                  <a:srgbClr val="515151"/>
                </a:solidFill>
                <a:effectLst/>
                <a:latin typeface="roboto" panose="02000000000000000000" pitchFamily="2" charset="0"/>
              </a:rPr>
              <a:t>IsBlank</a:t>
            </a:r>
            <a:r>
              <a:rPr lang="en-GB" sz="600" dirty="0">
                <a:solidFill>
                  <a:srgbClr val="515151"/>
                </a:solidFill>
                <a:effectLst/>
                <a:latin typeface="roboto" panose="02000000000000000000" pitchFamily="2" charset="0"/>
              </a:rPr>
              <a:t> exclusively checks for blanks.</a:t>
            </a:r>
          </a:p>
          <a:p>
            <a:pPr rtl="0" fontAlgn="ctr">
              <a:spcBef>
                <a:spcPts val="0"/>
              </a:spcBef>
              <a:spcAft>
                <a:spcPts val="0"/>
              </a:spcAft>
              <a:buFont typeface="+mj-lt"/>
              <a:buAutoNum type="arabicPeriod" startAt="2"/>
            </a:pPr>
            <a:r>
              <a:rPr lang="en-GB" sz="600" b="1" i="0" dirty="0">
                <a:solidFill>
                  <a:srgbClr val="515151"/>
                </a:solidFill>
                <a:effectLst/>
                <a:latin typeface="roboto" panose="02000000000000000000" pitchFamily="2" charset="0"/>
              </a:rPr>
              <a:t>Use = 0 instead of checking for ISBLANK() || = 0</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The BLANK value in Power BI is associated with the base value of a column’s data type. The BLANK value corresponds to “0” for integers, “(empty string)” for string columns, and “1–1–1900” for date fields.</a:t>
            </a:r>
          </a:p>
          <a:p>
            <a:pPr marL="342900" marR="0">
              <a:spcBef>
                <a:spcPts val="0"/>
              </a:spcBef>
              <a:spcAft>
                <a:spcPts val="0"/>
              </a:spcAft>
            </a:pPr>
            <a:r>
              <a:rPr lang="en-GB" sz="600" dirty="0">
                <a:solidFill>
                  <a:srgbClr val="515151"/>
                </a:solidFill>
                <a:effectLst/>
                <a:latin typeface="roboto" panose="02000000000000000000" pitchFamily="2" charset="0"/>
              </a:rPr>
              <a:t>ISBLANK() || = 0 enacts two checks: first it checks if a column is BLANK, then it checks for zeroes. = 0 performs both checks at once, improving calculation speed.</a:t>
            </a:r>
          </a:p>
          <a:p>
            <a:pPr marL="342900" marR="0">
              <a:spcBef>
                <a:spcPts val="0"/>
              </a:spcBef>
              <a:spcAft>
                <a:spcPts val="0"/>
              </a:spcAft>
            </a:pPr>
            <a:r>
              <a:rPr lang="en-GB" sz="600" dirty="0">
                <a:solidFill>
                  <a:srgbClr val="515151"/>
                </a:solidFill>
                <a:effectLst/>
                <a:latin typeface="roboto" panose="02000000000000000000" pitchFamily="2" charset="0"/>
              </a:rPr>
              <a:t>To check exclusively for zero, use the IN operator.</a:t>
            </a:r>
          </a:p>
          <a:p>
            <a:pPr rtl="0" fontAlgn="ctr">
              <a:spcBef>
                <a:spcPts val="0"/>
              </a:spcBef>
              <a:spcAft>
                <a:spcPts val="0"/>
              </a:spcAft>
              <a:buFont typeface="+mj-lt"/>
              <a:buAutoNum type="arabicPeriod" startAt="3"/>
            </a:pPr>
            <a:r>
              <a:rPr lang="en-GB" sz="600" b="1" i="0" dirty="0">
                <a:solidFill>
                  <a:srgbClr val="515151"/>
                </a:solidFill>
                <a:effectLst/>
                <a:latin typeface="roboto" panose="02000000000000000000" pitchFamily="2" charset="0"/>
              </a:rPr>
              <a:t>Use SELECTEDVALUE() instead of HASONEVALUE()</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It is common practice to use HASONEVALUE() to check if there is only one value present in a column after applying slicers and filters. However, when you do this, you also have to use the VALUES(</a:t>
            </a:r>
            <a:r>
              <a:rPr lang="en-GB" sz="600" dirty="0" err="1">
                <a:solidFill>
                  <a:srgbClr val="515151"/>
                </a:solidFill>
                <a:effectLst/>
                <a:latin typeface="roboto" panose="02000000000000000000" pitchFamily="2" charset="0"/>
              </a:rPr>
              <a:t>ColumnName</a:t>
            </a:r>
            <a:r>
              <a:rPr lang="en-GB" sz="600" dirty="0">
                <a:solidFill>
                  <a:srgbClr val="515151"/>
                </a:solidFill>
                <a:effectLst/>
                <a:latin typeface="roboto" panose="02000000000000000000" pitchFamily="2" charset="0"/>
              </a:rPr>
              <a:t>) DAX function to retrieve that single value.</a:t>
            </a:r>
          </a:p>
          <a:p>
            <a:pPr marL="342900" marR="0">
              <a:spcBef>
                <a:spcPts val="0"/>
              </a:spcBef>
              <a:spcAft>
                <a:spcPts val="0"/>
              </a:spcAft>
            </a:pPr>
            <a:r>
              <a:rPr lang="en-GB" sz="600" dirty="0">
                <a:solidFill>
                  <a:srgbClr val="515151"/>
                </a:solidFill>
                <a:effectLst/>
                <a:latin typeface="roboto" panose="02000000000000000000" pitchFamily="2" charset="0"/>
              </a:rPr>
              <a:t>SELECTEDVALUE() performs the above steps internally. It automatically retrieves the single value if there is one and returns a blank if there are multiple values available.</a:t>
            </a:r>
          </a:p>
          <a:p>
            <a:pPr rtl="0" fontAlgn="ctr">
              <a:spcBef>
                <a:spcPts val="0"/>
              </a:spcBef>
              <a:spcAft>
                <a:spcPts val="0"/>
              </a:spcAft>
              <a:buFont typeface="+mj-lt"/>
              <a:buAutoNum type="arabicPeriod" startAt="4"/>
            </a:pPr>
            <a:r>
              <a:rPr lang="en-GB" sz="600" b="1" i="0" dirty="0">
                <a:solidFill>
                  <a:srgbClr val="515151"/>
                </a:solidFill>
                <a:effectLst/>
                <a:latin typeface="roboto" panose="02000000000000000000" pitchFamily="2" charset="0"/>
              </a:rPr>
              <a:t>Use SELECTEDVALUE() instead of VALUES()</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The VALUES() function returns an error if it encounters multiple values. Often, users address the error using Error functions, which negatively affects performance.</a:t>
            </a:r>
          </a:p>
          <a:p>
            <a:pPr marL="342900" marR="0">
              <a:spcBef>
                <a:spcPts val="0"/>
              </a:spcBef>
              <a:spcAft>
                <a:spcPts val="0"/>
              </a:spcAft>
            </a:pPr>
            <a:r>
              <a:rPr lang="en-GB" sz="600" dirty="0">
                <a:solidFill>
                  <a:srgbClr val="515151"/>
                </a:solidFill>
                <a:effectLst/>
                <a:latin typeface="roboto" panose="02000000000000000000" pitchFamily="2" charset="0"/>
              </a:rPr>
              <a:t>Instead of using VALUES(), use SELECTEDVALUE(). The SELECTEDVALUE() function returns a blank if it encounters multiple values (instead of an error).</a:t>
            </a:r>
          </a:p>
          <a:p>
            <a:pPr rtl="0" fontAlgn="ctr">
              <a:spcBef>
                <a:spcPts val="0"/>
              </a:spcBef>
              <a:spcAft>
                <a:spcPts val="0"/>
              </a:spcAft>
              <a:buFont typeface="+mj-lt"/>
              <a:buAutoNum type="arabicPeriod" startAt="5"/>
            </a:pPr>
            <a:r>
              <a:rPr lang="en-GB" sz="600" b="1" i="0" dirty="0">
                <a:solidFill>
                  <a:srgbClr val="515151"/>
                </a:solidFill>
                <a:effectLst/>
                <a:latin typeface="roboto" panose="02000000000000000000" pitchFamily="2" charset="0"/>
              </a:rPr>
              <a:t>Use variables instead of repeating measures inside the IF branch</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Incorrect DAX: </a:t>
            </a:r>
            <a:r>
              <a:rPr lang="en-GB" sz="600" dirty="0">
                <a:solidFill>
                  <a:srgbClr val="C23824"/>
                </a:solidFill>
                <a:effectLst/>
                <a:latin typeface="Courier New" panose="02070309020205020404" pitchFamily="49" charset="0"/>
              </a:rPr>
              <a:t>Ratio = IF([Total Rows] &gt; 10, SUM(Revenue) /[Total Rows], 0)</a:t>
            </a:r>
            <a:endParaRPr lang="en-GB" sz="600" dirty="0">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Here, measures are calculated continuously, meaning the [Total Rows] expression is calculated twice: first for the condition check, then for the true condition expression.</a:t>
            </a:r>
          </a:p>
          <a:p>
            <a:pPr marL="342900" marR="0">
              <a:spcBef>
                <a:spcPts val="0"/>
              </a:spcBef>
              <a:spcAft>
                <a:spcPts val="0"/>
              </a:spcAft>
            </a:pPr>
            <a:r>
              <a:rPr lang="en-GB" sz="600" dirty="0">
                <a:solidFill>
                  <a:srgbClr val="515151"/>
                </a:solidFill>
                <a:effectLst/>
                <a:latin typeface="roboto" panose="02000000000000000000" pitchFamily="2" charset="0"/>
              </a:rPr>
              <a:t>Correct DAX: </a:t>
            </a:r>
            <a:r>
              <a:rPr lang="en-GB" sz="600" dirty="0">
                <a:solidFill>
                  <a:srgbClr val="C23824"/>
                </a:solidFill>
                <a:effectLst/>
                <a:latin typeface="Courier New" panose="02070309020205020404" pitchFamily="49" charset="0"/>
              </a:rPr>
              <a:t>VAR </a:t>
            </a:r>
            <a:r>
              <a:rPr lang="en-GB" sz="600" dirty="0" err="1">
                <a:solidFill>
                  <a:srgbClr val="C23824"/>
                </a:solidFill>
                <a:effectLst/>
                <a:latin typeface="Courier New" panose="02070309020205020404" pitchFamily="49" charset="0"/>
              </a:rPr>
              <a:t>totalRows</a:t>
            </a:r>
            <a:r>
              <a:rPr lang="en-GB" sz="600" dirty="0">
                <a:solidFill>
                  <a:srgbClr val="C23824"/>
                </a:solidFill>
                <a:effectLst/>
                <a:latin typeface="Courier New" panose="02070309020205020404" pitchFamily="49" charset="0"/>
              </a:rPr>
              <a:t> = [Total Rows]; Ratio = IF(</a:t>
            </a:r>
            <a:r>
              <a:rPr lang="en-GB" sz="600" dirty="0" err="1">
                <a:solidFill>
                  <a:srgbClr val="C23824"/>
                </a:solidFill>
                <a:effectLst/>
                <a:latin typeface="Courier New" panose="02070309020205020404" pitchFamily="49" charset="0"/>
              </a:rPr>
              <a:t>totalRows</a:t>
            </a:r>
            <a:r>
              <a:rPr lang="en-GB" sz="600" dirty="0">
                <a:solidFill>
                  <a:srgbClr val="C23824"/>
                </a:solidFill>
                <a:effectLst/>
                <a:latin typeface="Courier New" panose="02070309020205020404" pitchFamily="49" charset="0"/>
              </a:rPr>
              <a:t> &gt; 10, SUM(Revenue) / totalRows,0)</a:t>
            </a:r>
            <a:endParaRPr lang="en-GB" sz="600" dirty="0">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Instead of calculating the same expression multiple times, you can store the resulting measure value in a variable. You can use a variable reference wherever required. The same variable process applies to all instances where you call the same measure. Variables can help you avoid repetitive functions.</a:t>
            </a:r>
          </a:p>
          <a:p>
            <a:pPr marL="342900" marR="0">
              <a:spcBef>
                <a:spcPts val="0"/>
              </a:spcBef>
              <a:spcAft>
                <a:spcPts val="0"/>
              </a:spcAft>
            </a:pPr>
            <a:r>
              <a:rPr lang="en-GB" sz="600" dirty="0">
                <a:solidFill>
                  <a:srgbClr val="515151"/>
                </a:solidFill>
                <a:effectLst/>
                <a:latin typeface="roboto" panose="02000000000000000000" pitchFamily="2" charset="0"/>
              </a:rPr>
              <a:t>Note: Be aware that variables are actually constants.</a:t>
            </a:r>
          </a:p>
          <a:p>
            <a:pPr rtl="0" fontAlgn="ctr">
              <a:spcBef>
                <a:spcPts val="0"/>
              </a:spcBef>
              <a:spcAft>
                <a:spcPts val="0"/>
              </a:spcAft>
              <a:buFont typeface="+mj-lt"/>
              <a:buAutoNum type="arabicPeriod" startAt="6"/>
            </a:pPr>
            <a:r>
              <a:rPr lang="en-GB" sz="600" b="1" i="0" dirty="0">
                <a:solidFill>
                  <a:srgbClr val="515151"/>
                </a:solidFill>
                <a:effectLst/>
                <a:latin typeface="roboto" panose="02000000000000000000" pitchFamily="2" charset="0"/>
              </a:rPr>
              <a:t>Use DIVIDE() instead of /</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 raises an exception if the denominator is zero. The DIVIDE() function internally performs a check to validate whether the denominator is zero. If it is, it returns the value specified in a third (extra) parameter.</a:t>
            </a:r>
          </a:p>
          <a:p>
            <a:pPr marL="342900" marR="0">
              <a:spcBef>
                <a:spcPts val="0"/>
              </a:spcBef>
              <a:spcAft>
                <a:spcPts val="0"/>
              </a:spcAft>
            </a:pPr>
            <a:r>
              <a:rPr lang="en-GB" sz="600" dirty="0">
                <a:solidFill>
                  <a:srgbClr val="515151"/>
                </a:solidFill>
                <a:effectLst/>
                <a:latin typeface="roboto" panose="02000000000000000000" pitchFamily="2" charset="0"/>
              </a:rPr>
              <a:t>For “invalid denominator” cases, you need to use the IF condition when using the “/” operator. The DIVIDE() function performs IF checks internally.</a:t>
            </a:r>
          </a:p>
          <a:p>
            <a:pPr marL="342900" marR="0">
              <a:spcBef>
                <a:spcPts val="0"/>
              </a:spcBef>
              <a:spcAft>
                <a:spcPts val="0"/>
              </a:spcAft>
            </a:pPr>
            <a:r>
              <a:rPr lang="en-GB" sz="600" dirty="0">
                <a:solidFill>
                  <a:srgbClr val="515151"/>
                </a:solidFill>
                <a:effectLst/>
                <a:latin typeface="roboto" panose="02000000000000000000" pitchFamily="2" charset="0"/>
              </a:rPr>
              <a:t>Note: If you are certain the denominator value is not zero, it is better to use the “/” operator without an IF check.</a:t>
            </a:r>
          </a:p>
          <a:p>
            <a:pPr rtl="0" fontAlgn="ctr">
              <a:spcBef>
                <a:spcPts val="0"/>
              </a:spcBef>
              <a:spcAft>
                <a:spcPts val="0"/>
              </a:spcAft>
              <a:buFont typeface="+mj-lt"/>
              <a:buAutoNum type="arabicPeriod" startAt="7"/>
            </a:pPr>
            <a:r>
              <a:rPr lang="en-GB" sz="600" b="1" i="0" dirty="0">
                <a:solidFill>
                  <a:srgbClr val="515151"/>
                </a:solidFill>
                <a:effectLst/>
                <a:latin typeface="roboto" panose="02000000000000000000" pitchFamily="2" charset="0"/>
              </a:rPr>
              <a:t>Use KEEPFILTERS() instead of FILTER(T)</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The FILTER function overrides any existing set of filters on a column applied via slicers. The KEEPFILTER function does not override the existing set of filters. Instead, it uses the intersection of values present in both, thus maintaining the current context. Use it when you want to maintain any filters applied by slicers or at a report level while performing calculations.</a:t>
            </a:r>
          </a:p>
          <a:p>
            <a:pPr rtl="0" fontAlgn="ctr">
              <a:spcBef>
                <a:spcPts val="0"/>
              </a:spcBef>
              <a:spcAft>
                <a:spcPts val="0"/>
              </a:spcAft>
              <a:buFont typeface="+mj-lt"/>
              <a:buAutoNum type="arabicPeriod" startAt="8"/>
            </a:pPr>
            <a:r>
              <a:rPr lang="en-GB" sz="600" b="1" i="0" dirty="0">
                <a:solidFill>
                  <a:srgbClr val="515151"/>
                </a:solidFill>
                <a:effectLst/>
                <a:latin typeface="roboto" panose="02000000000000000000" pitchFamily="2" charset="0"/>
              </a:rPr>
              <a:t>Use FILTER(all(</a:t>
            </a:r>
            <a:r>
              <a:rPr lang="en-GB" sz="600" b="1" i="0" dirty="0" err="1">
                <a:solidFill>
                  <a:srgbClr val="515151"/>
                </a:solidFill>
                <a:effectLst/>
                <a:latin typeface="roboto" panose="02000000000000000000" pitchFamily="2" charset="0"/>
              </a:rPr>
              <a:t>ColumnName</a:t>
            </a:r>
            <a:r>
              <a:rPr lang="en-GB" sz="600" b="1" i="0" dirty="0">
                <a:solidFill>
                  <a:srgbClr val="515151"/>
                </a:solidFill>
                <a:effectLst/>
                <a:latin typeface="roboto" panose="02000000000000000000" pitchFamily="2" charset="0"/>
              </a:rPr>
              <a:t>)) instead of FILTER(values()) or FILTER(T)</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To calculate measures independent of any filters applied to a column, combine the All(</a:t>
            </a:r>
            <a:r>
              <a:rPr lang="en-GB" sz="600" dirty="0" err="1">
                <a:solidFill>
                  <a:srgbClr val="515151"/>
                </a:solidFill>
                <a:effectLst/>
                <a:latin typeface="roboto" panose="02000000000000000000" pitchFamily="2" charset="0"/>
              </a:rPr>
              <a:t>ColumnName</a:t>
            </a:r>
            <a:r>
              <a:rPr lang="en-GB" sz="600" dirty="0">
                <a:solidFill>
                  <a:srgbClr val="515151"/>
                </a:solidFill>
                <a:effectLst/>
                <a:latin typeface="roboto" panose="02000000000000000000" pitchFamily="2" charset="0"/>
              </a:rPr>
              <a:t>) function with the FILTER function instead of using Table or VALUE(). For example: </a:t>
            </a:r>
            <a:r>
              <a:rPr lang="en-GB" sz="600" dirty="0">
                <a:solidFill>
                  <a:srgbClr val="C23824"/>
                </a:solidFill>
                <a:effectLst/>
                <a:latin typeface="Courier New" panose="02070309020205020404" pitchFamily="49" charset="0"/>
              </a:rPr>
              <a:t>CALCULATE([Total Sales], FILTER(ALL(Products[</a:t>
            </a:r>
            <a:r>
              <a:rPr lang="en-GB" sz="600" dirty="0" err="1">
                <a:solidFill>
                  <a:srgbClr val="C23824"/>
                </a:solidFill>
                <a:effectLst/>
                <a:latin typeface="Courier New" panose="02070309020205020404" pitchFamily="49" charset="0"/>
              </a:rPr>
              <a:t>Color</a:t>
            </a:r>
            <a:r>
              <a:rPr lang="en-GB" sz="600" dirty="0">
                <a:solidFill>
                  <a:srgbClr val="C23824"/>
                </a:solidFill>
                <a:effectLst/>
                <a:latin typeface="Courier New" panose="02070309020205020404" pitchFamily="49" charset="0"/>
              </a:rPr>
              <a:t>]), </a:t>
            </a:r>
            <a:r>
              <a:rPr lang="en-GB" sz="600" dirty="0" err="1">
                <a:solidFill>
                  <a:srgbClr val="C23824"/>
                </a:solidFill>
                <a:effectLst/>
                <a:latin typeface="Courier New" panose="02070309020205020404" pitchFamily="49" charset="0"/>
              </a:rPr>
              <a:t>Color</a:t>
            </a:r>
            <a:r>
              <a:rPr lang="en-GB" sz="600" dirty="0">
                <a:solidFill>
                  <a:srgbClr val="C23824"/>
                </a:solidFill>
                <a:effectLst/>
                <a:latin typeface="Courier New" panose="02070309020205020404" pitchFamily="49" charset="0"/>
              </a:rPr>
              <a:t> = ‘Red’))</a:t>
            </a:r>
            <a:endParaRPr lang="en-GB" sz="600" dirty="0">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Use ALL along with the FILTER function if there is no need to keep the current context. Directly applying filters using expressions instead of the FILTER function behaves in the same way as mentioned above. This method internally translates using the ALL function in the filter. For example: </a:t>
            </a:r>
            <a:r>
              <a:rPr lang="en-GB" sz="600" dirty="0">
                <a:solidFill>
                  <a:srgbClr val="C23824"/>
                </a:solidFill>
                <a:effectLst/>
                <a:latin typeface="Courier New" panose="02070309020205020404" pitchFamily="49" charset="0"/>
              </a:rPr>
              <a:t>CALCULATE([Total Sales], FILTER(ALL(Products[</a:t>
            </a:r>
            <a:r>
              <a:rPr lang="en-GB" sz="600" dirty="0" err="1">
                <a:solidFill>
                  <a:srgbClr val="C23824"/>
                </a:solidFill>
                <a:effectLst/>
                <a:latin typeface="Courier New" panose="02070309020205020404" pitchFamily="49" charset="0"/>
              </a:rPr>
              <a:t>Color</a:t>
            </a:r>
            <a:r>
              <a:rPr lang="en-GB" sz="600" dirty="0">
                <a:solidFill>
                  <a:srgbClr val="C23824"/>
                </a:solidFill>
                <a:effectLst/>
                <a:latin typeface="Courier New" panose="02070309020205020404" pitchFamily="49" charset="0"/>
              </a:rPr>
              <a:t>]), </a:t>
            </a:r>
            <a:r>
              <a:rPr lang="en-GB" sz="600" dirty="0" err="1">
                <a:solidFill>
                  <a:srgbClr val="C23824"/>
                </a:solidFill>
                <a:effectLst/>
                <a:latin typeface="Courier New" panose="02070309020205020404" pitchFamily="49" charset="0"/>
              </a:rPr>
              <a:t>Color</a:t>
            </a:r>
            <a:r>
              <a:rPr lang="en-GB" sz="600" dirty="0">
                <a:solidFill>
                  <a:srgbClr val="C23824"/>
                </a:solidFill>
                <a:effectLst/>
                <a:latin typeface="Courier New" panose="02070309020205020404" pitchFamily="49" charset="0"/>
              </a:rPr>
              <a:t> = ‘Red’))</a:t>
            </a:r>
            <a:endParaRPr lang="en-GB" sz="600" dirty="0">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It is always better to apply filters to the desired column than to the whole table, as this can easily scale.</a:t>
            </a:r>
          </a:p>
          <a:p>
            <a:pPr marL="342900" marR="0">
              <a:spcBef>
                <a:spcPts val="0"/>
              </a:spcBef>
              <a:spcAft>
                <a:spcPts val="0"/>
              </a:spcAft>
            </a:pPr>
            <a:r>
              <a:rPr lang="en-GB" sz="600" dirty="0">
                <a:solidFill>
                  <a:srgbClr val="515151"/>
                </a:solidFill>
                <a:effectLst/>
                <a:latin typeface="roboto" panose="02000000000000000000" pitchFamily="2" charset="0"/>
              </a:rPr>
              <a:t>References: </a:t>
            </a:r>
            <a:r>
              <a:rPr lang="en-GB" sz="600" dirty="0" err="1">
                <a:effectLst/>
                <a:latin typeface="roboto" panose="02000000000000000000" pitchFamily="2" charset="0"/>
                <a:hlinkClick r:id="rId2"/>
              </a:rPr>
              <a:t>hpbidax</a:t>
            </a:r>
            <a:r>
              <a:rPr lang="en-GB" sz="600" dirty="0">
                <a:solidFill>
                  <a:srgbClr val="515151"/>
                </a:solidFill>
                <a:effectLst/>
                <a:latin typeface="roboto" panose="02000000000000000000" pitchFamily="2" charset="0"/>
              </a:rPr>
              <a:t> and </a:t>
            </a:r>
            <a:r>
              <a:rPr lang="en-GB" sz="600" dirty="0" err="1">
                <a:effectLst/>
                <a:latin typeface="roboto" panose="02000000000000000000" pitchFamily="2" charset="0"/>
                <a:hlinkClick r:id="rId3"/>
              </a:rPr>
              <a:t>sqlbi</a:t>
            </a:r>
            <a:endParaRPr lang="en-GB" sz="600" dirty="0">
              <a:effectLst/>
              <a:latin typeface="roboto" panose="02000000000000000000" pitchFamily="2" charset="0"/>
            </a:endParaRPr>
          </a:p>
          <a:p>
            <a:pPr rtl="0" fontAlgn="ctr">
              <a:spcBef>
                <a:spcPts val="0"/>
              </a:spcBef>
              <a:spcAft>
                <a:spcPts val="0"/>
              </a:spcAft>
              <a:buFont typeface="+mj-lt"/>
              <a:buAutoNum type="arabicPeriod" startAt="9"/>
            </a:pPr>
            <a:r>
              <a:rPr lang="en-GB" sz="600" b="1" i="0" dirty="0">
                <a:solidFill>
                  <a:srgbClr val="515151"/>
                </a:solidFill>
                <a:effectLst/>
                <a:latin typeface="roboto" panose="02000000000000000000" pitchFamily="2" charset="0"/>
              </a:rPr>
              <a:t>Use COUNTROWS instead of COUNT</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In Power BI, you can either use the COUNT function to count column values, or the COUNTROWS function to count table rows. Both functions achieve the same result if the counted column contains no BLANKs.</a:t>
            </a:r>
          </a:p>
          <a:p>
            <a:pPr marL="342900" marR="0">
              <a:spcBef>
                <a:spcPts val="0"/>
              </a:spcBef>
              <a:spcAft>
                <a:spcPts val="0"/>
              </a:spcAft>
            </a:pPr>
            <a:r>
              <a:rPr lang="en-GB" sz="600" dirty="0">
                <a:solidFill>
                  <a:srgbClr val="515151"/>
                </a:solidFill>
                <a:effectLst/>
                <a:latin typeface="roboto" panose="02000000000000000000" pitchFamily="2" charset="0"/>
              </a:rPr>
              <a:t>COUNTROWS is usually the better option for three reasons:</a:t>
            </a:r>
          </a:p>
          <a:p>
            <a:pPr rtl="0" fontAlgn="ctr">
              <a:spcBef>
                <a:spcPts val="0"/>
              </a:spcBef>
              <a:spcAft>
                <a:spcPts val="0"/>
              </a:spcAft>
              <a:buFont typeface="+mj-lt"/>
              <a:buAutoNum type="arabicPeriod"/>
            </a:pPr>
            <a:r>
              <a:rPr lang="en-GB" sz="600" b="0" i="0" dirty="0">
                <a:solidFill>
                  <a:srgbClr val="515151"/>
                </a:solidFill>
                <a:effectLst/>
                <a:latin typeface="roboto" panose="02000000000000000000" pitchFamily="2" charset="0"/>
              </a:rPr>
              <a:t>It's more efficient, and will perform better</a:t>
            </a:r>
            <a:endParaRPr lang="en-GB" sz="600" b="0" i="0" dirty="0">
              <a:solidFill>
                <a:srgbClr val="515151"/>
              </a:solidFill>
              <a:effectLst/>
              <a:latin typeface="Calibri" panose="020F0502020204030204" pitchFamily="34" charset="0"/>
            </a:endParaRPr>
          </a:p>
          <a:p>
            <a:pPr rtl="0" fontAlgn="ctr">
              <a:spcBef>
                <a:spcPts val="0"/>
              </a:spcBef>
              <a:spcAft>
                <a:spcPts val="0"/>
              </a:spcAft>
              <a:buFont typeface="+mj-lt"/>
              <a:buAutoNum type="arabicPeriod"/>
            </a:pPr>
            <a:r>
              <a:rPr lang="en-GB" sz="600" b="0" i="0" dirty="0">
                <a:solidFill>
                  <a:srgbClr val="515151"/>
                </a:solidFill>
                <a:effectLst/>
                <a:latin typeface="roboto" panose="02000000000000000000" pitchFamily="2" charset="0"/>
              </a:rPr>
              <a:t>It doesn't consider BLANKs</a:t>
            </a:r>
            <a:endParaRPr lang="en-GB" sz="600" b="0" i="0" dirty="0">
              <a:solidFill>
                <a:srgbClr val="515151"/>
              </a:solidFill>
              <a:effectLst/>
              <a:latin typeface="Calibri" panose="020F0502020204030204" pitchFamily="34" charset="0"/>
            </a:endParaRPr>
          </a:p>
          <a:p>
            <a:pPr rtl="0" fontAlgn="ctr">
              <a:spcBef>
                <a:spcPts val="0"/>
              </a:spcBef>
              <a:spcAft>
                <a:spcPts val="0"/>
              </a:spcAft>
              <a:buFont typeface="+mj-lt"/>
              <a:buAutoNum type="arabicPeriod"/>
            </a:pPr>
            <a:r>
              <a:rPr lang="en-GB" sz="600" b="0" i="0" dirty="0">
                <a:solidFill>
                  <a:srgbClr val="515151"/>
                </a:solidFill>
                <a:effectLst/>
                <a:latin typeface="roboto" panose="02000000000000000000" pitchFamily="2" charset="0"/>
              </a:rPr>
              <a:t>The formula intention is clearer and self-descriptive</a:t>
            </a:r>
            <a:endParaRPr lang="en-GB" sz="600" b="0"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For example: </a:t>
            </a:r>
            <a:r>
              <a:rPr lang="en-GB" sz="600" dirty="0">
                <a:solidFill>
                  <a:srgbClr val="C23824"/>
                </a:solidFill>
                <a:effectLst/>
                <a:latin typeface="Courier New" panose="02070309020205020404" pitchFamily="49" charset="0"/>
              </a:rPr>
              <a:t>Sales Orders = COUNT(Sales [</a:t>
            </a:r>
            <a:r>
              <a:rPr lang="en-GB" sz="600" dirty="0" err="1">
                <a:solidFill>
                  <a:srgbClr val="C23824"/>
                </a:solidFill>
                <a:effectLst/>
                <a:latin typeface="Courier New" panose="02070309020205020404" pitchFamily="49" charset="0"/>
              </a:rPr>
              <a:t>OrderDate</a:t>
            </a:r>
            <a:r>
              <a:rPr lang="en-GB" sz="600" dirty="0">
                <a:solidFill>
                  <a:srgbClr val="C23824"/>
                </a:solidFill>
                <a:effectLst/>
                <a:latin typeface="Courier New" panose="02070309020205020404" pitchFamily="49" charset="0"/>
              </a:rPr>
              <a:t>])</a:t>
            </a:r>
            <a:endParaRPr lang="en-GB" sz="600" dirty="0">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versus </a:t>
            </a:r>
            <a:r>
              <a:rPr lang="en-GB" sz="600" dirty="0">
                <a:solidFill>
                  <a:srgbClr val="C23824"/>
                </a:solidFill>
                <a:effectLst/>
                <a:latin typeface="Courier New" panose="02070309020205020404" pitchFamily="49" charset="0"/>
              </a:rPr>
              <a:t>Sales Orders = COUNTROWS(Sales)</a:t>
            </a:r>
            <a:endParaRPr lang="en-GB" sz="600" dirty="0">
              <a:effectLst/>
              <a:latin typeface="Calibri" panose="020F0502020204030204" pitchFamily="34" charset="0"/>
            </a:endParaRPr>
          </a:p>
          <a:p>
            <a:pPr rtl="0" fontAlgn="ctr">
              <a:spcBef>
                <a:spcPts val="0"/>
              </a:spcBef>
              <a:spcAft>
                <a:spcPts val="0"/>
              </a:spcAft>
              <a:buFont typeface="+mj-lt"/>
              <a:buAutoNum type="arabicPeriod" startAt="10"/>
            </a:pPr>
            <a:r>
              <a:rPr lang="en-GB" sz="600" b="1" i="0" dirty="0">
                <a:solidFill>
                  <a:srgbClr val="515151"/>
                </a:solidFill>
                <a:effectLst/>
                <a:latin typeface="roboto" panose="02000000000000000000" pitchFamily="2" charset="0"/>
              </a:rPr>
              <a:t>Use SEARCH() with the last parameter</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The SEARCH() DAX function accepts the last parameter as the value that the query must return if the search string is not found. You should always use the SEARCH() function instead of using Error functions along with SEARCH().</a:t>
            </a:r>
          </a:p>
          <a:p>
            <a:pPr rtl="0" fontAlgn="ctr">
              <a:spcBef>
                <a:spcPts val="0"/>
              </a:spcBef>
              <a:spcAft>
                <a:spcPts val="0"/>
              </a:spcAft>
              <a:buFont typeface="+mj-lt"/>
              <a:buAutoNum type="arabicPeriod" startAt="11"/>
            </a:pPr>
            <a:r>
              <a:rPr lang="en-GB" sz="600" b="1" i="0" dirty="0">
                <a:solidFill>
                  <a:srgbClr val="515151"/>
                </a:solidFill>
                <a:effectLst/>
                <a:latin typeface="roboto" panose="02000000000000000000" pitchFamily="2" charset="0"/>
              </a:rPr>
              <a:t>ALL vs. </a:t>
            </a:r>
            <a:r>
              <a:rPr lang="en-GB" sz="600" b="1" i="0" dirty="0" err="1">
                <a:solidFill>
                  <a:srgbClr val="515151"/>
                </a:solidFill>
                <a:effectLst/>
                <a:latin typeface="roboto" panose="02000000000000000000" pitchFamily="2" charset="0"/>
              </a:rPr>
              <a:t>ALLExcept</a:t>
            </a:r>
            <a:endParaRPr lang="en-GB" sz="600" b="1" i="0" dirty="0">
              <a:solidFill>
                <a:srgbClr val="515151"/>
              </a:solidFill>
              <a:effectLst/>
              <a:latin typeface="Calibri" panose="020F0502020204030204" pitchFamily="34" charset="0"/>
            </a:endParaRPr>
          </a:p>
          <a:p>
            <a:pPr marL="342900" marR="0">
              <a:spcBef>
                <a:spcPts val="0"/>
              </a:spcBef>
              <a:spcAft>
                <a:spcPts val="0"/>
              </a:spcAft>
            </a:pPr>
            <a:r>
              <a:rPr lang="en-GB" sz="600" dirty="0">
                <a:solidFill>
                  <a:srgbClr val="515151"/>
                </a:solidFill>
                <a:effectLst/>
                <a:latin typeface="roboto" panose="02000000000000000000" pitchFamily="2" charset="0"/>
              </a:rPr>
              <a:t>ALLEXCEPT() behaves exactly like ALL(), VALUES() as long as the “exempted” columns are columns on the pivot. ALLEXCEPT() does NOT preserve pivot context on columns that are not on the pivot. Use ALL() instead of ALLEXCEPT() when using VALUES()</a:t>
            </a:r>
          </a:p>
        </p:txBody>
      </p:sp>
      <p:sp>
        <p:nvSpPr>
          <p:cNvPr id="47" name="TextBox 46">
            <a:extLst>
              <a:ext uri="{FF2B5EF4-FFF2-40B4-BE49-F238E27FC236}">
                <a16:creationId xmlns:a16="http://schemas.microsoft.com/office/drawing/2014/main" id="{49B46461-5866-B074-76B3-092E8CAA7239}"/>
              </a:ext>
            </a:extLst>
          </p:cNvPr>
          <p:cNvSpPr txBox="1"/>
          <p:nvPr/>
        </p:nvSpPr>
        <p:spPr>
          <a:xfrm>
            <a:off x="2495720" y="3976481"/>
            <a:ext cx="1910555" cy="461665"/>
          </a:xfrm>
          <a:prstGeom prst="rect">
            <a:avLst/>
          </a:prstGeom>
          <a:noFill/>
        </p:spPr>
        <p:txBody>
          <a:bodyPr wrap="square">
            <a:spAutoFit/>
          </a:bodyPr>
          <a:lstStyle/>
          <a:p>
            <a:pPr algn="ctr"/>
            <a:r>
              <a:rPr lang="en-GB" sz="1200" b="1" dirty="0"/>
              <a:t>Data Cache </a:t>
            </a:r>
          </a:p>
          <a:p>
            <a:pPr algn="ctr"/>
            <a:r>
              <a:rPr lang="en-GB" sz="1200" b="1" dirty="0"/>
              <a:t>&amp; Data Model</a:t>
            </a:r>
          </a:p>
        </p:txBody>
      </p:sp>
      <p:cxnSp>
        <p:nvCxnSpPr>
          <p:cNvPr id="2" name="Connector: Elbow 1">
            <a:extLst>
              <a:ext uri="{FF2B5EF4-FFF2-40B4-BE49-F238E27FC236}">
                <a16:creationId xmlns:a16="http://schemas.microsoft.com/office/drawing/2014/main" id="{5AB0F5CD-30DF-7189-BC59-625CEF81BEC5}"/>
              </a:ext>
            </a:extLst>
          </p:cNvPr>
          <p:cNvCxnSpPr>
            <a:cxnSpLocks/>
          </p:cNvCxnSpPr>
          <p:nvPr/>
        </p:nvCxnSpPr>
        <p:spPr>
          <a:xfrm>
            <a:off x="3556766" y="1511060"/>
            <a:ext cx="3991995" cy="196581"/>
          </a:xfrm>
          <a:prstGeom prst="bentConnector3">
            <a:avLst>
              <a:gd name="adj1" fmla="val 50000"/>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539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1870F7A9-9A4C-74B7-920D-CDCA91765745}"/>
              </a:ext>
            </a:extLst>
          </p:cNvPr>
          <p:cNvSpPr/>
          <p:nvPr/>
        </p:nvSpPr>
        <p:spPr>
          <a:xfrm>
            <a:off x="174400" y="184846"/>
            <a:ext cx="6496050" cy="6547054"/>
          </a:xfrm>
          <a:prstGeom prst="roundRect">
            <a:avLst>
              <a:gd name="adj" fmla="val 1565"/>
            </a:avLst>
          </a:prstGeom>
          <a:solidFill>
            <a:schemeClr val="accent6">
              <a:lumMod val="60000"/>
              <a:lumOff val="4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56608A7-810C-4346-9608-6674581270FA}"/>
              </a:ext>
            </a:extLst>
          </p:cNvPr>
          <p:cNvSpPr/>
          <p:nvPr/>
        </p:nvSpPr>
        <p:spPr>
          <a:xfrm>
            <a:off x="544886" y="457200"/>
            <a:ext cx="5812227" cy="5477301"/>
          </a:xfrm>
          <a:prstGeom prst="ellipse">
            <a:avLst/>
          </a:prstGeom>
          <a:solidFill>
            <a:schemeClr val="accent3">
              <a:lumMod val="40000"/>
              <a:lumOff val="60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1" name="Oval 20">
            <a:extLst>
              <a:ext uri="{FF2B5EF4-FFF2-40B4-BE49-F238E27FC236}">
                <a16:creationId xmlns:a16="http://schemas.microsoft.com/office/drawing/2014/main" id="{47BB09CF-4C06-A9A8-7CDD-CF4342333059}"/>
              </a:ext>
            </a:extLst>
          </p:cNvPr>
          <p:cNvSpPr/>
          <p:nvPr/>
        </p:nvSpPr>
        <p:spPr>
          <a:xfrm>
            <a:off x="716339" y="1128500"/>
            <a:ext cx="5412177" cy="5477301"/>
          </a:xfrm>
          <a:prstGeom prst="ellipse">
            <a:avLst/>
          </a:prstGeom>
          <a:solidFill>
            <a:schemeClr val="accent1">
              <a:lumMod val="40000"/>
              <a:lumOff val="60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a:solidFill>
                <a:schemeClr val="tx1"/>
              </a:solidFill>
            </a:endParaRPr>
          </a:p>
        </p:txBody>
      </p:sp>
      <p:sp>
        <p:nvSpPr>
          <p:cNvPr id="22" name="Oval 21">
            <a:extLst>
              <a:ext uri="{FF2B5EF4-FFF2-40B4-BE49-F238E27FC236}">
                <a16:creationId xmlns:a16="http://schemas.microsoft.com/office/drawing/2014/main" id="{C64473EA-AC50-DB84-F58F-E0AD6672F2A1}"/>
              </a:ext>
            </a:extLst>
          </p:cNvPr>
          <p:cNvSpPr/>
          <p:nvPr/>
        </p:nvSpPr>
        <p:spPr>
          <a:xfrm>
            <a:off x="1154428" y="2074721"/>
            <a:ext cx="4535995" cy="4590557"/>
          </a:xfrm>
          <a:prstGeom prst="ellipse">
            <a:avLst/>
          </a:prstGeom>
          <a:solidFill>
            <a:srgbClr val="740000"/>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3" name="Oval 22">
            <a:extLst>
              <a:ext uri="{FF2B5EF4-FFF2-40B4-BE49-F238E27FC236}">
                <a16:creationId xmlns:a16="http://schemas.microsoft.com/office/drawing/2014/main" id="{A235365C-3E74-9B5B-9944-8E89259C17D2}"/>
              </a:ext>
            </a:extLst>
          </p:cNvPr>
          <p:cNvSpPr/>
          <p:nvPr/>
        </p:nvSpPr>
        <p:spPr>
          <a:xfrm>
            <a:off x="2032739" y="2914037"/>
            <a:ext cx="2891628" cy="2840306"/>
          </a:xfrm>
          <a:prstGeom prst="ellipse">
            <a:avLst/>
          </a:prstGeom>
          <a:solidFill>
            <a:schemeClr val="accent3">
              <a:lumMod val="60000"/>
              <a:lumOff val="40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tx1"/>
              </a:solidFill>
            </a:endParaRPr>
          </a:p>
        </p:txBody>
      </p:sp>
      <p:sp>
        <p:nvSpPr>
          <p:cNvPr id="33" name="Oval 32">
            <a:extLst>
              <a:ext uri="{FF2B5EF4-FFF2-40B4-BE49-F238E27FC236}">
                <a16:creationId xmlns:a16="http://schemas.microsoft.com/office/drawing/2014/main" id="{F41DE80B-3BEF-3AD3-EA26-BD1FD2EA728A}"/>
              </a:ext>
            </a:extLst>
          </p:cNvPr>
          <p:cNvSpPr/>
          <p:nvPr/>
        </p:nvSpPr>
        <p:spPr>
          <a:xfrm>
            <a:off x="3328778" y="3707832"/>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3A077EC-FFB8-7FC8-2340-D957F40597D5}"/>
              </a:ext>
            </a:extLst>
          </p:cNvPr>
          <p:cNvSpPr/>
          <p:nvPr/>
        </p:nvSpPr>
        <p:spPr>
          <a:xfrm>
            <a:off x="3384381" y="2348989"/>
            <a:ext cx="299548" cy="2732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AA19885-B59F-06D5-D9F1-1FFE0D0A0D13}"/>
              </a:ext>
            </a:extLst>
          </p:cNvPr>
          <p:cNvSpPr txBox="1"/>
          <p:nvPr/>
        </p:nvSpPr>
        <p:spPr>
          <a:xfrm>
            <a:off x="2546189" y="2633434"/>
            <a:ext cx="1910555" cy="276999"/>
          </a:xfrm>
          <a:prstGeom prst="rect">
            <a:avLst/>
          </a:prstGeom>
          <a:noFill/>
        </p:spPr>
        <p:txBody>
          <a:bodyPr wrap="square">
            <a:spAutoFit/>
          </a:bodyPr>
          <a:lstStyle/>
          <a:p>
            <a:pPr algn="ctr"/>
            <a:r>
              <a:rPr lang="en-GB" sz="1200" b="1" dirty="0">
                <a:solidFill>
                  <a:schemeClr val="bg1"/>
                </a:solidFill>
              </a:rPr>
              <a:t>Improving DAX Syntax</a:t>
            </a:r>
          </a:p>
        </p:txBody>
      </p:sp>
      <p:sp>
        <p:nvSpPr>
          <p:cNvPr id="37" name="Oval 36">
            <a:extLst>
              <a:ext uri="{FF2B5EF4-FFF2-40B4-BE49-F238E27FC236}">
                <a16:creationId xmlns:a16="http://schemas.microsoft.com/office/drawing/2014/main" id="{3B73F940-BD8C-F284-884D-69B750A1AF23}"/>
              </a:ext>
            </a:extLst>
          </p:cNvPr>
          <p:cNvSpPr/>
          <p:nvPr/>
        </p:nvSpPr>
        <p:spPr>
          <a:xfrm>
            <a:off x="3370612" y="1309820"/>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BF720407-6AFE-9320-B8AD-FEA3C1095FC6}"/>
              </a:ext>
            </a:extLst>
          </p:cNvPr>
          <p:cNvSpPr txBox="1"/>
          <p:nvPr/>
        </p:nvSpPr>
        <p:spPr>
          <a:xfrm>
            <a:off x="2495720" y="1583060"/>
            <a:ext cx="2095159" cy="276999"/>
          </a:xfrm>
          <a:prstGeom prst="rect">
            <a:avLst/>
          </a:prstGeom>
          <a:noFill/>
        </p:spPr>
        <p:txBody>
          <a:bodyPr wrap="square">
            <a:spAutoFit/>
          </a:bodyPr>
          <a:lstStyle/>
          <a:p>
            <a:pPr algn="ctr"/>
            <a:r>
              <a:rPr lang="en-GB" sz="1200" b="1" dirty="0"/>
              <a:t>Optimisation of DAX Syntax</a:t>
            </a:r>
          </a:p>
        </p:txBody>
      </p:sp>
      <p:sp>
        <p:nvSpPr>
          <p:cNvPr id="40" name="Oval 39">
            <a:extLst>
              <a:ext uri="{FF2B5EF4-FFF2-40B4-BE49-F238E27FC236}">
                <a16:creationId xmlns:a16="http://schemas.microsoft.com/office/drawing/2014/main" id="{92F49BEA-7F77-841D-57FC-0698BDAC2FBD}"/>
              </a:ext>
            </a:extLst>
          </p:cNvPr>
          <p:cNvSpPr/>
          <p:nvPr/>
        </p:nvSpPr>
        <p:spPr>
          <a:xfrm>
            <a:off x="3339654" y="507487"/>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A93D75DE-FECF-BAB9-74D9-425C23C7A444}"/>
              </a:ext>
            </a:extLst>
          </p:cNvPr>
          <p:cNvSpPr txBox="1"/>
          <p:nvPr/>
        </p:nvSpPr>
        <p:spPr>
          <a:xfrm>
            <a:off x="2635323" y="759569"/>
            <a:ext cx="1688501" cy="276999"/>
          </a:xfrm>
          <a:prstGeom prst="rect">
            <a:avLst/>
          </a:prstGeom>
          <a:noFill/>
        </p:spPr>
        <p:txBody>
          <a:bodyPr wrap="square">
            <a:spAutoFit/>
          </a:bodyPr>
          <a:lstStyle/>
          <a:p>
            <a:pPr algn="ctr"/>
            <a:r>
              <a:rPr lang="en-GB" sz="1200" b="1" dirty="0"/>
              <a:t>Commons Mistakes</a:t>
            </a:r>
          </a:p>
        </p:txBody>
      </p:sp>
      <p:cxnSp>
        <p:nvCxnSpPr>
          <p:cNvPr id="42" name="Connector: Elbow 41">
            <a:extLst>
              <a:ext uri="{FF2B5EF4-FFF2-40B4-BE49-F238E27FC236}">
                <a16:creationId xmlns:a16="http://schemas.microsoft.com/office/drawing/2014/main" id="{4359CBDC-C0BE-94F6-625A-288A80BAD79B}"/>
              </a:ext>
            </a:extLst>
          </p:cNvPr>
          <p:cNvCxnSpPr>
            <a:cxnSpLocks/>
          </p:cNvCxnSpPr>
          <p:nvPr/>
        </p:nvCxnSpPr>
        <p:spPr>
          <a:xfrm>
            <a:off x="3556136" y="2486416"/>
            <a:ext cx="4117561" cy="709434"/>
          </a:xfrm>
          <a:prstGeom prst="bentConnector3">
            <a:avLst>
              <a:gd name="adj1" fmla="val 50000"/>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6CDA28BA-6AE3-80BB-1283-A0EDA2428E75}"/>
              </a:ext>
            </a:extLst>
          </p:cNvPr>
          <p:cNvSpPr/>
          <p:nvPr/>
        </p:nvSpPr>
        <p:spPr>
          <a:xfrm>
            <a:off x="7548761" y="184846"/>
            <a:ext cx="4577371" cy="6547054"/>
          </a:xfrm>
          <a:prstGeom prst="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b="1" u="sng" dirty="0">
                <a:solidFill>
                  <a:schemeClr val="tx1">
                    <a:lumMod val="75000"/>
                    <a:lumOff val="25000"/>
                  </a:schemeClr>
                </a:solidFill>
              </a:rPr>
              <a:t>Improving DAX Syntax</a:t>
            </a:r>
          </a:p>
          <a:p>
            <a:endParaRPr lang="en-GB" sz="1000" b="1" u="sng" dirty="0">
              <a:solidFill>
                <a:schemeClr val="tx1">
                  <a:lumMod val="75000"/>
                  <a:lumOff val="25000"/>
                </a:schemeClr>
              </a:solidFill>
            </a:endParaRPr>
          </a:p>
          <a:p>
            <a:pPr rtl="0" fontAlgn="ctr">
              <a:spcBef>
                <a:spcPts val="0"/>
              </a:spcBef>
              <a:spcAft>
                <a:spcPts val="0"/>
              </a:spcAft>
              <a:buFont typeface="+mj-lt"/>
              <a:buAutoNum type="arabicPeriod"/>
            </a:pPr>
            <a:r>
              <a:rPr lang="en-GB" sz="1000" b="1" i="0" dirty="0">
                <a:solidFill>
                  <a:srgbClr val="515151"/>
                </a:solidFill>
                <a:effectLst/>
                <a:latin typeface="roboto" panose="02000000000000000000" pitchFamily="2" charset="0"/>
              </a:rPr>
              <a:t>Use DAX Formatter to format your code</a:t>
            </a:r>
            <a:endParaRPr lang="en-GB" sz="1000" b="1" i="0" dirty="0">
              <a:solidFill>
                <a:srgbClr val="515151"/>
              </a:solidFill>
              <a:effectLst/>
              <a:latin typeface="Calibri" panose="020F0502020204030204" pitchFamily="34" charset="0"/>
            </a:endParaRPr>
          </a:p>
          <a:p>
            <a:pPr marL="342900" marR="0">
              <a:spcBef>
                <a:spcPts val="0"/>
              </a:spcBef>
              <a:spcAft>
                <a:spcPts val="0"/>
              </a:spcAft>
            </a:pPr>
            <a:r>
              <a:rPr lang="en-GB" sz="1000" dirty="0">
                <a:solidFill>
                  <a:srgbClr val="515151"/>
                </a:solidFill>
                <a:effectLst/>
                <a:latin typeface="roboto" panose="02000000000000000000" pitchFamily="2" charset="0"/>
              </a:rPr>
              <a:t>Formatted code is easier to read and maintain. DAX </a:t>
            </a:r>
            <a:r>
              <a:rPr lang="en-GB" sz="1000" dirty="0" err="1">
                <a:solidFill>
                  <a:srgbClr val="515151"/>
                </a:solidFill>
                <a:effectLst/>
                <a:latin typeface="roboto" panose="02000000000000000000" pitchFamily="2" charset="0"/>
              </a:rPr>
              <a:t>Formatteris</a:t>
            </a:r>
            <a:r>
              <a:rPr lang="en-GB" sz="1000" dirty="0">
                <a:solidFill>
                  <a:srgbClr val="515151"/>
                </a:solidFill>
                <a:effectLst/>
                <a:latin typeface="roboto" panose="02000000000000000000" pitchFamily="2" charset="0"/>
              </a:rPr>
              <a:t> a free tool that enables you to transform raw DAX into readable code.</a:t>
            </a:r>
          </a:p>
          <a:p>
            <a:pPr marL="342900" marR="0">
              <a:spcBef>
                <a:spcPts val="0"/>
              </a:spcBef>
              <a:spcAft>
                <a:spcPts val="0"/>
              </a:spcAft>
            </a:pPr>
            <a:endParaRPr lang="en-GB" sz="1000" dirty="0">
              <a:solidFill>
                <a:srgbClr val="515151"/>
              </a:solidFill>
              <a:effectLst/>
              <a:latin typeface="roboto" panose="02000000000000000000" pitchFamily="2" charset="0"/>
            </a:endParaRPr>
          </a:p>
          <a:p>
            <a:pPr rtl="0" fontAlgn="ctr">
              <a:spcBef>
                <a:spcPts val="0"/>
              </a:spcBef>
              <a:spcAft>
                <a:spcPts val="0"/>
              </a:spcAft>
              <a:buFont typeface="+mj-lt"/>
              <a:buAutoNum type="arabicPeriod" startAt="2"/>
            </a:pPr>
            <a:r>
              <a:rPr lang="en-GB" sz="1000" b="1" i="0" dirty="0">
                <a:solidFill>
                  <a:srgbClr val="515151"/>
                </a:solidFill>
                <a:effectLst/>
                <a:latin typeface="roboto" panose="02000000000000000000" pitchFamily="2" charset="0"/>
              </a:rPr>
              <a:t>Use the DISTINCT() and VALUES() functions consistently</a:t>
            </a:r>
            <a:endParaRPr lang="en-GB" sz="1000" b="1" i="0" dirty="0">
              <a:solidFill>
                <a:srgbClr val="515151"/>
              </a:solidFill>
              <a:effectLst/>
              <a:latin typeface="Calibri" panose="020F0502020204030204" pitchFamily="34" charset="0"/>
            </a:endParaRPr>
          </a:p>
          <a:p>
            <a:pPr marL="342900" marR="0">
              <a:spcBef>
                <a:spcPts val="0"/>
              </a:spcBef>
              <a:spcAft>
                <a:spcPts val="0"/>
              </a:spcAft>
            </a:pPr>
            <a:r>
              <a:rPr lang="en-GB" sz="1000" dirty="0">
                <a:solidFill>
                  <a:srgbClr val="515151"/>
                </a:solidFill>
                <a:effectLst/>
                <a:latin typeface="roboto" panose="02000000000000000000" pitchFamily="2" charset="0"/>
              </a:rPr>
              <a:t>Power BI adds a blank value to a column if it finds a referential integrity violation. When making direct queries, Power BI adds a blank value to columns because it cannot check for violations.</a:t>
            </a:r>
          </a:p>
          <a:p>
            <a:pPr marL="342900" marR="0">
              <a:spcBef>
                <a:spcPts val="0"/>
              </a:spcBef>
              <a:spcAft>
                <a:spcPts val="0"/>
              </a:spcAft>
            </a:pPr>
            <a:r>
              <a:rPr lang="en-GB" sz="1000" dirty="0">
                <a:solidFill>
                  <a:srgbClr val="515151"/>
                </a:solidFill>
                <a:effectLst/>
                <a:latin typeface="roboto" panose="02000000000000000000" pitchFamily="2" charset="0"/>
              </a:rPr>
              <a:t>The DISTINCT() and VALUES() functions are different:</a:t>
            </a:r>
          </a:p>
          <a:p>
            <a:pPr rtl="0" fontAlgn="ctr">
              <a:spcBef>
                <a:spcPts val="0"/>
              </a:spcBef>
              <a:spcAft>
                <a:spcPts val="0"/>
              </a:spcAft>
              <a:buFont typeface="+mj-lt"/>
              <a:buAutoNum type="arabicPeriod"/>
            </a:pPr>
            <a:r>
              <a:rPr lang="en-GB" sz="1000" b="0" i="0" dirty="0">
                <a:solidFill>
                  <a:srgbClr val="515151"/>
                </a:solidFill>
                <a:effectLst/>
                <a:latin typeface="roboto" panose="02000000000000000000" pitchFamily="2" charset="0"/>
              </a:rPr>
              <a:t>DISTINCT(): Does not return any blanks added due to an integrity violation. The DISTINCT() function includes a blank only if it is part of the original data.</a:t>
            </a:r>
            <a:endParaRPr lang="en-GB" sz="1000" b="0" i="0" dirty="0">
              <a:solidFill>
                <a:srgbClr val="515151"/>
              </a:solidFill>
              <a:effectLst/>
              <a:latin typeface="Calibri" panose="020F0502020204030204" pitchFamily="34" charset="0"/>
            </a:endParaRPr>
          </a:p>
          <a:p>
            <a:pPr rtl="0" fontAlgn="ctr">
              <a:spcBef>
                <a:spcPts val="0"/>
              </a:spcBef>
              <a:spcAft>
                <a:spcPts val="0"/>
              </a:spcAft>
              <a:buFont typeface="+mj-lt"/>
              <a:buAutoNum type="arabicPeriod"/>
            </a:pPr>
            <a:r>
              <a:rPr lang="en-GB" sz="1000" b="0" i="0" dirty="0">
                <a:solidFill>
                  <a:srgbClr val="515151"/>
                </a:solidFill>
                <a:effectLst/>
                <a:latin typeface="roboto" panose="02000000000000000000" pitchFamily="2" charset="0"/>
              </a:rPr>
              <a:t>VALUES(): Returns both blanks from the original data and blanks that Power BI added due to referential integrity violations.</a:t>
            </a:r>
            <a:endParaRPr lang="en-GB" sz="1000" b="0" i="0" dirty="0">
              <a:solidFill>
                <a:srgbClr val="515151"/>
              </a:solidFill>
              <a:effectLst/>
              <a:latin typeface="Calibri" panose="020F0502020204030204" pitchFamily="34" charset="0"/>
            </a:endParaRPr>
          </a:p>
          <a:p>
            <a:pPr marL="342900" marR="0">
              <a:spcBef>
                <a:spcPts val="0"/>
              </a:spcBef>
              <a:spcAft>
                <a:spcPts val="0"/>
              </a:spcAft>
            </a:pPr>
            <a:r>
              <a:rPr lang="en-GB" sz="1000" dirty="0">
                <a:solidFill>
                  <a:srgbClr val="515151"/>
                </a:solidFill>
                <a:effectLst/>
                <a:latin typeface="roboto" panose="02000000000000000000" pitchFamily="2" charset="0"/>
              </a:rPr>
              <a:t>Be consistent in your use of the DISTINCT() and VALUES() functions throughout the entire report. Otherwise, you’ll have inconsistent values for blank columns. We recommend using the VALUES() function if blank values are not an issue</a:t>
            </a:r>
          </a:p>
          <a:p>
            <a:pPr marL="342900" marR="0">
              <a:spcBef>
                <a:spcPts val="0"/>
              </a:spcBef>
              <a:spcAft>
                <a:spcPts val="0"/>
              </a:spcAft>
            </a:pPr>
            <a:endParaRPr lang="en-GB" sz="1000" dirty="0">
              <a:solidFill>
                <a:srgbClr val="515151"/>
              </a:solidFill>
              <a:effectLst/>
              <a:latin typeface="roboto" panose="02000000000000000000" pitchFamily="2" charset="0"/>
            </a:endParaRPr>
          </a:p>
          <a:p>
            <a:pPr rtl="0" fontAlgn="ctr">
              <a:spcBef>
                <a:spcPts val="0"/>
              </a:spcBef>
              <a:spcAft>
                <a:spcPts val="0"/>
              </a:spcAft>
              <a:buFont typeface="+mj-lt"/>
              <a:buAutoNum type="arabicPeriod" startAt="3"/>
            </a:pPr>
            <a:r>
              <a:rPr lang="en-GB" sz="1000" b="1" i="0" dirty="0">
                <a:solidFill>
                  <a:srgbClr val="515151"/>
                </a:solidFill>
                <a:effectLst/>
                <a:latin typeface="roboto" panose="02000000000000000000" pitchFamily="2" charset="0"/>
              </a:rPr>
              <a:t>Add column and measure references in your DAX expressions</a:t>
            </a:r>
            <a:endParaRPr lang="en-GB" sz="1000" b="1" i="0" dirty="0">
              <a:solidFill>
                <a:srgbClr val="515151"/>
              </a:solidFill>
              <a:effectLst/>
              <a:latin typeface="Calibri" panose="020F0502020204030204" pitchFamily="34" charset="0"/>
            </a:endParaRPr>
          </a:p>
          <a:p>
            <a:pPr marL="342900" marR="0">
              <a:spcBef>
                <a:spcPts val="0"/>
              </a:spcBef>
              <a:spcAft>
                <a:spcPts val="0"/>
              </a:spcAft>
            </a:pPr>
            <a:r>
              <a:rPr lang="en-GB" sz="1000" dirty="0">
                <a:solidFill>
                  <a:srgbClr val="515151"/>
                </a:solidFill>
                <a:effectLst/>
                <a:latin typeface="roboto" panose="02000000000000000000" pitchFamily="2" charset="0"/>
              </a:rPr>
              <a:t>To ensure your DAX can be understood and used by anyone, you need to eliminate ambiguity. By adding column and measure references, you ensure that anyone can easily read your DAX at a glance. We recommend always using fully qualified column references and never using fully qualified measure references. That way, you can quickly differentiate between a column or a measure based on whether it’s fully qualified.</a:t>
            </a:r>
          </a:p>
          <a:p>
            <a:pPr marL="342900" marR="0">
              <a:spcBef>
                <a:spcPts val="0"/>
              </a:spcBef>
              <a:spcAft>
                <a:spcPts val="0"/>
              </a:spcAft>
            </a:pPr>
            <a:r>
              <a:rPr lang="en-GB" sz="1000" dirty="0">
                <a:solidFill>
                  <a:srgbClr val="515151"/>
                </a:solidFill>
                <a:effectLst/>
                <a:latin typeface="roboto" panose="02000000000000000000" pitchFamily="2" charset="0"/>
              </a:rPr>
              <a:t>Adding column and measure references also ensures that expressions work when a measure home table is changed.</a:t>
            </a:r>
          </a:p>
          <a:p>
            <a:pPr marL="342900" marR="0">
              <a:spcBef>
                <a:spcPts val="0"/>
              </a:spcBef>
              <a:spcAft>
                <a:spcPts val="0"/>
              </a:spcAft>
            </a:pPr>
            <a:r>
              <a:rPr lang="en-GB" sz="1000" dirty="0">
                <a:solidFill>
                  <a:srgbClr val="515151"/>
                </a:solidFill>
                <a:effectLst/>
                <a:latin typeface="roboto" panose="02000000000000000000" pitchFamily="2" charset="0"/>
              </a:rPr>
              <a:t>With col reference: </a:t>
            </a:r>
            <a:r>
              <a:rPr lang="en-GB" sz="1000" dirty="0">
                <a:solidFill>
                  <a:srgbClr val="C23824"/>
                </a:solidFill>
                <a:effectLst/>
                <a:latin typeface="Courier New" panose="02070309020205020404" pitchFamily="49" charset="0"/>
              </a:rPr>
              <a:t>Profit = Orders[Sales] - Orders[Cost]</a:t>
            </a:r>
            <a:endParaRPr lang="en-GB" sz="1000" dirty="0">
              <a:effectLst/>
              <a:latin typeface="Calibri" panose="020F0502020204030204" pitchFamily="34" charset="0"/>
            </a:endParaRPr>
          </a:p>
          <a:p>
            <a:pPr marL="342900" marR="0">
              <a:spcBef>
                <a:spcPts val="0"/>
              </a:spcBef>
              <a:spcAft>
                <a:spcPts val="0"/>
              </a:spcAft>
            </a:pPr>
            <a:r>
              <a:rPr lang="en-GB" sz="1000" dirty="0">
                <a:solidFill>
                  <a:srgbClr val="515151"/>
                </a:solidFill>
                <a:effectLst/>
                <a:latin typeface="roboto" panose="02000000000000000000" pitchFamily="2" charset="0"/>
              </a:rPr>
              <a:t>Without col reference: </a:t>
            </a:r>
            <a:r>
              <a:rPr lang="en-GB" sz="1000" dirty="0">
                <a:solidFill>
                  <a:srgbClr val="C23824"/>
                </a:solidFill>
                <a:effectLst/>
                <a:latin typeface="Courier New" panose="02070309020205020404" pitchFamily="49" charset="0"/>
              </a:rPr>
              <a:t>Profit = [Sales] - [Cost]</a:t>
            </a:r>
          </a:p>
          <a:p>
            <a:pPr marL="342900" marR="0">
              <a:spcBef>
                <a:spcPts val="0"/>
              </a:spcBef>
              <a:spcAft>
                <a:spcPts val="0"/>
              </a:spcAft>
            </a:pPr>
            <a:endParaRPr lang="en-GB" sz="1000" dirty="0">
              <a:solidFill>
                <a:srgbClr val="C23824"/>
              </a:solidFill>
              <a:latin typeface="Courier New" panose="02070309020205020404" pitchFamily="49" charset="0"/>
            </a:endParaRPr>
          </a:p>
          <a:p>
            <a:pPr rtl="0" fontAlgn="ctr">
              <a:spcBef>
                <a:spcPts val="0"/>
              </a:spcBef>
              <a:spcAft>
                <a:spcPts val="0"/>
              </a:spcAft>
            </a:pPr>
            <a:r>
              <a:rPr lang="en-GB" sz="1000" b="1" i="0" dirty="0">
                <a:solidFill>
                  <a:srgbClr val="515151"/>
                </a:solidFill>
                <a:effectLst/>
                <a:latin typeface="roboto" panose="02000000000000000000" pitchFamily="2" charset="0"/>
              </a:rPr>
              <a:t>4. Use Variables</a:t>
            </a:r>
            <a:endParaRPr lang="en-GB" sz="1000" b="1" i="0" dirty="0">
              <a:solidFill>
                <a:srgbClr val="515151"/>
              </a:solidFill>
              <a:effectLst/>
              <a:latin typeface="Calibri" panose="020F0502020204030204" pitchFamily="34" charset="0"/>
            </a:endParaRPr>
          </a:p>
          <a:p>
            <a:pPr marL="342900" marR="0">
              <a:spcBef>
                <a:spcPts val="0"/>
              </a:spcBef>
              <a:spcAft>
                <a:spcPts val="0"/>
              </a:spcAft>
            </a:pPr>
            <a:r>
              <a:rPr lang="en-GB" sz="1000" dirty="0">
                <a:solidFill>
                  <a:srgbClr val="515151"/>
                </a:solidFill>
                <a:effectLst/>
                <a:latin typeface="roboto" panose="02000000000000000000" pitchFamily="2" charset="0"/>
              </a:rPr>
              <a:t>Use Variables especially when writing complex “DAX”. It can get extremely messy </a:t>
            </a:r>
            <a:r>
              <a:rPr lang="en-GB" sz="1000" dirty="0">
                <a:solidFill>
                  <a:srgbClr val="515151"/>
                </a:solidFill>
                <a:latin typeface="roboto" panose="02000000000000000000" pitchFamily="2" charset="0"/>
              </a:rPr>
              <a:t>when writing larges amounts of DAX in 1 chunk. Break the DAX into small branches/chunks by using Variables!</a:t>
            </a:r>
            <a:endParaRPr lang="en-GB" sz="1000" dirty="0">
              <a:effectLst/>
              <a:latin typeface="Calibri" panose="020F0502020204030204" pitchFamily="34" charset="0"/>
            </a:endParaRPr>
          </a:p>
        </p:txBody>
      </p:sp>
      <p:sp>
        <p:nvSpPr>
          <p:cNvPr id="47" name="TextBox 46">
            <a:extLst>
              <a:ext uri="{FF2B5EF4-FFF2-40B4-BE49-F238E27FC236}">
                <a16:creationId xmlns:a16="http://schemas.microsoft.com/office/drawing/2014/main" id="{49B46461-5866-B074-76B3-092E8CAA7239}"/>
              </a:ext>
            </a:extLst>
          </p:cNvPr>
          <p:cNvSpPr txBox="1"/>
          <p:nvPr/>
        </p:nvSpPr>
        <p:spPr>
          <a:xfrm>
            <a:off x="2495720" y="3976481"/>
            <a:ext cx="1910555" cy="461665"/>
          </a:xfrm>
          <a:prstGeom prst="rect">
            <a:avLst/>
          </a:prstGeom>
          <a:noFill/>
        </p:spPr>
        <p:txBody>
          <a:bodyPr wrap="square">
            <a:spAutoFit/>
          </a:bodyPr>
          <a:lstStyle/>
          <a:p>
            <a:pPr algn="ctr"/>
            <a:r>
              <a:rPr lang="en-GB" sz="1200" b="1" dirty="0"/>
              <a:t>Data Cache </a:t>
            </a:r>
          </a:p>
          <a:p>
            <a:pPr algn="ctr"/>
            <a:r>
              <a:rPr lang="en-GB" sz="1200" b="1" dirty="0"/>
              <a:t>&amp; Data Model</a:t>
            </a:r>
          </a:p>
        </p:txBody>
      </p:sp>
    </p:spTree>
    <p:extLst>
      <p:ext uri="{BB962C8B-B14F-4D97-AF65-F5344CB8AC3E}">
        <p14:creationId xmlns:p14="http://schemas.microsoft.com/office/powerpoint/2010/main" val="113603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1870F7A9-9A4C-74B7-920D-CDCA91765745}"/>
              </a:ext>
            </a:extLst>
          </p:cNvPr>
          <p:cNvSpPr/>
          <p:nvPr/>
        </p:nvSpPr>
        <p:spPr>
          <a:xfrm>
            <a:off x="174400" y="184846"/>
            <a:ext cx="6496050" cy="6547054"/>
          </a:xfrm>
          <a:prstGeom prst="roundRect">
            <a:avLst>
              <a:gd name="adj" fmla="val 1565"/>
            </a:avLst>
          </a:prstGeom>
          <a:solidFill>
            <a:schemeClr val="accent6">
              <a:lumMod val="60000"/>
              <a:lumOff val="40000"/>
            </a:schemeClr>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856608A7-810C-4346-9608-6674581270FA}"/>
              </a:ext>
            </a:extLst>
          </p:cNvPr>
          <p:cNvSpPr/>
          <p:nvPr/>
        </p:nvSpPr>
        <p:spPr>
          <a:xfrm>
            <a:off x="544886" y="457200"/>
            <a:ext cx="5812227" cy="5477301"/>
          </a:xfrm>
          <a:prstGeom prst="ellipse">
            <a:avLst/>
          </a:prstGeom>
          <a:solidFill>
            <a:schemeClr val="accent3">
              <a:lumMod val="40000"/>
              <a:lumOff val="60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1" name="Oval 20">
            <a:extLst>
              <a:ext uri="{FF2B5EF4-FFF2-40B4-BE49-F238E27FC236}">
                <a16:creationId xmlns:a16="http://schemas.microsoft.com/office/drawing/2014/main" id="{47BB09CF-4C06-A9A8-7CDD-CF4342333059}"/>
              </a:ext>
            </a:extLst>
          </p:cNvPr>
          <p:cNvSpPr/>
          <p:nvPr/>
        </p:nvSpPr>
        <p:spPr>
          <a:xfrm>
            <a:off x="716339" y="1128500"/>
            <a:ext cx="5412177" cy="5477301"/>
          </a:xfrm>
          <a:prstGeom prst="ellipse">
            <a:avLst/>
          </a:prstGeom>
          <a:solidFill>
            <a:schemeClr val="accent1">
              <a:lumMod val="40000"/>
              <a:lumOff val="60000"/>
            </a:schemeClr>
          </a:solidFill>
          <a:ln w="3175"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a:solidFill>
                <a:schemeClr val="tx1"/>
              </a:solidFill>
            </a:endParaRPr>
          </a:p>
        </p:txBody>
      </p:sp>
      <p:sp>
        <p:nvSpPr>
          <p:cNvPr id="22" name="Oval 21">
            <a:extLst>
              <a:ext uri="{FF2B5EF4-FFF2-40B4-BE49-F238E27FC236}">
                <a16:creationId xmlns:a16="http://schemas.microsoft.com/office/drawing/2014/main" id="{C64473EA-AC50-DB84-F58F-E0AD6672F2A1}"/>
              </a:ext>
            </a:extLst>
          </p:cNvPr>
          <p:cNvSpPr/>
          <p:nvPr/>
        </p:nvSpPr>
        <p:spPr>
          <a:xfrm>
            <a:off x="1154428" y="2074721"/>
            <a:ext cx="4535995" cy="4590557"/>
          </a:xfrm>
          <a:prstGeom prst="ellipse">
            <a:avLst/>
          </a:prstGeom>
          <a:solidFill>
            <a:schemeClr val="bg1">
              <a:lumMod val="95000"/>
            </a:schemeClr>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900" b="1" dirty="0">
              <a:solidFill>
                <a:schemeClr val="tx1"/>
              </a:solidFill>
            </a:endParaRPr>
          </a:p>
        </p:txBody>
      </p:sp>
      <p:sp>
        <p:nvSpPr>
          <p:cNvPr id="23" name="Oval 22">
            <a:extLst>
              <a:ext uri="{FF2B5EF4-FFF2-40B4-BE49-F238E27FC236}">
                <a16:creationId xmlns:a16="http://schemas.microsoft.com/office/drawing/2014/main" id="{A235365C-3E74-9B5B-9944-8E89259C17D2}"/>
              </a:ext>
            </a:extLst>
          </p:cNvPr>
          <p:cNvSpPr/>
          <p:nvPr/>
        </p:nvSpPr>
        <p:spPr>
          <a:xfrm>
            <a:off x="2032739" y="2914037"/>
            <a:ext cx="2891628" cy="2840306"/>
          </a:xfrm>
          <a:prstGeom prst="ellipse">
            <a:avLst/>
          </a:prstGeom>
          <a:solidFill>
            <a:srgbClr val="740000"/>
          </a:solidFill>
          <a:ln w="3175"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tx1"/>
              </a:solidFill>
            </a:endParaRPr>
          </a:p>
        </p:txBody>
      </p:sp>
      <p:sp>
        <p:nvSpPr>
          <p:cNvPr id="33" name="Oval 32">
            <a:extLst>
              <a:ext uri="{FF2B5EF4-FFF2-40B4-BE49-F238E27FC236}">
                <a16:creationId xmlns:a16="http://schemas.microsoft.com/office/drawing/2014/main" id="{F41DE80B-3BEF-3AD3-EA26-BD1FD2EA728A}"/>
              </a:ext>
            </a:extLst>
          </p:cNvPr>
          <p:cNvSpPr/>
          <p:nvPr/>
        </p:nvSpPr>
        <p:spPr>
          <a:xfrm>
            <a:off x="3328778" y="3743344"/>
            <a:ext cx="299548" cy="2732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73A077EC-FFB8-7FC8-2340-D957F40597D5}"/>
              </a:ext>
            </a:extLst>
          </p:cNvPr>
          <p:cNvSpPr/>
          <p:nvPr/>
        </p:nvSpPr>
        <p:spPr>
          <a:xfrm>
            <a:off x="3384381" y="2348989"/>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AA19885-B59F-06D5-D9F1-1FFE0D0A0D13}"/>
              </a:ext>
            </a:extLst>
          </p:cNvPr>
          <p:cNvSpPr txBox="1"/>
          <p:nvPr/>
        </p:nvSpPr>
        <p:spPr>
          <a:xfrm>
            <a:off x="2546189" y="2633434"/>
            <a:ext cx="1910555" cy="276999"/>
          </a:xfrm>
          <a:prstGeom prst="rect">
            <a:avLst/>
          </a:prstGeom>
          <a:noFill/>
        </p:spPr>
        <p:txBody>
          <a:bodyPr wrap="square">
            <a:spAutoFit/>
          </a:bodyPr>
          <a:lstStyle/>
          <a:p>
            <a:pPr algn="ctr"/>
            <a:r>
              <a:rPr lang="en-GB" sz="1200" b="1" dirty="0"/>
              <a:t>Improving DAX Syntax</a:t>
            </a:r>
          </a:p>
        </p:txBody>
      </p:sp>
      <p:sp>
        <p:nvSpPr>
          <p:cNvPr id="37" name="Oval 36">
            <a:extLst>
              <a:ext uri="{FF2B5EF4-FFF2-40B4-BE49-F238E27FC236}">
                <a16:creationId xmlns:a16="http://schemas.microsoft.com/office/drawing/2014/main" id="{3B73F940-BD8C-F284-884D-69B750A1AF23}"/>
              </a:ext>
            </a:extLst>
          </p:cNvPr>
          <p:cNvSpPr/>
          <p:nvPr/>
        </p:nvSpPr>
        <p:spPr>
          <a:xfrm>
            <a:off x="3380647" y="1279935"/>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BF720407-6AFE-9320-B8AD-FEA3C1095FC6}"/>
              </a:ext>
            </a:extLst>
          </p:cNvPr>
          <p:cNvSpPr txBox="1"/>
          <p:nvPr/>
        </p:nvSpPr>
        <p:spPr>
          <a:xfrm>
            <a:off x="2546189" y="1542654"/>
            <a:ext cx="2086281" cy="276999"/>
          </a:xfrm>
          <a:prstGeom prst="rect">
            <a:avLst/>
          </a:prstGeom>
          <a:noFill/>
        </p:spPr>
        <p:txBody>
          <a:bodyPr wrap="square">
            <a:spAutoFit/>
          </a:bodyPr>
          <a:lstStyle/>
          <a:p>
            <a:pPr algn="ctr"/>
            <a:r>
              <a:rPr lang="en-GB" sz="1200" b="1" dirty="0"/>
              <a:t>Optimisation of DAX Syntax</a:t>
            </a:r>
          </a:p>
        </p:txBody>
      </p:sp>
      <p:sp>
        <p:nvSpPr>
          <p:cNvPr id="40" name="Oval 39">
            <a:extLst>
              <a:ext uri="{FF2B5EF4-FFF2-40B4-BE49-F238E27FC236}">
                <a16:creationId xmlns:a16="http://schemas.microsoft.com/office/drawing/2014/main" id="{92F49BEA-7F77-841D-57FC-0698BDAC2FBD}"/>
              </a:ext>
            </a:extLst>
          </p:cNvPr>
          <p:cNvSpPr/>
          <p:nvPr/>
        </p:nvSpPr>
        <p:spPr>
          <a:xfrm>
            <a:off x="3328778" y="518770"/>
            <a:ext cx="299548" cy="2732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A93D75DE-FECF-BAB9-74D9-425C23C7A444}"/>
              </a:ext>
            </a:extLst>
          </p:cNvPr>
          <p:cNvSpPr txBox="1"/>
          <p:nvPr/>
        </p:nvSpPr>
        <p:spPr>
          <a:xfrm>
            <a:off x="2606746" y="835363"/>
            <a:ext cx="1688501" cy="276999"/>
          </a:xfrm>
          <a:prstGeom prst="rect">
            <a:avLst/>
          </a:prstGeom>
          <a:noFill/>
        </p:spPr>
        <p:txBody>
          <a:bodyPr wrap="square">
            <a:spAutoFit/>
          </a:bodyPr>
          <a:lstStyle/>
          <a:p>
            <a:pPr algn="ctr"/>
            <a:r>
              <a:rPr lang="en-GB" sz="1200" b="1" dirty="0"/>
              <a:t>Commons Mistakes</a:t>
            </a:r>
          </a:p>
        </p:txBody>
      </p:sp>
      <p:cxnSp>
        <p:nvCxnSpPr>
          <p:cNvPr id="42" name="Connector: Elbow 41">
            <a:extLst>
              <a:ext uri="{FF2B5EF4-FFF2-40B4-BE49-F238E27FC236}">
                <a16:creationId xmlns:a16="http://schemas.microsoft.com/office/drawing/2014/main" id="{4359CBDC-C0BE-94F6-625A-288A80BAD79B}"/>
              </a:ext>
            </a:extLst>
          </p:cNvPr>
          <p:cNvCxnSpPr>
            <a:cxnSpLocks/>
          </p:cNvCxnSpPr>
          <p:nvPr/>
        </p:nvCxnSpPr>
        <p:spPr>
          <a:xfrm>
            <a:off x="3572999" y="3889199"/>
            <a:ext cx="4117561" cy="709434"/>
          </a:xfrm>
          <a:prstGeom prst="bentConnector3">
            <a:avLst>
              <a:gd name="adj1" fmla="val 50000"/>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6CDA28BA-6AE3-80BB-1283-A0EDA2428E75}"/>
              </a:ext>
            </a:extLst>
          </p:cNvPr>
          <p:cNvSpPr/>
          <p:nvPr/>
        </p:nvSpPr>
        <p:spPr>
          <a:xfrm>
            <a:off x="7548761" y="184846"/>
            <a:ext cx="4577371" cy="6547054"/>
          </a:xfrm>
          <a:prstGeom prst="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b="1" u="sng" dirty="0">
                <a:solidFill>
                  <a:schemeClr val="tx1">
                    <a:lumMod val="75000"/>
                    <a:lumOff val="25000"/>
                  </a:schemeClr>
                </a:solidFill>
              </a:rPr>
              <a:t>Data Cache &amp; Data Model</a:t>
            </a:r>
          </a:p>
        </p:txBody>
      </p:sp>
      <p:sp>
        <p:nvSpPr>
          <p:cNvPr id="47" name="TextBox 46">
            <a:extLst>
              <a:ext uri="{FF2B5EF4-FFF2-40B4-BE49-F238E27FC236}">
                <a16:creationId xmlns:a16="http://schemas.microsoft.com/office/drawing/2014/main" id="{49B46461-5866-B074-76B3-092E8CAA7239}"/>
              </a:ext>
            </a:extLst>
          </p:cNvPr>
          <p:cNvSpPr txBox="1"/>
          <p:nvPr/>
        </p:nvSpPr>
        <p:spPr>
          <a:xfrm>
            <a:off x="2495720" y="3976481"/>
            <a:ext cx="1910555" cy="461665"/>
          </a:xfrm>
          <a:prstGeom prst="rect">
            <a:avLst/>
          </a:prstGeom>
          <a:noFill/>
        </p:spPr>
        <p:txBody>
          <a:bodyPr wrap="square">
            <a:spAutoFit/>
          </a:bodyPr>
          <a:lstStyle/>
          <a:p>
            <a:pPr algn="ctr"/>
            <a:r>
              <a:rPr lang="en-GB" sz="1200" b="1" dirty="0">
                <a:solidFill>
                  <a:schemeClr val="bg1"/>
                </a:solidFill>
              </a:rPr>
              <a:t>Data Cache </a:t>
            </a:r>
          </a:p>
          <a:p>
            <a:pPr algn="ctr"/>
            <a:r>
              <a:rPr lang="en-GB" sz="1200" b="1" dirty="0">
                <a:solidFill>
                  <a:schemeClr val="bg1"/>
                </a:solidFill>
              </a:rPr>
              <a:t>&amp; Data Model</a:t>
            </a:r>
          </a:p>
        </p:txBody>
      </p:sp>
    </p:spTree>
    <p:extLst>
      <p:ext uri="{BB962C8B-B14F-4D97-AF65-F5344CB8AC3E}">
        <p14:creationId xmlns:p14="http://schemas.microsoft.com/office/powerpoint/2010/main" val="217937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3005</TotalTime>
  <Words>2098</Words>
  <Application>Microsoft Office PowerPoint</Application>
  <PresentationFormat>Widescreen</PresentationFormat>
  <Paragraphs>114</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Courier New</vt:lpstr>
      <vt:lpstr>Libre Baskerville</vt:lpstr>
      <vt:lpstr>roboto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Shrikesh Pattni</dc:creator>
  <cp:lastModifiedBy>Shrikesh Pattni</cp:lastModifiedBy>
  <cp:revision>29</cp:revision>
  <dcterms:created xsi:type="dcterms:W3CDTF">2022-07-02T06:56:37Z</dcterms:created>
  <dcterms:modified xsi:type="dcterms:W3CDTF">2023-08-03T07:38:09Z</dcterms:modified>
</cp:coreProperties>
</file>