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147469718" r:id="rId3"/>
    <p:sldId id="2147469713" r:id="rId4"/>
    <p:sldId id="2147469719" r:id="rId5"/>
    <p:sldId id="2147469720" r:id="rId6"/>
    <p:sldId id="2147469721" r:id="rId7"/>
    <p:sldId id="2147469722" r:id="rId8"/>
    <p:sldId id="2147469723" r:id="rId9"/>
    <p:sldId id="2147469724" r:id="rId10"/>
    <p:sldId id="2147469725" r:id="rId11"/>
    <p:sldId id="2147469726" r:id="rId12"/>
    <p:sldId id="2147469727" r:id="rId13"/>
    <p:sldId id="2147469728" r:id="rId14"/>
    <p:sldId id="2147469729" r:id="rId15"/>
    <p:sldId id="2147469730" r:id="rId16"/>
    <p:sldId id="2147469731" r:id="rId17"/>
    <p:sldId id="2147469732" r:id="rId18"/>
    <p:sldId id="2147469733" r:id="rId19"/>
    <p:sldId id="2147469734" r:id="rId20"/>
    <p:sldId id="2147469735" r:id="rId21"/>
    <p:sldId id="2147469736" r:id="rId22"/>
    <p:sldId id="2147469737" r:id="rId23"/>
    <p:sldId id="2147469738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Libre Baskerville" panose="02000000000000000000" pitchFamily="2" charset="0"/>
      <p:regular r:id="rId31"/>
      <p:bold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kesh Pattni" initials="SP" lastIdx="1" clrIdx="0">
    <p:extLst>
      <p:ext uri="{19B8F6BF-5375-455C-9EA6-DF929625EA0E}">
        <p15:presenceInfo xmlns:p15="http://schemas.microsoft.com/office/powerpoint/2012/main" userId="Shrikesh Pattni" providerId="None"/>
      </p:ext>
    </p:extLst>
  </p:cmAuthor>
  <p:cmAuthor id="2" name="Shrikesh Pattni" initials="SP [2]" lastIdx="1" clrIdx="1">
    <p:extLst>
      <p:ext uri="{19B8F6BF-5375-455C-9EA6-DF929625EA0E}">
        <p15:presenceInfo xmlns:p15="http://schemas.microsoft.com/office/powerpoint/2012/main" userId="f6f43e921ec3c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B8C"/>
    <a:srgbClr val="274953"/>
    <a:srgbClr val="8E8E8E"/>
    <a:srgbClr val="9D9259"/>
    <a:srgbClr val="FFDA65"/>
    <a:srgbClr val="07101B"/>
    <a:srgbClr val="8AAC46"/>
    <a:srgbClr val="434343"/>
    <a:srgbClr val="99D0DF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22" autoAdjust="0"/>
  </p:normalViewPr>
  <p:slideViewPr>
    <p:cSldViewPr>
      <p:cViewPr varScale="1">
        <p:scale>
          <a:sx n="73" d="100"/>
          <a:sy n="73" d="100"/>
        </p:scale>
        <p:origin x="91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f6f43e921ec3cbcb" providerId="LiveId" clId="{FB862AF1-A648-4ABF-898E-F2080E89225D}"/>
    <pc:docChg chg="undo custSel addSld delSld modSld sldOrd">
      <pc:chgData name="Shrikesh Pattni" userId="f6f43e921ec3cbcb" providerId="LiveId" clId="{FB862AF1-A648-4ABF-898E-F2080E89225D}" dt="2022-10-15T14:09:52.748" v="2944" actId="47"/>
      <pc:docMkLst>
        <pc:docMk/>
      </pc:docMkLst>
      <pc:sldChg chg="addSp modSp mod">
        <pc:chgData name="Shrikesh Pattni" userId="f6f43e921ec3cbcb" providerId="LiveId" clId="{FB862AF1-A648-4ABF-898E-F2080E89225D}" dt="2022-10-15T12:22:03.770" v="1223" actId="20577"/>
        <pc:sldMkLst>
          <pc:docMk/>
          <pc:sldMk cId="2806228064" sldId="274"/>
        </pc:sldMkLst>
        <pc:spChg chg="add mod">
          <ac:chgData name="Shrikesh Pattni" userId="f6f43e921ec3cbcb" providerId="LiveId" clId="{FB862AF1-A648-4ABF-898E-F2080E89225D}" dt="2022-10-10T20:02:30.680" v="76" actId="255"/>
          <ac:spMkLst>
            <pc:docMk/>
            <pc:sldMk cId="2806228064" sldId="274"/>
            <ac:spMk id="2" creationId="{E59F4CE6-76FF-95CB-2F13-04EBDDA13DA3}"/>
          </ac:spMkLst>
        </pc:spChg>
        <pc:spChg chg="mod">
          <ac:chgData name="Shrikesh Pattni" userId="f6f43e921ec3cbcb" providerId="LiveId" clId="{FB862AF1-A648-4ABF-898E-F2080E89225D}" dt="2022-10-15T12:22:03.770" v="1223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del">
        <pc:chgData name="Shrikesh Pattni" userId="f6f43e921ec3cbcb" providerId="LiveId" clId="{FB862AF1-A648-4ABF-898E-F2080E89225D}" dt="2022-10-10T20:03:19.343" v="77" actId="47"/>
        <pc:sldMkLst>
          <pc:docMk/>
          <pc:sldMk cId="92710522" sldId="2147469711"/>
        </pc:sldMkLst>
      </pc:sldChg>
      <pc:sldChg chg="del">
        <pc:chgData name="Shrikesh Pattni" userId="f6f43e921ec3cbcb" providerId="LiveId" clId="{FB862AF1-A648-4ABF-898E-F2080E89225D}" dt="2022-10-10T20:03:20.785" v="78" actId="47"/>
        <pc:sldMkLst>
          <pc:docMk/>
          <pc:sldMk cId="2435796948" sldId="2147469712"/>
        </pc:sldMkLst>
      </pc:sldChg>
      <pc:sldChg chg="addSp modSp mod">
        <pc:chgData name="Shrikesh Pattni" userId="f6f43e921ec3cbcb" providerId="LiveId" clId="{FB862AF1-A648-4ABF-898E-F2080E89225D}" dt="2022-10-15T13:39:11.440" v="2681" actId="207"/>
        <pc:sldMkLst>
          <pc:docMk/>
          <pc:sldMk cId="1647869196" sldId="2147469713"/>
        </pc:sldMkLst>
        <pc:spChg chg="mod">
          <ac:chgData name="Shrikesh Pattni" userId="f6f43e921ec3cbcb" providerId="LiveId" clId="{FB862AF1-A648-4ABF-898E-F2080E89225D}" dt="2022-10-15T12:22:50.991" v="1233" actId="207"/>
          <ac:spMkLst>
            <pc:docMk/>
            <pc:sldMk cId="1647869196" sldId="2147469713"/>
            <ac:spMk id="7" creationId="{00000000-0000-0000-0000-000000000000}"/>
          </ac:spMkLst>
        </pc:spChg>
        <pc:spChg chg="mod">
          <ac:chgData name="Shrikesh Pattni" userId="f6f43e921ec3cbcb" providerId="LiveId" clId="{FB862AF1-A648-4ABF-898E-F2080E89225D}" dt="2022-10-15T13:20:37.316" v="2678" actId="207"/>
          <ac:spMkLst>
            <pc:docMk/>
            <pc:sldMk cId="1647869196" sldId="214746971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0:47.438" v="2026" actId="1076"/>
          <ac:spMkLst>
            <pc:docMk/>
            <pc:sldMk cId="1647869196" sldId="214746971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11.440" v="2681" actId="207"/>
          <ac:spMkLst>
            <pc:docMk/>
            <pc:sldMk cId="1647869196" sldId="2147469713"/>
            <ac:spMk id="24" creationId="{C1776826-B17C-8E14-1D49-F627795CBEAF}"/>
          </ac:spMkLst>
        </pc:spChg>
        <pc:grpChg chg="mod">
          <ac:chgData name="Shrikesh Pattni" userId="f6f43e921ec3cbcb" providerId="LiveId" clId="{FB862AF1-A648-4ABF-898E-F2080E89225D}" dt="2022-10-15T12:22:50.991" v="1233" actId="207"/>
          <ac:grpSpMkLst>
            <pc:docMk/>
            <pc:sldMk cId="1647869196" sldId="2147469713"/>
            <ac:grpSpMk id="6" creationId="{00000000-0000-0000-0000-000000000000}"/>
          </ac:grpSpMkLst>
        </pc:grpChg>
        <pc:picChg chg="add mod">
          <ac:chgData name="Shrikesh Pattni" userId="f6f43e921ec3cbcb" providerId="LiveId" clId="{FB862AF1-A648-4ABF-898E-F2080E89225D}" dt="2022-10-15T12:22:33.156" v="1231" actId="1076"/>
          <ac:picMkLst>
            <pc:docMk/>
            <pc:sldMk cId="1647869196" sldId="2147469713"/>
            <ac:picMk id="3" creationId="{8A962125-F0AA-DC97-A5A0-6E78D274C648}"/>
          </ac:picMkLst>
        </pc:picChg>
        <pc:picChg chg="mod">
          <ac:chgData name="Shrikesh Pattni" userId="f6f43e921ec3cbcb" providerId="LiveId" clId="{FB862AF1-A648-4ABF-898E-F2080E89225D}" dt="2022-10-15T12:22:50.991" v="1233" actId="207"/>
          <ac:picMkLst>
            <pc:docMk/>
            <pc:sldMk cId="1647869196" sldId="2147469713"/>
            <ac:picMk id="8" creationId="{00000000-0000-0000-0000-000000000000}"/>
          </ac:picMkLst>
        </pc:picChg>
      </pc:sldChg>
      <pc:sldChg chg="addSp delSp modSp del mod">
        <pc:chgData name="Shrikesh Pattni" userId="f6f43e921ec3cbcb" providerId="LiveId" clId="{FB862AF1-A648-4ABF-898E-F2080E89225D}" dt="2022-10-15T12:24:03.946" v="1260" actId="47"/>
        <pc:sldMkLst>
          <pc:docMk/>
          <pc:sldMk cId="527370361" sldId="2147469714"/>
        </pc:sldMkLst>
        <pc:spChg chg="del mod">
          <ac:chgData name="Shrikesh Pattni" userId="f6f43e921ec3cbcb" providerId="LiveId" clId="{FB862AF1-A648-4ABF-898E-F2080E89225D}" dt="2022-10-15T12:22:14.347" v="1227" actId="478"/>
          <ac:spMkLst>
            <pc:docMk/>
            <pc:sldMk cId="527370361" sldId="2147469714"/>
            <ac:spMk id="11" creationId="{A6CFC40D-DFD6-4A4B-527C-B979CA13D110}"/>
          </ac:spMkLst>
        </pc:spChg>
        <pc:picChg chg="add mod">
          <ac:chgData name="Shrikesh Pattni" userId="f6f43e921ec3cbcb" providerId="LiveId" clId="{FB862AF1-A648-4ABF-898E-F2080E89225D}" dt="2022-10-15T12:23:53.272" v="1256" actId="1076"/>
          <ac:picMkLst>
            <pc:docMk/>
            <pc:sldMk cId="527370361" sldId="2147469714"/>
            <ac:picMk id="3" creationId="{87B0C1D5-3839-5973-7EE8-5E6685483E08}"/>
          </ac:picMkLst>
        </pc:picChg>
      </pc:sldChg>
      <pc:sldChg chg="add del">
        <pc:chgData name="Shrikesh Pattni" userId="f6f43e921ec3cbcb" providerId="LiveId" clId="{FB862AF1-A648-4ABF-898E-F2080E89225D}" dt="2022-10-15T12:25:48.643" v="1273" actId="47"/>
        <pc:sldMkLst>
          <pc:docMk/>
          <pc:sldMk cId="2697101192" sldId="2147469715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4287341733" sldId="2147469716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3079662008" sldId="2147469717"/>
        </pc:sldMkLst>
      </pc:sldChg>
      <pc:sldChg chg="add del">
        <pc:chgData name="Shrikesh Pattni" userId="f6f43e921ec3cbcb" providerId="LiveId" clId="{FB862AF1-A648-4ABF-898E-F2080E89225D}" dt="2022-10-10T20:17:51.480" v="528" actId="47"/>
        <pc:sldMkLst>
          <pc:docMk/>
          <pc:sldMk cId="231835729" sldId="2147469718"/>
        </pc:sldMkLst>
      </pc:sldChg>
      <pc:sldChg chg="addSp modSp add del mod addCm delCm">
        <pc:chgData name="Shrikesh Pattni" userId="f6f43e921ec3cbcb" providerId="LiveId" clId="{FB862AF1-A648-4ABF-898E-F2080E89225D}" dt="2022-10-15T12:25:48.643" v="1273" actId="47"/>
        <pc:sldMkLst>
          <pc:docMk/>
          <pc:sldMk cId="481484443" sldId="2147469719"/>
        </pc:sldMkLst>
        <pc:spChg chg="mod">
          <ac:chgData name="Shrikesh Pattni" userId="f6f43e921ec3cbcb" providerId="LiveId" clId="{FB862AF1-A648-4ABF-898E-F2080E89225D}" dt="2022-10-10T20:13:18.672" v="308" actId="20577"/>
          <ac:spMkLst>
            <pc:docMk/>
            <pc:sldMk cId="481484443" sldId="214746971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4:39.984" v="408" actId="20577"/>
          <ac:spMkLst>
            <pc:docMk/>
            <pc:sldMk cId="481484443" sldId="2147469719"/>
            <ac:spMk id="11" creationId="{A6CFC40D-DFD6-4A4B-527C-B979CA13D110}"/>
          </ac:spMkLst>
        </pc:spChg>
        <pc:graphicFrameChg chg="add mod modGraphic">
          <ac:chgData name="Shrikesh Pattni" userId="f6f43e921ec3cbcb" providerId="LiveId" clId="{FB862AF1-A648-4ABF-898E-F2080E89225D}" dt="2022-10-10T20:16:33.517" v="495" actId="255"/>
          <ac:graphicFrameMkLst>
            <pc:docMk/>
            <pc:sldMk cId="481484443" sldId="2147469719"/>
            <ac:graphicFrameMk id="2" creationId="{4324A6BC-D902-9223-7E94-3A88EE795092}"/>
          </ac:graphicFrameMkLst>
        </pc:graphicFrame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022009193" sldId="2147469719"/>
        </pc:sldMkLst>
      </pc:sldChg>
      <pc:sldChg chg="add del">
        <pc:chgData name="Shrikesh Pattni" userId="f6f43e921ec3cbcb" providerId="LiveId" clId="{FB862AF1-A648-4ABF-898E-F2080E89225D}" dt="2022-10-10T20:13:06.314" v="302" actId="2890"/>
        <pc:sldMkLst>
          <pc:docMk/>
          <pc:sldMk cId="1360331788" sldId="2147469719"/>
        </pc:sldMkLst>
      </pc:sldChg>
      <pc:sldChg chg="add del setBg">
        <pc:chgData name="Shrikesh Pattni" userId="f6f43e921ec3cbcb" providerId="LiveId" clId="{FB862AF1-A648-4ABF-898E-F2080E89225D}" dt="2022-10-10T20:13:13.995" v="305"/>
        <pc:sldMkLst>
          <pc:docMk/>
          <pc:sldMk cId="4009655364" sldId="2147469719"/>
        </pc:sldMkLst>
      </pc:sldChg>
      <pc:sldChg chg="add del setBg">
        <pc:chgData name="Shrikesh Pattni" userId="f6f43e921ec3cbcb" providerId="LiveId" clId="{FB862AF1-A648-4ABF-898E-F2080E89225D}" dt="2022-10-10T20:08:51.704" v="300"/>
        <pc:sldMkLst>
          <pc:docMk/>
          <pc:sldMk cId="4257991876" sldId="2147469719"/>
        </pc:sldMkLst>
      </pc:sldChg>
      <pc:sldChg chg="delSp modSp add del mod">
        <pc:chgData name="Shrikesh Pattni" userId="f6f43e921ec3cbcb" providerId="LiveId" clId="{FB862AF1-A648-4ABF-898E-F2080E89225D}" dt="2022-10-15T12:25:48.643" v="1273" actId="47"/>
        <pc:sldMkLst>
          <pc:docMk/>
          <pc:sldMk cId="3801624503" sldId="2147469720"/>
        </pc:sldMkLst>
        <pc:spChg chg="mod">
          <ac:chgData name="Shrikesh Pattni" userId="f6f43e921ec3cbcb" providerId="LiveId" clId="{FB862AF1-A648-4ABF-898E-F2080E89225D}" dt="2022-10-10T20:17:10.304" v="498" actId="20577"/>
          <ac:spMkLst>
            <pc:docMk/>
            <pc:sldMk cId="3801624503" sldId="214746972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7:40.928" v="525" actId="20577"/>
          <ac:spMkLst>
            <pc:docMk/>
            <pc:sldMk cId="3801624503" sldId="2147469720"/>
            <ac:spMk id="11" creationId="{A6CFC40D-DFD6-4A4B-527C-B979CA13D110}"/>
          </ac:spMkLst>
        </pc:spChg>
        <pc:graphicFrameChg chg="del">
          <ac:chgData name="Shrikesh Pattni" userId="f6f43e921ec3cbcb" providerId="LiveId" clId="{FB862AF1-A648-4ABF-898E-F2080E89225D}" dt="2022-10-10T20:17:42.887" v="526" actId="478"/>
          <ac:graphicFrameMkLst>
            <pc:docMk/>
            <pc:sldMk cId="3801624503" sldId="2147469720"/>
            <ac:graphicFrameMk id="2" creationId="{4324A6BC-D902-9223-7E94-3A88EE795092}"/>
          </ac:graphicFrameMkLst>
        </pc:graphicFrame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3884282547" sldId="2147469720"/>
        </pc:sldMkLst>
      </pc:sldChg>
      <pc:sldChg chg="modSp add del mod">
        <pc:chgData name="Shrikesh Pattni" userId="f6f43e921ec3cbcb" providerId="LiveId" clId="{FB862AF1-A648-4ABF-898E-F2080E89225D}" dt="2022-10-15T12:25:48.643" v="1273" actId="47"/>
        <pc:sldMkLst>
          <pc:docMk/>
          <pc:sldMk cId="484345463" sldId="2147469721"/>
        </pc:sldMkLst>
        <pc:spChg chg="mod">
          <ac:chgData name="Shrikesh Pattni" userId="f6f43e921ec3cbcb" providerId="LiveId" clId="{FB862AF1-A648-4ABF-898E-F2080E89225D}" dt="2022-10-10T20:18:08.448" v="531" actId="20577"/>
          <ac:spMkLst>
            <pc:docMk/>
            <pc:sldMk cId="484345463" sldId="214746972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8:21.048" v="597" actId="20577"/>
          <ac:spMkLst>
            <pc:docMk/>
            <pc:sldMk cId="484345463" sldId="2147469721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721473583" sldId="2147469721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034854206" sldId="2147469722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4024920655" sldId="2147469722"/>
        </pc:sldMkLst>
        <pc:spChg chg="mod">
          <ac:chgData name="Shrikesh Pattni" userId="f6f43e921ec3cbcb" providerId="LiveId" clId="{FB862AF1-A648-4ABF-898E-F2080E89225D}" dt="2022-10-10T20:19:03.304" v="600" actId="20577"/>
          <ac:spMkLst>
            <pc:docMk/>
            <pc:sldMk cId="4024920655" sldId="214746972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0:23.287" v="696" actId="20577"/>
          <ac:spMkLst>
            <pc:docMk/>
            <pc:sldMk cId="4024920655" sldId="2147469722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56290699" sldId="2147469723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2571166017" sldId="2147469723"/>
        </pc:sldMkLst>
        <pc:spChg chg="mod">
          <ac:chgData name="Shrikesh Pattni" userId="f6f43e921ec3cbcb" providerId="LiveId" clId="{FB862AF1-A648-4ABF-898E-F2080E89225D}" dt="2022-10-10T20:21:16.680" v="833" actId="20577"/>
          <ac:spMkLst>
            <pc:docMk/>
            <pc:sldMk cId="2571166017" sldId="214746972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1:13.272" v="831" actId="20577"/>
          <ac:spMkLst>
            <pc:docMk/>
            <pc:sldMk cId="2571166017" sldId="2147469723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009012731" sldId="2147469724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3790614261" sldId="2147469724"/>
        </pc:sldMkLst>
        <pc:spChg chg="mod">
          <ac:chgData name="Shrikesh Pattni" userId="f6f43e921ec3cbcb" providerId="LiveId" clId="{FB862AF1-A648-4ABF-898E-F2080E89225D}" dt="2022-10-10T20:21:36.928" v="836" actId="20577"/>
          <ac:spMkLst>
            <pc:docMk/>
            <pc:sldMk cId="3790614261" sldId="2147469724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2:08.256" v="943" actId="20577"/>
          <ac:spMkLst>
            <pc:docMk/>
            <pc:sldMk cId="3790614261" sldId="2147469724"/>
            <ac:spMk id="11" creationId="{A6CFC40D-DFD6-4A4B-527C-B979CA13D110}"/>
          </ac:spMkLst>
        </pc:spChg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3174334626" sldId="2147469725"/>
        </pc:sldMkLst>
        <pc:spChg chg="mod">
          <ac:chgData name="Shrikesh Pattni" userId="f6f43e921ec3cbcb" providerId="LiveId" clId="{FB862AF1-A648-4ABF-898E-F2080E89225D}" dt="2022-10-10T20:25:36.104" v="946" actId="20577"/>
          <ac:spMkLst>
            <pc:docMk/>
            <pc:sldMk cId="3174334626" sldId="214746972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7:46.680" v="1079" actId="20577"/>
          <ac:spMkLst>
            <pc:docMk/>
            <pc:sldMk cId="3174334626" sldId="2147469725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4036128715" sldId="2147469725"/>
        </pc:sldMkLst>
      </pc:sldChg>
      <pc:sldChg chg="modSp add del mod">
        <pc:chgData name="Shrikesh Pattni" userId="f6f43e921ec3cbcb" providerId="LiveId" clId="{FB862AF1-A648-4ABF-898E-F2080E89225D}" dt="2022-10-15T12:25:48.643" v="1273" actId="47"/>
        <pc:sldMkLst>
          <pc:docMk/>
          <pc:sldMk cId="229457725" sldId="2147469726"/>
        </pc:sldMkLst>
        <pc:spChg chg="mod">
          <ac:chgData name="Shrikesh Pattni" userId="f6f43e921ec3cbcb" providerId="LiveId" clId="{FB862AF1-A648-4ABF-898E-F2080E89225D}" dt="2022-10-10T20:29:40.704" v="1112" actId="20577"/>
          <ac:spMkLst>
            <pc:docMk/>
            <pc:sldMk cId="229457725" sldId="214746972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30:49.952" v="1185" actId="20577"/>
          <ac:spMkLst>
            <pc:docMk/>
            <pc:sldMk cId="229457725" sldId="2147469726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551837572" sldId="2147469726"/>
        </pc:sldMkLst>
      </pc:sldChg>
      <pc:sldChg chg="modSp add del mod">
        <pc:chgData name="Shrikesh Pattni" userId="f6f43e921ec3cbcb" providerId="LiveId" clId="{FB862AF1-A648-4ABF-898E-F2080E89225D}" dt="2022-10-10T20:28:25.448" v="1109" actId="47"/>
        <pc:sldMkLst>
          <pc:docMk/>
          <pc:sldMk cId="2806713478" sldId="2147469726"/>
        </pc:sldMkLst>
        <pc:spChg chg="mod">
          <ac:chgData name="Shrikesh Pattni" userId="f6f43e921ec3cbcb" providerId="LiveId" clId="{FB862AF1-A648-4ABF-898E-F2080E89225D}" dt="2022-10-10T20:27:30.496" v="1054" actId="20577"/>
          <ac:spMkLst>
            <pc:docMk/>
            <pc:sldMk cId="2806713478" sldId="2147469726"/>
            <ac:spMk id="9" creationId="{565C855B-EBC0-4492-AE2C-7AB2E6A07D94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892611443" sldId="2147469727"/>
        </pc:sldMkLst>
      </pc:sldChg>
      <pc:sldChg chg="addSp delSp modSp add mod">
        <pc:chgData name="Shrikesh Pattni" userId="f6f43e921ec3cbcb" providerId="LiveId" clId="{FB862AF1-A648-4ABF-898E-F2080E89225D}" dt="2022-10-15T13:39:39.276" v="2683" actId="207"/>
        <pc:sldMkLst>
          <pc:docMk/>
          <pc:sldMk cId="2298677776" sldId="2147469727"/>
        </pc:sldMkLst>
        <pc:spChg chg="mod">
          <ac:chgData name="Shrikesh Pattni" userId="f6f43e921ec3cbcb" providerId="LiveId" clId="{FB862AF1-A648-4ABF-898E-F2080E89225D}" dt="2022-10-15T12:23:00.680" v="1236" actId="20577"/>
          <ac:spMkLst>
            <pc:docMk/>
            <pc:sldMk cId="2298677776" sldId="2147469727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5:28.560" v="1271" actId="1076"/>
          <ac:spMkLst>
            <pc:docMk/>
            <pc:sldMk cId="2298677776" sldId="2147469727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39.276" v="2683" actId="207"/>
          <ac:spMkLst>
            <pc:docMk/>
            <pc:sldMk cId="2298677776" sldId="2147469727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23:59.051" v="1259" actId="1076"/>
          <ac:picMkLst>
            <pc:docMk/>
            <pc:sldMk cId="2298677776" sldId="2147469727"/>
            <ac:picMk id="2" creationId="{363B8DED-C047-79F8-28E4-DC8592793624}"/>
          </ac:picMkLst>
        </pc:picChg>
        <pc:picChg chg="del">
          <ac:chgData name="Shrikesh Pattni" userId="f6f43e921ec3cbcb" providerId="LiveId" clId="{FB862AF1-A648-4ABF-898E-F2080E89225D}" dt="2022-10-15T12:23:57.452" v="1257" actId="478"/>
          <ac:picMkLst>
            <pc:docMk/>
            <pc:sldMk cId="2298677776" sldId="2147469727"/>
            <ac:picMk id="3" creationId="{8A962125-F0AA-DC97-A5A0-6E78D274C648}"/>
          </ac:picMkLst>
        </pc:picChg>
      </pc:sldChg>
      <pc:sldChg chg="addSp delSp modSp add mod">
        <pc:chgData name="Shrikesh Pattni" userId="f6f43e921ec3cbcb" providerId="LiveId" clId="{FB862AF1-A648-4ABF-898E-F2080E89225D}" dt="2022-10-15T13:39:34.233" v="2682" actId="207"/>
        <pc:sldMkLst>
          <pc:docMk/>
          <pc:sldMk cId="2000784782" sldId="2147469728"/>
        </pc:sldMkLst>
        <pc:spChg chg="mod">
          <ac:chgData name="Shrikesh Pattni" userId="f6f43e921ec3cbcb" providerId="LiveId" clId="{FB862AF1-A648-4ABF-898E-F2080E89225D}" dt="2022-10-15T12:24:17.322" v="1263" actId="20577"/>
          <ac:spMkLst>
            <pc:docMk/>
            <pc:sldMk cId="2000784782" sldId="2147469728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5:23.887" v="1270" actId="1076"/>
          <ac:spMkLst>
            <pc:docMk/>
            <pc:sldMk cId="2000784782" sldId="2147469728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34.233" v="2682" actId="207"/>
          <ac:spMkLst>
            <pc:docMk/>
            <pc:sldMk cId="2000784782" sldId="2147469728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2:25:11.666" v="1264" actId="478"/>
          <ac:picMkLst>
            <pc:docMk/>
            <pc:sldMk cId="2000784782" sldId="2147469728"/>
            <ac:picMk id="2" creationId="{363B8DED-C047-79F8-28E4-DC8592793624}"/>
          </ac:picMkLst>
        </pc:picChg>
        <pc:picChg chg="add mod">
          <ac:chgData name="Shrikesh Pattni" userId="f6f43e921ec3cbcb" providerId="LiveId" clId="{FB862AF1-A648-4ABF-898E-F2080E89225D}" dt="2022-10-15T12:25:15.672" v="1268" actId="1076"/>
          <ac:picMkLst>
            <pc:docMk/>
            <pc:sldMk cId="2000784782" sldId="2147469728"/>
            <ac:picMk id="4" creationId="{12FA6779-E3DB-B5DD-F128-A53811BCF6D8}"/>
          </ac:picMkLst>
        </pc:pic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520317239" sldId="2147469729"/>
        </pc:sldMkLst>
      </pc:sldChg>
      <pc:sldChg chg="addSp delSp modSp add mod">
        <pc:chgData name="Shrikesh Pattni" userId="f6f43e921ec3cbcb" providerId="LiveId" clId="{FB862AF1-A648-4ABF-898E-F2080E89225D}" dt="2022-10-15T13:39:45.139" v="2684" actId="207"/>
        <pc:sldMkLst>
          <pc:docMk/>
          <pc:sldMk cId="4221354260" sldId="2147469729"/>
        </pc:sldMkLst>
        <pc:spChg chg="mod">
          <ac:chgData name="Shrikesh Pattni" userId="f6f43e921ec3cbcb" providerId="LiveId" clId="{FB862AF1-A648-4ABF-898E-F2080E89225D}" dt="2022-10-15T12:25:56.406" v="1277" actId="20577"/>
          <ac:spMkLst>
            <pc:docMk/>
            <pc:sldMk cId="4221354260" sldId="214746972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6:39.285" v="1303" actId="313"/>
          <ac:spMkLst>
            <pc:docMk/>
            <pc:sldMk cId="4221354260" sldId="2147469729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45.139" v="2684" actId="207"/>
          <ac:spMkLst>
            <pc:docMk/>
            <pc:sldMk cId="4221354260" sldId="2147469729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26:23.401" v="1285" actId="14100"/>
          <ac:picMkLst>
            <pc:docMk/>
            <pc:sldMk cId="4221354260" sldId="2147469729"/>
            <ac:picMk id="3" creationId="{589D040A-1AFB-8CDA-A024-645CD1527968}"/>
          </ac:picMkLst>
        </pc:picChg>
        <pc:picChg chg="del mod">
          <ac:chgData name="Shrikesh Pattni" userId="f6f43e921ec3cbcb" providerId="LiveId" clId="{FB862AF1-A648-4ABF-898E-F2080E89225D}" dt="2022-10-15T12:25:58.156" v="1279" actId="478"/>
          <ac:picMkLst>
            <pc:docMk/>
            <pc:sldMk cId="4221354260" sldId="2147469729"/>
            <ac:picMk id="4" creationId="{12FA6779-E3DB-B5DD-F128-A53811BCF6D8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228541039" sldId="2147469730"/>
        </pc:sldMkLst>
      </pc:sldChg>
      <pc:sldChg chg="addSp delSp modSp add mod">
        <pc:chgData name="Shrikesh Pattni" userId="f6f43e921ec3cbcb" providerId="LiveId" clId="{FB862AF1-A648-4ABF-898E-F2080E89225D}" dt="2022-10-15T13:39:55.423" v="2685" actId="207"/>
        <pc:sldMkLst>
          <pc:docMk/>
          <pc:sldMk cId="4202820028" sldId="2147469730"/>
        </pc:sldMkLst>
        <pc:spChg chg="mod">
          <ac:chgData name="Shrikesh Pattni" userId="f6f43e921ec3cbcb" providerId="LiveId" clId="{FB862AF1-A648-4ABF-898E-F2080E89225D}" dt="2022-10-15T12:26:44.295" v="1306" actId="20577"/>
          <ac:spMkLst>
            <pc:docMk/>
            <pc:sldMk cId="4202820028" sldId="214746973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3:39.850" v="1878" actId="20577"/>
          <ac:spMkLst>
            <pc:docMk/>
            <pc:sldMk cId="4202820028" sldId="2147469730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55.423" v="2685" actId="207"/>
          <ac:spMkLst>
            <pc:docMk/>
            <pc:sldMk cId="4202820028" sldId="2147469730"/>
            <ac:spMk id="24" creationId="{C1776826-B17C-8E14-1D49-F627795CBEAF}"/>
          </ac:spMkLst>
        </pc:spChg>
        <pc:picChg chg="del mod">
          <ac:chgData name="Shrikesh Pattni" userId="f6f43e921ec3cbcb" providerId="LiveId" clId="{FB862AF1-A648-4ABF-898E-F2080E89225D}" dt="2022-10-15T12:32:57.950" v="1844" actId="478"/>
          <ac:picMkLst>
            <pc:docMk/>
            <pc:sldMk cId="4202820028" sldId="2147469730"/>
            <ac:picMk id="3" creationId="{589D040A-1AFB-8CDA-A024-645CD1527968}"/>
          </ac:picMkLst>
        </pc:picChg>
        <pc:picChg chg="add mod">
          <ac:chgData name="Shrikesh Pattni" userId="f6f43e921ec3cbcb" providerId="LiveId" clId="{FB862AF1-A648-4ABF-898E-F2080E89225D}" dt="2022-10-15T12:33:28.457" v="1857" actId="1076"/>
          <ac:picMkLst>
            <pc:docMk/>
            <pc:sldMk cId="4202820028" sldId="2147469730"/>
            <ac:picMk id="4" creationId="{86F6DFB2-061D-AB4F-B5BB-B8B3B5D56380}"/>
          </ac:picMkLst>
        </pc:picChg>
      </pc:sldChg>
      <pc:sldChg chg="addSp delSp modSp add mod">
        <pc:chgData name="Shrikesh Pattni" userId="f6f43e921ec3cbcb" providerId="LiveId" clId="{FB862AF1-A648-4ABF-898E-F2080E89225D}" dt="2022-10-15T13:40:52.188" v="2688" actId="207"/>
        <pc:sldMkLst>
          <pc:docMk/>
          <pc:sldMk cId="6119197" sldId="2147469731"/>
        </pc:sldMkLst>
        <pc:spChg chg="mod">
          <ac:chgData name="Shrikesh Pattni" userId="f6f43e921ec3cbcb" providerId="LiveId" clId="{FB862AF1-A648-4ABF-898E-F2080E89225D}" dt="2022-10-15T12:34:42.901" v="1885" actId="20577"/>
          <ac:spMkLst>
            <pc:docMk/>
            <pc:sldMk cId="6119197" sldId="214746973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5:21.393" v="1896" actId="1076"/>
          <ac:spMkLst>
            <pc:docMk/>
            <pc:sldMk cId="6119197" sldId="2147469731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0:52.188" v="2688" actId="207"/>
          <ac:spMkLst>
            <pc:docMk/>
            <pc:sldMk cId="6119197" sldId="2147469731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34:49.661" v="1890" actId="1076"/>
          <ac:picMkLst>
            <pc:docMk/>
            <pc:sldMk cId="6119197" sldId="2147469731"/>
            <ac:picMk id="3" creationId="{4FA95E00-4CB4-C532-DA2E-89D203DCD022}"/>
          </ac:picMkLst>
        </pc:picChg>
        <pc:picChg chg="del">
          <ac:chgData name="Shrikesh Pattni" userId="f6f43e921ec3cbcb" providerId="LiveId" clId="{FB862AF1-A648-4ABF-898E-F2080E89225D}" dt="2022-10-15T12:34:44.416" v="1886" actId="478"/>
          <ac:picMkLst>
            <pc:docMk/>
            <pc:sldMk cId="6119197" sldId="2147469731"/>
            <ac:picMk id="4" creationId="{86F6DFB2-061D-AB4F-B5BB-B8B3B5D56380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02662547" sldId="2147469731"/>
        </pc:sldMkLst>
      </pc:sldChg>
      <pc:sldChg chg="addSp delSp modSp add mod">
        <pc:chgData name="Shrikesh Pattni" userId="f6f43e921ec3cbcb" providerId="LiveId" clId="{FB862AF1-A648-4ABF-898E-F2080E89225D}" dt="2022-10-15T13:41:06.408" v="2689" actId="207"/>
        <pc:sldMkLst>
          <pc:docMk/>
          <pc:sldMk cId="357365102" sldId="2147469732"/>
        </pc:sldMkLst>
        <pc:spChg chg="mod">
          <ac:chgData name="Shrikesh Pattni" userId="f6f43e921ec3cbcb" providerId="LiveId" clId="{FB862AF1-A648-4ABF-898E-F2080E89225D}" dt="2022-10-15T12:35:25.155" v="1899" actId="20577"/>
          <ac:spMkLst>
            <pc:docMk/>
            <pc:sldMk cId="357365102" sldId="214746973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6:43.792" v="1949" actId="20577"/>
          <ac:spMkLst>
            <pc:docMk/>
            <pc:sldMk cId="357365102" sldId="2147469732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06.408" v="2689" actId="207"/>
          <ac:spMkLst>
            <pc:docMk/>
            <pc:sldMk cId="357365102" sldId="2147469732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2:37:33.627" v="1950" actId="478"/>
          <ac:picMkLst>
            <pc:docMk/>
            <pc:sldMk cId="357365102" sldId="2147469732"/>
            <ac:picMk id="3" creationId="{4FA95E00-4CB4-C532-DA2E-89D203DCD022}"/>
          </ac:picMkLst>
        </pc:picChg>
        <pc:picChg chg="add mod">
          <ac:chgData name="Shrikesh Pattni" userId="f6f43e921ec3cbcb" providerId="LiveId" clId="{FB862AF1-A648-4ABF-898E-F2080E89225D}" dt="2022-10-15T12:37:39.369" v="1954" actId="1076"/>
          <ac:picMkLst>
            <pc:docMk/>
            <pc:sldMk cId="357365102" sldId="2147469732"/>
            <ac:picMk id="4" creationId="{41E9984C-2081-80B6-F075-01F0F91D07C1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2733835795" sldId="2147469732"/>
        </pc:sldMkLst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2235556306" sldId="2147469733"/>
        </pc:sldMkLst>
      </pc:sldChg>
      <pc:sldChg chg="addSp delSp modSp add mod">
        <pc:chgData name="Shrikesh Pattni" userId="f6f43e921ec3cbcb" providerId="LiveId" clId="{FB862AF1-A648-4ABF-898E-F2080E89225D}" dt="2022-10-15T13:41:15.677" v="2691" actId="207"/>
        <pc:sldMkLst>
          <pc:docMk/>
          <pc:sldMk cId="3571412539" sldId="2147469733"/>
        </pc:sldMkLst>
        <pc:spChg chg="mod">
          <ac:chgData name="Shrikesh Pattni" userId="f6f43e921ec3cbcb" providerId="LiveId" clId="{FB862AF1-A648-4ABF-898E-F2080E89225D}" dt="2022-10-15T12:48:28.021" v="2218" actId="20577"/>
          <ac:spMkLst>
            <pc:docMk/>
            <pc:sldMk cId="3571412539" sldId="214746973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9:17.429" v="2297" actId="1076"/>
          <ac:spMkLst>
            <pc:docMk/>
            <pc:sldMk cId="3571412539" sldId="214746973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5.677" v="2691" actId="207"/>
          <ac:spMkLst>
            <pc:docMk/>
            <pc:sldMk cId="3571412539" sldId="2147469733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48:48.028" v="2226" actId="1076"/>
          <ac:picMkLst>
            <pc:docMk/>
            <pc:sldMk cId="3571412539" sldId="2147469733"/>
            <ac:picMk id="3" creationId="{F0BE28E8-9FA1-5AB0-0A72-51A6212F2D55}"/>
          </ac:picMkLst>
        </pc:picChg>
        <pc:picChg chg="del">
          <ac:chgData name="Shrikesh Pattni" userId="f6f43e921ec3cbcb" providerId="LiveId" clId="{FB862AF1-A648-4ABF-898E-F2080E89225D}" dt="2022-10-15T12:38:13.634" v="2021" actId="478"/>
          <ac:picMkLst>
            <pc:docMk/>
            <pc:sldMk cId="3571412539" sldId="2147469733"/>
            <ac:picMk id="4" creationId="{41E9984C-2081-80B6-F075-01F0F91D07C1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354769070" sldId="2147469734"/>
        </pc:sldMkLst>
      </pc:sldChg>
      <pc:sldChg chg="addSp modSp add mod">
        <pc:chgData name="Shrikesh Pattni" userId="f6f43e921ec3cbcb" providerId="LiveId" clId="{FB862AF1-A648-4ABF-898E-F2080E89225D}" dt="2022-10-15T13:41:19.474" v="2692" actId="207"/>
        <pc:sldMkLst>
          <pc:docMk/>
          <pc:sldMk cId="4069460515" sldId="2147469734"/>
        </pc:sldMkLst>
        <pc:spChg chg="mod">
          <ac:chgData name="Shrikesh Pattni" userId="f6f43e921ec3cbcb" providerId="LiveId" clId="{FB862AF1-A648-4ABF-898E-F2080E89225D}" dt="2022-10-15T12:49:20.466" v="2299" actId="20577"/>
          <ac:spMkLst>
            <pc:docMk/>
            <pc:sldMk cId="4069460515" sldId="2147469734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2:20.843" v="2300"/>
          <ac:spMkLst>
            <pc:docMk/>
            <pc:sldMk cId="4069460515" sldId="2147469734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9.474" v="2692" actId="207"/>
          <ac:spMkLst>
            <pc:docMk/>
            <pc:sldMk cId="4069460515" sldId="2147469734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52:53.134" v="2308" actId="14100"/>
          <ac:picMkLst>
            <pc:docMk/>
            <pc:sldMk cId="4069460515" sldId="2147469734"/>
            <ac:picMk id="3" creationId="{492B17EF-ED26-76E3-5591-980A9F78FA24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1854048093" sldId="2147469735"/>
        </pc:sldMkLst>
      </pc:sldChg>
      <pc:sldChg chg="addSp modSp add mod ord">
        <pc:chgData name="Shrikesh Pattni" userId="f6f43e921ec3cbcb" providerId="LiveId" clId="{FB862AF1-A648-4ABF-898E-F2080E89225D}" dt="2022-10-15T13:41:11.364" v="2690" actId="207"/>
        <pc:sldMkLst>
          <pc:docMk/>
          <pc:sldMk cId="3587561081" sldId="2147469735"/>
        </pc:sldMkLst>
        <pc:spChg chg="mod">
          <ac:chgData name="Shrikesh Pattni" userId="f6f43e921ec3cbcb" providerId="LiveId" clId="{FB862AF1-A648-4ABF-898E-F2080E89225D}" dt="2022-10-15T12:48:17.315" v="2211" actId="20577"/>
          <ac:spMkLst>
            <pc:docMk/>
            <pc:sldMk cId="3587561081" sldId="214746973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8:22.907" v="2216" actId="20577"/>
          <ac:spMkLst>
            <pc:docMk/>
            <pc:sldMk cId="3587561081" sldId="2147469735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1.364" v="2690" actId="207"/>
          <ac:spMkLst>
            <pc:docMk/>
            <pc:sldMk cId="3587561081" sldId="2147469735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43:43.933" v="2205" actId="1076"/>
          <ac:picMkLst>
            <pc:docMk/>
            <pc:sldMk cId="3587561081" sldId="2147469735"/>
            <ac:picMk id="3" creationId="{0D465419-E2F4-3D57-DC7D-43AE8CA71B1B}"/>
          </ac:picMkLst>
        </pc:picChg>
      </pc:sldChg>
      <pc:sldChg chg="add del">
        <pc:chgData name="Shrikesh Pattni" userId="f6f43e921ec3cbcb" providerId="LiveId" clId="{FB862AF1-A648-4ABF-898E-F2080E89225D}" dt="2022-10-15T12:48:11.775" v="2207" actId="47"/>
        <pc:sldMkLst>
          <pc:docMk/>
          <pc:sldMk cId="2014067521" sldId="2147469736"/>
        </pc:sldMkLst>
      </pc:sldChg>
      <pc:sldChg chg="addSp delSp modSp add mod">
        <pc:chgData name="Shrikesh Pattni" userId="f6f43e921ec3cbcb" providerId="LiveId" clId="{FB862AF1-A648-4ABF-898E-F2080E89225D}" dt="2022-10-15T13:41:23.667" v="2693" actId="207"/>
        <pc:sldMkLst>
          <pc:docMk/>
          <pc:sldMk cId="2938363947" sldId="2147469736"/>
        </pc:sldMkLst>
        <pc:spChg chg="mod">
          <ac:chgData name="Shrikesh Pattni" userId="f6f43e921ec3cbcb" providerId="LiveId" clId="{FB862AF1-A648-4ABF-898E-F2080E89225D}" dt="2022-10-15T12:52:58.668" v="2311" actId="20577"/>
          <ac:spMkLst>
            <pc:docMk/>
            <pc:sldMk cId="2938363947" sldId="214746973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3:46.317" v="2391" actId="1076"/>
          <ac:spMkLst>
            <pc:docMk/>
            <pc:sldMk cId="2938363947" sldId="2147469736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23.667" v="2693" actId="207"/>
          <ac:spMkLst>
            <pc:docMk/>
            <pc:sldMk cId="2938363947" sldId="2147469736"/>
            <ac:spMk id="24" creationId="{C1776826-B17C-8E14-1D49-F627795CBEAF}"/>
          </ac:spMkLst>
        </pc:spChg>
        <pc:picChg chg="del mod">
          <ac:chgData name="Shrikesh Pattni" userId="f6f43e921ec3cbcb" providerId="LiveId" clId="{FB862AF1-A648-4ABF-898E-F2080E89225D}" dt="2022-10-15T12:53:01.152" v="2313" actId="478"/>
          <ac:picMkLst>
            <pc:docMk/>
            <pc:sldMk cId="2938363947" sldId="2147469736"/>
            <ac:picMk id="3" creationId="{492B17EF-ED26-76E3-5591-980A9F78FA24}"/>
          </ac:picMkLst>
        </pc:picChg>
        <pc:picChg chg="add mod">
          <ac:chgData name="Shrikesh Pattni" userId="f6f43e921ec3cbcb" providerId="LiveId" clId="{FB862AF1-A648-4ABF-898E-F2080E89225D}" dt="2022-10-15T12:54:24.169" v="2396" actId="1076"/>
          <ac:picMkLst>
            <pc:docMk/>
            <pc:sldMk cId="2938363947" sldId="2147469736"/>
            <ac:picMk id="4" creationId="{81C27A9E-B5E9-97C3-45EF-F501833EA8EF}"/>
          </ac:picMkLst>
        </pc:picChg>
      </pc:sldChg>
      <pc:sldChg chg="addSp delSp modSp add del mod">
        <pc:chgData name="Shrikesh Pattni" userId="f6f43e921ec3cbcb" providerId="LiveId" clId="{FB862AF1-A648-4ABF-898E-F2080E89225D}" dt="2022-10-10T20:05:54.835" v="229" actId="47"/>
        <pc:sldMkLst>
          <pc:docMk/>
          <pc:sldMk cId="3851584527" sldId="2147469736"/>
        </pc:sldMkLst>
        <pc:spChg chg="del mod">
          <ac:chgData name="Shrikesh Pattni" userId="f6f43e921ec3cbcb" providerId="LiveId" clId="{FB862AF1-A648-4ABF-898E-F2080E89225D}" dt="2022-10-10T20:04:26.735" v="221" actId="478"/>
          <ac:spMkLst>
            <pc:docMk/>
            <pc:sldMk cId="3851584527" sldId="2147469736"/>
            <ac:spMk id="9" creationId="{565C855B-EBC0-4492-AE2C-7AB2E6A07D94}"/>
          </ac:spMkLst>
        </pc:spChg>
        <pc:spChg chg="del">
          <ac:chgData name="Shrikesh Pattni" userId="f6f43e921ec3cbcb" providerId="LiveId" clId="{FB862AF1-A648-4ABF-898E-F2080E89225D}" dt="2022-10-10T20:04:18.575" v="217" actId="478"/>
          <ac:spMkLst>
            <pc:docMk/>
            <pc:sldMk cId="3851584527" sldId="2147469736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0T20:04:23.336" v="219" actId="1076"/>
          <ac:spMkLst>
            <pc:docMk/>
            <pc:sldMk cId="3851584527" sldId="2147469736"/>
            <ac:spMk id="24" creationId="{C1776826-B17C-8E14-1D49-F627795CBEAF}"/>
          </ac:spMkLst>
        </pc:spChg>
        <pc:picChg chg="add del mod">
          <ac:chgData name="Shrikesh Pattni" userId="f6f43e921ec3cbcb" providerId="LiveId" clId="{FB862AF1-A648-4ABF-898E-F2080E89225D}" dt="2022-10-10T20:05:53.223" v="228" actId="478"/>
          <ac:picMkLst>
            <pc:docMk/>
            <pc:sldMk cId="3851584527" sldId="2147469736"/>
            <ac:picMk id="3" creationId="{7688C224-6C94-1C3D-1D7C-9D4C5FEF2F3D}"/>
          </ac:picMkLst>
        </pc:picChg>
      </pc:sldChg>
      <pc:sldChg chg="modSp add mod">
        <pc:chgData name="Shrikesh Pattni" userId="f6f43e921ec3cbcb" providerId="LiveId" clId="{FB862AF1-A648-4ABF-898E-F2080E89225D}" dt="2022-10-15T13:41:27.558" v="2694" actId="207"/>
        <pc:sldMkLst>
          <pc:docMk/>
          <pc:sldMk cId="4171628511" sldId="2147469737"/>
        </pc:sldMkLst>
        <pc:spChg chg="mod">
          <ac:chgData name="Shrikesh Pattni" userId="f6f43e921ec3cbcb" providerId="LiveId" clId="{FB862AF1-A648-4ABF-898E-F2080E89225D}" dt="2022-10-15T12:54:29.250" v="2399" actId="20577"/>
          <ac:spMkLst>
            <pc:docMk/>
            <pc:sldMk cId="4171628511" sldId="2147469737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41:27.558" v="2694" actId="207"/>
          <ac:spMkLst>
            <pc:docMk/>
            <pc:sldMk cId="4171628511" sldId="2147469737"/>
            <ac:spMk id="24" creationId="{C1776826-B17C-8E14-1D49-F627795CBEAF}"/>
          </ac:spMkLst>
        </pc:spChg>
      </pc:sldChg>
      <pc:sldChg chg="addSp delSp modSp add mod">
        <pc:chgData name="Shrikesh Pattni" userId="f6f43e921ec3cbcb" providerId="LiveId" clId="{FB862AF1-A648-4ABF-898E-F2080E89225D}" dt="2022-10-15T13:41:32.179" v="2695" actId="207"/>
        <pc:sldMkLst>
          <pc:docMk/>
          <pc:sldMk cId="2604144196" sldId="2147469738"/>
        </pc:sldMkLst>
        <pc:spChg chg="mod">
          <ac:chgData name="Shrikesh Pattni" userId="f6f43e921ec3cbcb" providerId="LiveId" clId="{FB862AF1-A648-4ABF-898E-F2080E89225D}" dt="2022-10-15T12:54:59.303" v="2402" actId="20577"/>
          <ac:spMkLst>
            <pc:docMk/>
            <pc:sldMk cId="2604144196" sldId="2147469738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7:59.146" v="2461" actId="1076"/>
          <ac:spMkLst>
            <pc:docMk/>
            <pc:sldMk cId="2604144196" sldId="2147469738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32.179" v="2695" actId="207"/>
          <ac:spMkLst>
            <pc:docMk/>
            <pc:sldMk cId="2604144196" sldId="2147469738"/>
            <ac:spMk id="24" creationId="{C1776826-B17C-8E14-1D49-F627795CBEAF}"/>
          </ac:spMkLst>
        </pc:spChg>
        <pc:picChg chg="add del mod">
          <ac:chgData name="Shrikesh Pattni" userId="f6f43e921ec3cbcb" providerId="LiveId" clId="{FB862AF1-A648-4ABF-898E-F2080E89225D}" dt="2022-10-15T12:55:03.643" v="2406" actId="478"/>
          <ac:picMkLst>
            <pc:docMk/>
            <pc:sldMk cId="2604144196" sldId="2147469738"/>
            <ac:picMk id="3" creationId="{4E9AFEBE-7263-99DA-246F-9A64231E3317}"/>
          </ac:picMkLst>
        </pc:picChg>
        <pc:picChg chg="del">
          <ac:chgData name="Shrikesh Pattni" userId="f6f43e921ec3cbcb" providerId="LiveId" clId="{FB862AF1-A648-4ABF-898E-F2080E89225D}" dt="2022-10-15T12:55:00.707" v="2403" actId="478"/>
          <ac:picMkLst>
            <pc:docMk/>
            <pc:sldMk cId="2604144196" sldId="2147469738"/>
            <ac:picMk id="4" creationId="{81C27A9E-B5E9-97C3-45EF-F501833EA8EF}"/>
          </ac:picMkLst>
        </pc:picChg>
        <pc:picChg chg="add mod">
          <ac:chgData name="Shrikesh Pattni" userId="f6f43e921ec3cbcb" providerId="LiveId" clId="{FB862AF1-A648-4ABF-898E-F2080E89225D}" dt="2022-10-15T12:56:54.122" v="2410" actId="1076"/>
          <ac:picMkLst>
            <pc:docMk/>
            <pc:sldMk cId="2604144196" sldId="2147469738"/>
            <ac:picMk id="10" creationId="{2976AEEA-C688-6F79-6382-C79A385CEC3A}"/>
          </ac:picMkLst>
        </pc:picChg>
        <pc:picChg chg="add mod">
          <ac:chgData name="Shrikesh Pattni" userId="f6f43e921ec3cbcb" providerId="LiveId" clId="{FB862AF1-A648-4ABF-898E-F2080E89225D}" dt="2022-10-15T12:57:30.214" v="2415" actId="1076"/>
          <ac:picMkLst>
            <pc:docMk/>
            <pc:sldMk cId="2604144196" sldId="2147469738"/>
            <ac:picMk id="14" creationId="{23F4E0B1-E066-C0DE-5CF0-7654D5E428BD}"/>
          </ac:picMkLst>
        </pc:picChg>
      </pc:sldChg>
      <pc:sldChg chg="addSp delSp modSp add mod">
        <pc:chgData name="Shrikesh Pattni" userId="f6f43e921ec3cbcb" providerId="LiveId" clId="{FB862AF1-A648-4ABF-898E-F2080E89225D}" dt="2022-10-15T13:41:35.882" v="2696" actId="207"/>
        <pc:sldMkLst>
          <pc:docMk/>
          <pc:sldMk cId="2211523685" sldId="2147469739"/>
        </pc:sldMkLst>
        <pc:spChg chg="mod">
          <ac:chgData name="Shrikesh Pattni" userId="f6f43e921ec3cbcb" providerId="LiveId" clId="{FB862AF1-A648-4ABF-898E-F2080E89225D}" dt="2022-10-15T12:58:20.590" v="2464" actId="20577"/>
          <ac:spMkLst>
            <pc:docMk/>
            <pc:sldMk cId="2211523685" sldId="214746973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9:40.478" v="2489" actId="20577"/>
          <ac:spMkLst>
            <pc:docMk/>
            <pc:sldMk cId="2211523685" sldId="2147469739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35.882" v="2696" actId="207"/>
          <ac:spMkLst>
            <pc:docMk/>
            <pc:sldMk cId="2211523685" sldId="2147469739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59:03.178" v="2472" actId="1076"/>
          <ac:picMkLst>
            <pc:docMk/>
            <pc:sldMk cId="2211523685" sldId="2147469739"/>
            <ac:picMk id="3" creationId="{EC8573AA-D595-CAB0-EF9C-9BF3288C69F5}"/>
          </ac:picMkLst>
        </pc:picChg>
        <pc:picChg chg="add mod">
          <ac:chgData name="Shrikesh Pattni" userId="f6f43e921ec3cbcb" providerId="LiveId" clId="{FB862AF1-A648-4ABF-898E-F2080E89225D}" dt="2022-10-15T12:59:25.361" v="2475" actId="14100"/>
          <ac:picMkLst>
            <pc:docMk/>
            <pc:sldMk cId="2211523685" sldId="2147469739"/>
            <ac:picMk id="5" creationId="{652A758A-647B-DC48-3C7A-516966B207CB}"/>
          </ac:picMkLst>
        </pc:picChg>
        <pc:picChg chg="del">
          <ac:chgData name="Shrikesh Pattni" userId="f6f43e921ec3cbcb" providerId="LiveId" clId="{FB862AF1-A648-4ABF-898E-F2080E89225D}" dt="2022-10-15T12:58:56.016" v="2466" actId="478"/>
          <ac:picMkLst>
            <pc:docMk/>
            <pc:sldMk cId="2211523685" sldId="2147469739"/>
            <ac:picMk id="10" creationId="{2976AEEA-C688-6F79-6382-C79A385CEC3A}"/>
          </ac:picMkLst>
        </pc:picChg>
        <pc:picChg chg="del">
          <ac:chgData name="Shrikesh Pattni" userId="f6f43e921ec3cbcb" providerId="LiveId" clId="{FB862AF1-A648-4ABF-898E-F2080E89225D}" dt="2022-10-15T12:58:55.483" v="2465" actId="478"/>
          <ac:picMkLst>
            <pc:docMk/>
            <pc:sldMk cId="2211523685" sldId="2147469739"/>
            <ac:picMk id="14" creationId="{23F4E0B1-E066-C0DE-5CF0-7654D5E428BD}"/>
          </ac:picMkLst>
        </pc:picChg>
      </pc:sldChg>
      <pc:sldChg chg="addSp delSp modSp add mod">
        <pc:chgData name="Shrikesh Pattni" userId="f6f43e921ec3cbcb" providerId="LiveId" clId="{FB862AF1-A648-4ABF-898E-F2080E89225D}" dt="2022-10-15T13:41:51.560" v="2698" actId="207"/>
        <pc:sldMkLst>
          <pc:docMk/>
          <pc:sldMk cId="411818887" sldId="2147469740"/>
        </pc:sldMkLst>
        <pc:spChg chg="mod">
          <ac:chgData name="Shrikesh Pattni" userId="f6f43e921ec3cbcb" providerId="LiveId" clId="{FB862AF1-A648-4ABF-898E-F2080E89225D}" dt="2022-10-15T13:12:33.715" v="2635" actId="20577"/>
          <ac:spMkLst>
            <pc:docMk/>
            <pc:sldMk cId="411818887" sldId="214746974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01:45.338" v="2539" actId="207"/>
          <ac:spMkLst>
            <pc:docMk/>
            <pc:sldMk cId="411818887" sldId="2147469740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51.560" v="2698" actId="207"/>
          <ac:spMkLst>
            <pc:docMk/>
            <pc:sldMk cId="411818887" sldId="2147469740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3:00:58.763" v="2497" actId="478"/>
          <ac:picMkLst>
            <pc:docMk/>
            <pc:sldMk cId="411818887" sldId="2147469740"/>
            <ac:picMk id="3" creationId="{EC8573AA-D595-CAB0-EF9C-9BF3288C69F5}"/>
          </ac:picMkLst>
        </pc:picChg>
        <pc:picChg chg="add mod">
          <ac:chgData name="Shrikesh Pattni" userId="f6f43e921ec3cbcb" providerId="LiveId" clId="{FB862AF1-A648-4ABF-898E-F2080E89225D}" dt="2022-10-15T13:01:05.606" v="2502" actId="1076"/>
          <ac:picMkLst>
            <pc:docMk/>
            <pc:sldMk cId="411818887" sldId="2147469740"/>
            <ac:picMk id="4" creationId="{5FC4D395-03F4-A01B-55D7-E0BDF6C3AD7A}"/>
          </ac:picMkLst>
        </pc:picChg>
        <pc:picChg chg="del">
          <ac:chgData name="Shrikesh Pattni" userId="f6f43e921ec3cbcb" providerId="LiveId" clId="{FB862AF1-A648-4ABF-898E-F2080E89225D}" dt="2022-10-15T13:00:59.148" v="2498" actId="478"/>
          <ac:picMkLst>
            <pc:docMk/>
            <pc:sldMk cId="411818887" sldId="2147469740"/>
            <ac:picMk id="5" creationId="{652A758A-647B-DC48-3C7A-516966B207CB}"/>
          </ac:picMkLst>
        </pc:picChg>
      </pc:sldChg>
      <pc:sldChg chg="addSp delSp modSp add mod">
        <pc:chgData name="Shrikesh Pattni" userId="f6f43e921ec3cbcb" providerId="LiveId" clId="{FB862AF1-A648-4ABF-898E-F2080E89225D}" dt="2022-10-15T13:41:54.092" v="2699" actId="207"/>
        <pc:sldMkLst>
          <pc:docMk/>
          <pc:sldMk cId="2251699455" sldId="2147469741"/>
        </pc:sldMkLst>
        <pc:spChg chg="mod">
          <ac:chgData name="Shrikesh Pattni" userId="f6f43e921ec3cbcb" providerId="LiveId" clId="{FB862AF1-A648-4ABF-898E-F2080E89225D}" dt="2022-10-15T13:12:36.594" v="2637" actId="20577"/>
          <ac:spMkLst>
            <pc:docMk/>
            <pc:sldMk cId="2251699455" sldId="214746974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05:41.230" v="2589" actId="20577"/>
          <ac:spMkLst>
            <pc:docMk/>
            <pc:sldMk cId="2251699455" sldId="2147469741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54.092" v="2699" actId="207"/>
          <ac:spMkLst>
            <pc:docMk/>
            <pc:sldMk cId="2251699455" sldId="2147469741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05:57.876" v="2596" actId="1076"/>
          <ac:picMkLst>
            <pc:docMk/>
            <pc:sldMk cId="2251699455" sldId="2147469741"/>
            <ac:picMk id="3" creationId="{77F86696-2F08-EAC2-06C3-0E8466D1E232}"/>
          </ac:picMkLst>
        </pc:picChg>
        <pc:picChg chg="del">
          <ac:chgData name="Shrikesh Pattni" userId="f6f43e921ec3cbcb" providerId="LiveId" clId="{FB862AF1-A648-4ABF-898E-F2080E89225D}" dt="2022-10-15T13:05:51.164" v="2590" actId="478"/>
          <ac:picMkLst>
            <pc:docMk/>
            <pc:sldMk cId="2251699455" sldId="2147469741"/>
            <ac:picMk id="4" creationId="{5FC4D395-03F4-A01B-55D7-E0BDF6C3AD7A}"/>
          </ac:picMkLst>
        </pc:picChg>
      </pc:sldChg>
      <pc:sldChg chg="addSp delSp modSp add mod">
        <pc:chgData name="Shrikesh Pattni" userId="f6f43e921ec3cbcb" providerId="LiveId" clId="{FB862AF1-A648-4ABF-898E-F2080E89225D}" dt="2022-10-15T13:42:00.286" v="2700" actId="207"/>
        <pc:sldMkLst>
          <pc:docMk/>
          <pc:sldMk cId="1032434291" sldId="2147469742"/>
        </pc:sldMkLst>
        <pc:spChg chg="mod">
          <ac:chgData name="Shrikesh Pattni" userId="f6f43e921ec3cbcb" providerId="LiveId" clId="{FB862AF1-A648-4ABF-898E-F2080E89225D}" dt="2022-10-15T13:12:39.414" v="2639" actId="20577"/>
          <ac:spMkLst>
            <pc:docMk/>
            <pc:sldMk cId="1032434291" sldId="214746974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10:27.380" v="2609" actId="20577"/>
          <ac:spMkLst>
            <pc:docMk/>
            <pc:sldMk cId="1032434291" sldId="2147469742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2:00.286" v="2700" actId="207"/>
          <ac:spMkLst>
            <pc:docMk/>
            <pc:sldMk cId="1032434291" sldId="2147469742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3:09:53.626" v="2600" actId="478"/>
          <ac:picMkLst>
            <pc:docMk/>
            <pc:sldMk cId="1032434291" sldId="2147469742"/>
            <ac:picMk id="3" creationId="{77F86696-2F08-EAC2-06C3-0E8466D1E232}"/>
          </ac:picMkLst>
        </pc:picChg>
        <pc:picChg chg="add mod">
          <ac:chgData name="Shrikesh Pattni" userId="f6f43e921ec3cbcb" providerId="LiveId" clId="{FB862AF1-A648-4ABF-898E-F2080E89225D}" dt="2022-10-15T13:09:57.676" v="2604" actId="1076"/>
          <ac:picMkLst>
            <pc:docMk/>
            <pc:sldMk cId="1032434291" sldId="2147469742"/>
            <ac:picMk id="4" creationId="{1DA34688-517D-E15D-37CC-7FD0B9CB8D15}"/>
          </ac:picMkLst>
        </pc:picChg>
      </pc:sldChg>
      <pc:sldChg chg="addSp delSp modSp add mod">
        <pc:chgData name="Shrikesh Pattni" userId="f6f43e921ec3cbcb" providerId="LiveId" clId="{FB862AF1-A648-4ABF-898E-F2080E89225D}" dt="2022-10-15T13:43:55.071" v="2705" actId="207"/>
        <pc:sldMkLst>
          <pc:docMk/>
          <pc:sldMk cId="123161034" sldId="2147469743"/>
        </pc:sldMkLst>
        <pc:spChg chg="mod">
          <ac:chgData name="Shrikesh Pattni" userId="f6f43e921ec3cbcb" providerId="LiveId" clId="{FB862AF1-A648-4ABF-898E-F2080E89225D}" dt="2022-10-15T13:12:56.473" v="2641" actId="20577"/>
          <ac:spMkLst>
            <pc:docMk/>
            <pc:sldMk cId="123161034" sldId="214746974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12:17.866" v="2631"/>
          <ac:spMkLst>
            <pc:docMk/>
            <pc:sldMk cId="123161034" sldId="214746974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3:55.071" v="2705" actId="207"/>
          <ac:spMkLst>
            <pc:docMk/>
            <pc:sldMk cId="123161034" sldId="2147469743"/>
            <ac:spMk id="24" creationId="{C1776826-B17C-8E14-1D49-F627795CBEAF}"/>
          </ac:spMkLst>
        </pc:spChg>
        <pc:picChg chg="add del">
          <ac:chgData name="Shrikesh Pattni" userId="f6f43e921ec3cbcb" providerId="LiveId" clId="{FB862AF1-A648-4ABF-898E-F2080E89225D}" dt="2022-10-15T13:11:50.215" v="2618" actId="22"/>
          <ac:picMkLst>
            <pc:docMk/>
            <pc:sldMk cId="123161034" sldId="2147469743"/>
            <ac:picMk id="3" creationId="{02FFF193-3E49-DED4-D798-68946C0B9F80}"/>
          </ac:picMkLst>
        </pc:picChg>
        <pc:picChg chg="del">
          <ac:chgData name="Shrikesh Pattni" userId="f6f43e921ec3cbcb" providerId="LiveId" clId="{FB862AF1-A648-4ABF-898E-F2080E89225D}" dt="2022-10-15T13:11:59.933" v="2621" actId="478"/>
          <ac:picMkLst>
            <pc:docMk/>
            <pc:sldMk cId="123161034" sldId="2147469743"/>
            <ac:picMk id="4" creationId="{1DA34688-517D-E15D-37CC-7FD0B9CB8D15}"/>
          </ac:picMkLst>
        </pc:picChg>
        <pc:picChg chg="add mod">
          <ac:chgData name="Shrikesh Pattni" userId="f6f43e921ec3cbcb" providerId="LiveId" clId="{FB862AF1-A648-4ABF-898E-F2080E89225D}" dt="2022-10-15T13:12:08.759" v="2629" actId="1076"/>
          <ac:picMkLst>
            <pc:docMk/>
            <pc:sldMk cId="123161034" sldId="2147469743"/>
            <ac:picMk id="10" creationId="{956BBFBA-EB4E-8994-57B4-7620BF3616AB}"/>
          </ac:picMkLst>
        </pc:picChg>
      </pc:sldChg>
      <pc:sldChg chg="addSp delSp modSp add mod">
        <pc:chgData name="Shrikesh Pattni" userId="f6f43e921ec3cbcb" providerId="LiveId" clId="{FB862AF1-A648-4ABF-898E-F2080E89225D}" dt="2022-10-15T13:42:06.884" v="2701" actId="207"/>
        <pc:sldMkLst>
          <pc:docMk/>
          <pc:sldMk cId="946600848" sldId="2147469744"/>
        </pc:sldMkLst>
        <pc:spChg chg="add mod">
          <ac:chgData name="Shrikesh Pattni" userId="f6f43e921ec3cbcb" providerId="LiveId" clId="{FB862AF1-A648-4ABF-898E-F2080E89225D}" dt="2022-10-15T13:40:08.751" v="2687" actId="207"/>
          <ac:spMkLst>
            <pc:docMk/>
            <pc:sldMk cId="946600848" sldId="2147469744"/>
            <ac:spMk id="4" creationId="{390B1152-F4E7-3749-8892-7B2D87A788B1}"/>
          </ac:spMkLst>
        </pc:spChg>
        <pc:spChg chg="mod">
          <ac:chgData name="Shrikesh Pattni" userId="f6f43e921ec3cbcb" providerId="LiveId" clId="{FB862AF1-A648-4ABF-898E-F2080E89225D}" dt="2022-10-15T13:40:07.143" v="2686" actId="207"/>
          <ac:spMkLst>
            <pc:docMk/>
            <pc:sldMk cId="946600848" sldId="2147469744"/>
            <ac:spMk id="9" creationId="{565C855B-EBC0-4492-AE2C-7AB2E6A07D94}"/>
          </ac:spMkLst>
        </pc:spChg>
        <pc:spChg chg="del">
          <ac:chgData name="Shrikesh Pattni" userId="f6f43e921ec3cbcb" providerId="LiveId" clId="{FB862AF1-A648-4ABF-898E-F2080E89225D}" dt="2022-10-15T13:14:37.327" v="2647" actId="478"/>
          <ac:spMkLst>
            <pc:docMk/>
            <pc:sldMk cId="946600848" sldId="2147469744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2:06.884" v="2701" actId="207"/>
          <ac:spMkLst>
            <pc:docMk/>
            <pc:sldMk cId="946600848" sldId="2147469744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19:26.240" v="2671" actId="1076"/>
          <ac:picMkLst>
            <pc:docMk/>
            <pc:sldMk cId="946600848" sldId="2147469744"/>
            <ac:picMk id="3" creationId="{398A171C-607B-C74C-20F4-ADBAB7502053}"/>
          </ac:picMkLst>
        </pc:picChg>
        <pc:picChg chg="del">
          <ac:chgData name="Shrikesh Pattni" userId="f6f43e921ec3cbcb" providerId="LiveId" clId="{FB862AF1-A648-4ABF-898E-F2080E89225D}" dt="2022-10-15T13:14:37.611" v="2648" actId="478"/>
          <ac:picMkLst>
            <pc:docMk/>
            <pc:sldMk cId="946600848" sldId="2147469744"/>
            <ac:picMk id="10" creationId="{956BBFBA-EB4E-8994-57B4-7620BF3616AB}"/>
          </ac:picMkLst>
        </pc:picChg>
      </pc:sldChg>
      <pc:sldChg chg="addSp modSp add mod">
        <pc:chgData name="Shrikesh Pattni" userId="f6f43e921ec3cbcb" providerId="LiveId" clId="{FB862AF1-A648-4ABF-898E-F2080E89225D}" dt="2022-10-15T13:55:07.349" v="2792" actId="20577"/>
        <pc:sldMkLst>
          <pc:docMk/>
          <pc:sldMk cId="64393925" sldId="2147469745"/>
        </pc:sldMkLst>
        <pc:spChg chg="add mod">
          <ac:chgData name="Shrikesh Pattni" userId="f6f43e921ec3cbcb" providerId="LiveId" clId="{FB862AF1-A648-4ABF-898E-F2080E89225D}" dt="2022-10-15T13:55:07.349" v="2792" actId="20577"/>
          <ac:spMkLst>
            <pc:docMk/>
            <pc:sldMk cId="64393925" sldId="2147469745"/>
            <ac:spMk id="4" creationId="{9A645731-7981-3F32-FE7B-DECA79A3E946}"/>
          </ac:spMkLst>
        </pc:spChg>
        <pc:spChg chg="mod">
          <ac:chgData name="Shrikesh Pattni" userId="f6f43e921ec3cbcb" providerId="LiveId" clId="{FB862AF1-A648-4ABF-898E-F2080E89225D}" dt="2022-10-15T13:14:49.050" v="2653" actId="20577"/>
          <ac:spMkLst>
            <pc:docMk/>
            <pc:sldMk cId="64393925" sldId="214746974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42:10.094" v="2702" actId="207"/>
          <ac:spMkLst>
            <pc:docMk/>
            <pc:sldMk cId="64393925" sldId="2147469745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54:24.466" v="2711" actId="1076"/>
          <ac:picMkLst>
            <pc:docMk/>
            <pc:sldMk cId="64393925" sldId="2147469745"/>
            <ac:picMk id="3" creationId="{BAFAED7B-7E66-78A4-D881-D99759742239}"/>
          </ac:picMkLst>
        </pc:picChg>
      </pc:sldChg>
      <pc:sldChg chg="addSp modSp add mod">
        <pc:chgData name="Shrikesh Pattni" userId="f6f43e921ec3cbcb" providerId="LiveId" clId="{FB862AF1-A648-4ABF-898E-F2080E89225D}" dt="2022-10-15T13:56:36.071" v="2835" actId="1076"/>
        <pc:sldMkLst>
          <pc:docMk/>
          <pc:sldMk cId="2327229831" sldId="2147469746"/>
        </pc:sldMkLst>
        <pc:spChg chg="add mod">
          <ac:chgData name="Shrikesh Pattni" userId="f6f43e921ec3cbcb" providerId="LiveId" clId="{FB862AF1-A648-4ABF-898E-F2080E89225D}" dt="2022-10-15T13:56:36.071" v="2835" actId="1076"/>
          <ac:spMkLst>
            <pc:docMk/>
            <pc:sldMk cId="2327229831" sldId="2147469746"/>
            <ac:spMk id="4" creationId="{E0113538-F6FF-572C-6C68-29CA97CBB393}"/>
          </ac:spMkLst>
        </pc:spChg>
        <pc:spChg chg="mod">
          <ac:chgData name="Shrikesh Pattni" userId="f6f43e921ec3cbcb" providerId="LiveId" clId="{FB862AF1-A648-4ABF-898E-F2080E89225D}" dt="2022-10-15T13:14:52.929" v="2656" actId="20577"/>
          <ac:spMkLst>
            <pc:docMk/>
            <pc:sldMk cId="2327229831" sldId="214746974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56:31.913" v="2834" actId="1076"/>
          <ac:spMkLst>
            <pc:docMk/>
            <pc:sldMk cId="2327229831" sldId="2147469746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56:03.184" v="2796" actId="1076"/>
          <ac:picMkLst>
            <pc:docMk/>
            <pc:sldMk cId="2327229831" sldId="2147469746"/>
            <ac:picMk id="3" creationId="{2B596633-272C-33D4-4C32-4A9E2D27540A}"/>
          </ac:picMkLst>
        </pc:picChg>
      </pc:sldChg>
      <pc:sldChg chg="addSp delSp modSp add mod">
        <pc:chgData name="Shrikesh Pattni" userId="f6f43e921ec3cbcb" providerId="LiveId" clId="{FB862AF1-A648-4ABF-898E-F2080E89225D}" dt="2022-10-15T14:06:49.229" v="2873" actId="1076"/>
        <pc:sldMkLst>
          <pc:docMk/>
          <pc:sldMk cId="2003031150" sldId="2147469747"/>
        </pc:sldMkLst>
        <pc:spChg chg="mod">
          <ac:chgData name="Shrikesh Pattni" userId="f6f43e921ec3cbcb" providerId="LiveId" clId="{FB862AF1-A648-4ABF-898E-F2080E89225D}" dt="2022-10-15T14:06:48.296" v="2872" actId="1076"/>
          <ac:spMkLst>
            <pc:docMk/>
            <pc:sldMk cId="2003031150" sldId="2147469747"/>
            <ac:spMk id="4" creationId="{E0113538-F6FF-572C-6C68-29CA97CBB393}"/>
          </ac:spMkLst>
        </pc:spChg>
        <pc:spChg chg="add del">
          <ac:chgData name="Shrikesh Pattni" userId="f6f43e921ec3cbcb" providerId="LiveId" clId="{FB862AF1-A648-4ABF-898E-F2080E89225D}" dt="2022-10-15T14:06:30.145" v="2853" actId="22"/>
          <ac:spMkLst>
            <pc:docMk/>
            <pc:sldMk cId="2003031150" sldId="2147469747"/>
            <ac:spMk id="5" creationId="{E62453A3-5A3F-FC4F-293A-BE50206E85DA}"/>
          </ac:spMkLst>
        </pc:spChg>
        <pc:spChg chg="mod">
          <ac:chgData name="Shrikesh Pattni" userId="f6f43e921ec3cbcb" providerId="LiveId" clId="{FB862AF1-A648-4ABF-898E-F2080E89225D}" dt="2022-10-15T14:06:23.295" v="2838" actId="20577"/>
          <ac:spMkLst>
            <pc:docMk/>
            <pc:sldMk cId="2003031150" sldId="2147469747"/>
            <ac:spMk id="9" creationId="{565C855B-EBC0-4492-AE2C-7AB2E6A07D94}"/>
          </ac:spMkLst>
        </pc:spChg>
        <pc:picChg chg="del">
          <ac:chgData name="Shrikesh Pattni" userId="f6f43e921ec3cbcb" providerId="LiveId" clId="{FB862AF1-A648-4ABF-898E-F2080E89225D}" dt="2022-10-15T14:06:28.442" v="2851" actId="478"/>
          <ac:picMkLst>
            <pc:docMk/>
            <pc:sldMk cId="2003031150" sldId="2147469747"/>
            <ac:picMk id="3" creationId="{2B596633-272C-33D4-4C32-4A9E2D27540A}"/>
          </ac:picMkLst>
        </pc:picChg>
        <pc:picChg chg="add mod">
          <ac:chgData name="Shrikesh Pattni" userId="f6f43e921ec3cbcb" providerId="LiveId" clId="{FB862AF1-A648-4ABF-898E-F2080E89225D}" dt="2022-10-15T14:06:49.229" v="2873" actId="1076"/>
          <ac:picMkLst>
            <pc:docMk/>
            <pc:sldMk cId="2003031150" sldId="2147469747"/>
            <ac:picMk id="11" creationId="{51559C1F-A319-7A2E-C2BE-D47C9294F5D0}"/>
          </ac:picMkLst>
        </pc:picChg>
      </pc:sldChg>
      <pc:sldChg chg="addSp delSp modSp add del mod ord">
        <pc:chgData name="Shrikesh Pattni" userId="f6f43e921ec3cbcb" providerId="LiveId" clId="{FB862AF1-A648-4ABF-898E-F2080E89225D}" dt="2022-10-15T14:09:52.748" v="2944" actId="47"/>
        <pc:sldMkLst>
          <pc:docMk/>
          <pc:sldMk cId="524857713" sldId="2147469748"/>
        </pc:sldMkLst>
        <pc:spChg chg="add del mod">
          <ac:chgData name="Shrikesh Pattni" userId="f6f43e921ec3cbcb" providerId="LiveId" clId="{FB862AF1-A648-4ABF-898E-F2080E89225D}" dt="2022-10-15T14:07:37.555" v="2894" actId="478"/>
          <ac:spMkLst>
            <pc:docMk/>
            <pc:sldMk cId="524857713" sldId="2147469748"/>
            <ac:spMk id="2" creationId="{13467756-9A54-1F20-DEE9-476B0F04F005}"/>
          </ac:spMkLst>
        </pc:spChg>
        <pc:spChg chg="add del mod">
          <ac:chgData name="Shrikesh Pattni" userId="f6f43e921ec3cbcb" providerId="LiveId" clId="{FB862AF1-A648-4ABF-898E-F2080E89225D}" dt="2022-10-15T14:07:37.877" v="2895" actId="478"/>
          <ac:spMkLst>
            <pc:docMk/>
            <pc:sldMk cId="524857713" sldId="2147469748"/>
            <ac:spMk id="4" creationId="{47E6F4D9-F651-97F2-9E90-53CEDA89C4E6}"/>
          </ac:spMkLst>
        </pc:spChg>
        <pc:spChg chg="add del mod">
          <ac:chgData name="Shrikesh Pattni" userId="f6f43e921ec3cbcb" providerId="LiveId" clId="{FB862AF1-A648-4ABF-898E-F2080E89225D}" dt="2022-10-15T14:07:38.244" v="2896" actId="478"/>
          <ac:spMkLst>
            <pc:docMk/>
            <pc:sldMk cId="524857713" sldId="2147469748"/>
            <ac:spMk id="5" creationId="{71EA329F-B149-1F8F-9B96-04EE52AE5C80}"/>
          </ac:spMkLst>
        </pc:spChg>
        <pc:spChg chg="del">
          <ac:chgData name="Shrikesh Pattni" userId="f6f43e921ec3cbcb" providerId="LiveId" clId="{FB862AF1-A648-4ABF-898E-F2080E89225D}" dt="2022-10-15T14:07:07.798" v="2880" actId="478"/>
          <ac:spMkLst>
            <pc:docMk/>
            <pc:sldMk cId="524857713" sldId="2147469748"/>
            <ac:spMk id="9" creationId="{565C855B-EBC0-4492-AE2C-7AB2E6A07D94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0" creationId="{9AC2947A-D4A1-C135-AFF2-74F822026F3E}"/>
          </ac:spMkLst>
        </pc:spChg>
        <pc:spChg chg="del">
          <ac:chgData name="Shrikesh Pattni" userId="f6f43e921ec3cbcb" providerId="LiveId" clId="{FB862AF1-A648-4ABF-898E-F2080E89225D}" dt="2022-10-15T14:07:10.785" v="2881" actId="478"/>
          <ac:spMkLst>
            <pc:docMk/>
            <pc:sldMk cId="524857713" sldId="2147469748"/>
            <ac:spMk id="11" creationId="{A6CFC40D-DFD6-4A4B-527C-B979CA13D110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3" creationId="{065832C9-DE13-C4BD-B07A-7AEDB2A1B523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4" creationId="{DAF5F8B8-4F81-F2A5-2E4C-9D493CF3F71D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5" creationId="{06A4CF8C-BAD0-301F-F543-BE746FB906FE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6" creationId="{A2361F8A-8178-6D64-37D7-CB99F2144C1E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7" creationId="{201B2406-F5B0-8062-13EE-77D703747461}"/>
          </ac:spMkLst>
        </pc:spChg>
        <pc:spChg chg="mod">
          <ac:chgData name="Shrikesh Pattni" userId="f6f43e921ec3cbcb" providerId="LiveId" clId="{FB862AF1-A648-4ABF-898E-F2080E89225D}" dt="2022-10-15T14:07:05.793" v="2879" actId="1076"/>
          <ac:spMkLst>
            <pc:docMk/>
            <pc:sldMk cId="524857713" sldId="2147469748"/>
            <ac:spMk id="24" creationId="{C1776826-B17C-8E14-1D49-F627795CBEAF}"/>
          </ac:spMkLst>
        </pc:spChg>
        <pc:graphicFrameChg chg="add del mod modGraphic">
          <ac:chgData name="Shrikesh Pattni" userId="f6f43e921ec3cbcb" providerId="LiveId" clId="{FB862AF1-A648-4ABF-898E-F2080E89225D}" dt="2022-10-15T14:08:58.317" v="2933" actId="478"/>
          <ac:graphicFrameMkLst>
            <pc:docMk/>
            <pc:sldMk cId="524857713" sldId="2147469748"/>
            <ac:graphicFrameMk id="18" creationId="{1F8082A0-9E07-4CFA-2315-1205D6D132E3}"/>
          </ac:graphicFrameMkLst>
        </pc:graphicFrameChg>
        <pc:graphicFrameChg chg="add mod modGraphic">
          <ac:chgData name="Shrikesh Pattni" userId="f6f43e921ec3cbcb" providerId="LiveId" clId="{FB862AF1-A648-4ABF-898E-F2080E89225D}" dt="2022-10-15T14:09:24.558" v="2943" actId="1076"/>
          <ac:graphicFrameMkLst>
            <pc:docMk/>
            <pc:sldMk cId="524857713" sldId="2147469748"/>
            <ac:graphicFrameMk id="19" creationId="{5C56EEFA-D61F-4583-D41D-D8B729807029}"/>
          </ac:graphicFrameMkLst>
        </pc:graphicFrameChg>
        <pc:picChg chg="del">
          <ac:chgData name="Shrikesh Pattni" userId="f6f43e921ec3cbcb" providerId="LiveId" clId="{FB862AF1-A648-4ABF-898E-F2080E89225D}" dt="2022-10-15T14:07:04.626" v="2878" actId="478"/>
          <ac:picMkLst>
            <pc:docMk/>
            <pc:sldMk cId="524857713" sldId="2147469748"/>
            <ac:picMk id="3" creationId="{8A962125-F0AA-DC97-A5A0-6E78D274C648}"/>
          </ac:picMkLst>
        </pc:picChg>
      </pc:sldChg>
    </pc:docChg>
  </pc:docChgLst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B93ABCB9-5AB7-4220-A58C-CD6DE414CAB1}"/>
    <pc:docChg chg="undo custSel addSld delSld modSld sldOrd">
      <pc:chgData name="Shrikesh Pattni" userId="bf408247-aaeb-4ed8-8c77-e60b3cacb53d" providerId="ADAL" clId="{B93ABCB9-5AB7-4220-A58C-CD6DE414CAB1}" dt="2022-07-31T12:35:25.552" v="13319" actId="1076"/>
      <pc:docMkLst>
        <pc:docMk/>
      </pc:docMkLst>
      <pc:sldChg chg="addSp delSp modSp mod">
        <pc:chgData name="Shrikesh Pattni" userId="bf408247-aaeb-4ed8-8c77-e60b3cacb53d" providerId="ADAL" clId="{B93ABCB9-5AB7-4220-A58C-CD6DE414CAB1}" dt="2022-07-31T12:35:25.552" v="13319" actId="1076"/>
        <pc:sldMkLst>
          <pc:docMk/>
          <pc:sldMk cId="2806228064" sldId="274"/>
        </pc:sldMkLst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4" creationId="{00000000-0000-0000-0000-000000000000}"/>
          </ac:spMkLst>
        </pc:spChg>
        <pc:spChg chg="add del mod">
          <ac:chgData name="Shrikesh Pattni" userId="bf408247-aaeb-4ed8-8c77-e60b3cacb53d" providerId="ADAL" clId="{B93ABCB9-5AB7-4220-A58C-CD6DE414CAB1}" dt="2022-07-30T09:09:28.242" v="6710" actId="931"/>
          <ac:spMkLst>
            <pc:docMk/>
            <pc:sldMk cId="2806228064" sldId="274"/>
            <ac:spMk id="4" creationId="{9BA5E18E-5AAC-AB8C-82F1-C1497A0F8C8C}"/>
          </ac:spMkLst>
        </pc:spChg>
        <pc:spChg chg="add mod">
          <ac:chgData name="Shrikesh Pattni" userId="bf408247-aaeb-4ed8-8c77-e60b3cacb53d" providerId="ADAL" clId="{B93ABCB9-5AB7-4220-A58C-CD6DE414CAB1}" dt="2022-07-31T12:35:25.552" v="13319" actId="1076"/>
          <ac:spMkLst>
            <pc:docMk/>
            <pc:sldMk cId="2806228064" sldId="274"/>
            <ac:spMk id="9" creationId="{878EAB37-8940-AAEF-043F-F215ACE1D46B}"/>
          </ac:spMkLst>
        </pc:spChg>
        <pc:spChg chg="mod">
          <ac:chgData name="Shrikesh Pattni" userId="bf408247-aaeb-4ed8-8c77-e60b3cacb53d" providerId="ADAL" clId="{B93ABCB9-5AB7-4220-A58C-CD6DE414CAB1}" dt="2022-07-26T10:00:13.276" v="119" actId="20577"/>
          <ac:spMkLst>
            <pc:docMk/>
            <pc:sldMk cId="2806228064" sldId="274"/>
            <ac:spMk id="14" creationId="{00000000-0000-0000-0000-000000000000}"/>
          </ac:spMkLst>
        </pc:spChg>
        <pc:spChg chg="del topLvl">
          <ac:chgData name="Shrikesh Pattni" userId="bf408247-aaeb-4ed8-8c77-e60b3cacb53d" providerId="ADAL" clId="{B93ABCB9-5AB7-4220-A58C-CD6DE414CAB1}" dt="2022-07-26T09:59:50.236" v="81" actId="478"/>
          <ac:spMkLst>
            <pc:docMk/>
            <pc:sldMk cId="2806228064" sldId="274"/>
            <ac:spMk id="16" creationId="{00000000-0000-0000-0000-000000000000}"/>
          </ac:spMkLst>
        </pc:spChg>
        <pc:spChg chg="del mod topLv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17" creationId="{00000000-0000-0000-0000-000000000000}"/>
          </ac:spMkLst>
        </pc:spChg>
        <pc:spChg chg="mod">
          <ac:chgData name="Shrikesh Pattni" userId="bf408247-aaeb-4ed8-8c77-e60b3cacb53d" providerId="ADAL" clId="{B93ABCB9-5AB7-4220-A58C-CD6DE414CAB1}" dt="2022-07-29T10:54:31.317" v="1372" actId="20577"/>
          <ac:spMkLst>
            <pc:docMk/>
            <pc:sldMk cId="2806228064" sldId="274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2" creationId="{DEBDFB55-0DB2-3A04-8D67-4D726F7A8047}"/>
          </ac:spMkLst>
        </pc:s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09:59:50.236" v="81" actId="478"/>
          <ac:grpSpMkLst>
            <pc:docMk/>
            <pc:sldMk cId="2806228064" sldId="274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8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6T10:02:12.882" v="193" actId="478"/>
          <ac:graphicFrameMkLst>
            <pc:docMk/>
            <pc:sldMk cId="2806228064" sldId="274"/>
            <ac:graphicFrameMk id="5" creationId="{9F725FBA-9473-0299-376C-B22B8BA2975C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8.242" v="6710" actId="931"/>
          <ac:picMkLst>
            <pc:docMk/>
            <pc:sldMk cId="2806228064" sldId="274"/>
            <ac:picMk id="3" creationId="{F6566336-44D8-363E-5D73-8A97FCDBEA9D}"/>
          </ac:picMkLst>
        </pc:picChg>
        <pc:picChg chg="add del mod">
          <ac:chgData name="Shrikesh Pattni" userId="bf408247-aaeb-4ed8-8c77-e60b3cacb53d" providerId="ADAL" clId="{B93ABCB9-5AB7-4220-A58C-CD6DE414CAB1}" dt="2022-07-28T14:59:20.263" v="1186" actId="478"/>
          <ac:picMkLst>
            <pc:docMk/>
            <pc:sldMk cId="2806228064" sldId="274"/>
            <ac:picMk id="9" creationId="{4157FE77-F7B3-DDDD-6FB3-4C2764504E6F}"/>
          </ac:picMkLst>
        </pc:picChg>
      </pc:sldChg>
      <pc:sldChg chg="addSp delSp modSp add del mod setBg">
        <pc:chgData name="Shrikesh Pattni" userId="bf408247-aaeb-4ed8-8c77-e60b3cacb53d" providerId="ADAL" clId="{B93ABCB9-5AB7-4220-A58C-CD6DE414CAB1}" dt="2022-07-29T11:19:03.038" v="1793" actId="47"/>
        <pc:sldMkLst>
          <pc:docMk/>
          <pc:sldMk cId="215103895" sldId="275"/>
        </pc:sldMkLst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4" creationId="{7A2486C0-CCEE-1A57-8E1F-2B16FECE83CF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5" creationId="{8F7E59EB-E775-9607-764E-510EB5DA1BF1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9" creationId="{FA061A46-D868-1299-54C6-C84F4C69FDEB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0" creationId="{5031C759-AA4B-D997-1217-3C110A9F0C6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1" creationId="{98CF2CB4-6E50-A2B8-59C0-33B9609A708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2" creationId="{C8CAA26C-EFD6-7D0F-2170-D2642F95BCE6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3" creationId="{6301070F-8694-18A2-695B-DA6E14A63DC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4" creationId="{00ED73AE-80A8-9089-60E4-6CFFAEEE0514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5" creationId="{630C0DA0-944D-BAF0-2361-AD390D562AA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6" creationId="{A3EA9AE1-5188-9086-D044-AD1074B61413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7" creationId="{E167D3B8-14F5-E28F-86AC-451130F306A3}"/>
          </ac:spMkLst>
        </pc:spChg>
        <pc:spChg chg="mod">
          <ac:chgData name="Shrikesh Pattni" userId="bf408247-aaeb-4ed8-8c77-e60b3cacb53d" providerId="ADAL" clId="{B93ABCB9-5AB7-4220-A58C-CD6DE414CAB1}" dt="2022-07-29T10:58:49.611" v="1384" actId="18245"/>
          <ac:spMkLst>
            <pc:docMk/>
            <pc:sldMk cId="215103895" sldId="275"/>
            <ac:spMk id="18" creationId="{CB041A74-7E75-74D1-9A0B-46EBCF1CA4F0}"/>
          </ac:spMkLst>
        </pc:spChg>
        <pc:spChg chg="add del mod ord">
          <ac:chgData name="Shrikesh Pattni" userId="bf408247-aaeb-4ed8-8c77-e60b3cacb53d" providerId="ADAL" clId="{B93ABCB9-5AB7-4220-A58C-CD6DE414CAB1}" dt="2022-07-29T11:01:58.184" v="1440" actId="478"/>
          <ac:spMkLst>
            <pc:docMk/>
            <pc:sldMk cId="215103895" sldId="275"/>
            <ac:spMk id="19" creationId="{B3F269ED-5A35-1732-2268-E12674437852}"/>
          </ac:spMkLst>
        </pc:spChg>
        <pc:spChg chg="del mod">
          <ac:chgData name="Shrikesh Pattni" userId="bf408247-aaeb-4ed8-8c77-e60b3cacb53d" providerId="ADAL" clId="{B93ABCB9-5AB7-4220-A58C-CD6DE414CAB1}" dt="2022-07-29T10:56:43.344" v="1378" actId="478"/>
          <ac:spMkLst>
            <pc:docMk/>
            <pc:sldMk cId="215103895" sldId="275"/>
            <ac:spMk id="21" creationId="{9A4F858A-8C71-C49B-E8B3-DA77AA780CD8}"/>
          </ac:spMkLst>
        </pc:spChg>
        <pc:spChg chg="add del mod ord">
          <ac:chgData name="Shrikesh Pattni" userId="bf408247-aaeb-4ed8-8c77-e60b3cacb53d" providerId="ADAL" clId="{B93ABCB9-5AB7-4220-A58C-CD6DE414CAB1}" dt="2022-07-29T11:01:58.923" v="1441" actId="478"/>
          <ac:spMkLst>
            <pc:docMk/>
            <pc:sldMk cId="215103895" sldId="275"/>
            <ac:spMk id="22" creationId="{4E215044-1831-A340-62D2-2AA29A237A2C}"/>
          </ac:spMkLst>
        </pc:spChg>
        <pc:spChg chg="del">
          <ac:chgData name="Shrikesh Pattni" userId="bf408247-aaeb-4ed8-8c77-e60b3cacb53d" providerId="ADAL" clId="{B93ABCB9-5AB7-4220-A58C-CD6DE414CAB1}" dt="2022-07-29T10:56:33.369" v="1374" actId="478"/>
          <ac:spMkLst>
            <pc:docMk/>
            <pc:sldMk cId="215103895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9T11:08:53.742" v="1580" actId="20577"/>
          <ac:spMkLst>
            <pc:docMk/>
            <pc:sldMk cId="215103895" sldId="275"/>
            <ac:spMk id="25" creationId="{20459A52-C209-4DCE-1D70-5695189C2FBC}"/>
          </ac:spMkLst>
        </pc:spChg>
        <pc:spChg chg="add del mod ord">
          <ac:chgData name="Shrikesh Pattni" userId="bf408247-aaeb-4ed8-8c77-e60b3cacb53d" providerId="ADAL" clId="{B93ABCB9-5AB7-4220-A58C-CD6DE414CAB1}" dt="2022-07-29T11:09:50.767" v="1596" actId="478"/>
          <ac:spMkLst>
            <pc:docMk/>
            <pc:sldMk cId="215103895" sldId="275"/>
            <ac:spMk id="26" creationId="{A247266A-B65B-C583-F5CE-3415BA331126}"/>
          </ac:spMkLst>
        </pc:spChg>
        <pc:spChg chg="add del mod">
          <ac:chgData name="Shrikesh Pattni" userId="bf408247-aaeb-4ed8-8c77-e60b3cacb53d" providerId="ADAL" clId="{B93ABCB9-5AB7-4220-A58C-CD6DE414CAB1}" dt="2022-07-29T11:09:53.855" v="1599" actId="478"/>
          <ac:spMkLst>
            <pc:docMk/>
            <pc:sldMk cId="215103895" sldId="275"/>
            <ac:spMk id="27" creationId="{09E2B56B-77DD-C967-7BFF-FE24FB9ACE5B}"/>
          </ac:spMkLst>
        </pc:spChg>
        <pc:spChg chg="add del mod">
          <ac:chgData name="Shrikesh Pattni" userId="bf408247-aaeb-4ed8-8c77-e60b3cacb53d" providerId="ADAL" clId="{B93ABCB9-5AB7-4220-A58C-CD6DE414CAB1}" dt="2022-07-29T11:10:39.413" v="1614" actId="478"/>
          <ac:spMkLst>
            <pc:docMk/>
            <pc:sldMk cId="215103895" sldId="275"/>
            <ac:spMk id="28" creationId="{FD05BC0E-D8F8-263A-1AA9-C84F76BAE81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29" creationId="{FE02AEB4-6468-5D4A-F1FF-A72400655856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6" creationId="{EBF77B14-DD69-4155-DFEF-35F05524BF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7" creationId="{41E17ED3-B05E-E095-EF3B-A518AC91BD2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8" creationId="{4C281B95-8604-D18E-7A58-36E31B0E4E0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9" creationId="{62608826-49DE-B2B1-095B-5A2F7ACC743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0" creationId="{BE7F1FFE-ACFA-D532-3DF3-8D1C9AC835E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1" creationId="{A8E0820A-9C93-4E36-092E-A5B0B6B92AAD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2" creationId="{2B443810-A835-3939-C6DB-33E0006692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3" creationId="{1EDB540E-B64B-45EE-ABB1-FFB031EACB4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4" creationId="{701D7B4A-C48B-EB7F-A09E-0B44D6D255A3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5" creationId="{93322293-DB1A-5B2D-757A-DAED30EC7AC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6" creationId="{C62FFA97-A4AB-4CDF-F260-DD4B6DD3EA5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7" creationId="{7C176321-E1E2-C91A-2183-45E17D9418A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8" creationId="{6858D2C5-D1B6-5526-7620-5D61F137022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9" creationId="{201B66F4-4D27-D2C3-85D2-7C53077A757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0" creationId="{DE5A630D-D058-8AC6-1D59-7F2CFFD9D0B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2" creationId="{10377577-A46B-92FC-9F01-5A9DDCE32F34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3" creationId="{5AF67FD9-4B4E-933F-39BB-EAE4A1677007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4" creationId="{AEBE3618-1DCE-F17F-2732-A0C9F43E907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56" creationId="{9F1CBD59-70FE-9E0E-FB7B-E441E2F29F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3" creationId="{FD372253-2F52-ABDE-A876-4E9CAAB5EDE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4" creationId="{9544CAF0-555A-F2E7-1EBC-8390D08D8F8A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5" creationId="{3D931EE0-0B04-7C49-F9E9-FF88C3AD0E23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6" creationId="{CEFE264D-34B0-0F5A-8636-7D3CCCD7101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7" creationId="{1C6B7824-B138-3389-99F4-E79BFA37F6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8" creationId="{02E9FD09-345D-687C-A733-FA1C48D58B6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9" creationId="{2E4D1686-0A4F-24F3-729D-A6560E9987D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0" creationId="{B82CDEDC-B41C-ABC5-D5BD-AF9603034FE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1" creationId="{4DA925DB-D538-9F15-E2C8-786C016C16AB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2" creationId="{07EEAB73-B9C8-D28C-EB74-5C49AA791E1C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3" creationId="{F4CBB6C0-8029-914C-280C-1790AC251F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4" creationId="{BDD1867F-0F21-4E18-09D9-A09169261FC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5" creationId="{8B78E3DC-7B08-8DDC-EB54-671ACC62F397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6" creationId="{D06CB76D-231E-FC7B-34BA-2C6D8767F5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7" creationId="{66FB297F-E04B-5AD2-704F-80A79E6A657D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9" creationId="{BC2B2C4B-1896-C338-DCA1-5EE2298AF14F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0" creationId="{53C8AF97-8BCC-3CFF-9A98-1ACCEF0CE7D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1" creationId="{92B4389C-D1AF-99D7-FC83-9DA716FE7A34}"/>
          </ac:spMkLst>
        </pc:spChg>
        <pc:spChg chg="add del mod">
          <ac:chgData name="Shrikesh Pattni" userId="bf408247-aaeb-4ed8-8c77-e60b3cacb53d" providerId="ADAL" clId="{B93ABCB9-5AB7-4220-A58C-CD6DE414CAB1}" dt="2022-07-29T11:10:57.611" v="1623" actId="478"/>
          <ac:spMkLst>
            <pc:docMk/>
            <pc:sldMk cId="215103895" sldId="275"/>
            <ac:spMk id="83" creationId="{786A28B8-9435-1CE8-3CAD-E044D0E80C4C}"/>
          </ac:spMkLst>
        </pc:spChg>
        <pc:spChg chg="add del mod">
          <ac:chgData name="Shrikesh Pattni" userId="bf408247-aaeb-4ed8-8c77-e60b3cacb53d" providerId="ADAL" clId="{B93ABCB9-5AB7-4220-A58C-CD6DE414CAB1}" dt="2022-07-29T11:11:58.867" v="1639" actId="478"/>
          <ac:spMkLst>
            <pc:docMk/>
            <pc:sldMk cId="215103895" sldId="275"/>
            <ac:spMk id="85" creationId="{75ACE3BB-614A-EDF1-9FD1-45002BBE7984}"/>
          </ac:spMkLst>
        </pc:spChg>
        <pc:spChg chg="add del mod ord">
          <ac:chgData name="Shrikesh Pattni" userId="bf408247-aaeb-4ed8-8c77-e60b3cacb53d" providerId="ADAL" clId="{B93ABCB9-5AB7-4220-A58C-CD6DE414CAB1}" dt="2022-07-29T11:16:21.080" v="1713" actId="478"/>
          <ac:spMkLst>
            <pc:docMk/>
            <pc:sldMk cId="215103895" sldId="275"/>
            <ac:spMk id="86" creationId="{670489A5-BB99-1C98-727B-040F00E1836D}"/>
          </ac:spMkLst>
        </pc:spChg>
        <pc:spChg chg="add del mod">
          <ac:chgData name="Shrikesh Pattni" userId="bf408247-aaeb-4ed8-8c77-e60b3cacb53d" providerId="ADAL" clId="{B93ABCB9-5AB7-4220-A58C-CD6DE414CAB1}" dt="2022-07-29T11:13:15.446" v="1663" actId="478"/>
          <ac:spMkLst>
            <pc:docMk/>
            <pc:sldMk cId="215103895" sldId="275"/>
            <ac:spMk id="87" creationId="{352E17AF-7C7E-1B42-2AD2-C6F63853BE2F}"/>
          </ac:spMkLst>
        </pc:spChg>
        <pc:spChg chg="add del mod">
          <ac:chgData name="Shrikesh Pattni" userId="bf408247-aaeb-4ed8-8c77-e60b3cacb53d" providerId="ADAL" clId="{B93ABCB9-5AB7-4220-A58C-CD6DE414CAB1}" dt="2022-07-29T11:13:43.545" v="1668" actId="478"/>
          <ac:spMkLst>
            <pc:docMk/>
            <pc:sldMk cId="215103895" sldId="275"/>
            <ac:spMk id="88" creationId="{BE89B002-A046-D793-E90A-DDE4B273983D}"/>
          </ac:spMkLst>
        </pc:spChg>
        <pc:spChg chg="add del mod">
          <ac:chgData name="Shrikesh Pattni" userId="bf408247-aaeb-4ed8-8c77-e60b3cacb53d" providerId="ADAL" clId="{B93ABCB9-5AB7-4220-A58C-CD6DE414CAB1}" dt="2022-07-29T11:13:45.785" v="1671" actId="478"/>
          <ac:spMkLst>
            <pc:docMk/>
            <pc:sldMk cId="215103895" sldId="275"/>
            <ac:spMk id="89" creationId="{2708968E-7562-EA10-5271-A82D5B2EAAF8}"/>
          </ac:spMkLst>
        </pc:spChg>
        <pc:spChg chg="add del mod">
          <ac:chgData name="Shrikesh Pattni" userId="bf408247-aaeb-4ed8-8c77-e60b3cacb53d" providerId="ADAL" clId="{B93ABCB9-5AB7-4220-A58C-CD6DE414CAB1}" dt="2022-07-29T11:15:04.906" v="1693" actId="478"/>
          <ac:spMkLst>
            <pc:docMk/>
            <pc:sldMk cId="215103895" sldId="275"/>
            <ac:spMk id="90" creationId="{CAFE16B9-7624-DB45-DFFE-4CBCBB0EC486}"/>
          </ac:spMkLst>
        </pc:spChg>
        <pc:spChg chg="add del mod">
          <ac:chgData name="Shrikesh Pattni" userId="bf408247-aaeb-4ed8-8c77-e60b3cacb53d" providerId="ADAL" clId="{B93ABCB9-5AB7-4220-A58C-CD6DE414CAB1}" dt="2022-07-29T11:14:58.347" v="1691" actId="478"/>
          <ac:spMkLst>
            <pc:docMk/>
            <pc:sldMk cId="215103895" sldId="275"/>
            <ac:spMk id="91" creationId="{D9A7FD6C-ED17-2DEF-033F-1609890A498A}"/>
          </ac:spMkLst>
        </pc:spChg>
        <pc:spChg chg="mod">
          <ac:chgData name="Shrikesh Pattni" userId="bf408247-aaeb-4ed8-8c77-e60b3cacb53d" providerId="ADAL" clId="{B93ABCB9-5AB7-4220-A58C-CD6DE414CAB1}" dt="2022-07-29T11:16:49.722" v="1730" actId="255"/>
          <ac:spMkLst>
            <pc:docMk/>
            <pc:sldMk cId="215103895" sldId="275"/>
            <ac:spMk id="93" creationId="{920B3606-8837-E872-BECE-E095737A9CF3}"/>
          </ac:spMkLst>
        </pc:spChg>
        <pc:spChg chg="mod">
          <ac:chgData name="Shrikesh Pattni" userId="bf408247-aaeb-4ed8-8c77-e60b3cacb53d" providerId="ADAL" clId="{B93ABCB9-5AB7-4220-A58C-CD6DE414CAB1}" dt="2022-07-29T11:17:11.986" v="1744" actId="1038"/>
          <ac:spMkLst>
            <pc:docMk/>
            <pc:sldMk cId="215103895" sldId="275"/>
            <ac:spMk id="94" creationId="{C5864E64-FBB2-36E6-C097-BA483C7A4A16}"/>
          </ac:spMkLst>
        </pc:spChg>
        <pc:spChg chg="mod">
          <ac:chgData name="Shrikesh Pattni" userId="bf408247-aaeb-4ed8-8c77-e60b3cacb53d" providerId="ADAL" clId="{B93ABCB9-5AB7-4220-A58C-CD6DE414CAB1}" dt="2022-07-29T11:17:56.144" v="1771" actId="1038"/>
          <ac:spMkLst>
            <pc:docMk/>
            <pc:sldMk cId="215103895" sldId="275"/>
            <ac:spMk id="95" creationId="{4014814F-BD16-3DC2-40AD-C4AD885166A0}"/>
          </ac:spMkLst>
        </pc:spChg>
        <pc:spChg chg="mod">
          <ac:chgData name="Shrikesh Pattni" userId="bf408247-aaeb-4ed8-8c77-e60b3cacb53d" providerId="ADAL" clId="{B93ABCB9-5AB7-4220-A58C-CD6DE414CAB1}" dt="2022-07-29T11:17:59.082" v="1772" actId="1038"/>
          <ac:spMkLst>
            <pc:docMk/>
            <pc:sldMk cId="215103895" sldId="275"/>
            <ac:spMk id="96" creationId="{BFA31278-1B55-C588-1525-2BE989219C7C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7" creationId="{304E3657-F418-C597-888A-9B1E86FBBCFF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8" creationId="{D4640BB3-5154-CB81-F00D-C7E53A014EFF}"/>
          </ac:spMkLst>
        </pc:spChg>
        <pc:grpChg chg="mod">
          <ac:chgData name="Shrikesh Pattni" userId="bf408247-aaeb-4ed8-8c77-e60b3cacb53d" providerId="ADAL" clId="{B93ABCB9-5AB7-4220-A58C-CD6DE414CAB1}" dt="2022-07-29T10:58:51.455" v="1385" actId="18245"/>
          <ac:grpSpMkLst>
            <pc:docMk/>
            <pc:sldMk cId="215103895" sldId="275"/>
            <ac:grpSpMk id="3" creationId="{57FE23E3-A40B-D687-F6FD-8AF96FD4E768}"/>
          </ac:grpSpMkLst>
        </pc:grpChg>
        <pc:grpChg chg="del">
          <ac:chgData name="Shrikesh Pattni" userId="bf408247-aaeb-4ed8-8c77-e60b3cacb53d" providerId="ADAL" clId="{B93ABCB9-5AB7-4220-A58C-CD6DE414CAB1}" dt="2022-07-29T10:56:34.309" v="1375" actId="478"/>
          <ac:grpSpMkLst>
            <pc:docMk/>
            <pc:sldMk cId="215103895" sldId="275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B93ABCB9-5AB7-4220-A58C-CD6DE414CAB1}" dt="2022-07-29T11:10:48.564" v="1620" actId="478"/>
          <ac:grpSpMkLst>
            <pc:docMk/>
            <pc:sldMk cId="215103895" sldId="275"/>
            <ac:grpSpMk id="20" creationId="{F7592BBD-6053-CEC4-0782-C6AE40E1284B}"/>
          </ac:grpSpMkLst>
        </pc:grpChg>
        <pc:grpChg chg="add mod">
          <ac:chgData name="Shrikesh Pattni" userId="bf408247-aaeb-4ed8-8c77-e60b3cacb53d" providerId="ADAL" clId="{B93ABCB9-5AB7-4220-A58C-CD6DE414CAB1}" dt="2022-07-29T11:16:59.486" v="1735" actId="1076"/>
          <ac:grpSpMkLst>
            <pc:docMk/>
            <pc:sldMk cId="215103895" sldId="275"/>
            <ac:grpSpMk id="92" creationId="{A2DC8DA2-5DE7-088A-8EC7-DC7E23A22DA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1:01:55.547" v="1437" actId="478"/>
          <ac:graphicFrameMkLst>
            <pc:docMk/>
            <pc:sldMk cId="215103895" sldId="275"/>
            <ac:graphicFrameMk id="2" creationId="{D9FF1311-76D1-E600-EFA6-7AAB361C6BA5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09:53.550" v="1598" actId="478"/>
          <ac:graphicFrameMkLst>
            <pc:docMk/>
            <pc:sldMk cId="215103895" sldId="275"/>
            <ac:graphicFrameMk id="23" creationId="{DFDFDE21-9826-5B5F-8EDA-BF58183A92AE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16:24.973" v="1716" actId="478"/>
          <ac:graphicFrameMkLst>
            <pc:docMk/>
            <pc:sldMk cId="215103895" sldId="275"/>
            <ac:graphicFrameMk id="84" creationId="{CEE1C2B5-74A4-3BBA-D1CB-329ABA2D4824}"/>
          </ac:graphicFrameMkLst>
        </pc:graphicFrame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0" creationId="{4E67C78E-E5DC-5877-9811-8731E98593D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1" creationId="{6E652498-E921-2DD6-686A-81AB7A70C25F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2" creationId="{E1D214DA-C0FB-946A-56D5-8239EFCC287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3" creationId="{E2B23C61-DAE6-0475-D22C-E5113CDDE05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4" creationId="{B4D16121-8FC5-C95C-1F9A-237892648C5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55" creationId="{001DA733-0CD2-1B91-AD15-CEF21BF7C24E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7" creationId="{81809B0D-F5DC-6CE2-EF1F-E578FB9A82C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8" creationId="{00C56057-7713-6DC7-F848-BD87F71D8CBD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9" creationId="{4E299B97-5FBD-871D-1510-AB253DED91BC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0" creationId="{CC74AEF2-1413-799A-0FE3-0F760FA9895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1" creationId="{DEFC6686-5B5C-78A4-A1F9-C945E81E2813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82" creationId="{75508DE8-B45C-FDBC-8368-388BA6C673C0}"/>
          </ac:picMkLst>
        </pc:pic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35" creationId="{627D2AA6-46D0-3AC5-5F86-1A71B934C314}"/>
          </ac:cxnSpMkLst>
        </pc:cxn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51" creationId="{BDDCA29C-E2C6-98D7-96BC-A0334E79DE9B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62" creationId="{5F2644A8-34CE-9EB3-3312-38EDEA04F875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78" creationId="{1E77908D-034D-E42A-0948-569656489845}"/>
          </ac:cxnSpMkLst>
        </pc:cxn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071676152" sldId="275"/>
        </pc:sldMkLst>
      </pc:sldChg>
      <pc:sldChg chg="addSp delSp modSp add del mod setBg">
        <pc:chgData name="Shrikesh Pattni" userId="bf408247-aaeb-4ed8-8c77-e60b3cacb53d" providerId="ADAL" clId="{B93ABCB9-5AB7-4220-A58C-CD6DE414CAB1}" dt="2022-07-26T10:04:21.501" v="235" actId="47"/>
        <pc:sldMkLst>
          <pc:docMk/>
          <pc:sldMk cId="2458893543" sldId="275"/>
        </pc:sldMkLst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4" creationId="{00000000-0000-0000-0000-000000000000}"/>
          </ac:spMkLst>
        </pc:spChg>
        <pc:spChg chg="add mod">
          <ac:chgData name="Shrikesh Pattni" userId="bf408247-aaeb-4ed8-8c77-e60b3cacb53d" providerId="ADAL" clId="{B93ABCB9-5AB7-4220-A58C-CD6DE414CAB1}" dt="2022-07-26T10:03:28.290" v="228" actId="120"/>
          <ac:spMkLst>
            <pc:docMk/>
            <pc:sldMk cId="2458893543" sldId="275"/>
            <ac:spMk id="5" creationId="{0CB8439E-DC6C-BF3B-F128-04FD61D5FF77}"/>
          </ac:spMkLst>
        </pc:spChg>
        <pc:spChg chg="del topLvl">
          <ac:chgData name="Shrikesh Pattni" userId="bf408247-aaeb-4ed8-8c77-e60b3cacb53d" providerId="ADAL" clId="{B93ABCB9-5AB7-4220-A58C-CD6DE414CAB1}" dt="2022-07-26T09:59:35.128" v="78" actId="478"/>
          <ac:spMkLst>
            <pc:docMk/>
            <pc:sldMk cId="2458893543" sldId="275"/>
            <ac:spMk id="7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09:59:39.766" v="80" actId="478"/>
          <ac:spMkLst>
            <pc:docMk/>
            <pc:sldMk cId="2458893543" sldId="275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1:30.269" v="181" actId="478"/>
          <ac:spMkLst>
            <pc:docMk/>
            <pc:sldMk cId="2458893543" sldId="275"/>
            <ac:spMk id="22" creationId="{C2EC0962-E094-18E0-B39A-77217C6DA1A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3" creationId="{AE5AE081-1125-70EF-B52B-D80E954EECFF}"/>
          </ac:spMkLst>
        </pc:spChg>
        <pc:spChg chg="del">
          <ac:chgData name="Shrikesh Pattni" userId="bf408247-aaeb-4ed8-8c77-e60b3cacb53d" providerId="ADAL" clId="{B93ABCB9-5AB7-4220-A58C-CD6DE414CAB1}" dt="2022-07-26T09:59:34.150" v="76" actId="478"/>
          <ac:spMkLst>
            <pc:docMk/>
            <pc:sldMk cId="2458893543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5" creationId="{BA0E580E-A5D7-B73A-23D9-90E42DC714D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6" creationId="{B2348A7D-93C0-5312-60EE-2477CDF00FC2}"/>
          </ac:spMkLst>
        </pc:spChg>
        <pc:grpChg chg="del mod">
          <ac:chgData name="Shrikesh Pattni" userId="bf408247-aaeb-4ed8-8c77-e60b3cacb53d" providerId="ADAL" clId="{B93ABCB9-5AB7-4220-A58C-CD6DE414CAB1}" dt="2022-07-26T09:59:35.128" v="78" actId="478"/>
          <ac:grpSpMkLst>
            <pc:docMk/>
            <pc:sldMk cId="2458893543" sldId="275"/>
            <ac:grpSpMk id="6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8" creationId="{00000000-0000-0000-0000-000000000000}"/>
          </ac:grpSpMkLst>
        </pc:grpChg>
        <pc:picChg chg="del topLvl">
          <ac:chgData name="Shrikesh Pattni" userId="bf408247-aaeb-4ed8-8c77-e60b3cacb53d" providerId="ADAL" clId="{B93ABCB9-5AB7-4220-A58C-CD6DE414CAB1}" dt="2022-07-26T09:59:36.771" v="79" actId="478"/>
          <ac:picMkLst>
            <pc:docMk/>
            <pc:sldMk cId="2458893543" sldId="275"/>
            <ac:picMk id="8" creationId="{00000000-0000-0000-0000-000000000000}"/>
          </ac:picMkLst>
        </pc:picChg>
        <pc:picChg chg="add del mod">
          <ac:chgData name="Shrikesh Pattni" userId="bf408247-aaeb-4ed8-8c77-e60b3cacb53d" providerId="ADAL" clId="{B93ABCB9-5AB7-4220-A58C-CD6DE414CAB1}" dt="2022-07-26T10:03:03.212" v="216" actId="478"/>
          <ac:picMkLst>
            <pc:docMk/>
            <pc:sldMk cId="2458893543" sldId="275"/>
            <ac:picMk id="1025" creationId="{8D2908A9-A534-880C-A54C-949306EED384}"/>
          </ac:picMkLst>
        </pc:picChg>
      </pc:sldChg>
      <pc:sldChg chg="delSp add del">
        <pc:chgData name="Shrikesh Pattni" userId="bf408247-aaeb-4ed8-8c77-e60b3cacb53d" providerId="ADAL" clId="{B93ABCB9-5AB7-4220-A58C-CD6DE414CAB1}" dt="2022-07-26T10:03:12.409" v="222" actId="47"/>
        <pc:sldMkLst>
          <pc:docMk/>
          <pc:sldMk cId="344819774" sldId="276"/>
        </pc:sldMkLst>
        <pc:picChg chg="del">
          <ac:chgData name="Shrikesh Pattni" userId="bf408247-aaeb-4ed8-8c77-e60b3cacb53d" providerId="ADAL" clId="{B93ABCB9-5AB7-4220-A58C-CD6DE414CAB1}" dt="2022-07-26T10:02:44.493" v="204" actId="478"/>
          <ac:picMkLst>
            <pc:docMk/>
            <pc:sldMk cId="344819774" sldId="276"/>
            <ac:picMk id="1025" creationId="{8D2908A9-A534-880C-A54C-949306EED384}"/>
          </ac:picMkLst>
        </pc:picChg>
      </pc:sldChg>
      <pc:sldChg chg="addSp modSp add del mod setBg">
        <pc:chgData name="Shrikesh Pattni" userId="bf408247-aaeb-4ed8-8c77-e60b3cacb53d" providerId="ADAL" clId="{B93ABCB9-5AB7-4220-A58C-CD6DE414CAB1}" dt="2022-07-29T11:34:37.505" v="2340" actId="47"/>
        <pc:sldMkLst>
          <pc:docMk/>
          <pc:sldMk cId="777723810" sldId="276"/>
        </pc:sldMkLst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3" creationId="{93EE52AA-E501-03A7-162D-B46C61D73981}"/>
          </ac:spMkLst>
        </pc:spChg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4" creationId="{5CE3BA0D-F2CB-B1A4-86B1-14B7D5894F35}"/>
          </ac:spMkLst>
        </pc:spChg>
        <pc:grpChg chg="add mod">
          <ac:chgData name="Shrikesh Pattni" userId="bf408247-aaeb-4ed8-8c77-e60b3cacb53d" providerId="ADAL" clId="{B93ABCB9-5AB7-4220-A58C-CD6DE414CAB1}" dt="2022-07-29T11:32:39.265" v="2315"/>
          <ac:grpSpMkLst>
            <pc:docMk/>
            <pc:sldMk cId="777723810" sldId="276"/>
            <ac:grpSpMk id="12" creationId="{CEB3214B-6ACD-A2DD-95DE-73470D657689}"/>
          </ac:grpSpMkLst>
        </pc:grpChg>
        <pc:graphicFrameChg chg="mod">
          <ac:chgData name="Shrikesh Pattni" userId="bf408247-aaeb-4ed8-8c77-e60b3cacb53d" providerId="ADAL" clId="{B93ABCB9-5AB7-4220-A58C-CD6DE414CAB1}" dt="2022-07-29T11:24:11.482" v="2031" actId="1076"/>
          <ac:graphicFrameMkLst>
            <pc:docMk/>
            <pc:sldMk cId="777723810" sldId="276"/>
            <ac:graphicFrameMk id="84" creationId="{CEE1C2B5-74A4-3BBA-D1CB-329ABA2D4824}"/>
          </ac:graphicFrameMkLst>
        </pc:graphicFrameChg>
      </pc:sldChg>
      <pc:sldChg chg="add del setBg">
        <pc:chgData name="Shrikesh Pattni" userId="bf408247-aaeb-4ed8-8c77-e60b3cacb53d" providerId="ADAL" clId="{B93ABCB9-5AB7-4220-A58C-CD6DE414CAB1}" dt="2022-07-26T10:03:32.660" v="230" actId="47"/>
        <pc:sldMkLst>
          <pc:docMk/>
          <pc:sldMk cId="1270620733" sldId="276"/>
        </pc:sldMkLst>
      </pc:sldChg>
      <pc:sldChg chg="addSp delSp modSp add del mod ord">
        <pc:chgData name="Shrikesh Pattni" userId="bf408247-aaeb-4ed8-8c77-e60b3cacb53d" providerId="ADAL" clId="{B93ABCB9-5AB7-4220-A58C-CD6DE414CAB1}" dt="2022-07-28T15:02:44.547" v="1363" actId="47"/>
        <pc:sldMkLst>
          <pc:docMk/>
          <pc:sldMk cId="2929887027" sldId="276"/>
        </pc:sldMkLst>
        <pc:spChg chg="add del mod">
          <ac:chgData name="Shrikesh Pattni" userId="bf408247-aaeb-4ed8-8c77-e60b3cacb53d" providerId="ADAL" clId="{B93ABCB9-5AB7-4220-A58C-CD6DE414CAB1}" dt="2022-07-28T14:56:01.792" v="1082" actId="478"/>
          <ac:spMkLst>
            <pc:docMk/>
            <pc:sldMk cId="2929887027" sldId="276"/>
            <ac:spMk id="4" creationId="{54A6C7BD-5A34-0FB0-2ADE-AC8206712F59}"/>
          </ac:spMkLst>
        </pc:spChg>
        <pc:spChg chg="del mod">
          <ac:chgData name="Shrikesh Pattni" userId="bf408247-aaeb-4ed8-8c77-e60b3cacb53d" providerId="ADAL" clId="{B93ABCB9-5AB7-4220-A58C-CD6DE414CAB1}" dt="2022-07-26T10:08:22.190" v="346" actId="478"/>
          <ac:spMkLst>
            <pc:docMk/>
            <pc:sldMk cId="2929887027" sldId="276"/>
            <ac:spMk id="5" creationId="{0CB8439E-DC6C-BF3B-F128-04FD61D5FF77}"/>
          </ac:spMkLst>
        </pc:spChg>
        <pc:spChg chg="add del mod">
          <ac:chgData name="Shrikesh Pattni" userId="bf408247-aaeb-4ed8-8c77-e60b3cacb53d" providerId="ADAL" clId="{B93ABCB9-5AB7-4220-A58C-CD6DE414CAB1}" dt="2022-07-26T10:05:17.470" v="243" actId="478"/>
          <ac:spMkLst>
            <pc:docMk/>
            <pc:sldMk cId="2929887027" sldId="276"/>
            <ac:spMk id="8" creationId="{99511E49-7B90-04E9-C31C-F3264A4DDB19}"/>
          </ac:spMkLst>
        </pc:spChg>
        <pc:spChg chg="add mod">
          <ac:chgData name="Shrikesh Pattni" userId="bf408247-aaeb-4ed8-8c77-e60b3cacb53d" providerId="ADAL" clId="{B93ABCB9-5AB7-4220-A58C-CD6DE414CAB1}" dt="2022-07-28T14:53:47.107" v="1012" actId="20577"/>
          <ac:spMkLst>
            <pc:docMk/>
            <pc:sldMk cId="2929887027" sldId="276"/>
            <ac:spMk id="9" creationId="{7074BBBE-0CBE-F59A-2FE4-8F4D2B854524}"/>
          </ac:spMkLst>
        </pc:spChg>
        <pc:spChg chg="add del mod">
          <ac:chgData name="Shrikesh Pattni" userId="bf408247-aaeb-4ed8-8c77-e60b3cacb53d" providerId="ADAL" clId="{B93ABCB9-5AB7-4220-A58C-CD6DE414CAB1}" dt="2022-07-28T14:53:53.226" v="1013" actId="478"/>
          <ac:spMkLst>
            <pc:docMk/>
            <pc:sldMk cId="2929887027" sldId="276"/>
            <ac:spMk id="10" creationId="{05D7301E-ECF0-A9D0-474A-71D5D769B695}"/>
          </ac:spMkLst>
        </pc:spChg>
        <pc:spChg chg="add del mod">
          <ac:chgData name="Shrikesh Pattni" userId="bf408247-aaeb-4ed8-8c77-e60b3cacb53d" providerId="ADAL" clId="{B93ABCB9-5AB7-4220-A58C-CD6DE414CAB1}" dt="2022-07-26T10:08:34.239" v="357" actId="478"/>
          <ac:spMkLst>
            <pc:docMk/>
            <pc:sldMk cId="2929887027" sldId="276"/>
            <ac:spMk id="11" creationId="{73256FAE-AEB5-986A-3856-C224748E46A4}"/>
          </ac:spMkLst>
        </pc:spChg>
        <pc:spChg chg="add del mod">
          <ac:chgData name="Shrikesh Pattni" userId="bf408247-aaeb-4ed8-8c77-e60b3cacb53d" providerId="ADAL" clId="{B93ABCB9-5AB7-4220-A58C-CD6DE414CAB1}" dt="2022-07-26T10:08:34.692" v="358" actId="478"/>
          <ac:spMkLst>
            <pc:docMk/>
            <pc:sldMk cId="2929887027" sldId="276"/>
            <ac:spMk id="12" creationId="{E6346B28-CDCC-F15A-6EA4-CA4CB402C990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3" creationId="{467A64E3-E5BF-2761-AA7F-EE0E205FA70F}"/>
          </ac:spMkLst>
        </pc:spChg>
        <pc:spChg chg="add del mod ord">
          <ac:chgData name="Shrikesh Pattni" userId="bf408247-aaeb-4ed8-8c77-e60b3cacb53d" providerId="ADAL" clId="{B93ABCB9-5AB7-4220-A58C-CD6DE414CAB1}" dt="2022-07-28T15:02:30.731" v="1358" actId="478"/>
          <ac:spMkLst>
            <pc:docMk/>
            <pc:sldMk cId="2929887027" sldId="276"/>
            <ac:spMk id="13" creationId="{669E5912-9773-4E64-F25A-7B3CD69F1125}"/>
          </ac:spMkLst>
        </pc:spChg>
        <pc:spChg chg="add del mod">
          <ac:chgData name="Shrikesh Pattni" userId="bf408247-aaeb-4ed8-8c77-e60b3cacb53d" providerId="ADAL" clId="{B93ABCB9-5AB7-4220-A58C-CD6DE414CAB1}" dt="2022-07-28T15:02:29.843" v="1355" actId="478"/>
          <ac:spMkLst>
            <pc:docMk/>
            <pc:sldMk cId="2929887027" sldId="276"/>
            <ac:spMk id="14" creationId="{2FD7B5E3-234C-81A5-192B-73ECE8D84155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4" creationId="{E5FD2FA0-7206-9E68-1615-6A6119CA0D8F}"/>
          </ac:spMkLst>
        </pc:spChg>
        <pc:spChg chg="add del mod">
          <ac:chgData name="Shrikesh Pattni" userId="bf408247-aaeb-4ed8-8c77-e60b3cacb53d" providerId="ADAL" clId="{B93ABCB9-5AB7-4220-A58C-CD6DE414CAB1}" dt="2022-07-28T15:02:30.221" v="1356" actId="478"/>
          <ac:spMkLst>
            <pc:docMk/>
            <pc:sldMk cId="2929887027" sldId="276"/>
            <ac:spMk id="15" creationId="{5DEF9C5E-F9DE-69BB-2D3C-9DC4ED26734A}"/>
          </ac:spMkLst>
        </pc:spChg>
        <pc:spChg chg="add del mod">
          <ac:chgData name="Shrikesh Pattni" userId="bf408247-aaeb-4ed8-8c77-e60b3cacb53d" providerId="ADAL" clId="{B93ABCB9-5AB7-4220-A58C-CD6DE414CAB1}" dt="2022-07-26T10:08:48.580" v="367" actId="478"/>
          <ac:spMkLst>
            <pc:docMk/>
            <pc:sldMk cId="2929887027" sldId="276"/>
            <ac:spMk id="15" creationId="{E841CBAE-E9D8-A0CF-3586-040EF8DB4F37}"/>
          </ac:spMkLst>
        </pc:spChg>
        <pc:spChg chg="add del mod">
          <ac:chgData name="Shrikesh Pattni" userId="bf408247-aaeb-4ed8-8c77-e60b3cacb53d" providerId="ADAL" clId="{B93ABCB9-5AB7-4220-A58C-CD6DE414CAB1}" dt="2022-07-28T14:53:53.594" v="1014" actId="478"/>
          <ac:spMkLst>
            <pc:docMk/>
            <pc:sldMk cId="2929887027" sldId="276"/>
            <ac:spMk id="16" creationId="{C92000FC-7FBB-6571-4822-396DFDAE82BF}"/>
          </ac:spMkLst>
        </pc:spChg>
        <pc:spChg chg="add del mod">
          <ac:chgData name="Shrikesh Pattni" userId="bf408247-aaeb-4ed8-8c77-e60b3cacb53d" providerId="ADAL" clId="{B93ABCB9-5AB7-4220-A58C-CD6DE414CAB1}" dt="2022-07-28T15:02:31.141" v="1359" actId="478"/>
          <ac:spMkLst>
            <pc:docMk/>
            <pc:sldMk cId="2929887027" sldId="276"/>
            <ac:spMk id="17" creationId="{1AC81598-8DA0-F854-8049-D97B0553DF64}"/>
          </ac:spMkLst>
        </pc:spChg>
        <pc:spChg chg="add del mod">
          <ac:chgData name="Shrikesh Pattni" userId="bf408247-aaeb-4ed8-8c77-e60b3cacb53d" providerId="ADAL" clId="{B93ABCB9-5AB7-4220-A58C-CD6DE414CAB1}" dt="2022-07-26T10:13:47.935" v="840" actId="478"/>
          <ac:spMkLst>
            <pc:docMk/>
            <pc:sldMk cId="2929887027" sldId="276"/>
            <ac:spMk id="17" creationId="{EA1EFBF5-C3D0-F3FD-A0A1-BA6FF1C79C7C}"/>
          </ac:spMkLst>
        </pc:spChg>
        <pc:spChg chg="add del mod">
          <ac:chgData name="Shrikesh Pattni" userId="bf408247-aaeb-4ed8-8c77-e60b3cacb53d" providerId="ADAL" clId="{B93ABCB9-5AB7-4220-A58C-CD6DE414CAB1}" dt="2022-07-26T10:13:48.568" v="841" actId="478"/>
          <ac:spMkLst>
            <pc:docMk/>
            <pc:sldMk cId="2929887027" sldId="276"/>
            <ac:spMk id="18" creationId="{88C89D5C-A2BB-9F23-99F3-E6793B4D5DED}"/>
          </ac:spMkLst>
        </pc:spChg>
        <pc:spChg chg="add del mod">
          <ac:chgData name="Shrikesh Pattni" userId="bf408247-aaeb-4ed8-8c77-e60b3cacb53d" providerId="ADAL" clId="{B93ABCB9-5AB7-4220-A58C-CD6DE414CAB1}" dt="2022-07-28T15:02:31.541" v="1360" actId="478"/>
          <ac:spMkLst>
            <pc:docMk/>
            <pc:sldMk cId="2929887027" sldId="276"/>
            <ac:spMk id="18" creationId="{A9C39C2A-9644-551E-93EC-4F934E1C69FD}"/>
          </ac:spMkLst>
        </pc:spChg>
        <pc:spChg chg="add del mod">
          <ac:chgData name="Shrikesh Pattni" userId="bf408247-aaeb-4ed8-8c77-e60b3cacb53d" providerId="ADAL" clId="{B93ABCB9-5AB7-4220-A58C-CD6DE414CAB1}" dt="2022-07-28T15:02:31.831" v="1361" actId="478"/>
          <ac:spMkLst>
            <pc:docMk/>
            <pc:sldMk cId="2929887027" sldId="276"/>
            <ac:spMk id="19" creationId="{A4BC0C04-D5A6-0639-DC07-8AF8CEB1904C}"/>
          </ac:spMkLst>
        </pc:spChg>
        <pc:spChg chg="del mod">
          <ac:chgData name="Shrikesh Pattni" userId="bf408247-aaeb-4ed8-8c77-e60b3cacb53d" providerId="ADAL" clId="{B93ABCB9-5AB7-4220-A58C-CD6DE414CAB1}" dt="2022-07-26T10:08:24.049" v="349" actId="478"/>
          <ac:spMkLst>
            <pc:docMk/>
            <pc:sldMk cId="2929887027" sldId="276"/>
            <ac:spMk id="23" creationId="{AE5AE081-1125-70EF-B52B-D80E954EECFF}"/>
          </ac:spMkLst>
        </pc:spChg>
        <pc:spChg chg="del mod">
          <ac:chgData name="Shrikesh Pattni" userId="bf408247-aaeb-4ed8-8c77-e60b3cacb53d" providerId="ADAL" clId="{B93ABCB9-5AB7-4220-A58C-CD6DE414CAB1}" dt="2022-07-26T10:08:35.267" v="359" actId="478"/>
          <ac:spMkLst>
            <pc:docMk/>
            <pc:sldMk cId="2929887027" sldId="276"/>
            <ac:spMk id="25" creationId="{BA0E580E-A5D7-B73A-23D9-90E42DC714D5}"/>
          </ac:spMkLst>
        </pc:spChg>
        <pc:spChg chg="del mod">
          <ac:chgData name="Shrikesh Pattni" userId="bf408247-aaeb-4ed8-8c77-e60b3cacb53d" providerId="ADAL" clId="{B93ABCB9-5AB7-4220-A58C-CD6DE414CAB1}" dt="2022-07-26T10:08:22.496" v="348" actId="478"/>
          <ac:spMkLst>
            <pc:docMk/>
            <pc:sldMk cId="2929887027" sldId="276"/>
            <ac:spMk id="26" creationId="{B2348A7D-93C0-5312-60EE-2477CDF00FC2}"/>
          </ac:spMkLst>
        </pc:spChg>
        <pc:graphicFrameChg chg="add del mod modGraphic">
          <ac:chgData name="Shrikesh Pattni" userId="bf408247-aaeb-4ed8-8c77-e60b3cacb53d" providerId="ADAL" clId="{B93ABCB9-5AB7-4220-A58C-CD6DE414CAB1}" dt="2022-07-28T14:54:28.189" v="1021" actId="478"/>
          <ac:graphicFrameMkLst>
            <pc:docMk/>
            <pc:sldMk cId="2929887027" sldId="276"/>
            <ac:graphicFrameMk id="2" creationId="{48E940E5-8CDA-84F5-5837-BA14BACCDDC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6T10:05:03.537" v="239"/>
          <ac:graphicFrameMkLst>
            <pc:docMk/>
            <pc:sldMk cId="2929887027" sldId="276"/>
            <ac:graphicFrameMk id="2" creationId="{DB45B5AD-90DA-55C8-4849-9A12A3212DF9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5:47.736" v="1075" actId="478"/>
          <ac:graphicFrameMkLst>
            <pc:docMk/>
            <pc:sldMk cId="2929887027" sldId="276"/>
            <ac:graphicFrameMk id="3" creationId="{DA3CB4A0-B92F-7527-3111-467C4732E7D5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7:02.558" v="1121" actId="478"/>
          <ac:graphicFrameMkLst>
            <pc:docMk/>
            <pc:sldMk cId="2929887027" sldId="276"/>
            <ac:graphicFrameMk id="5" creationId="{719CB4A1-B69F-BBF1-7151-B3800CC1C3D1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8T14:57:03.260" v="1122" actId="478"/>
          <ac:graphicFrameMkLst>
            <pc:docMk/>
            <pc:sldMk cId="2929887027" sldId="276"/>
            <ac:graphicFrameMk id="11" creationId="{7BBAC1CB-04EA-F5D8-6657-73EC0B990BDE}"/>
          </ac:graphicFrameMkLst>
        </pc:graphicFrameChg>
        <pc:picChg chg="add del mod">
          <ac:chgData name="Shrikesh Pattni" userId="bf408247-aaeb-4ed8-8c77-e60b3cacb53d" providerId="ADAL" clId="{B93ABCB9-5AB7-4220-A58C-CD6DE414CAB1}" dt="2022-07-28T14:59:30.766" v="1192" actId="478"/>
          <ac:picMkLst>
            <pc:docMk/>
            <pc:sldMk cId="2929887027" sldId="276"/>
            <ac:picMk id="12" creationId="{D200D11C-55F2-7DA2-6092-856E58DB7A63}"/>
          </ac:picMkLst>
        </pc:picChg>
        <pc:picChg chg="add del mod ord">
          <ac:chgData name="Shrikesh Pattni" userId="bf408247-aaeb-4ed8-8c77-e60b3cacb53d" providerId="ADAL" clId="{B93ABCB9-5AB7-4220-A58C-CD6DE414CAB1}" dt="2022-07-28T15:01:29.733" v="1324" actId="478"/>
          <ac:picMkLst>
            <pc:docMk/>
            <pc:sldMk cId="2929887027" sldId="276"/>
            <ac:picMk id="1026" creationId="{5CF989DE-54A5-0A27-5D46-77732079DFF5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3109848245" sldId="276"/>
        </pc:sldMkLst>
      </pc:sldChg>
      <pc:sldChg chg="delSp add del mod setBg">
        <pc:chgData name="Shrikesh Pattni" userId="bf408247-aaeb-4ed8-8c77-e60b3cacb53d" providerId="ADAL" clId="{B93ABCB9-5AB7-4220-A58C-CD6DE414CAB1}" dt="2022-07-26T10:02:40.580" v="202" actId="47"/>
        <pc:sldMkLst>
          <pc:docMk/>
          <pc:sldMk cId="3658649315" sldId="276"/>
        </pc:sldMkLst>
        <pc:spChg chg="del">
          <ac:chgData name="Shrikesh Pattni" userId="bf408247-aaeb-4ed8-8c77-e60b3cacb53d" providerId="ADAL" clId="{B93ABCB9-5AB7-4220-A58C-CD6DE414CAB1}" dt="2022-07-26T10:02:39.758" v="201" actId="478"/>
          <ac:spMkLst>
            <pc:docMk/>
            <pc:sldMk cId="3658649315" sldId="276"/>
            <ac:spMk id="5" creationId="{0CB8439E-DC6C-BF3B-F128-04FD61D5FF77}"/>
          </ac:spMkLst>
        </pc:spChg>
        <pc:picChg chg="del">
          <ac:chgData name="Shrikesh Pattni" userId="bf408247-aaeb-4ed8-8c77-e60b3cacb53d" providerId="ADAL" clId="{B93ABCB9-5AB7-4220-A58C-CD6DE414CAB1}" dt="2022-07-26T10:02:39.129" v="200" actId="478"/>
          <ac:picMkLst>
            <pc:docMk/>
            <pc:sldMk cId="3658649315" sldId="276"/>
            <ac:picMk id="1025" creationId="{8D2908A9-A534-880C-A54C-949306EED384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449059005" sldId="277"/>
        </pc:sldMkLst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564813907" sldId="278"/>
        </pc:sldMkLst>
      </pc:sldChg>
      <pc:sldChg chg="addSp delSp modSp add mod ord setBg">
        <pc:chgData name="Shrikesh Pattni" userId="bf408247-aaeb-4ed8-8c77-e60b3cacb53d" providerId="ADAL" clId="{B93ABCB9-5AB7-4220-A58C-CD6DE414CAB1}" dt="2022-07-30T13:06:33.155" v="11725" actId="20577"/>
        <pc:sldMkLst>
          <pc:docMk/>
          <pc:sldMk cId="92710522" sldId="2147469711"/>
        </pc:sldMkLst>
        <pc:spChg chg="del mod">
          <ac:chgData name="Shrikesh Pattni" userId="bf408247-aaeb-4ed8-8c77-e60b3cacb53d" providerId="ADAL" clId="{B93ABCB9-5AB7-4220-A58C-CD6DE414CAB1}" dt="2022-07-30T12:29:05.446" v="10773" actId="478"/>
          <ac:spMkLst>
            <pc:docMk/>
            <pc:sldMk cId="92710522" sldId="2147469711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29T11:19:53.767" v="1805" actId="478"/>
          <ac:spMkLst>
            <pc:docMk/>
            <pc:sldMk cId="92710522" sldId="2147469711"/>
            <ac:spMk id="48" creationId="{FEC37559-B299-5D23-65AC-05B560B0E175}"/>
          </ac:spMkLst>
        </pc:spChg>
        <pc:spChg chg="add del mod ord">
          <ac:chgData name="Shrikesh Pattni" userId="bf408247-aaeb-4ed8-8c77-e60b3cacb53d" providerId="ADAL" clId="{B93ABCB9-5AB7-4220-A58C-CD6DE414CAB1}" dt="2022-07-30T12:44:55.424" v="11310" actId="478"/>
          <ac:spMkLst>
            <pc:docMk/>
            <pc:sldMk cId="92710522" sldId="2147469711"/>
            <ac:spMk id="49" creationId="{61165D57-8648-DCD8-7BBD-815074F52979}"/>
          </ac:spMkLst>
        </pc:spChg>
        <pc:spChg chg="add del mod">
          <ac:chgData name="Shrikesh Pattni" userId="bf408247-aaeb-4ed8-8c77-e60b3cacb53d" providerId="ADAL" clId="{B93ABCB9-5AB7-4220-A58C-CD6DE414CAB1}" dt="2022-07-29T11:23:16.994" v="1997"/>
          <ac:spMkLst>
            <pc:docMk/>
            <pc:sldMk cId="92710522" sldId="2147469711"/>
            <ac:spMk id="50" creationId="{083E7726-A69B-B636-295E-2299C0DFEB1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1" creationId="{D2F0112D-F1BD-1C48-D61B-D4CFD7BA514A}"/>
          </ac:spMkLst>
        </pc:spChg>
        <pc:spChg chg="add del mod">
          <ac:chgData name="Shrikesh Pattni" userId="bf408247-aaeb-4ed8-8c77-e60b3cacb53d" providerId="ADAL" clId="{B93ABCB9-5AB7-4220-A58C-CD6DE414CAB1}" dt="2022-07-29T11:24:04.981" v="2030" actId="478"/>
          <ac:spMkLst>
            <pc:docMk/>
            <pc:sldMk cId="92710522" sldId="2147469711"/>
            <ac:spMk id="52" creationId="{3877E483-034E-7CD0-87B6-40633A739E4A}"/>
          </ac:spMkLst>
        </pc:spChg>
        <pc:spChg chg="add del mod ord">
          <ac:chgData name="Shrikesh Pattni" userId="bf408247-aaeb-4ed8-8c77-e60b3cacb53d" providerId="ADAL" clId="{B93ABCB9-5AB7-4220-A58C-CD6DE414CAB1}" dt="2022-07-29T11:31:55.538" v="2303" actId="478"/>
          <ac:spMkLst>
            <pc:docMk/>
            <pc:sldMk cId="92710522" sldId="2147469711"/>
            <ac:spMk id="53" creationId="{38FEC91F-A163-39C7-CE96-B2BC7C1B8461}"/>
          </ac:spMkLst>
        </pc:spChg>
        <pc:spChg chg="add del mod">
          <ac:chgData name="Shrikesh Pattni" userId="bf408247-aaeb-4ed8-8c77-e60b3cacb53d" providerId="ADAL" clId="{B93ABCB9-5AB7-4220-A58C-CD6DE414CAB1}" dt="2022-07-29T11:25:04.046" v="2047" actId="478"/>
          <ac:spMkLst>
            <pc:docMk/>
            <pc:sldMk cId="92710522" sldId="2147469711"/>
            <ac:spMk id="54" creationId="{4AA7C711-78E6-1F73-9910-42B0DE3F4BC5}"/>
          </ac:spMkLst>
        </pc:spChg>
        <pc:spChg chg="add mod">
          <ac:chgData name="Shrikesh Pattni" userId="bf408247-aaeb-4ed8-8c77-e60b3cacb53d" providerId="ADAL" clId="{B93ABCB9-5AB7-4220-A58C-CD6DE414CAB1}" dt="2022-07-29T12:36:33.297" v="3736" actId="5793"/>
          <ac:spMkLst>
            <pc:docMk/>
            <pc:sldMk cId="92710522" sldId="2147469711"/>
            <ac:spMk id="55" creationId="{80001F84-A78E-606F-670B-BDF0F9906BE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6" creationId="{32B31929-54DC-937D-D52E-E904D90701AA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7" creationId="{D03DD844-2E4F-11CD-90B8-26F4E1D82148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8" creationId="{DF804F81-28F8-6AEB-ADA7-7D60A6C6EA32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9" creationId="{7F26A658-2211-41AE-F097-16D1BDDEEADE}"/>
          </ac:spMkLst>
        </pc:spChg>
        <pc:spChg chg="add mod">
          <ac:chgData name="Shrikesh Pattni" userId="bf408247-aaeb-4ed8-8c77-e60b3cacb53d" providerId="ADAL" clId="{B93ABCB9-5AB7-4220-A58C-CD6DE414CAB1}" dt="2022-07-29T11:32:10.295" v="2306" actId="207"/>
          <ac:spMkLst>
            <pc:docMk/>
            <pc:sldMk cId="92710522" sldId="2147469711"/>
            <ac:spMk id="62" creationId="{FFB31E08-63A1-F50A-E54A-F137E881D3EC}"/>
          </ac:spMkLst>
        </pc:spChg>
        <pc:spChg chg="add mod">
          <ac:chgData name="Shrikesh Pattni" userId="bf408247-aaeb-4ed8-8c77-e60b3cacb53d" providerId="ADAL" clId="{B93ABCB9-5AB7-4220-A58C-CD6DE414CAB1}" dt="2022-07-29T11:32:27.055" v="2313" actId="20577"/>
          <ac:spMkLst>
            <pc:docMk/>
            <pc:sldMk cId="92710522" sldId="2147469711"/>
            <ac:spMk id="63" creationId="{2073D0AF-5EFF-0468-8B82-3AF5C9675DBA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5" creationId="{C85A88F6-B916-F592-DC56-1A72118272A4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6" creationId="{CAC3ED94-5859-C212-2299-5FFCF11E270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2" creationId="{FEAACA45-FFDF-5FD4-6E1D-FD6F129ED73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3" creationId="{BD553B5B-6A58-AC1A-109A-02D5BE2AEC5F}"/>
          </ac:spMkLst>
        </pc:spChg>
        <pc:spChg chg="add del mod topLvl">
          <ac:chgData name="Shrikesh Pattni" userId="bf408247-aaeb-4ed8-8c77-e60b3cacb53d" providerId="ADAL" clId="{B93ABCB9-5AB7-4220-A58C-CD6DE414CAB1}" dt="2022-07-29T11:34:36.456" v="2339" actId="478"/>
          <ac:spMkLst>
            <pc:docMk/>
            <pc:sldMk cId="92710522" sldId="2147469711"/>
            <ac:spMk id="74" creationId="{9587CC0B-36FF-15A2-F7AB-0906098761EE}"/>
          </ac:spMkLst>
        </pc:spChg>
        <pc:spChg chg="add del mod topLvl">
          <ac:chgData name="Shrikesh Pattni" userId="bf408247-aaeb-4ed8-8c77-e60b3cacb53d" providerId="ADAL" clId="{B93ABCB9-5AB7-4220-A58C-CD6DE414CAB1}" dt="2022-07-29T11:34:35.359" v="2338" actId="478"/>
          <ac:spMkLst>
            <pc:docMk/>
            <pc:sldMk cId="92710522" sldId="2147469711"/>
            <ac:spMk id="75" creationId="{4D706EE4-BF27-E839-61A0-958D161D00BC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6" creationId="{0658CD25-588F-F91D-62BF-4EFC2C2D6BD9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7" creationId="{F2D20DAC-42FA-0C3E-FAB5-3AC71C108F88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8" creationId="{38AA6038-B60E-1D3A-0D01-8261F255E4AE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9" creationId="{6627E960-5554-1B54-297A-B5A83CC10BB0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0" creationId="{5D53A1D8-14C0-F861-937A-E125DF963305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1" creationId="{7572FE65-2A1D-1889-6686-20B46E12618A}"/>
          </ac:spMkLst>
        </pc:spChg>
        <pc:spChg chg="add mod ord">
          <ac:chgData name="Shrikesh Pattni" userId="bf408247-aaeb-4ed8-8c77-e60b3cacb53d" providerId="ADAL" clId="{B93ABCB9-5AB7-4220-A58C-CD6DE414CAB1}" dt="2022-07-30T09:11:02.757" v="6745" actId="20577"/>
          <ac:spMkLst>
            <pc:docMk/>
            <pc:sldMk cId="92710522" sldId="2147469711"/>
            <ac:spMk id="82" creationId="{879B0CAB-8072-238B-2B6E-935FAD285FBD}"/>
          </ac:spMkLst>
        </pc:spChg>
        <pc:spChg chg="add mod">
          <ac:chgData name="Shrikesh Pattni" userId="bf408247-aaeb-4ed8-8c77-e60b3cacb53d" providerId="ADAL" clId="{B93ABCB9-5AB7-4220-A58C-CD6DE414CAB1}" dt="2022-07-30T12:29:07.715" v="10774" actId="1076"/>
          <ac:spMkLst>
            <pc:docMk/>
            <pc:sldMk cId="92710522" sldId="2147469711"/>
            <ac:spMk id="83" creationId="{E54371AA-32B7-192B-7790-D6EDA604D43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4" creationId="{D59F6251-1D8F-86E3-777B-8C3C0053771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5" creationId="{26501A8B-F08C-C1C1-3CE6-762003E4045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8" creationId="{6331AEF5-1095-0AD2-34EC-35F511B3E31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9" creationId="{A2858F69-0956-993E-96EF-C91EE52B08C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0" creationId="{5D772C7A-8272-A1EE-F89D-02C3A96710C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1" creationId="{48EFB9CE-5244-B29C-0FA3-34B9282B4F78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2" creationId="{29AF1AF2-4F98-D261-9A07-93595E6D802B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3" creationId="{938B842B-6D49-357B-C814-9E7A7B4B6D77}"/>
          </ac:spMkLst>
        </pc:spChg>
        <pc:spChg chg="del">
          <ac:chgData name="Shrikesh Pattni" userId="bf408247-aaeb-4ed8-8c77-e60b3cacb53d" providerId="ADAL" clId="{B93ABCB9-5AB7-4220-A58C-CD6DE414CAB1}" dt="2022-07-29T11:18:17.253" v="1776" actId="478"/>
          <ac:spMkLst>
            <pc:docMk/>
            <pc:sldMk cId="92710522" sldId="2147469711"/>
            <ac:spMk id="94" creationId="{2EA568F5-279C-1FCC-84D1-9E4CDCF0464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5" creationId="{441584C7-F65E-4989-6674-B05C4925894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6" creationId="{CA4522B2-B45D-A279-4E01-41604050AD2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7" creationId="{341E9DA7-B851-1D70-646F-C41712406532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8" creationId="{434DDD02-1241-7A5D-4063-FE4115EF409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9" creationId="{3D36DC7E-8CB3-79A6-AB13-6593139FDD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0" creationId="{5BCAD79D-3026-B2BC-13C5-BEA43CB0E38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1" creationId="{194C0FCC-1634-7173-D37C-3EF21AE0D3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2" creationId="{EB8CBBF7-C4A4-6EB5-0090-4F5C8A89B33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3" creationId="{5999D2C0-6ADF-31E0-59E4-E9635D33F93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4" creationId="{F52235A8-2411-3616-1BB2-A0047040A3C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5" creationId="{3E2266A2-7C57-5EFA-F3E3-00B951A1FD6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6" creationId="{212648E2-1F30-58E1-35EF-4EEEDC3D0F3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7" creationId="{D6A66227-C8EF-567D-90E7-2D0B8F5AEF9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9" creationId="{8D1951C4-5F83-1FC9-2A95-E0E0833F06C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0" creationId="{7DE5A934-1C3F-A759-C805-BF5F993A863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1" creationId="{37844226-3913-2E5D-1C00-C9A797E819A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2" creationId="{937D22DD-5137-0D41-C748-CA2AFF33B2A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4" creationId="{0C9416A5-3138-03A1-C5E6-69868F91662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5" creationId="{71BCE7CD-9B48-3449-94FF-A3DF8CE53A1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6" creationId="{A4F539FF-607A-22EB-B263-DC42EB6107B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7" creationId="{82FCC027-DC9F-DBE7-390E-92A7E5E76B0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8" creationId="{42AF5DCA-1C4C-C4F7-BA96-9ED3B6655C9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9" creationId="{5CA0CCF9-063B-5EC3-6DD2-3913A63254B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0" creationId="{9639165E-0E8C-C3AC-F254-4A8F2D556F7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1" creationId="{F96AE922-C522-26EC-A4E5-95902166CD7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3" creationId="{ED0464D5-0A77-ECEB-8A45-4B0B13102F9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4" creationId="{851F2B28-CE28-6F05-F840-07EC0756D471}"/>
          </ac:spMkLst>
        </pc:spChg>
        <pc:spChg chg="add del 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5" creationId="{B4755414-074D-817A-CFE4-BC42D4B39D1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6" creationId="{1EB79BDD-565A-2D45-B222-41F442421BBA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7" creationId="{B6DE5FEC-D7E6-1253-40EB-0CC70C10E80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8" creationId="{C51FF096-77B5-593F-D15F-115933937A3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0" creationId="{1D4C2A0B-5388-09BC-BA09-B7B815E56F1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1" creationId="{E4C67370-07AE-A341-5360-F790F3AC044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2" creationId="{3D8289E9-F6F9-FCE8-5E9E-A22049546DB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39" creationId="{DB9475E1-68B0-7F6E-FB96-00B548CED05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42" creationId="{1E4DCD56-75AE-47DD-7B20-A8030F02A6C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4" creationId="{E318FC85-D57E-BF24-8575-442C47387F8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5" creationId="{4AD6ACEF-7AE3-62B5-412F-5AAD1B3F776F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6" creationId="{EA2C0ACD-7EC1-EF95-6AE9-4C309EDF9D79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7" creationId="{D23764C8-FBC3-42A8-0DBC-1732F13DA19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9" creationId="{D25AB0BE-56BD-D762-3BB9-1FF8AE4F29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0" creationId="{15242898-4C34-21CD-3396-A3D1EAA28F96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1" creationId="{9E757171-5E75-108A-3CAF-5FA493C03B42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2" creationId="{DA9F9334-2821-2EB7-1E0E-FBEDC5EA392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3" creationId="{E7C93F76-217E-062B-BCBC-BEE15CA26554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5" creationId="{A66F9BA7-D3E5-BADB-1993-C3460D9E75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6" creationId="{4CFDDB4C-82B4-693C-3D9A-C5F221CAA82E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7" creationId="{3701D412-37F3-90E6-6604-1F6CD49D398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8" creationId="{21B3CE21-BF81-D24D-ED05-302DE6904DAA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9" creationId="{2F0D78EE-06B1-19C6-B410-B1E23A7CF03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0" creationId="{39EEA4F8-B53B-E81C-1293-4C1324FA0FC9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1" creationId="{F44796F9-4F67-78CE-2FCA-A324981318A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2" creationId="{8EDD88EB-2D89-150D-F4DF-F3294220B7D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3" creationId="{C3E831D9-D603-799E-C271-321C3BE9CF2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4" creationId="{E8867871-1575-B4E6-65AA-074997E89C7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5" creationId="{5CC271BC-FAFB-BDB9-5643-D48DB2D17FA7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6" creationId="{513B0D2C-1BC0-7C74-2EE8-EC1E3D99F93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8" creationId="{25628942-DC28-F9C7-A590-455BAFE8AAB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9" creationId="{04111B16-F5A3-BD30-CA3E-CADDEADFE49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70" creationId="{7CFC4E70-AEBA-8C7B-92DE-09CBC62955D7}"/>
          </ac:spMkLst>
        </pc:spChg>
        <pc:spChg chg="add del mod">
          <ac:chgData name="Shrikesh Pattni" userId="bf408247-aaeb-4ed8-8c77-e60b3cacb53d" providerId="ADAL" clId="{B93ABCB9-5AB7-4220-A58C-CD6DE414CAB1}" dt="2022-07-30T12:51:04.167" v="11438" actId="20577"/>
          <ac:spMkLst>
            <pc:docMk/>
            <pc:sldMk cId="92710522" sldId="2147469711"/>
            <ac:spMk id="172" creationId="{88CC79E6-F236-3DD6-810F-7C0948CD7D63}"/>
          </ac:spMkLst>
        </pc:spChg>
        <pc:spChg chg="add del mod">
          <ac:chgData name="Shrikesh Pattni" userId="bf408247-aaeb-4ed8-8c77-e60b3cacb53d" providerId="ADAL" clId="{B93ABCB9-5AB7-4220-A58C-CD6DE414CAB1}" dt="2022-07-30T12:48:32.026" v="11420" actId="14100"/>
          <ac:spMkLst>
            <pc:docMk/>
            <pc:sldMk cId="92710522" sldId="2147469711"/>
            <ac:spMk id="173" creationId="{B1AAAB1A-3191-032B-ED83-BBCB7E5B7D01}"/>
          </ac:spMkLst>
        </pc:spChg>
        <pc:spChg chg="add del mod">
          <ac:chgData name="Shrikesh Pattni" userId="bf408247-aaeb-4ed8-8c77-e60b3cacb53d" providerId="ADAL" clId="{B93ABCB9-5AB7-4220-A58C-CD6DE414CAB1}" dt="2022-07-30T13:03:22.160" v="11531" actId="1038"/>
          <ac:spMkLst>
            <pc:docMk/>
            <pc:sldMk cId="92710522" sldId="2147469711"/>
            <ac:spMk id="174" creationId="{5E938A9A-5121-4A78-F141-75E7B12AD0BB}"/>
          </ac:spMkLst>
        </pc:spChg>
        <pc:spChg chg="add del mod">
          <ac:chgData name="Shrikesh Pattni" userId="bf408247-aaeb-4ed8-8c77-e60b3cacb53d" providerId="ADAL" clId="{B93ABCB9-5AB7-4220-A58C-CD6DE414CAB1}" dt="2022-07-30T13:03:20.188" v="11530" actId="1076"/>
          <ac:spMkLst>
            <pc:docMk/>
            <pc:sldMk cId="92710522" sldId="2147469711"/>
            <ac:spMk id="175" creationId="{63CF031C-EE78-C37B-8343-C913DDA14DEA}"/>
          </ac:spMkLst>
        </pc:spChg>
        <pc:spChg chg="add del mod">
          <ac:chgData name="Shrikesh Pattni" userId="bf408247-aaeb-4ed8-8c77-e60b3cacb53d" providerId="ADAL" clId="{B93ABCB9-5AB7-4220-A58C-CD6DE414CAB1}" dt="2022-07-30T13:03:13.222" v="11527" actId="1076"/>
          <ac:spMkLst>
            <pc:docMk/>
            <pc:sldMk cId="92710522" sldId="2147469711"/>
            <ac:spMk id="176" creationId="{4D0271FE-C4C6-145F-360A-F2E820770BDD}"/>
          </ac:spMkLst>
        </pc:spChg>
        <pc:spChg chg="add del mod">
          <ac:chgData name="Shrikesh Pattni" userId="bf408247-aaeb-4ed8-8c77-e60b3cacb53d" providerId="ADAL" clId="{B93ABCB9-5AB7-4220-A58C-CD6DE414CAB1}" dt="2022-07-30T13:06:33.155" v="11725" actId="20577"/>
          <ac:spMkLst>
            <pc:docMk/>
            <pc:sldMk cId="92710522" sldId="2147469711"/>
            <ac:spMk id="177" creationId="{D854C9A5-4FF8-2F5A-8BF0-F5FFB4B64455}"/>
          </ac:spMkLst>
        </pc:spChg>
        <pc:spChg chg="add del mod">
          <ac:chgData name="Shrikesh Pattni" userId="bf408247-aaeb-4ed8-8c77-e60b3cacb53d" providerId="ADAL" clId="{B93ABCB9-5AB7-4220-A58C-CD6DE414CAB1}" dt="2022-07-30T13:03:30.382" v="11532" actId="14100"/>
          <ac:spMkLst>
            <pc:docMk/>
            <pc:sldMk cId="92710522" sldId="2147469711"/>
            <ac:spMk id="178" creationId="{09238C69-83D1-F156-0AB2-6EA9E9181A5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0" creationId="{15CDF0F1-0A7A-7D1D-C0FD-5233D36D132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1" creationId="{EFF90555-3865-E137-776C-116B0F2D886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2" creationId="{C1B901E7-E202-0816-3FED-D57748BC7721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3" creationId="{6364920B-3B42-D333-B9C9-7A5549D84EC7}"/>
          </ac:spMkLst>
        </pc:spChg>
        <pc:spChg chg="mod">
          <ac:chgData name="Shrikesh Pattni" userId="bf408247-aaeb-4ed8-8c77-e60b3cacb53d" providerId="ADAL" clId="{B93ABCB9-5AB7-4220-A58C-CD6DE414CAB1}" dt="2022-07-29T11:23:25.881" v="2001" actId="14100"/>
          <ac:spMkLst>
            <pc:docMk/>
            <pc:sldMk cId="92710522" sldId="2147469711"/>
            <ac:spMk id="186" creationId="{2684A94D-BAE0-6755-6FAD-F8A009458A3E}"/>
          </ac:spMkLst>
        </pc:spChg>
        <pc:spChg chg="mod">
          <ac:chgData name="Shrikesh Pattni" userId="bf408247-aaeb-4ed8-8c77-e60b3cacb53d" providerId="ADAL" clId="{B93ABCB9-5AB7-4220-A58C-CD6DE414CAB1}" dt="2022-07-29T11:23:30.713" v="2002" actId="14100"/>
          <ac:spMkLst>
            <pc:docMk/>
            <pc:sldMk cId="92710522" sldId="2147469711"/>
            <ac:spMk id="187" creationId="{8C1506D2-A64F-8762-E900-2028DE40A07F}"/>
          </ac:spMkLst>
        </pc:spChg>
        <pc:spChg chg="mod">
          <ac:chgData name="Shrikesh Pattni" userId="bf408247-aaeb-4ed8-8c77-e60b3cacb53d" providerId="ADAL" clId="{B93ABCB9-5AB7-4220-A58C-CD6DE414CAB1}" dt="2022-07-30T12:57:46.089" v="11486" actId="20577"/>
          <ac:spMkLst>
            <pc:docMk/>
            <pc:sldMk cId="92710522" sldId="2147469711"/>
            <ac:spMk id="188" creationId="{7D6EE024-2028-2BDF-1D3C-101A4B01C99A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89" creationId="{0646A12C-0309-2A15-7885-A3202C516B29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90" creationId="{3C552154-1A51-C71F-CDF1-75F9FE39735B}"/>
          </ac:spMkLst>
        </pc:spChg>
        <pc:spChg chg="mod">
          <ac:chgData name="Shrikesh Pattni" userId="bf408247-aaeb-4ed8-8c77-e60b3cacb53d" providerId="ADAL" clId="{B93ABCB9-5AB7-4220-A58C-CD6DE414CAB1}" dt="2022-07-29T11:20:48.625" v="1820" actId="14100"/>
          <ac:spMkLst>
            <pc:docMk/>
            <pc:sldMk cId="92710522" sldId="2147469711"/>
            <ac:spMk id="191" creationId="{91E91BC4-D7EB-7BC7-8AAA-130D11540FF3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2" creationId="{C793EDF6-516A-4024-DD03-8101DDEA04B2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3" creationId="{8C5BC09B-E39B-A7EE-73D6-F7C64CD28FC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4" creationId="{FF1A4259-C2DA-CBA2-6547-946917EF71E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6" creationId="{11F874BC-33BD-58E7-E8D5-4BEFE968ECD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7" creationId="{B18983B1-8E0E-2D79-55FD-B8CC8E2824D7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9" creationId="{178B1B91-6765-A6CB-9C5A-4AAA86C87ACC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200" creationId="{D38EBD96-B653-3E21-B3EE-AA6818E3E74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1" creationId="{1408BC91-0CB0-0103-07F8-C582D0FB1E8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2" creationId="{B9FE34B6-4E5E-F91F-F49D-A3AA8171455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3" creationId="{90446642-F1D0-0D6A-BD37-741D4E29727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4" creationId="{70EC6770-190D-989F-064E-D57BCFB87E85}"/>
          </ac:spMkLst>
        </pc:spChg>
        <pc:spChg chg="del">
          <ac:chgData name="Shrikesh Pattni" userId="bf408247-aaeb-4ed8-8c77-e60b3cacb53d" providerId="ADAL" clId="{B93ABCB9-5AB7-4220-A58C-CD6DE414CAB1}" dt="2022-07-29T11:21:21.320" v="1885" actId="478"/>
          <ac:spMkLst>
            <pc:docMk/>
            <pc:sldMk cId="92710522" sldId="2147469711"/>
            <ac:spMk id="257" creationId="{C484641A-3C5E-4410-6BD3-B48E3D042C31}"/>
          </ac:spMkLst>
        </pc:spChg>
        <pc:grpChg chg="add mod">
          <ac:chgData name="Shrikesh Pattni" userId="bf408247-aaeb-4ed8-8c77-e60b3cacb53d" providerId="ADAL" clId="{B93ABCB9-5AB7-4220-A58C-CD6DE414CAB1}" dt="2022-07-30T10:44:54.413" v="7406" actId="1036"/>
          <ac:grpSpMkLst>
            <pc:docMk/>
            <pc:sldMk cId="92710522" sldId="2147469711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30T12:44:30.199" v="11299" actId="164"/>
          <ac:grpSpMkLst>
            <pc:docMk/>
            <pc:sldMk cId="92710522" sldId="2147469711"/>
            <ac:grpSpMk id="6" creationId="{EFE0C137-05F7-51AB-CB14-739C95231CE4}"/>
          </ac:grpSpMkLst>
        </pc:grpChg>
        <pc:grpChg chg="add del mod">
          <ac:chgData name="Shrikesh Pattni" userId="bf408247-aaeb-4ed8-8c77-e60b3cacb53d" providerId="ADAL" clId="{B93ABCB9-5AB7-4220-A58C-CD6DE414CAB1}" dt="2022-07-29T11:32:43.642" v="2316" actId="478"/>
          <ac:grpSpMkLst>
            <pc:docMk/>
            <pc:sldMk cId="92710522" sldId="2147469711"/>
            <ac:grpSpMk id="61" creationId="{C45FFE4E-8942-5821-8C89-6FD19F92925D}"/>
          </ac:grpSpMkLst>
        </pc:grpChg>
        <pc:grpChg chg="add del mod">
          <ac:chgData name="Shrikesh Pattni" userId="bf408247-aaeb-4ed8-8c77-e60b3cacb53d" providerId="ADAL" clId="{B93ABCB9-5AB7-4220-A58C-CD6DE414CAB1}" dt="2022-07-29T11:33:09.314" v="2325" actId="478"/>
          <ac:grpSpMkLst>
            <pc:docMk/>
            <pc:sldMk cId="92710522" sldId="2147469711"/>
            <ac:grpSpMk id="64" creationId="{24976825-E348-1900-059E-BD26C3F6C82C}"/>
          </ac:grpSpMkLst>
        </pc:grpChg>
        <pc:grpChg chg="add del mod">
          <ac:chgData name="Shrikesh Pattni" userId="bf408247-aaeb-4ed8-8c77-e60b3cacb53d" providerId="ADAL" clId="{B93ABCB9-5AB7-4220-A58C-CD6DE414CAB1}" dt="2022-07-29T11:33:08.497" v="2324" actId="478"/>
          <ac:grpSpMkLst>
            <pc:docMk/>
            <pc:sldMk cId="92710522" sldId="2147469711"/>
            <ac:grpSpMk id="67" creationId="{B74F36B8-AFD7-B403-1723-36C1C39B5BB5}"/>
          </ac:grpSpMkLst>
        </pc:grpChg>
        <pc:grpChg chg="add del mod">
          <ac:chgData name="Shrikesh Pattni" userId="bf408247-aaeb-4ed8-8c77-e60b3cacb53d" providerId="ADAL" clId="{B93ABCB9-5AB7-4220-A58C-CD6DE414CAB1}" dt="2022-07-29T11:34:29.908" v="2334" actId="478"/>
          <ac:grpSpMkLst>
            <pc:docMk/>
            <pc:sldMk cId="92710522" sldId="2147469711"/>
            <ac:grpSpMk id="68" creationId="{3A8F30CA-E072-277C-B43C-E51A2BA5868B}"/>
          </ac:grpSpMkLst>
        </pc:grpChg>
        <pc:grpChg chg="add del mod">
          <ac:chgData name="Shrikesh Pattni" userId="bf408247-aaeb-4ed8-8c77-e60b3cacb53d" providerId="ADAL" clId="{B93ABCB9-5AB7-4220-A58C-CD6DE414CAB1}" dt="2022-07-29T11:34:32.547" v="2335" actId="478"/>
          <ac:grpSpMkLst>
            <pc:docMk/>
            <pc:sldMk cId="92710522" sldId="2147469711"/>
            <ac:grpSpMk id="69" creationId="{CC6E2F0C-06E1-F9F2-45C1-3D63C488BF61}"/>
          </ac:grpSpMkLst>
        </pc:grpChg>
        <pc:grpChg chg="add del mod">
          <ac:chgData name="Shrikesh Pattni" userId="bf408247-aaeb-4ed8-8c77-e60b3cacb53d" providerId="ADAL" clId="{B93ABCB9-5AB7-4220-A58C-CD6DE414CAB1}" dt="2022-07-29T11:34:35.359" v="2338" actId="478"/>
          <ac:grpSpMkLst>
            <pc:docMk/>
            <pc:sldMk cId="92710522" sldId="2147469711"/>
            <ac:grpSpMk id="70" creationId="{DC38A5F5-97A3-D2F4-A8F9-20A9864D02BD}"/>
          </ac:grpSpMkLst>
        </pc:grpChg>
        <pc:grpChg chg="add del mod">
          <ac:chgData name="Shrikesh Pattni" userId="bf408247-aaeb-4ed8-8c77-e60b3cacb53d" providerId="ADAL" clId="{B93ABCB9-5AB7-4220-A58C-CD6DE414CAB1}" dt="2022-07-29T11:34:34.470" v="2337" actId="478"/>
          <ac:grpSpMkLst>
            <pc:docMk/>
            <pc:sldMk cId="92710522" sldId="2147469711"/>
            <ac:grpSpMk id="71" creationId="{E21A36CC-87DA-9312-C75E-3FA33AA4EB4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22" creationId="{F1F38287-DB16-5184-DD50-6144D5FFD6D8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33" creationId="{AB049A34-ACDC-F4BD-9C1A-0854FFFBA225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34" creationId="{EA24AAC4-9D14-3CF8-9193-75E96C3B198E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3" creationId="{F41E638A-5186-19D0-A540-A7BD894504E7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8" creationId="{7EC7A898-F816-F472-3DDF-19215E52A41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54" creationId="{58BB8797-6E0A-0673-EB92-7055937C57C8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79" creationId="{E11A8C87-66E7-99AD-4D02-EF9B80D4FA38}"/>
          </ac:grpSpMkLst>
        </pc:grpChg>
        <pc:grpChg chg="mod">
          <ac:chgData name="Shrikesh Pattni" userId="bf408247-aaeb-4ed8-8c77-e60b3cacb53d" providerId="ADAL" clId="{B93ABCB9-5AB7-4220-A58C-CD6DE414CAB1}" dt="2022-07-30T10:36:38.438" v="7403" actId="14100"/>
          <ac:grpSpMkLst>
            <pc:docMk/>
            <pc:sldMk cId="92710522" sldId="2147469711"/>
            <ac:grpSpMk id="184" creationId="{CF2C002E-489E-D846-51FD-373BA7CFE27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5" creationId="{976F6AC3-33EA-37FF-0895-BD63FF3EDD81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8" creationId="{77148EF9-72DF-EAF5-AF57-DCDEB061949E}"/>
          </ac:grpSpMkLst>
        </pc:grp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13" creationId="{2A98C520-109A-5722-7D52-AC023D662251}"/>
          </ac:picMkLst>
        </pc:pic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29" creationId="{282973AF-9D57-5CD8-ABDA-21E655FC0A3A}"/>
          </ac:picMkLst>
        </pc:picChg>
        <pc:picChg chg="del">
          <ac:chgData name="Shrikesh Pattni" userId="bf408247-aaeb-4ed8-8c77-e60b3cacb53d" providerId="ADAL" clId="{B93ABCB9-5AB7-4220-A58C-CD6DE414CAB1}" dt="2022-07-29T11:18:25.848" v="1781" actId="478"/>
          <ac:picMkLst>
            <pc:docMk/>
            <pc:sldMk cId="92710522" sldId="2147469711"/>
            <ac:picMk id="135" creationId="{2F3CF77A-B613-DE24-47B7-360C46301C71}"/>
          </ac:picMkLst>
        </pc:picChg>
        <pc:picChg chg="del">
          <ac:chgData name="Shrikesh Pattni" userId="bf408247-aaeb-4ed8-8c77-e60b3cacb53d" providerId="ADAL" clId="{B93ABCB9-5AB7-4220-A58C-CD6DE414CAB1}" dt="2022-07-29T11:18:23.917" v="1779" actId="478"/>
          <ac:picMkLst>
            <pc:docMk/>
            <pc:sldMk cId="92710522" sldId="2147469711"/>
            <ac:picMk id="136" creationId="{FF1702A0-9A10-9204-813D-2DFC2041C2AB}"/>
          </ac:picMkLst>
        </pc:picChg>
        <pc:picChg chg="del">
          <ac:chgData name="Shrikesh Pattni" userId="bf408247-aaeb-4ed8-8c77-e60b3cacb53d" providerId="ADAL" clId="{B93ABCB9-5AB7-4220-A58C-CD6DE414CAB1}" dt="2022-07-29T11:18:25.377" v="1780" actId="478"/>
          <ac:picMkLst>
            <pc:docMk/>
            <pc:sldMk cId="92710522" sldId="2147469711"/>
            <ac:picMk id="137" creationId="{723103D3-F850-6CCB-5445-DD693CDB1195}"/>
          </ac:picMkLst>
        </pc:picChg>
        <pc:picChg chg="del">
          <ac:chgData name="Shrikesh Pattni" userId="bf408247-aaeb-4ed8-8c77-e60b3cacb53d" providerId="ADAL" clId="{B93ABCB9-5AB7-4220-A58C-CD6DE414CAB1}" dt="2022-07-29T11:18:19.370" v="1777" actId="478"/>
          <ac:picMkLst>
            <pc:docMk/>
            <pc:sldMk cId="92710522" sldId="2147469711"/>
            <ac:picMk id="138" creationId="{1E6C16CA-D171-CE5F-CF4D-5D19786308DF}"/>
          </ac:picMkLst>
        </pc:picChg>
        <pc:picChg chg="del">
          <ac:chgData name="Shrikesh Pattni" userId="bf408247-aaeb-4ed8-8c77-e60b3cacb53d" providerId="ADAL" clId="{B93ABCB9-5AB7-4220-A58C-CD6DE414CAB1}" dt="2022-07-29T11:18:26.344" v="1782" actId="478"/>
          <ac:picMkLst>
            <pc:docMk/>
            <pc:sldMk cId="92710522" sldId="2147469711"/>
            <ac:picMk id="140" creationId="{FC53979E-7002-B0CF-BE65-F7B1A4EC1DF8}"/>
          </ac:picMkLst>
        </pc:picChg>
        <pc:picChg chg="del">
          <ac:chgData name="Shrikesh Pattni" userId="bf408247-aaeb-4ed8-8c77-e60b3cacb53d" providerId="ADAL" clId="{B93ABCB9-5AB7-4220-A58C-CD6DE414CAB1}" dt="2022-07-29T11:18:23.257" v="1778" actId="478"/>
          <ac:picMkLst>
            <pc:docMk/>
            <pc:sldMk cId="92710522" sldId="2147469711"/>
            <ac:picMk id="171" creationId="{73367354-C6F3-20FE-E18B-BBE75A9642F5}"/>
          </ac:picMkLst>
        </pc:pic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6" creationId="{483249C7-87F6-FDF8-956F-9293B0A3D077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7" creationId="{B179CBC5-D401-B218-A07B-49BA8D9F37FF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108" creationId="{989C4221-C291-A3E9-064B-949B1FCB8765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41" creationId="{AD29550F-B1C7-AEA2-A478-F912D40C908B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67" creationId="{06788451-F416-6D33-94F2-E449A198C8EE}"/>
          </ac:cxnSpMkLst>
        </pc:cxnChg>
      </pc:sldChg>
      <pc:sldChg chg="addSp delSp modSp add mod setBg addCm delCm">
        <pc:chgData name="Shrikesh Pattni" userId="bf408247-aaeb-4ed8-8c77-e60b3cacb53d" providerId="ADAL" clId="{B93ABCB9-5AB7-4220-A58C-CD6DE414CAB1}" dt="2022-07-30T12:29:25.491" v="10779" actId="1076"/>
        <pc:sldMkLst>
          <pc:docMk/>
          <pc:sldMk cId="2435796948" sldId="2147469712"/>
        </pc:sldMkLst>
        <pc:spChg chg="del mod">
          <ac:chgData name="Shrikesh Pattni" userId="bf408247-aaeb-4ed8-8c77-e60b3cacb53d" providerId="ADAL" clId="{B93ABCB9-5AB7-4220-A58C-CD6DE414CAB1}" dt="2022-07-30T12:29:22.098" v="10778" actId="478"/>
          <ac:spMkLst>
            <pc:docMk/>
            <pc:sldMk cId="2435796948" sldId="2147469712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30T09:22:35.087" v="7065" actId="478"/>
          <ac:spMkLst>
            <pc:docMk/>
            <pc:sldMk cId="2435796948" sldId="2147469712"/>
            <ac:spMk id="29" creationId="{2610117B-2C5F-5E05-47B7-4A6D3ADC6517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1" creationId="{1083DE20-EF7D-5703-1B02-7ED60986126D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2" creationId="{D8D114CC-1D80-0E72-E124-B80C16F736E0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3" creationId="{B0C74B08-21C7-D5AD-7412-8AD94412DDF3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4" creationId="{D1F33DFB-AE65-4D3F-0F14-59020A061A55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5" creationId="{5F79517C-2209-D6CF-FC8E-A0DE460844D6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6" creationId="{FFCC546C-985E-3311-9A7E-1B93FF6DA20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37" creationId="{12355171-6A45-2395-6582-C14D12095D4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38" creationId="{AABD802B-640D-2576-E794-B448EF866138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39" creationId="{AF835FC6-40BF-9C11-99D0-61697B5CBC45}"/>
          </ac:spMkLst>
        </pc:spChg>
        <pc:spChg chg="add del mod">
          <ac:chgData name="Shrikesh Pattni" userId="bf408247-aaeb-4ed8-8c77-e60b3cacb53d" providerId="ADAL" clId="{B93ABCB9-5AB7-4220-A58C-CD6DE414CAB1}" dt="2022-07-29T12:19:55.774" v="3643" actId="478"/>
          <ac:spMkLst>
            <pc:docMk/>
            <pc:sldMk cId="2435796948" sldId="2147469712"/>
            <ac:spMk id="40" creationId="{04838E42-9BFD-A461-9C92-FD334F923E61}"/>
          </ac:spMkLst>
        </pc:spChg>
        <pc:spChg chg="add del mod">
          <ac:chgData name="Shrikesh Pattni" userId="bf408247-aaeb-4ed8-8c77-e60b3cacb53d" providerId="ADAL" clId="{B93ABCB9-5AB7-4220-A58C-CD6DE414CAB1}" dt="2022-07-29T12:20:24.086" v="3656" actId="478"/>
          <ac:spMkLst>
            <pc:docMk/>
            <pc:sldMk cId="2435796948" sldId="2147469712"/>
            <ac:spMk id="41" creationId="{B085E52D-92BA-91CF-5BF9-E885DE1EF33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2" creationId="{315FD1B8-650D-8A5A-D36E-9AD686DE6E9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3" creationId="{31F58046-5B85-1230-02BA-A0D3F0634E51}"/>
          </ac:spMkLst>
        </pc:spChg>
        <pc:spChg chg="add del mod">
          <ac:chgData name="Shrikesh Pattni" userId="bf408247-aaeb-4ed8-8c77-e60b3cacb53d" providerId="ADAL" clId="{B93ABCB9-5AB7-4220-A58C-CD6DE414CAB1}" dt="2022-07-29T12:19:55.016" v="3642" actId="478"/>
          <ac:spMkLst>
            <pc:docMk/>
            <pc:sldMk cId="2435796948" sldId="2147469712"/>
            <ac:spMk id="44" creationId="{9BE33025-5BE4-2B58-D263-B7609B1C4C9E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5" creationId="{64CA4847-8E39-6041-B80B-DAFB52B9F66C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6" creationId="{1DF7D7C7-31BD-A0D0-E03C-CA8B5B2794D7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7" creationId="{C8A46276-D915-9902-E8C9-D72E212D2C47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48" creationId="{0B9F1EF7-717D-C3B7-582B-362FE1269F14}"/>
          </ac:spMkLst>
        </pc:spChg>
        <pc:spChg chg="del">
          <ac:chgData name="Shrikesh Pattni" userId="bf408247-aaeb-4ed8-8c77-e60b3cacb53d" providerId="ADAL" clId="{B93ABCB9-5AB7-4220-A58C-CD6DE414CAB1}" dt="2022-07-29T11:42:53.520" v="2422" actId="478"/>
          <ac:spMkLst>
            <pc:docMk/>
            <pc:sldMk cId="2435796948" sldId="2147469712"/>
            <ac:spMk id="49" creationId="{61165D57-8648-DCD8-7BBD-815074F52979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0" creationId="{86386FBA-B7C4-9E77-1BCE-982F0AEB529F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2" creationId="{EE1C3238-2095-8434-3F25-853EA55760DB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3" creationId="{9810724F-E59A-9ECB-FDF7-BFE67055DAA5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4" creationId="{DE29363F-0F4B-C45F-AB53-8161937F467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0" creationId="{79FC0764-6EBE-C7D9-093E-C784BCFDAEF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1" creationId="{A5B8CD5E-8C5B-DB2A-B02C-6C8201BDA07B}"/>
          </ac:spMkLst>
        </pc:spChg>
        <pc:spChg chg="add del mod">
          <ac:chgData name="Shrikesh Pattni" userId="bf408247-aaeb-4ed8-8c77-e60b3cacb53d" providerId="ADAL" clId="{B93ABCB9-5AB7-4220-A58C-CD6DE414CAB1}" dt="2022-07-29T12:19:54.496" v="3641" actId="478"/>
          <ac:spMkLst>
            <pc:docMk/>
            <pc:sldMk cId="2435796948" sldId="2147469712"/>
            <ac:spMk id="62" creationId="{3D8C2AF1-3917-F9C9-5535-14D97FDB8B2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3" creationId="{ED6B9FF5-7EBB-1086-C1C5-F0BCC59943B7}"/>
          </ac:spMkLst>
        </pc:spChg>
        <pc:spChg chg="add del mod">
          <ac:chgData name="Shrikesh Pattni" userId="bf408247-aaeb-4ed8-8c77-e60b3cacb53d" providerId="ADAL" clId="{B93ABCB9-5AB7-4220-A58C-CD6DE414CAB1}" dt="2022-07-29T11:51:39.579" v="2819"/>
          <ac:spMkLst>
            <pc:docMk/>
            <pc:sldMk cId="2435796948" sldId="2147469712"/>
            <ac:spMk id="64" creationId="{E0FE1B0F-047A-6836-EB8E-631C86470F69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5" creationId="{27D38CB3-968F-DA6D-3A8E-4A57AA855CB2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66" creationId="{E0CCDCFA-327D-4D76-1B43-97B7337BA42C}"/>
          </ac:spMkLst>
        </pc:spChg>
        <pc:spChg chg="add del mod">
          <ac:chgData name="Shrikesh Pattni" userId="bf408247-aaeb-4ed8-8c77-e60b3cacb53d" providerId="ADAL" clId="{B93ABCB9-5AB7-4220-A58C-CD6DE414CAB1}" dt="2022-07-29T12:19:54.109" v="3640" actId="478"/>
          <ac:spMkLst>
            <pc:docMk/>
            <pc:sldMk cId="2435796948" sldId="2147469712"/>
            <ac:spMk id="67" creationId="{3A55F8D2-4C0F-AA61-8A10-AD675342B27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8" creationId="{8E0DE788-E0F7-548C-A3D9-B5FF5E97A872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9" creationId="{6671CC83-00D8-871E-4C0A-679857618466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0" creationId="{0DC1D9A2-F092-4688-5C98-EDEEF8B7BCA2}"/>
          </ac:spMkLst>
        </pc:spChg>
        <pc:spChg chg="add del mod">
          <ac:chgData name="Shrikesh Pattni" userId="bf408247-aaeb-4ed8-8c77-e60b3cacb53d" providerId="ADAL" clId="{B93ABCB9-5AB7-4220-A58C-CD6DE414CAB1}" dt="2022-07-29T12:19:53.196" v="3638" actId="478"/>
          <ac:spMkLst>
            <pc:docMk/>
            <pc:sldMk cId="2435796948" sldId="2147469712"/>
            <ac:spMk id="71" creationId="{8A92AE2F-9390-3B9E-73D5-30C0B707225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2" creationId="{562DC5D0-70E5-C631-D87A-9468942FFF3B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3" creationId="{3A203C92-36EA-BED7-B447-3A5E9E6C0AC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4" creationId="{C5895F14-3427-89D5-061B-5EABFFD942A9}"/>
          </ac:spMkLst>
        </pc:spChg>
        <pc:spChg chg="add del mod">
          <ac:chgData name="Shrikesh Pattni" userId="bf408247-aaeb-4ed8-8c77-e60b3cacb53d" providerId="ADAL" clId="{B93ABCB9-5AB7-4220-A58C-CD6DE414CAB1}" dt="2022-07-29T12:19:52.502" v="3637" actId="478"/>
          <ac:spMkLst>
            <pc:docMk/>
            <pc:sldMk cId="2435796948" sldId="2147469712"/>
            <ac:spMk id="75" creationId="{D484ADCD-57E8-F735-E580-917B351FBBC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6" creationId="{F1BC799F-4DDD-4989-11A8-5F7D0C5C0CDA}"/>
          </ac:spMkLst>
        </pc:spChg>
        <pc:spChg chg="add del mod">
          <ac:chgData name="Shrikesh Pattni" userId="bf408247-aaeb-4ed8-8c77-e60b3cacb53d" providerId="ADAL" clId="{B93ABCB9-5AB7-4220-A58C-CD6DE414CAB1}" dt="2022-07-29T12:20:14.115" v="3650" actId="478"/>
          <ac:spMkLst>
            <pc:docMk/>
            <pc:sldMk cId="2435796948" sldId="2147469712"/>
            <ac:spMk id="77" creationId="{72CE54DD-E0C1-2D6B-E0FB-3E91C4F93CBD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8" creationId="{18C7B0D7-C992-90D2-F382-159E94EEC5F5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9" creationId="{431EC49D-2354-A2DD-827D-245D63896EE3}"/>
          </ac:spMkLst>
        </pc:spChg>
        <pc:spChg chg="add del mod">
          <ac:chgData name="Shrikesh Pattni" userId="bf408247-aaeb-4ed8-8c77-e60b3cacb53d" providerId="ADAL" clId="{B93ABCB9-5AB7-4220-A58C-CD6DE414CAB1}" dt="2022-07-29T11:56:49.565" v="3213" actId="478"/>
          <ac:spMkLst>
            <pc:docMk/>
            <pc:sldMk cId="2435796948" sldId="2147469712"/>
            <ac:spMk id="80" creationId="{B3940A11-DF50-9844-4555-5A1329859ED9}"/>
          </ac:spMkLst>
        </pc:spChg>
        <pc:spChg chg="add del mod">
          <ac:chgData name="Shrikesh Pattni" userId="bf408247-aaeb-4ed8-8c77-e60b3cacb53d" providerId="ADAL" clId="{B93ABCB9-5AB7-4220-A58C-CD6DE414CAB1}" dt="2022-07-29T12:21:33.485" v="3690" actId="478"/>
          <ac:spMkLst>
            <pc:docMk/>
            <pc:sldMk cId="2435796948" sldId="2147469712"/>
            <ac:spMk id="81" creationId="{1EA9DF84-E5DB-A88F-A082-287827A48418}"/>
          </ac:spMkLst>
        </pc:spChg>
        <pc:spChg chg="del mod">
          <ac:chgData name="Shrikesh Pattni" userId="bf408247-aaeb-4ed8-8c77-e60b3cacb53d" providerId="ADAL" clId="{B93ABCB9-5AB7-4220-A58C-CD6DE414CAB1}" dt="2022-07-29T11:50:30.556" v="2765" actId="478"/>
          <ac:spMkLst>
            <pc:docMk/>
            <pc:sldMk cId="2435796948" sldId="2147469712"/>
            <ac:spMk id="82" creationId="{879B0CAB-8072-238B-2B6E-935FAD285FBD}"/>
          </ac:spMkLst>
        </pc:spChg>
        <pc:spChg chg="add del mod">
          <ac:chgData name="Shrikesh Pattni" userId="bf408247-aaeb-4ed8-8c77-e60b3cacb53d" providerId="ADAL" clId="{B93ABCB9-5AB7-4220-A58C-CD6DE414CAB1}" dt="2022-07-29T12:21:33.057" v="3689" actId="478"/>
          <ac:spMkLst>
            <pc:docMk/>
            <pc:sldMk cId="2435796948" sldId="2147469712"/>
            <ac:spMk id="83" creationId="{8B2F30F9-80D7-06BC-B12F-68AD8D48D24F}"/>
          </ac:spMkLst>
        </pc:spChg>
        <pc:spChg chg="add del mod">
          <ac:chgData name="Shrikesh Pattni" userId="bf408247-aaeb-4ed8-8c77-e60b3cacb53d" providerId="ADAL" clId="{B93ABCB9-5AB7-4220-A58C-CD6DE414CAB1}" dt="2022-07-29T12:21:31.884" v="3687" actId="478"/>
          <ac:spMkLst>
            <pc:docMk/>
            <pc:sldMk cId="2435796948" sldId="2147469712"/>
            <ac:spMk id="84" creationId="{684507AD-9F18-C872-7A0D-D9FC3AD9EC3E}"/>
          </ac:spMkLst>
        </pc:spChg>
        <pc:spChg chg="add del mod">
          <ac:chgData name="Shrikesh Pattni" userId="bf408247-aaeb-4ed8-8c77-e60b3cacb53d" providerId="ADAL" clId="{B93ABCB9-5AB7-4220-A58C-CD6DE414CAB1}" dt="2022-07-29T12:21:32.484" v="3688" actId="478"/>
          <ac:spMkLst>
            <pc:docMk/>
            <pc:sldMk cId="2435796948" sldId="2147469712"/>
            <ac:spMk id="85" creationId="{8A425A2F-2717-1C96-8192-698705CC1386}"/>
          </ac:spMkLst>
        </pc:spChg>
        <pc:spChg chg="add del mod">
          <ac:chgData name="Shrikesh Pattni" userId="bf408247-aaeb-4ed8-8c77-e60b3cacb53d" providerId="ADAL" clId="{B93ABCB9-5AB7-4220-A58C-CD6DE414CAB1}" dt="2022-07-29T12:21:30.033" v="3685" actId="478"/>
          <ac:spMkLst>
            <pc:docMk/>
            <pc:sldMk cId="2435796948" sldId="2147469712"/>
            <ac:spMk id="86" creationId="{60364BBF-8FB8-0AD6-32A7-D01E836920B3}"/>
          </ac:spMkLst>
        </pc:spChg>
        <pc:spChg chg="add del mod">
          <ac:chgData name="Shrikesh Pattni" userId="bf408247-aaeb-4ed8-8c77-e60b3cacb53d" providerId="ADAL" clId="{B93ABCB9-5AB7-4220-A58C-CD6DE414CAB1}" dt="2022-07-29T12:21:29.523" v="3684" actId="478"/>
          <ac:spMkLst>
            <pc:docMk/>
            <pc:sldMk cId="2435796948" sldId="2147469712"/>
            <ac:spMk id="87" creationId="{E85B598E-750F-CC53-8BB7-CC6CA1A6469D}"/>
          </ac:spMkLst>
        </pc:spChg>
        <pc:spChg chg="add del mod">
          <ac:chgData name="Shrikesh Pattni" userId="bf408247-aaeb-4ed8-8c77-e60b3cacb53d" providerId="ADAL" clId="{B93ABCB9-5AB7-4220-A58C-CD6DE414CAB1}" dt="2022-07-29T12:21:29.094" v="3683" actId="478"/>
          <ac:spMkLst>
            <pc:docMk/>
            <pc:sldMk cId="2435796948" sldId="2147469712"/>
            <ac:spMk id="88" creationId="{0EE68D55-EA0C-994D-E9C9-4B09E0D65AE7}"/>
          </ac:spMkLst>
        </pc:spChg>
        <pc:spChg chg="add del mod">
          <ac:chgData name="Shrikesh Pattni" userId="bf408247-aaeb-4ed8-8c77-e60b3cacb53d" providerId="ADAL" clId="{B93ABCB9-5AB7-4220-A58C-CD6DE414CAB1}" dt="2022-07-29T12:21:34.186" v="3691" actId="478"/>
          <ac:spMkLst>
            <pc:docMk/>
            <pc:sldMk cId="2435796948" sldId="2147469712"/>
            <ac:spMk id="89" creationId="{F0BEEFBF-CD48-81B3-78F0-B8418077FCB6}"/>
          </ac:spMkLst>
        </pc:spChg>
        <pc:spChg chg="add del mod">
          <ac:chgData name="Shrikesh Pattni" userId="bf408247-aaeb-4ed8-8c77-e60b3cacb53d" providerId="ADAL" clId="{B93ABCB9-5AB7-4220-A58C-CD6DE414CAB1}" dt="2022-07-29T12:21:34.565" v="3692" actId="478"/>
          <ac:spMkLst>
            <pc:docMk/>
            <pc:sldMk cId="2435796948" sldId="2147469712"/>
            <ac:spMk id="90" creationId="{FB4E31FA-F52A-5EF7-F1A7-B6EC90367D9B}"/>
          </ac:spMkLst>
        </pc:spChg>
        <pc:spChg chg="add del mod">
          <ac:chgData name="Shrikesh Pattni" userId="bf408247-aaeb-4ed8-8c77-e60b3cacb53d" providerId="ADAL" clId="{B93ABCB9-5AB7-4220-A58C-CD6DE414CAB1}" dt="2022-07-29T12:21:34.973" v="3693" actId="478"/>
          <ac:spMkLst>
            <pc:docMk/>
            <pc:sldMk cId="2435796948" sldId="2147469712"/>
            <ac:spMk id="91" creationId="{DB399C20-3BF9-5650-BE15-82CCB36E165A}"/>
          </ac:spMkLst>
        </pc:spChg>
        <pc:spChg chg="add del mod">
          <ac:chgData name="Shrikesh Pattni" userId="bf408247-aaeb-4ed8-8c77-e60b3cacb53d" providerId="ADAL" clId="{B93ABCB9-5AB7-4220-A58C-CD6DE414CAB1}" dt="2022-07-29T12:21:35.566" v="3694" actId="478"/>
          <ac:spMkLst>
            <pc:docMk/>
            <pc:sldMk cId="2435796948" sldId="2147469712"/>
            <ac:spMk id="92" creationId="{65D22FD9-2AFE-5E73-557A-33D2A260FB84}"/>
          </ac:spMkLst>
        </pc:spChg>
        <pc:spChg chg="add del mod">
          <ac:chgData name="Shrikesh Pattni" userId="bf408247-aaeb-4ed8-8c77-e60b3cacb53d" providerId="ADAL" clId="{B93ABCB9-5AB7-4220-A58C-CD6DE414CAB1}" dt="2022-07-29T12:21:36.269" v="3695" actId="478"/>
          <ac:spMkLst>
            <pc:docMk/>
            <pc:sldMk cId="2435796948" sldId="2147469712"/>
            <ac:spMk id="93" creationId="{63C0D6A1-BF25-7DFE-BAC4-DAB07069EAFB}"/>
          </ac:spMkLst>
        </pc:spChg>
        <pc:spChg chg="add del mod">
          <ac:chgData name="Shrikesh Pattni" userId="bf408247-aaeb-4ed8-8c77-e60b3cacb53d" providerId="ADAL" clId="{B93ABCB9-5AB7-4220-A58C-CD6DE414CAB1}" dt="2022-07-29T12:21:36.776" v="3696" actId="478"/>
          <ac:spMkLst>
            <pc:docMk/>
            <pc:sldMk cId="2435796948" sldId="2147469712"/>
            <ac:spMk id="94" creationId="{28681B57-25D0-B6CE-83F5-7381F9756249}"/>
          </ac:spMkLst>
        </pc:spChg>
        <pc:spChg chg="add del mod">
          <ac:chgData name="Shrikesh Pattni" userId="bf408247-aaeb-4ed8-8c77-e60b3cacb53d" providerId="ADAL" clId="{B93ABCB9-5AB7-4220-A58C-CD6DE414CAB1}" dt="2022-07-29T12:21:37.193" v="3697" actId="478"/>
          <ac:spMkLst>
            <pc:docMk/>
            <pc:sldMk cId="2435796948" sldId="2147469712"/>
            <ac:spMk id="95" creationId="{F0AF6827-30D8-0516-B9A6-AA8A05A05361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6" creationId="{3B9AF87C-2C9C-5ED1-8914-D62DF70EB89D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7" creationId="{9E76E2CD-74C9-92EC-4DC2-C7E6D286C5E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8" creationId="{BA8A8AF5-E6F4-CD6E-A6DE-2FBBA7C10D68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9" creationId="{CF269332-5E18-7818-EF2E-672816F6157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0" creationId="{B0382F89-8337-9CF3-AE07-4B172A23ACD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1" creationId="{F046355A-D237-359B-6400-30A4D082FD1A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102" creationId="{5D0F2DE2-459E-44D7-BEA5-0E8AA348DBEF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3" creationId="{276238AF-6AEC-915B-9A68-EEF5DDB2E9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4" creationId="{7A09596C-8B70-6883-E7BB-89231455246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5" creationId="{1D6E4AFC-D04C-184B-D990-73405BB1ED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6" creationId="{5A9ACA29-96A8-5B90-2456-236DF81EE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7" creationId="{E4F1094E-74B5-428D-CA21-45D2ACF00E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8" creationId="{C42DBDB1-735F-7852-9227-585B9F4E6E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9" creationId="{F41A0647-1684-1C26-1ED2-FE07FC66ACCB}"/>
          </ac:spMkLst>
        </pc:spChg>
        <pc:spChg chg="add del mod">
          <ac:chgData name="Shrikesh Pattni" userId="bf408247-aaeb-4ed8-8c77-e60b3cacb53d" providerId="ADAL" clId="{B93ABCB9-5AB7-4220-A58C-CD6DE414CAB1}" dt="2022-07-29T12:20:48.749" v="3669" actId="478"/>
          <ac:spMkLst>
            <pc:docMk/>
            <pc:sldMk cId="2435796948" sldId="2147469712"/>
            <ac:spMk id="110" creationId="{BD4D0A54-4157-B173-FB54-14D4B8FC362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1" creationId="{F4B6C74F-3BDB-8276-45C7-1B6C1D5125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2" creationId="{9BC07CA9-F58B-78D8-8A27-03892EDFBBA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3" creationId="{3E13DC03-69C8-2790-64E8-9BAD587D42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4" creationId="{8528B4F4-7789-F676-1B7C-F7CF2909F6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5" creationId="{88A6C423-5362-74E8-3206-749248B02F1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6" creationId="{F91F1236-18F0-338B-CCAB-557EAFDAD63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7" creationId="{40941B11-9020-E210-76A6-0701FAA6D7D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8" creationId="{1F3ABF3C-F347-2AE7-3127-1410C354AC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9" creationId="{08F2C1AA-A1CD-85A4-3DBC-CC50226F9BC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0" creationId="{3B63630B-BE3A-48E2-D903-3F69D39B44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1" creationId="{EFA23B0F-0D09-3F34-0B11-3C5CBC4570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2" creationId="{2D662D2E-0404-AEE4-88C3-885EFCF30D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3" creationId="{D1171FD4-FBEA-7CD6-DB04-4981E768175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4" creationId="{D56BA2B5-0758-76DB-93DB-A28A7BD135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5" creationId="{1B8B1EBE-E591-6109-57DB-E3587583E1A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6" creationId="{AD95287F-E534-595F-3C38-524AECD8CB1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7" creationId="{3EBAB837-9CFA-F78C-F34C-B136F4C88D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8" creationId="{18760908-0585-6B48-783C-81FA5C08DC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9" creationId="{C1747DEF-FA17-9411-14FA-A5E6E275F20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0" creationId="{F715CDB4-769B-22C6-B514-2CA0740D03A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1" creationId="{CAE4492F-3C9F-63DA-D5B7-032BB38FFCF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2" creationId="{FF8998AF-C082-325F-7615-5DD6EB0B996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3" creationId="{77888029-4E49-685F-5710-F07784CB0B6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4" creationId="{28495A75-6A6A-AAF6-6655-8E7931CBC9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5" creationId="{95F4795F-D6D1-45BD-E380-A082E4A031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6" creationId="{56F0ED76-378E-F8D8-354D-C504F6E3AD6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7" creationId="{2A51C4E3-A04A-2E5B-0849-3F65A9932D1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8" creationId="{F6E9D6F3-E230-3EE6-80C0-397CEFA301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9" creationId="{F04A7DD1-81C5-AB74-4CF3-A78F23C6E70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0" creationId="{E8ABEC85-5778-FC9D-8E70-682D369D16C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1" creationId="{F4966B1A-2FDB-0605-971C-0121CC68CD8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2" creationId="{31AB48C1-343F-B6E2-1AD3-6A95D8BF3B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3" creationId="{5443DAA3-6589-2F37-3F3A-DECEE32B25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4" creationId="{87ED3781-212E-4A28-8A16-570BD2811CF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5" creationId="{018A9C1F-8F35-28EB-2979-E6B0EDDDC15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6" creationId="{73B99C26-AC8C-4848-43E8-00AB7EBB081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7" creationId="{0076EF4A-1624-45A7-DC7F-ECCA69E08F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8" creationId="{8C4953DF-2ED4-A5DF-C3E4-A5145070E99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9" creationId="{48D89FB8-33AC-B22D-642E-079CD3E12EE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0" creationId="{B6EEF140-152A-5489-7F2C-D657D2D3151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1" creationId="{01843761-2CD6-1F4B-8CF6-57DDFD4464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2" creationId="{A40C58F0-9FD6-0347-7D50-CF64EA29DBA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3" creationId="{5FD458E1-6B45-3BBC-479F-16DBCF2411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4" creationId="{B2ADB854-2C7C-ABD2-EC6B-51B782D843C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5" creationId="{DFBE44D9-877A-89D9-6FFB-AB203B701B2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6" creationId="{84EA64D6-6C68-0FF8-61B7-A9794A35C8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7" creationId="{3F206A5D-C9EB-20C5-2B60-BAB9801EC5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8" creationId="{BAB81032-3159-BAA7-EF9E-0B1EF11EA63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9" creationId="{83E19D30-96B5-E972-94DF-8ADC43DC15F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0" creationId="{4981EB6D-6B30-7780-B478-A256C0299E1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1" creationId="{8A1291FF-D21B-2FCB-60CC-E914B1A2D13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2" creationId="{45CA03CF-34A6-7018-5F14-D1EB6893997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3" creationId="{CBC1167E-7DF4-1090-B084-7BF6832AC60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4" creationId="{C4DD70D8-47B4-B154-53B3-C17D596282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5" creationId="{4A875B5D-7C97-98B5-1EE0-5CF753D431B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6" creationId="{325D5492-40C2-9394-2314-555EECB127A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7" creationId="{868E9596-834E-C177-08FB-EC00735353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8" creationId="{5C237967-F1A0-5901-71BF-9CB754CF8FA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9" creationId="{13FBA994-21B4-3489-4A17-EA86799921C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0" creationId="{B76B875F-157F-7AAA-FA5D-2C775ADDA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1" creationId="{BB059AEF-D13E-A718-00AF-AF99D8B64174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29T11:42:34.682" v="2380" actId="478"/>
          <ac:spMkLst>
            <pc:docMk/>
            <pc:sldMk cId="2435796948" sldId="2147469712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9" creationId="{4BFA8856-26C7-9D5F-0A72-1E5140B6958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0" creationId="{59623DD8-EBB7-DE9A-D3A3-298C2D8D407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1" creationId="{14B2D57D-D742-7879-C7B5-E3943B6D4FE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2" creationId="{16343D80-B31E-7394-CC67-CB6A79209FE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3" creationId="{E743F656-C54A-2870-641C-1EC975237CF4}"/>
          </ac:spMkLst>
        </pc:spChg>
        <pc:spChg chg="del mod">
          <ac:chgData name="Shrikesh Pattni" userId="bf408247-aaeb-4ed8-8c77-e60b3cacb53d" providerId="ADAL" clId="{B93ABCB9-5AB7-4220-A58C-CD6DE414CAB1}" dt="2022-07-29T11:42:54.753" v="2424" actId="478"/>
          <ac:spMkLst>
            <pc:docMk/>
            <pc:sldMk cId="2435796948" sldId="2147469712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3" creationId="{8C5BC09B-E39B-A7EE-73D6-F7C64CD28FC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4" creationId="{0A3520B2-3433-3A7B-4488-0D7420E956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5" creationId="{2AA54131-3572-9AED-5F1B-707B2E3989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6" creationId="{50DD3FE3-B426-B812-2228-C598862E698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7" creationId="{C3A068CB-A63A-E432-FEB3-298F564DA1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8" creationId="{03D6BB1D-82F9-ABDE-E0AD-5EE67C8A8B4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9" creationId="{A6DDA5A8-CA74-4D61-D7AC-7310566F210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0" creationId="{4630ABF7-EFE6-2B56-04ED-B07F0EC9D37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1" creationId="{96204097-6D09-5338-409D-0F5F3F783AD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2" creationId="{5443AEDD-2239-D836-85AE-80D277BDC8A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3" creationId="{ADEEE0EC-CD76-B31D-4582-8D4492A6814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4" creationId="{6414BA8A-4E19-9DCF-6F97-18D7A3B9F40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5" creationId="{E110935C-E117-EDE2-0017-01B1025FB6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6" creationId="{45C4BE24-2F7C-4269-2B76-307194A195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7" creationId="{CAD850DE-522C-460D-7182-2BBC9AA912F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8" creationId="{17F111E4-E949-6CBC-2650-14CED6244D2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9" creationId="{1D51129F-CDAF-199E-B463-F726FCADBCF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0" creationId="{69AFADD0-637C-720D-BAC2-CB4ECDCA8B5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1" creationId="{0A5F598A-74C9-241B-17CC-06BDB48B9FF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2" creationId="{2D07B439-9FB9-7C9E-CEBE-2752B8D5BC0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3" creationId="{E4BB002B-0332-7579-50F8-B57D2814569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4" creationId="{DDD43FD0-CCDB-53EC-C984-6696DABB76E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5" creationId="{6E696BC8-ABCA-168D-9AD3-52AA6D87AA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6" creationId="{34372B0E-4CAB-0A75-AFAF-9A79FC3B02F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7" creationId="{58181E26-E9F3-66E8-D56E-E9BC9B7080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8" creationId="{C12FA868-E714-C8D3-6C2B-DBF79F51873E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19" creationId="{BC5F9475-CA1B-FA84-09BB-33923A3DF6AB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0" creationId="{B7FECD72-0394-5B62-70E2-4F82AF7C157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1" creationId="{5D100E22-0DC8-A27F-B41B-C0038C35503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2" creationId="{26438426-D305-A0D3-84CD-D239C650F20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3" creationId="{096AE0D3-1181-E999-5B6E-AAD7F8527DE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4" creationId="{734996F5-2F27-DA01-AF1B-ACCB250610D1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5" creationId="{B9E24E2B-4A93-9C02-EBEA-AA9261B05567}"/>
          </ac:spMkLst>
        </pc:spChg>
        <pc:spChg chg="add mod">
          <ac:chgData name="Shrikesh Pattni" userId="bf408247-aaeb-4ed8-8c77-e60b3cacb53d" providerId="ADAL" clId="{B93ABCB9-5AB7-4220-A58C-CD6DE414CAB1}" dt="2022-07-30T12:28:37.318" v="10767" actId="14100"/>
          <ac:spMkLst>
            <pc:docMk/>
            <pc:sldMk cId="2435796948" sldId="2147469712"/>
            <ac:spMk id="226" creationId="{23A5D274-BBC2-E56B-210B-11F6302B0857}"/>
          </ac:spMkLst>
        </pc:spChg>
        <pc:spChg chg="add mod">
          <ac:chgData name="Shrikesh Pattni" userId="bf408247-aaeb-4ed8-8c77-e60b3cacb53d" providerId="ADAL" clId="{B93ABCB9-5AB7-4220-A58C-CD6DE414CAB1}" dt="2022-07-30T12:28:26.980" v="10764" actId="242"/>
          <ac:spMkLst>
            <pc:docMk/>
            <pc:sldMk cId="2435796948" sldId="2147469712"/>
            <ac:spMk id="227" creationId="{12C548C6-E0F3-6498-6D66-B75019D4EE1E}"/>
          </ac:spMkLst>
        </pc:spChg>
        <pc:spChg chg="add mod">
          <ac:chgData name="Shrikesh Pattni" userId="bf408247-aaeb-4ed8-8c77-e60b3cacb53d" providerId="ADAL" clId="{B93ABCB9-5AB7-4220-A58C-CD6DE414CAB1}" dt="2022-07-30T12:28:40.238" v="10769" actId="1036"/>
          <ac:spMkLst>
            <pc:docMk/>
            <pc:sldMk cId="2435796948" sldId="2147469712"/>
            <ac:spMk id="228" creationId="{39979EEA-AED9-24A6-A514-613390BB94EF}"/>
          </ac:spMkLst>
        </pc:spChg>
        <pc:spChg chg="add mod">
          <ac:chgData name="Shrikesh Pattni" userId="bf408247-aaeb-4ed8-8c77-e60b3cacb53d" providerId="ADAL" clId="{B93ABCB9-5AB7-4220-A58C-CD6DE414CAB1}" dt="2022-07-30T12:29:25.491" v="10779" actId="1076"/>
          <ac:spMkLst>
            <pc:docMk/>
            <pc:sldMk cId="2435796948" sldId="2147469712"/>
            <ac:spMk id="229" creationId="{FF47F34A-76D0-C3B8-594D-A99E25CF757A}"/>
          </ac:spMkLst>
        </pc:spChg>
        <pc:grpChg chg="del mod">
          <ac:chgData name="Shrikesh Pattni" userId="bf408247-aaeb-4ed8-8c77-e60b3cacb53d" providerId="ADAL" clId="{B93ABCB9-5AB7-4220-A58C-CD6DE414CAB1}" dt="2022-07-29T11:50:31.676" v="2766" actId="478"/>
          <ac:grpSpMkLst>
            <pc:docMk/>
            <pc:sldMk cId="2435796948" sldId="2147469712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29T16:00:33.372" v="6271" actId="14100"/>
          <ac:grpSpMkLst>
            <pc:docMk/>
            <pc:sldMk cId="2435796948" sldId="2147469712"/>
            <ac:grpSpMk id="3" creationId="{98DC9D22-40E5-9141-25F4-76C716BE0C97}"/>
          </ac:grpSpMkLst>
        </pc:grpChg>
        <pc:grpChg chg="add del mod">
          <ac:chgData name="Shrikesh Pattni" userId="bf408247-aaeb-4ed8-8c77-e60b3cacb53d" providerId="ADAL" clId="{B93ABCB9-5AB7-4220-A58C-CD6DE414CAB1}" dt="2022-07-29T11:43:10.718" v="2431" actId="478"/>
          <ac:grpSpMkLst>
            <pc:docMk/>
            <pc:sldMk cId="2435796948" sldId="2147469712"/>
            <ac:grpSpMk id="30" creationId="{EAA8F4F6-1728-62E6-5ABD-09439D2DB5AD}"/>
          </ac:grpSpMkLst>
        </pc:grpChg>
        <pc:grpChg chg="del">
          <ac:chgData name="Shrikesh Pattni" userId="bf408247-aaeb-4ed8-8c77-e60b3cacb53d" providerId="ADAL" clId="{B93ABCB9-5AB7-4220-A58C-CD6DE414CAB1}" dt="2022-07-29T11:42:57.513" v="2425" actId="478"/>
          <ac:grpSpMkLst>
            <pc:docMk/>
            <pc:sldMk cId="2435796948" sldId="2147469712"/>
            <ac:grpSpMk id="184" creationId="{CF2C002E-489E-D846-51FD-373BA7CFE27D}"/>
          </ac:grpSpMkLst>
        </pc:grpChg>
      </pc:sldChg>
      <pc:sldChg chg="add del setBg">
        <pc:chgData name="Shrikesh Pattni" userId="bf408247-aaeb-4ed8-8c77-e60b3cacb53d" providerId="ADAL" clId="{B93ABCB9-5AB7-4220-A58C-CD6DE414CAB1}" dt="2022-07-29T17:46:49.187" v="6273" actId="47"/>
        <pc:sldMkLst>
          <pc:docMk/>
          <pc:sldMk cId="1292301960" sldId="2147469713"/>
        </pc:sldMkLst>
      </pc:sldChg>
      <pc:sldChg chg="addSp delSp modSp add mod ord">
        <pc:chgData name="Shrikesh Pattni" userId="bf408247-aaeb-4ed8-8c77-e60b3cacb53d" providerId="ADAL" clId="{B93ABCB9-5AB7-4220-A58C-CD6DE414CAB1}" dt="2022-07-31T12:35:19.403" v="13317" actId="1038"/>
        <pc:sldMkLst>
          <pc:docMk/>
          <pc:sldMk cId="1647869196" sldId="2147469713"/>
        </pc:sldMkLst>
        <pc:spChg chg="add mod">
          <ac:chgData name="Shrikesh Pattni" userId="bf408247-aaeb-4ed8-8c77-e60b3cacb53d" providerId="ADAL" clId="{B93ABCB9-5AB7-4220-A58C-CD6DE414CAB1}" dt="2022-07-30T15:37:23.829" v="11753" actId="20577"/>
          <ac:spMkLst>
            <pc:docMk/>
            <pc:sldMk cId="1647869196" sldId="2147469713"/>
            <ac:spMk id="9" creationId="{565C855B-EBC0-4492-AE2C-7AB2E6A07D94}"/>
          </ac:spMkLst>
        </pc:spChg>
        <pc:spChg chg="add del">
          <ac:chgData name="Shrikesh Pattni" userId="bf408247-aaeb-4ed8-8c77-e60b3cacb53d" providerId="ADAL" clId="{B93ABCB9-5AB7-4220-A58C-CD6DE414CAB1}" dt="2022-07-29T17:47:41.944" v="6293" actId="22"/>
          <ac:spMkLst>
            <pc:docMk/>
            <pc:sldMk cId="1647869196" sldId="2147469713"/>
            <ac:spMk id="10" creationId="{5BFF1AC4-72B6-D2D2-E05D-DD5F21801D3D}"/>
          </ac:spMkLst>
        </pc:spChg>
        <pc:spChg chg="add del mod">
          <ac:chgData name="Shrikesh Pattni" userId="bf408247-aaeb-4ed8-8c77-e60b3cacb53d" providerId="ADAL" clId="{B93ABCB9-5AB7-4220-A58C-CD6DE414CAB1}" dt="2022-07-29T17:55:02.792" v="6574" actId="478"/>
          <ac:spMkLst>
            <pc:docMk/>
            <pc:sldMk cId="1647869196" sldId="2147469713"/>
            <ac:spMk id="11" creationId="{A6CFC40D-DFD6-4A4B-527C-B979CA13D110}"/>
          </ac:spMkLst>
        </pc:spChg>
        <pc:spChg chg="add mod">
          <ac:chgData name="Shrikesh Pattni" userId="bf408247-aaeb-4ed8-8c77-e60b3cacb53d" providerId="ADAL" clId="{B93ABCB9-5AB7-4220-A58C-CD6DE414CAB1}" dt="2022-07-31T12:35:19.403" v="13317" actId="1038"/>
          <ac:spMkLst>
            <pc:docMk/>
            <pc:sldMk cId="1647869196" sldId="2147469713"/>
            <ac:spMk id="12" creationId="{C3C0D9B5-7352-2539-2B44-446D9396BA3F}"/>
          </ac:spMkLst>
        </pc:spChg>
        <pc:spChg chg="del mod">
          <ac:chgData name="Shrikesh Pattni" userId="bf408247-aaeb-4ed8-8c77-e60b3cacb53d" providerId="ADAL" clId="{B93ABCB9-5AB7-4220-A58C-CD6DE414CAB1}" dt="2022-07-29T17:47:39.493" v="6291"/>
          <ac:spMkLst>
            <pc:docMk/>
            <pc:sldMk cId="1647869196" sldId="2147469713"/>
            <ac:spMk id="21" creationId="{9A4F858A-8C71-C49B-E8B3-DA77AA780CD8}"/>
          </ac:spMkLst>
        </pc:spChg>
        <pc:spChg chg="mod">
          <ac:chgData name="Shrikesh Pattni" userId="bf408247-aaeb-4ed8-8c77-e60b3cacb53d" providerId="ADAL" clId="{B93ABCB9-5AB7-4220-A58C-CD6DE414CAB1}" dt="2022-07-30T15:57:04.271" v="12597" actId="1076"/>
          <ac:spMkLst>
            <pc:docMk/>
            <pc:sldMk cId="1647869196" sldId="2147469713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8.767" v="13305" actId="166"/>
          <ac:grpSpMkLst>
            <pc:docMk/>
            <pc:sldMk cId="1647869196" sldId="2147469713"/>
            <ac:grpSpMk id="6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7:55:06.350" v="6576" actId="478"/>
          <ac:graphicFrameMkLst>
            <pc:docMk/>
            <pc:sldMk cId="1647869196" sldId="2147469713"/>
            <ac:graphicFrameMk id="4" creationId="{D44D3420-8C74-3C1C-91D0-F71C0C87C77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9T17:55:02.307" v="6571" actId="3680"/>
          <ac:graphicFrameMkLst>
            <pc:docMk/>
            <pc:sldMk cId="1647869196" sldId="2147469713"/>
            <ac:graphicFrameMk id="5" creationId="{A2DBFFEF-D506-909C-D985-2F6B09A97970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7:54:59.338" v="6563"/>
          <ac:graphicFrameMkLst>
            <pc:docMk/>
            <pc:sldMk cId="1647869196" sldId="2147469713"/>
            <ac:graphicFrameMk id="15" creationId="{2FC6E87E-3304-4B95-9DFB-DA0D031C80F7}"/>
          </ac:graphicFrameMkLst>
        </pc:graphicFrameChg>
        <pc:picChg chg="add del mod">
          <ac:chgData name="Shrikesh Pattni" userId="bf408247-aaeb-4ed8-8c77-e60b3cacb53d" providerId="ADAL" clId="{B93ABCB9-5AB7-4220-A58C-CD6DE414CAB1}" dt="2022-07-30T16:03:42.522" v="13316" actId="478"/>
          <ac:picMkLst>
            <pc:docMk/>
            <pc:sldMk cId="1647869196" sldId="2147469713"/>
            <ac:picMk id="19" creationId="{8E01637E-FEBA-7E0D-C274-B7EA0969EB48}"/>
          </ac:picMkLst>
        </pc:picChg>
        <pc:picChg chg="add del mod">
          <ac:chgData name="Shrikesh Pattni" userId="bf408247-aaeb-4ed8-8c77-e60b3cacb53d" providerId="ADAL" clId="{B93ABCB9-5AB7-4220-A58C-CD6DE414CAB1}" dt="2022-07-30T16:02:17.432" v="13292" actId="478"/>
          <ac:picMkLst>
            <pc:docMk/>
            <pc:sldMk cId="1647869196" sldId="2147469713"/>
            <ac:picMk id="1026" creationId="{00A5DE81-1E53-167C-175E-3118EE8FE3F7}"/>
          </ac:picMkLst>
        </pc:picChg>
        <pc:cxnChg chg="add del mod">
          <ac:chgData name="Shrikesh Pattni" userId="bf408247-aaeb-4ed8-8c77-e60b3cacb53d" providerId="ADAL" clId="{B93ABCB9-5AB7-4220-A58C-CD6DE414CAB1}" dt="2022-07-30T13:54:54.463" v="11745" actId="478"/>
          <ac:cxnSpMkLst>
            <pc:docMk/>
            <pc:sldMk cId="1647869196" sldId="2147469713"/>
            <ac:cxnSpMk id="14" creationId="{5B175E4A-1A74-8686-6B44-E42133646DF7}"/>
          </ac:cxnSpMkLst>
        </pc:cxnChg>
      </pc:sldChg>
      <pc:sldChg chg="addSp delSp modSp add mod">
        <pc:chgData name="Shrikesh Pattni" userId="bf408247-aaeb-4ed8-8c77-e60b3cacb53d" providerId="ADAL" clId="{B93ABCB9-5AB7-4220-A58C-CD6DE414CAB1}" dt="2022-07-30T16:03:40.960" v="13315" actId="478"/>
        <pc:sldMkLst>
          <pc:docMk/>
          <pc:sldMk cId="527370361" sldId="2147469714"/>
        </pc:sldMkLst>
        <pc:spChg chg="mod">
          <ac:chgData name="Shrikesh Pattni" userId="bf408247-aaeb-4ed8-8c77-e60b3cacb53d" providerId="ADAL" clId="{B93ABCB9-5AB7-4220-A58C-CD6DE414CAB1}" dt="2022-07-30T15:37:26.630" v="11755" actId="20577"/>
          <ac:spMkLst>
            <pc:docMk/>
            <pc:sldMk cId="527370361" sldId="2147469714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5.896" v="6518"/>
          <ac:spMkLst>
            <pc:docMk/>
            <pc:sldMk cId="527370361" sldId="2147469714"/>
            <ac:spMk id="10" creationId="{D1CB3681-086F-C5AA-546B-86E5DB5227BE}"/>
          </ac:spMkLst>
        </pc:spChg>
        <pc:spChg chg="mod">
          <ac:chgData name="Shrikesh Pattni" userId="bf408247-aaeb-4ed8-8c77-e60b3cacb53d" providerId="ADAL" clId="{B93ABCB9-5AB7-4220-A58C-CD6DE414CAB1}" dt="2022-07-29T17:48:59.651" v="6360" actId="20577"/>
          <ac:spMkLst>
            <pc:docMk/>
            <pc:sldMk cId="527370361" sldId="2147469714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2:31.329" v="13299" actId="166"/>
          <ac:spMkLst>
            <pc:docMk/>
            <pc:sldMk cId="527370361" sldId="2147469714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4.027" v="13304" actId="166"/>
          <ac:grpSpMkLst>
            <pc:docMk/>
            <pc:sldMk cId="527370361" sldId="2147469714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2:20.808" v="13294" actId="478"/>
          <ac:picMkLst>
            <pc:docMk/>
            <pc:sldMk cId="527370361" sldId="2147469714"/>
            <ac:picMk id="13" creationId="{12515FCD-052C-693E-D454-C9B8F1B50601}"/>
          </ac:picMkLst>
        </pc:picChg>
        <pc:picChg chg="add del mod">
          <ac:chgData name="Shrikesh Pattni" userId="bf408247-aaeb-4ed8-8c77-e60b3cacb53d" providerId="ADAL" clId="{B93ABCB9-5AB7-4220-A58C-CD6DE414CAB1}" dt="2022-07-30T16:03:40.960" v="13315" actId="478"/>
          <ac:picMkLst>
            <pc:docMk/>
            <pc:sldMk cId="527370361" sldId="2147469714"/>
            <ac:picMk id="14" creationId="{E4009E69-4DBE-4CC3-8434-0A5B35747755}"/>
          </ac:picMkLst>
        </pc:picChg>
        <pc:cxnChg chg="add del mod">
          <ac:chgData name="Shrikesh Pattni" userId="bf408247-aaeb-4ed8-8c77-e60b3cacb53d" providerId="ADAL" clId="{B93ABCB9-5AB7-4220-A58C-CD6DE414CAB1}" dt="2022-07-30T13:54:55.747" v="11746" actId="478"/>
          <ac:cxnSpMkLst>
            <pc:docMk/>
            <pc:sldMk cId="527370361" sldId="2147469714"/>
            <ac:cxnSpMk id="12" creationId="{20BEFB03-BEF9-D077-1624-97957FA33029}"/>
          </ac:cxnSpMkLst>
        </pc:cxnChg>
      </pc:sldChg>
      <pc:sldChg chg="add del setBg">
        <pc:chgData name="Shrikesh Pattni" userId="bf408247-aaeb-4ed8-8c77-e60b3cacb53d" providerId="ADAL" clId="{B93ABCB9-5AB7-4220-A58C-CD6DE414CAB1}" dt="2022-07-29T17:48:12.207" v="6301"/>
        <pc:sldMkLst>
          <pc:docMk/>
          <pc:sldMk cId="2928562055" sldId="2147469714"/>
        </pc:sldMkLst>
      </pc:sldChg>
      <pc:sldChg chg="addSp delSp modSp add mod">
        <pc:chgData name="Shrikesh Pattni" userId="bf408247-aaeb-4ed8-8c77-e60b3cacb53d" providerId="ADAL" clId="{B93ABCB9-5AB7-4220-A58C-CD6DE414CAB1}" dt="2022-07-30T16:03:37.928" v="13313" actId="478"/>
        <pc:sldMkLst>
          <pc:docMk/>
          <pc:sldMk cId="2697101192" sldId="2147469715"/>
        </pc:sldMkLst>
        <pc:spChg chg="mod">
          <ac:chgData name="Shrikesh Pattni" userId="bf408247-aaeb-4ed8-8c77-e60b3cacb53d" providerId="ADAL" clId="{B93ABCB9-5AB7-4220-A58C-CD6DE414CAB1}" dt="2022-07-30T15:37:29.093" v="11757" actId="20577"/>
          <ac:spMkLst>
            <pc:docMk/>
            <pc:sldMk cId="2697101192" sldId="2147469715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6.833" v="6519"/>
          <ac:spMkLst>
            <pc:docMk/>
            <pc:sldMk cId="2697101192" sldId="2147469715"/>
            <ac:spMk id="10" creationId="{5139DD4C-D31D-30F1-717A-950695439105}"/>
          </ac:spMkLst>
        </pc:spChg>
        <pc:spChg chg="mod">
          <ac:chgData name="Shrikesh Pattni" userId="bf408247-aaeb-4ed8-8c77-e60b3cacb53d" providerId="ADAL" clId="{B93ABCB9-5AB7-4220-A58C-CD6DE414CAB1}" dt="2022-07-29T17:50:08.911" v="6376" actId="20577"/>
          <ac:spMkLst>
            <pc:docMk/>
            <pc:sldMk cId="2697101192" sldId="2147469715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13.692" v="13308" actId="166"/>
          <ac:grpSpMkLst>
            <pc:docMk/>
            <pc:sldMk cId="2697101192" sldId="2147469715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08.730" v="13306" actId="478"/>
          <ac:picMkLst>
            <pc:docMk/>
            <pc:sldMk cId="2697101192" sldId="2147469715"/>
            <ac:picMk id="12" creationId="{2F242376-B91E-F78C-0F81-9E6B869975A0}"/>
          </ac:picMkLst>
        </pc:picChg>
        <pc:picChg chg="add del mod">
          <ac:chgData name="Shrikesh Pattni" userId="bf408247-aaeb-4ed8-8c77-e60b3cacb53d" providerId="ADAL" clId="{B93ABCB9-5AB7-4220-A58C-CD6DE414CAB1}" dt="2022-07-30T16:03:37.928" v="13313" actId="478"/>
          <ac:picMkLst>
            <pc:docMk/>
            <pc:sldMk cId="2697101192" sldId="2147469715"/>
            <ac:picMk id="13" creationId="{B5900D28-A676-C621-9AB3-E66A54EDD959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9.473" v="13314" actId="478"/>
        <pc:sldMkLst>
          <pc:docMk/>
          <pc:sldMk cId="4287341733" sldId="2147469716"/>
        </pc:sldMkLst>
        <pc:spChg chg="mod">
          <ac:chgData name="Shrikesh Pattni" userId="bf408247-aaeb-4ed8-8c77-e60b3cacb53d" providerId="ADAL" clId="{B93ABCB9-5AB7-4220-A58C-CD6DE414CAB1}" dt="2022-07-30T15:37:34.081" v="11759" actId="20577"/>
          <ac:spMkLst>
            <pc:docMk/>
            <pc:sldMk cId="4287341733" sldId="2147469716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7.613" v="6520"/>
          <ac:spMkLst>
            <pc:docMk/>
            <pc:sldMk cId="4287341733" sldId="2147469716"/>
            <ac:spMk id="10" creationId="{B9E0A861-A8EF-27C9-C3E1-BF454DDEF51B}"/>
          </ac:spMkLst>
        </pc:spChg>
        <pc:spChg chg="mod">
          <ac:chgData name="Shrikesh Pattni" userId="bf408247-aaeb-4ed8-8c77-e60b3cacb53d" providerId="ADAL" clId="{B93ABCB9-5AB7-4220-A58C-CD6DE414CAB1}" dt="2022-07-29T17:50:02.040" v="6375" actId="20577"/>
          <ac:spMkLst>
            <pc:docMk/>
            <pc:sldMk cId="4287341733" sldId="2147469716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21.226" v="13311" actId="166"/>
          <ac:grpSpMkLst>
            <pc:docMk/>
            <pc:sldMk cId="4287341733" sldId="2147469716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17.980" v="13309" actId="478"/>
          <ac:picMkLst>
            <pc:docMk/>
            <pc:sldMk cId="4287341733" sldId="2147469716"/>
            <ac:picMk id="12" creationId="{1DD430F3-EDCB-095C-1B97-E134D7453CDF}"/>
          </ac:picMkLst>
        </pc:picChg>
        <pc:picChg chg="add del mod">
          <ac:chgData name="Shrikesh Pattni" userId="bf408247-aaeb-4ed8-8c77-e60b3cacb53d" providerId="ADAL" clId="{B93ABCB9-5AB7-4220-A58C-CD6DE414CAB1}" dt="2022-07-30T16:03:39.473" v="13314" actId="478"/>
          <ac:picMkLst>
            <pc:docMk/>
            <pc:sldMk cId="4287341733" sldId="2147469716"/>
            <ac:picMk id="13" creationId="{8685F726-4C69-CD88-CF26-F832F55A3E87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6.631" v="13312" actId="478"/>
        <pc:sldMkLst>
          <pc:docMk/>
          <pc:sldMk cId="3079662008" sldId="2147469717"/>
        </pc:sldMkLst>
        <pc:spChg chg="mod">
          <ac:chgData name="Shrikesh Pattni" userId="bf408247-aaeb-4ed8-8c77-e60b3cacb53d" providerId="ADAL" clId="{B93ABCB9-5AB7-4220-A58C-CD6DE414CAB1}" dt="2022-07-30T15:37:38.504" v="11761" actId="20577"/>
          <ac:spMkLst>
            <pc:docMk/>
            <pc:sldMk cId="3079662008" sldId="2147469717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8.923" v="6521"/>
          <ac:spMkLst>
            <pc:docMk/>
            <pc:sldMk cId="3079662008" sldId="2147469717"/>
            <ac:spMk id="10" creationId="{0C0AF234-00AE-B349-48B2-3A0422957B7E}"/>
          </ac:spMkLst>
        </pc:spChg>
        <pc:spChg chg="mod">
          <ac:chgData name="Shrikesh Pattni" userId="bf408247-aaeb-4ed8-8c77-e60b3cacb53d" providerId="ADAL" clId="{B93ABCB9-5AB7-4220-A58C-CD6DE414CAB1}" dt="2022-07-29T17:51:10.315" v="6488" actId="313"/>
          <ac:spMkLst>
            <pc:docMk/>
            <pc:sldMk cId="3079662008" sldId="2147469717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1:54.476" v="13286" actId="166"/>
          <ac:spMkLst>
            <pc:docMk/>
            <pc:sldMk cId="3079662008" sldId="2147469717"/>
            <ac:spMk id="24" creationId="{C1776826-B17C-8E14-1D49-F627795CBEAF}"/>
          </ac:spMkLst>
        </pc:spChg>
        <pc:picChg chg="add del mod">
          <ac:chgData name="Shrikesh Pattni" userId="bf408247-aaeb-4ed8-8c77-e60b3cacb53d" providerId="ADAL" clId="{B93ABCB9-5AB7-4220-A58C-CD6DE414CAB1}" dt="2022-07-30T16:00:03.987" v="12833" actId="478"/>
          <ac:picMkLst>
            <pc:docMk/>
            <pc:sldMk cId="3079662008" sldId="2147469717"/>
            <ac:picMk id="12" creationId="{B13768E8-DFE4-2811-8AF9-803C3F7BC60D}"/>
          </ac:picMkLst>
        </pc:picChg>
        <pc:picChg chg="add del mod">
          <ac:chgData name="Shrikesh Pattni" userId="bf408247-aaeb-4ed8-8c77-e60b3cacb53d" providerId="ADAL" clId="{B93ABCB9-5AB7-4220-A58C-CD6DE414CAB1}" dt="2022-07-30T16:03:36.631" v="13312" actId="478"/>
          <ac:picMkLst>
            <pc:docMk/>
            <pc:sldMk cId="3079662008" sldId="2147469717"/>
            <ac:picMk id="2050" creationId="{235167A0-F706-33AF-B2F2-4B544A668D47}"/>
          </ac:picMkLst>
        </pc:picChg>
      </pc:sldChg>
      <pc:sldChg chg="delSp modSp add del mod">
        <pc:chgData name="Shrikesh Pattni" userId="bf408247-aaeb-4ed8-8c77-e60b3cacb53d" providerId="ADAL" clId="{B93ABCB9-5AB7-4220-A58C-CD6DE414CAB1}" dt="2022-07-30T09:00:10.041" v="6582" actId="47"/>
        <pc:sldMkLst>
          <pc:docMk/>
          <pc:sldMk cId="23013967" sldId="2147469718"/>
        </pc:sldMkLst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9" creationId="{2610117B-2C5F-5E05-47B7-4A6D3ADC6517}"/>
          </ac:spMkLst>
        </pc:spChg>
        <pc:spChg chg="del">
          <ac:chgData name="Shrikesh Pattni" userId="bf408247-aaeb-4ed8-8c77-e60b3cacb53d" providerId="ADAL" clId="{B93ABCB9-5AB7-4220-A58C-CD6DE414CAB1}" dt="2022-07-30T08:59:34.910" v="6578" actId="478"/>
          <ac:spMkLst>
            <pc:docMk/>
            <pc:sldMk cId="23013967" sldId="2147469718"/>
            <ac:spMk id="37" creationId="{12355171-6A45-2395-6582-C14D12095D4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4" creationId="{7A09596C-8B70-6883-E7BB-89231455246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5" creationId="{1D6E4AFC-D04C-184B-D990-73405BB1ED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6" creationId="{5A9ACA29-96A8-5B90-2456-236DF81EE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7" creationId="{E4F1094E-74B5-428D-CA21-45D2ACF00E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8" creationId="{C42DBDB1-735F-7852-9227-585B9F4E6EE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9" creationId="{F41A0647-1684-1C26-1ED2-FE07FC66AC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1" creationId="{F4B6C74F-3BDB-8276-45C7-1B6C1D5125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2" creationId="{9BC07CA9-F58B-78D8-8A27-03892EDFBBA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3" creationId="{3E13DC03-69C8-2790-64E8-9BAD587D42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4" creationId="{8528B4F4-7789-F676-1B7C-F7CF2909F6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5" creationId="{88A6C423-5362-74E8-3206-749248B02F1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6" creationId="{F91F1236-18F0-338B-CCAB-557EAFDAD63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7" creationId="{40941B11-9020-E210-76A6-0701FAA6D7D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8" creationId="{1F3ABF3C-F347-2AE7-3127-1410C354AC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9" creationId="{08F2C1AA-A1CD-85A4-3DBC-CC50226F9BC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0" creationId="{3B63630B-BE3A-48E2-D903-3F69D39B44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1" creationId="{EFA23B0F-0D09-3F34-0B11-3C5CBC4570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2" creationId="{2D662D2E-0404-AEE4-88C3-885EFCF30D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3" creationId="{D1171FD4-FBEA-7CD6-DB04-4981E768175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4" creationId="{D56BA2B5-0758-76DB-93DB-A28A7BD135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5" creationId="{1B8B1EBE-E591-6109-57DB-E3587583E1A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6" creationId="{AD95287F-E534-595F-3C38-524AECD8CB1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7" creationId="{3EBAB837-9CFA-F78C-F34C-B136F4C88D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8" creationId="{18760908-0585-6B48-783C-81FA5C08DC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9" creationId="{C1747DEF-FA17-9411-14FA-A5E6E275F20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0" creationId="{F715CDB4-769B-22C6-B514-2CA0740D03A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1" creationId="{CAE4492F-3C9F-63DA-D5B7-032BB38FFCF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2" creationId="{FF8998AF-C082-325F-7615-5DD6EB0B996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3" creationId="{77888029-4E49-685F-5710-F07784CB0B6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4" creationId="{28495A75-6A6A-AAF6-6655-8E7931CBC9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5" creationId="{95F4795F-D6D1-45BD-E380-A082E4A031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6" creationId="{56F0ED76-378E-F8D8-354D-C504F6E3AD6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7" creationId="{2A51C4E3-A04A-2E5B-0849-3F65A9932D1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8" creationId="{F6E9D6F3-E230-3EE6-80C0-397CEFA301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9" creationId="{F04A7DD1-81C5-AB74-4CF3-A78F23C6E70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0" creationId="{E8ABEC85-5778-FC9D-8E70-682D369D16C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1" creationId="{F4966B1A-2FDB-0605-971C-0121CC68CD8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2" creationId="{31AB48C1-343F-B6E2-1AD3-6A95D8BF3B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3" creationId="{5443DAA3-6589-2F37-3F3A-DECEE32B25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4" creationId="{87ED3781-212E-4A28-8A16-570BD2811CF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5" creationId="{018A9C1F-8F35-28EB-2979-E6B0EDDDC15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6" creationId="{73B99C26-AC8C-4848-43E8-00AB7EBB081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7" creationId="{0076EF4A-1624-45A7-DC7F-ECCA69E08F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8" creationId="{8C4953DF-2ED4-A5DF-C3E4-A5145070E99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9" creationId="{48D89FB8-33AC-B22D-642E-079CD3E12EE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0" creationId="{B6EEF140-152A-5489-7F2C-D657D2D3151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1" creationId="{01843761-2CD6-1F4B-8CF6-57DDFD4464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2" creationId="{A40C58F0-9FD6-0347-7D50-CF64EA29DBA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3" creationId="{5FD458E1-6B45-3BBC-479F-16DBCF2411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4" creationId="{B2ADB854-2C7C-ABD2-EC6B-51B782D843C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5" creationId="{DFBE44D9-877A-89D9-6FFB-AB203B701B2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6" creationId="{84EA64D6-6C68-0FF8-61B7-A9794A35C8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7" creationId="{3F206A5D-C9EB-20C5-2B60-BAB9801EC5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8" creationId="{BAB81032-3159-BAA7-EF9E-0B1EF11EA63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9" creationId="{83E19D30-96B5-E972-94DF-8ADC43DC15F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0" creationId="{4981EB6D-6B30-7780-B478-A256C0299E1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1" creationId="{8A1291FF-D21B-2FCB-60CC-E914B1A2D13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2" creationId="{45CA03CF-34A6-7018-5F14-D1EB6893997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3" creationId="{CBC1167E-7DF4-1090-B084-7BF6832AC60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4" creationId="{C4DD70D8-47B4-B154-53B3-C17D596282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5" creationId="{4A875B5D-7C97-98B5-1EE0-5CF753D431B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6" creationId="{325D5492-40C2-9394-2314-555EECB127A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7" creationId="{868E9596-834E-C177-08FB-EC00735353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8" creationId="{5C237967-F1A0-5901-71BF-9CB754CF8FA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9" creationId="{13FBA994-21B4-3489-4A17-EA86799921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0" creationId="{B76B875F-157F-7AAA-FA5D-2C775ADDA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1" creationId="{BB059AEF-D13E-A718-00AF-AF99D8B6417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9" creationId="{4BFA8856-26C7-9D5F-0A72-1E5140B6958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0" creationId="{59623DD8-EBB7-DE9A-D3A3-298C2D8D407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1" creationId="{14B2D57D-D742-7879-C7B5-E3943B6D4FE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2" creationId="{16343D80-B31E-7394-CC67-CB6A79209FE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3" creationId="{E743F656-C54A-2870-641C-1EC975237C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4" creationId="{0A3520B2-3433-3A7B-4488-0D7420E956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5" creationId="{2AA54131-3572-9AED-5F1B-707B2E3989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6" creationId="{50DD3FE3-B426-B812-2228-C598862E698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7" creationId="{C3A068CB-A63A-E432-FEB3-298F564DA1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8" creationId="{03D6BB1D-82F9-ABDE-E0AD-5EE67C8A8B4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9" creationId="{A6DDA5A8-CA74-4D61-D7AC-7310566F210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0" creationId="{4630ABF7-EFE6-2B56-04ED-B07F0EC9D37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1" creationId="{96204097-6D09-5338-409D-0F5F3F783AD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2" creationId="{5443AEDD-2239-D836-85AE-80D277BDC8A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3" creationId="{ADEEE0EC-CD76-B31D-4582-8D4492A6814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4" creationId="{6414BA8A-4E19-9DCF-6F97-18D7A3B9F40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5" creationId="{E110935C-E117-EDE2-0017-01B1025FB6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6" creationId="{45C4BE24-2F7C-4269-2B76-307194A195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7" creationId="{CAD850DE-522C-460D-7182-2BBC9AA912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8" creationId="{17F111E4-E949-6CBC-2650-14CED6244D2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9" creationId="{1D51129F-CDAF-199E-B463-F726FCADBCF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0" creationId="{69AFADD0-637C-720D-BAC2-CB4ECDCA8B5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1" creationId="{0A5F598A-74C9-241B-17CC-06BDB48B9FF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2" creationId="{2D07B439-9FB9-7C9E-CEBE-2752B8D5BC0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3" creationId="{E4BB002B-0332-7579-50F8-B57D2814569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4" creationId="{DDD43FD0-CCDB-53EC-C984-6696DABB76E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5" creationId="{6E696BC8-ABCA-168D-9AD3-52AA6D87AA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6" creationId="{34372B0E-4CAB-0A75-AFAF-9A79FC3B02F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7" creationId="{58181E26-E9F3-66E8-D56E-E9BC9B7080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8" creationId="{C12FA868-E714-C8D3-6C2B-DBF79F51873E}"/>
          </ac:spMkLst>
        </pc:spChg>
        <pc:grpChg chg="del mod">
          <ac:chgData name="Shrikesh Pattni" userId="bf408247-aaeb-4ed8-8c77-e60b3cacb53d" providerId="ADAL" clId="{B93ABCB9-5AB7-4220-A58C-CD6DE414CAB1}" dt="2022-07-30T08:59:42.515" v="6580" actId="165"/>
          <ac:grpSpMkLst>
            <pc:docMk/>
            <pc:sldMk cId="23013967" sldId="2147469718"/>
            <ac:grpSpMk id="3" creationId="{98DC9D22-40E5-9141-25F4-76C716BE0C97}"/>
          </ac:grpSpMkLst>
        </pc:grpChg>
      </pc:sldChg>
      <pc:sldChg chg="addSp delSp modSp add mod">
        <pc:chgData name="Shrikesh Pattni" userId="bf408247-aaeb-4ed8-8c77-e60b3cacb53d" providerId="ADAL" clId="{B93ABCB9-5AB7-4220-A58C-CD6DE414CAB1}" dt="2022-07-30T13:15:10.461" v="11737" actId="1037"/>
        <pc:sldMkLst>
          <pc:docMk/>
          <pc:sldMk cId="231835729" sldId="2147469718"/>
        </pc:sldMkLst>
        <pc:spChg chg="add del mod">
          <ac:chgData name="Shrikesh Pattni" userId="bf408247-aaeb-4ed8-8c77-e60b3cacb53d" providerId="ADAL" clId="{B93ABCB9-5AB7-4220-A58C-CD6DE414CAB1}" dt="2022-07-30T09:15:32.741" v="6916" actId="11529"/>
          <ac:spMkLst>
            <pc:docMk/>
            <pc:sldMk cId="231835729" sldId="2147469718"/>
            <ac:spMk id="4" creationId="{006501A1-B360-2DC4-0AEE-3F1BC2525663}"/>
          </ac:spMkLst>
        </pc:spChg>
        <pc:spChg chg="add del mod ord">
          <ac:chgData name="Shrikesh Pattni" userId="bf408247-aaeb-4ed8-8c77-e60b3cacb53d" providerId="ADAL" clId="{B93ABCB9-5AB7-4220-A58C-CD6DE414CAB1}" dt="2022-07-30T13:09:19.549" v="11726" actId="1076"/>
          <ac:spMkLst>
            <pc:docMk/>
            <pc:sldMk cId="231835729" sldId="2147469718"/>
            <ac:spMk id="7" creationId="{CC926406-9A1D-A976-9197-84C0654FBD2F}"/>
          </ac:spMkLst>
        </pc:spChg>
        <pc:spChg chg="del mod">
          <ac:chgData name="Shrikesh Pattni" userId="bf408247-aaeb-4ed8-8c77-e60b3cacb53d" providerId="ADAL" clId="{B93ABCB9-5AB7-4220-A58C-CD6DE414CAB1}" dt="2022-07-30T09:12:46.795" v="6809" actId="478"/>
          <ac:spMkLst>
            <pc:docMk/>
            <pc:sldMk cId="231835729" sldId="2147469718"/>
            <ac:spMk id="10" creationId="{B2B08DBC-F5DE-3B42-37E0-052B0C0E6A0F}"/>
          </ac:spMkLst>
        </pc:spChg>
        <pc:spChg chg="add mod">
          <ac:chgData name="Shrikesh Pattni" userId="bf408247-aaeb-4ed8-8c77-e60b3cacb53d" providerId="ADAL" clId="{B93ABCB9-5AB7-4220-A58C-CD6DE414CAB1}" dt="2022-07-30T12:35:34.770" v="11263" actId="14100"/>
          <ac:spMkLst>
            <pc:docMk/>
            <pc:sldMk cId="231835729" sldId="2147469718"/>
            <ac:spMk id="29" creationId="{73CE6411-0DD6-14DB-E8BD-A48991540136}"/>
          </ac:spMkLst>
        </pc:spChg>
        <pc:spChg chg="add del mod">
          <ac:chgData name="Shrikesh Pattni" userId="bf408247-aaeb-4ed8-8c77-e60b3cacb53d" providerId="ADAL" clId="{B93ABCB9-5AB7-4220-A58C-CD6DE414CAB1}" dt="2022-07-30T09:13:19.382" v="6885"/>
          <ac:spMkLst>
            <pc:docMk/>
            <pc:sldMk cId="231835729" sldId="2147469718"/>
            <ac:spMk id="30" creationId="{C445D96F-3F22-4B8E-1BE6-73F9B8C0C31F}"/>
          </ac:spMkLst>
        </pc:spChg>
        <pc:spChg chg="add del mod">
          <ac:chgData name="Shrikesh Pattni" userId="bf408247-aaeb-4ed8-8c77-e60b3cacb53d" providerId="ADAL" clId="{B93ABCB9-5AB7-4220-A58C-CD6DE414CAB1}" dt="2022-07-30T09:13:17.879" v="6882"/>
          <ac:spMkLst>
            <pc:docMk/>
            <pc:sldMk cId="231835729" sldId="2147469718"/>
            <ac:spMk id="31" creationId="{9931404A-C5C0-9224-9652-CD424709711E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2" creationId="{6864004C-860D-6D41-3E88-CC3E690D495C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3" creationId="{1D06B14D-9C52-3CD3-1847-FA4136780535}"/>
          </ac:spMkLst>
        </pc:spChg>
        <pc:spChg chg="add mod ord topLvl">
          <ac:chgData name="Shrikesh Pattni" userId="bf408247-aaeb-4ed8-8c77-e60b3cacb53d" providerId="ADAL" clId="{B93ABCB9-5AB7-4220-A58C-CD6DE414CAB1}" dt="2022-07-30T11:03:28.942" v="7458" actId="207"/>
          <ac:spMkLst>
            <pc:docMk/>
            <pc:sldMk cId="231835729" sldId="2147469718"/>
            <ac:spMk id="34" creationId="{8C6034DA-9FE8-0139-4597-0F6049C7E091}"/>
          </ac:spMkLst>
        </pc:spChg>
        <pc:spChg chg="add del mod topLvl">
          <ac:chgData name="Shrikesh Pattni" userId="bf408247-aaeb-4ed8-8c77-e60b3cacb53d" providerId="ADAL" clId="{B93ABCB9-5AB7-4220-A58C-CD6DE414CAB1}" dt="2022-07-30T09:18:33.022" v="6994" actId="478"/>
          <ac:spMkLst>
            <pc:docMk/>
            <pc:sldMk cId="231835729" sldId="2147469718"/>
            <ac:spMk id="35" creationId="{24BB3385-1778-0C6E-9C51-5E40D1EB16B0}"/>
          </ac:spMkLst>
        </pc:spChg>
        <pc:spChg chg="add del mod topLvl">
          <ac:chgData name="Shrikesh Pattni" userId="bf408247-aaeb-4ed8-8c77-e60b3cacb53d" providerId="ADAL" clId="{B93ABCB9-5AB7-4220-A58C-CD6DE414CAB1}" dt="2022-07-30T09:23:33.713" v="7085" actId="478"/>
          <ac:spMkLst>
            <pc:docMk/>
            <pc:sldMk cId="231835729" sldId="2147469718"/>
            <ac:spMk id="36" creationId="{7DCE6B8A-370C-2DD1-2F6C-46DCA0FE15A7}"/>
          </ac:spMkLst>
        </pc:spChg>
        <pc:spChg chg="add del mod topLvl">
          <ac:chgData name="Shrikesh Pattni" userId="bf408247-aaeb-4ed8-8c77-e60b3cacb53d" providerId="ADAL" clId="{B93ABCB9-5AB7-4220-A58C-CD6DE414CAB1}" dt="2022-07-30T09:23:33.227" v="7084" actId="478"/>
          <ac:spMkLst>
            <pc:docMk/>
            <pc:sldMk cId="231835729" sldId="2147469718"/>
            <ac:spMk id="37" creationId="{AA540563-917B-CCAF-51E0-F841EFEFB619}"/>
          </ac:spMkLst>
        </pc:spChg>
        <pc:spChg chg="add del mod">
          <ac:chgData name="Shrikesh Pattni" userId="bf408247-aaeb-4ed8-8c77-e60b3cacb53d" providerId="ADAL" clId="{B93ABCB9-5AB7-4220-A58C-CD6DE414CAB1}" dt="2022-07-30T09:13:32.017" v="6889" actId="478"/>
          <ac:spMkLst>
            <pc:docMk/>
            <pc:sldMk cId="231835729" sldId="2147469718"/>
            <ac:spMk id="38" creationId="{98ACEA6F-5795-CC46-D827-2499892E1847}"/>
          </ac:spMkLst>
        </pc:spChg>
        <pc:spChg chg="add del mod ord">
          <ac:chgData name="Shrikesh Pattni" userId="bf408247-aaeb-4ed8-8c77-e60b3cacb53d" providerId="ADAL" clId="{B93ABCB9-5AB7-4220-A58C-CD6DE414CAB1}" dt="2022-07-30T09:16:55.911" v="6942" actId="478"/>
          <ac:spMkLst>
            <pc:docMk/>
            <pc:sldMk cId="231835729" sldId="2147469718"/>
            <ac:spMk id="43" creationId="{7B403DE2-6E20-DCE6-A5D8-82F9E49DEC29}"/>
          </ac:spMkLst>
        </pc:spChg>
        <pc:spChg chg="add del mod ord">
          <ac:chgData name="Shrikesh Pattni" userId="bf408247-aaeb-4ed8-8c77-e60b3cacb53d" providerId="ADAL" clId="{B93ABCB9-5AB7-4220-A58C-CD6DE414CAB1}" dt="2022-07-30T09:21:25.510" v="7044" actId="478"/>
          <ac:spMkLst>
            <pc:docMk/>
            <pc:sldMk cId="231835729" sldId="2147469718"/>
            <ac:spMk id="44" creationId="{66F855E9-A8D5-3BDC-0122-BADD20E132F4}"/>
          </ac:spMkLst>
        </pc:spChg>
        <pc:spChg chg="add del mod">
          <ac:chgData name="Shrikesh Pattni" userId="bf408247-aaeb-4ed8-8c77-e60b3cacb53d" providerId="ADAL" clId="{B93ABCB9-5AB7-4220-A58C-CD6DE414CAB1}" dt="2022-07-30T09:17:59.676" v="6977" actId="478"/>
          <ac:spMkLst>
            <pc:docMk/>
            <pc:sldMk cId="231835729" sldId="2147469718"/>
            <ac:spMk id="45" creationId="{7B1A80B6-5F96-7F97-A1CF-FFC4C3799F69}"/>
          </ac:spMkLst>
        </pc:spChg>
        <pc:spChg chg="add del mod">
          <ac:chgData name="Shrikesh Pattni" userId="bf408247-aaeb-4ed8-8c77-e60b3cacb53d" providerId="ADAL" clId="{B93ABCB9-5AB7-4220-A58C-CD6DE414CAB1}" dt="2022-07-30T09:23:34.500" v="7086" actId="478"/>
          <ac:spMkLst>
            <pc:docMk/>
            <pc:sldMk cId="231835729" sldId="2147469718"/>
            <ac:spMk id="46" creationId="{53AC5908-972D-C71B-2265-2FB6FB97BD11}"/>
          </ac:spMkLst>
        </pc:spChg>
        <pc:spChg chg="add del mod">
          <ac:chgData name="Shrikesh Pattni" userId="bf408247-aaeb-4ed8-8c77-e60b3cacb53d" providerId="ADAL" clId="{B93ABCB9-5AB7-4220-A58C-CD6DE414CAB1}" dt="2022-07-30T09:19:46.570" v="7015" actId="478"/>
          <ac:spMkLst>
            <pc:docMk/>
            <pc:sldMk cId="231835729" sldId="2147469718"/>
            <ac:spMk id="47" creationId="{92726BE2-927D-E4DE-03A2-903143C0F8C6}"/>
          </ac:spMkLst>
        </pc:spChg>
        <pc:spChg chg="add del mod">
          <ac:chgData name="Shrikesh Pattni" userId="bf408247-aaeb-4ed8-8c77-e60b3cacb53d" providerId="ADAL" clId="{B93ABCB9-5AB7-4220-A58C-CD6DE414CAB1}" dt="2022-07-30T09:23:32.563" v="7083" actId="478"/>
          <ac:spMkLst>
            <pc:docMk/>
            <pc:sldMk cId="231835729" sldId="2147469718"/>
            <ac:spMk id="48" creationId="{6D01F17F-E207-9A41-A23E-0B58EA50B03A}"/>
          </ac:spMkLst>
        </pc:spChg>
        <pc:spChg chg="del">
          <ac:chgData name="Shrikesh Pattni" userId="bf408247-aaeb-4ed8-8c77-e60b3cacb53d" providerId="ADAL" clId="{B93ABCB9-5AB7-4220-A58C-CD6DE414CAB1}" dt="2022-07-30T09:11:28.645" v="6747" actId="478"/>
          <ac:spMkLst>
            <pc:docMk/>
            <pc:sldMk cId="231835729" sldId="2147469718"/>
            <ac:spMk id="49" creationId="{61165D57-8648-DCD8-7BBD-815074F52979}"/>
          </ac:spMkLst>
        </pc:spChg>
        <pc:spChg chg="add mod ord">
          <ac:chgData name="Shrikesh Pattni" userId="bf408247-aaeb-4ed8-8c77-e60b3cacb53d" providerId="ADAL" clId="{B93ABCB9-5AB7-4220-A58C-CD6DE414CAB1}" dt="2022-07-30T09:25:55.515" v="7121" actId="1076"/>
          <ac:spMkLst>
            <pc:docMk/>
            <pc:sldMk cId="231835729" sldId="2147469718"/>
            <ac:spMk id="50" creationId="{105D4D57-1EE0-14AB-1B98-B7630B21B81E}"/>
          </ac:spMkLst>
        </pc:spChg>
        <pc:spChg chg="del mod">
          <ac:chgData name="Shrikesh Pattni" userId="bf408247-aaeb-4ed8-8c77-e60b3cacb53d" providerId="ADAL" clId="{B93ABCB9-5AB7-4220-A58C-CD6DE414CAB1}" dt="2022-07-30T09:22:44.073" v="7068" actId="478"/>
          <ac:spMkLst>
            <pc:docMk/>
            <pc:sldMk cId="231835729" sldId="2147469718"/>
            <ac:spMk id="53" creationId="{BD6D8EA1-0700-BA4F-94B7-023680B6AC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54" creationId="{54049B26-8B19-3DC9-AE1E-754D75F4E66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0" creationId="{E13B0DBB-B828-BCFA-AECE-8040B4F0352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1" creationId="{9FE39E47-1916-4B17-7377-F3545AECEE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2" creationId="{64ADE18F-0682-E8B6-B196-EEEF82AF24F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3" creationId="{FF7077F2-F746-A048-655A-A342F6A605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4" creationId="{78AC0D58-D94A-2243-2F6B-D34C9A226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5" creationId="{D250E0F3-DC97-E807-064E-0E6F664DC0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6" creationId="{99B68625-E3EA-12C0-CAA2-369C4143DC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7" creationId="{5B91C0F3-06A1-B088-D6B4-1D3E5818C12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8" creationId="{346E45C5-8693-0C2B-BD6D-30A21117758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9" creationId="{E6088A8F-D656-4673-5530-699ED5CFDC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0" creationId="{803948CA-1132-E98E-73FB-9FDF966953F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1" creationId="{1ADFADD1-A0F5-EF9A-F440-B17C79F7555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2" creationId="{00A69A0C-573F-B0C0-9724-3ED01494D3E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3" creationId="{E287B83C-EDBC-60C6-3FF5-0D32CCBBABA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4" creationId="{EEA38CAE-9C76-9C28-B8AB-51A62FB3AE2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5" creationId="{162CF9B0-0603-4A09-EFE1-84ED20EE4AD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6" creationId="{F676EEC9-AF24-9EA8-B060-2E8FB3F7C83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7" creationId="{2A79D0A9-AF65-B7D3-9AF8-910C8D69FE0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8" creationId="{D5045710-C735-4F10-850F-D1A9D49FAD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9" creationId="{F6D643AA-68EF-EA1C-6C50-4FD10ED6CFD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0" creationId="{AFF881AD-9DD6-E011-1428-5B18699B69D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1" creationId="{57207BA2-39FD-2DBA-2DEF-3B47401AA2AA}"/>
          </ac:spMkLst>
        </pc:spChg>
        <pc:spChg chg="del">
          <ac:chgData name="Shrikesh Pattni" userId="bf408247-aaeb-4ed8-8c77-e60b3cacb53d" providerId="ADAL" clId="{B93ABCB9-5AB7-4220-A58C-CD6DE414CAB1}" dt="2022-07-30T09:11:45.783" v="6801" actId="478"/>
          <ac:spMkLst>
            <pc:docMk/>
            <pc:sldMk cId="231835729" sldId="2147469718"/>
            <ac:spMk id="82" creationId="{879B0CAB-8072-238B-2B6E-935FAD285FB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3" creationId="{4452467C-31CB-4CCB-8E17-279EB28945C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4" creationId="{1FC0E8A7-9CE9-D953-D758-0DA836EE4CC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5" creationId="{70F3168B-5568-918B-7160-618BEF7EDD3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6" creationId="{479BF060-E73F-DE55-F570-1E55F3D04CE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7" creationId="{24A55A1A-59FA-E066-A57C-D4306EF1EFE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8" creationId="{717D3D1A-8B60-9F8D-0314-C7D5E50DEDF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9" creationId="{FE5D708F-CF92-2D67-54E1-D08F4E5AA24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0" creationId="{06992051-A165-88EE-1048-113191B9F52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1" creationId="{DF5B045F-2AC6-0AAA-9EFA-C6D2C0B3AE3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2" creationId="{0208A6B9-A5A7-418A-B84B-6DB1CAB04B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3" creationId="{4E184F7C-4806-CADF-95F0-3FBA35E792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4" creationId="{D4C07310-3753-C4AD-6A83-A2186E1DBE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5" creationId="{E6B59A50-FE94-6CBB-EEF1-14F26BB2548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6" creationId="{B9F9198E-A753-DE24-75E6-2098F90996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7" creationId="{45028C97-C7B6-90F5-1252-51F767E338A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8" creationId="{F9A0909C-47C7-8727-9B0A-9D17FD57725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9" creationId="{4FD62511-6A82-BEE5-189C-329604ED061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0" creationId="{4F516B1C-6DFF-CAD5-638D-3378348A61D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1" creationId="{24403EC2-DB79-DFB7-699E-4B1E078BBEC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2" creationId="{1A2F1F59-66BA-DA4C-B5E0-66C42606183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3" creationId="{5AAAE57F-0F83-DDD0-56F3-05A52BD07BD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4" creationId="{247C41D6-38DD-E857-3B36-D366719D14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5" creationId="{9FC297B9-62B2-C1B9-9E0F-E188A4773AF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6" creationId="{9E86EAA5-74C1-92FB-E7CD-B47B1524D63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7" creationId="{C3498FDB-6EDF-9091-BDBE-46B1C0E18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8" creationId="{358F4045-7725-AC5C-8BDE-4A8A19ECA9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9" creationId="{6338720B-405A-C9F0-78E1-C9B50F9A37A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0" creationId="{A9C5F50A-400C-3BAD-2138-F4A92BFBC2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1" creationId="{F351DE76-9B25-E10F-4CDB-89D78D4D81B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2" creationId="{7EF70681-A9CA-0624-B63C-8C39B8A422E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3" creationId="{D30CCDBE-71A1-0C26-FCA1-51D1347C6CC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4" creationId="{FA27FB8F-C953-1045-6A6C-C0431F8EB96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5" creationId="{C6708587-81D6-585E-D45A-51C28FD1921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6" creationId="{7F045B00-F39B-7F07-8E9F-A41BE695275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7" creationId="{073B5BD5-AFC8-2869-6E17-59C2F8F39F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8" creationId="{C2B8BA21-04C6-D170-4696-7492F2F257F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9" creationId="{8FA7ADC8-B058-3308-C709-9AEE1F222E9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0" creationId="{9DD85948-6ED8-D863-BB02-57CC9EA6EB4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1" creationId="{0EB59C1E-5641-7E6A-D653-D528DC1D8A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2" creationId="{630B430E-5451-9C21-2AF5-F54936AD358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3" creationId="{AB5A02F3-731D-F114-FEB2-8A6A16E86C1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4" creationId="{7DCD095C-117F-AB4E-9937-B23850F2D11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5" creationId="{1928D3D2-3DF7-45C1-6849-8E2CDAF224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6" creationId="{2105A5F3-B9B4-BD53-46DD-A037374EA6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7" creationId="{68EFC317-7546-D9DB-50E8-7777887D5D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8" creationId="{DF3EF39C-4451-FFC3-1F8E-3CD1D3E0E51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9" creationId="{DA839EB8-3456-4F93-2F21-B3EFF47AEB9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0" creationId="{FE383E1C-FF33-D1A5-7925-26182F3DAC7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1" creationId="{172AEFEA-2B4E-4E0C-DF38-D8EFFD4D11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2" creationId="{EE238DB2-7382-E58F-9904-CE4F5681D84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3" creationId="{5C1A58A2-945F-13C3-6BAF-640827E8CC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4" creationId="{D2F9BD7E-B43D-09B0-E359-0793C8FEF3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5" creationId="{B5FA4AD4-B150-9DC1-9916-DFFA308709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6" creationId="{BFE5A598-6CEF-2AEB-9610-A9603D09325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7" creationId="{517805EA-F770-AF2A-899E-DFC1774112B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8" creationId="{C930E1E6-664F-710A-E2AD-67C29FBF983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9" creationId="{8CE65351-DAF1-F35F-AB96-6D8E0340E2A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0" creationId="{BE8DC5DF-5431-F031-3B10-CAD74F9B5A4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1" creationId="{A2EEC048-6AC6-60EE-5799-599395BD7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2" creationId="{362ED6FB-825C-71B3-C4D5-8D0AC77392D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3" creationId="{970EE83E-0EE6-716D-7B50-05B82F89309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4" creationId="{206EE432-DB87-CCD2-A84A-F50C8E431B7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5" creationId="{7A71A1A5-8BE8-0C0B-7110-5769F68887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6" creationId="{AF7093A4-F364-4124-515A-773EB016968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7" creationId="{D7351634-A930-782E-8432-424A39DBD2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8" creationId="{C32CF6F0-84F6-FE2D-38C7-74266FF6F43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9" creationId="{D2587B68-5BCF-3ABF-464B-D7BFF169DF8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0" creationId="{BE3B7B4C-403C-87E0-1E4B-A8389DAED9B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1" creationId="{A47A35A6-EBB8-7E41-E47C-32B063BC12E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2" creationId="{76AFC1BA-CDE0-91A0-4B36-991C68F0AA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3" creationId="{47B124B5-7953-5F7F-61D5-3714628FE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4" creationId="{05C25688-21CF-AFCA-DF23-A46CFD92A89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5" creationId="{B764D2F9-4B93-858B-AD95-E73B11D76F2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6" creationId="{2E986C24-9EEB-BF84-8CEF-6738CBDB16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7" creationId="{3B810113-608F-97FC-B4E2-400657CF626A}"/>
          </ac:spMkLst>
        </pc:spChg>
        <pc:spChg chg="add del mod">
          <ac:chgData name="Shrikesh Pattni" userId="bf408247-aaeb-4ed8-8c77-e60b3cacb53d" providerId="ADAL" clId="{B93ABCB9-5AB7-4220-A58C-CD6DE414CAB1}" dt="2022-07-30T11:02:40.114" v="7454" actId="478"/>
          <ac:spMkLst>
            <pc:docMk/>
            <pc:sldMk cId="231835729" sldId="2147469718"/>
            <ac:spMk id="158" creationId="{AF516763-012C-E8A8-5EA0-E601EB075D74}"/>
          </ac:spMkLst>
        </pc:spChg>
        <pc:spChg chg="add mod">
          <ac:chgData name="Shrikesh Pattni" userId="bf408247-aaeb-4ed8-8c77-e60b3cacb53d" providerId="ADAL" clId="{B93ABCB9-5AB7-4220-A58C-CD6DE414CAB1}" dt="2022-07-30T12:15:54.637" v="10269" actId="1036"/>
          <ac:spMkLst>
            <pc:docMk/>
            <pc:sldMk cId="231835729" sldId="2147469718"/>
            <ac:spMk id="159" creationId="{6E77017C-B34F-D29E-8FD1-F205AA2BE083}"/>
          </ac:spMkLst>
        </pc:spChg>
        <pc:spChg chg="add del mod">
          <ac:chgData name="Shrikesh Pattni" userId="bf408247-aaeb-4ed8-8c77-e60b3cacb53d" providerId="ADAL" clId="{B93ABCB9-5AB7-4220-A58C-CD6DE414CAB1}" dt="2022-07-30T09:26:46.618" v="7140" actId="478"/>
          <ac:spMkLst>
            <pc:docMk/>
            <pc:sldMk cId="231835729" sldId="2147469718"/>
            <ac:spMk id="160" creationId="{203F07A5-AAC1-6040-9A83-E8162BD27D62}"/>
          </ac:spMkLst>
        </pc:spChg>
        <pc:spChg chg="add mod">
          <ac:chgData name="Shrikesh Pattni" userId="bf408247-aaeb-4ed8-8c77-e60b3cacb53d" providerId="ADAL" clId="{B93ABCB9-5AB7-4220-A58C-CD6DE414CAB1}" dt="2022-07-30T12:15:29.905" v="10260" actId="1036"/>
          <ac:spMkLst>
            <pc:docMk/>
            <pc:sldMk cId="231835729" sldId="2147469718"/>
            <ac:spMk id="161" creationId="{34702E6D-9347-AF6E-1529-F580265A31D7}"/>
          </ac:spMkLst>
        </pc:spChg>
        <pc:spChg chg="add del mod">
          <ac:chgData name="Shrikesh Pattni" userId="bf408247-aaeb-4ed8-8c77-e60b3cacb53d" providerId="ADAL" clId="{B93ABCB9-5AB7-4220-A58C-CD6DE414CAB1}" dt="2022-07-30T09:26:58.802" v="7146" actId="478"/>
          <ac:spMkLst>
            <pc:docMk/>
            <pc:sldMk cId="231835729" sldId="2147469718"/>
            <ac:spMk id="163" creationId="{9A550B24-0C74-B963-BE6E-1F54DB41185C}"/>
          </ac:spMkLst>
        </pc:spChg>
        <pc:spChg chg="add del mod">
          <ac:chgData name="Shrikesh Pattni" userId="bf408247-aaeb-4ed8-8c77-e60b3cacb53d" providerId="ADAL" clId="{B93ABCB9-5AB7-4220-A58C-CD6DE414CAB1}" dt="2022-07-30T09:28:56.215" v="7200"/>
          <ac:spMkLst>
            <pc:docMk/>
            <pc:sldMk cId="231835729" sldId="2147469718"/>
            <ac:spMk id="164" creationId="{1F2D0056-5C1C-CD8E-89F3-E0D6CD7E959E}"/>
          </ac:spMkLst>
        </pc:spChg>
        <pc:spChg chg="add mod">
          <ac:chgData name="Shrikesh Pattni" userId="bf408247-aaeb-4ed8-8c77-e60b3cacb53d" providerId="ADAL" clId="{B93ABCB9-5AB7-4220-A58C-CD6DE414CAB1}" dt="2022-07-30T12:16:48.780" v="10277" actId="1036"/>
          <ac:spMkLst>
            <pc:docMk/>
            <pc:sldMk cId="231835729" sldId="2147469718"/>
            <ac:spMk id="165" creationId="{3B8FE4D6-0FD2-2DCA-EC3A-7D473C10BC2C}"/>
          </ac:spMkLst>
        </pc:spChg>
        <pc:spChg chg="add mod">
          <ac:chgData name="Shrikesh Pattni" userId="bf408247-aaeb-4ed8-8c77-e60b3cacb53d" providerId="ADAL" clId="{B93ABCB9-5AB7-4220-A58C-CD6DE414CAB1}" dt="2022-07-30T13:09:38.511" v="11730" actId="20577"/>
          <ac:spMkLst>
            <pc:docMk/>
            <pc:sldMk cId="231835729" sldId="2147469718"/>
            <ac:spMk id="167" creationId="{9726539E-1DC8-CC8D-D4EA-CED63344D934}"/>
          </ac:spMkLst>
        </pc:spChg>
        <pc:spChg chg="add mod">
          <ac:chgData name="Shrikesh Pattni" userId="bf408247-aaeb-4ed8-8c77-e60b3cacb53d" providerId="ADAL" clId="{B93ABCB9-5AB7-4220-A58C-CD6DE414CAB1}" dt="2022-07-30T12:35:40.131" v="11265" actId="14100"/>
          <ac:spMkLst>
            <pc:docMk/>
            <pc:sldMk cId="231835729" sldId="2147469718"/>
            <ac:spMk id="169" creationId="{DD84DBCA-BFBB-7E9D-F3D9-A0629D6578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11:43.208" v="6799" actId="478"/>
          <ac:spMkLst>
            <pc:docMk/>
            <pc:sldMk cId="231835729" sldId="2147469718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30T12:35:42.330" v="11266" actId="14100"/>
          <ac:spMkLst>
            <pc:docMk/>
            <pc:sldMk cId="231835729" sldId="2147469718"/>
            <ac:spMk id="179" creationId="{FA8B7B08-C1E9-292F-FE12-B726BF34716D}"/>
          </ac:spMkLst>
        </pc:spChg>
        <pc:spChg chg="add mod">
          <ac:chgData name="Shrikesh Pattni" userId="bf408247-aaeb-4ed8-8c77-e60b3cacb53d" providerId="ADAL" clId="{B93ABCB9-5AB7-4220-A58C-CD6DE414CAB1}" dt="2022-07-30T12:35:45.348" v="11267" actId="14100"/>
          <ac:spMkLst>
            <pc:docMk/>
            <pc:sldMk cId="231835729" sldId="2147469718"/>
            <ac:spMk id="181" creationId="{4908AE72-A3B8-F2FB-C96A-6EC335C68B78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3" creationId="{8C5BC09B-E39B-A7EE-73D6-F7C64CD28FC0}"/>
          </ac:spMkLst>
        </pc:spChg>
        <pc:spChg chg="add del mod">
          <ac:chgData name="Shrikesh Pattni" userId="bf408247-aaeb-4ed8-8c77-e60b3cacb53d" providerId="ADAL" clId="{B93ABCB9-5AB7-4220-A58C-CD6DE414CAB1}" dt="2022-07-30T09:36:53.663" v="7349" actId="478"/>
          <ac:spMkLst>
            <pc:docMk/>
            <pc:sldMk cId="231835729" sldId="2147469718"/>
            <ac:spMk id="194" creationId="{25ABC0BE-F0A8-2031-5E07-87560B9CF248}"/>
          </ac:spMkLst>
        </pc:spChg>
        <pc:spChg chg="add del mod">
          <ac:chgData name="Shrikesh Pattni" userId="bf408247-aaeb-4ed8-8c77-e60b3cacb53d" providerId="ADAL" clId="{B93ABCB9-5AB7-4220-A58C-CD6DE414CAB1}" dt="2022-07-30T11:07:01.510" v="7460" actId="478"/>
          <ac:spMkLst>
            <pc:docMk/>
            <pc:sldMk cId="231835729" sldId="2147469718"/>
            <ac:spMk id="210" creationId="{4AF1ACA7-EA8D-B94D-DE51-3D08509B8AA3}"/>
          </ac:spMkLst>
        </pc:spChg>
        <pc:spChg chg="add mod">
          <ac:chgData name="Shrikesh Pattni" userId="bf408247-aaeb-4ed8-8c77-e60b3cacb53d" providerId="ADAL" clId="{B93ABCB9-5AB7-4220-A58C-CD6DE414CAB1}" dt="2022-07-30T11:07:06.298" v="7462" actId="1076"/>
          <ac:spMkLst>
            <pc:docMk/>
            <pc:sldMk cId="231835729" sldId="2147469718"/>
            <ac:spMk id="211" creationId="{3C82B79C-A07C-DC1C-3B3F-29935689D677}"/>
          </ac:spMkLst>
        </pc:spChg>
        <pc:spChg chg="add mod">
          <ac:chgData name="Shrikesh Pattni" userId="bf408247-aaeb-4ed8-8c77-e60b3cacb53d" providerId="ADAL" clId="{B93ABCB9-5AB7-4220-A58C-CD6DE414CAB1}" dt="2022-07-30T12:16:40.890" v="10274" actId="1076"/>
          <ac:spMkLst>
            <pc:docMk/>
            <pc:sldMk cId="231835729" sldId="2147469718"/>
            <ac:spMk id="223" creationId="{49193D6B-AB01-31E4-09CE-ADAB859C7F08}"/>
          </ac:spMkLst>
        </pc:spChg>
        <pc:spChg chg="add mod">
          <ac:chgData name="Shrikesh Pattni" userId="bf408247-aaeb-4ed8-8c77-e60b3cacb53d" providerId="ADAL" clId="{B93ABCB9-5AB7-4220-A58C-CD6DE414CAB1}" dt="2022-07-30T13:15:10.461" v="11737" actId="1037"/>
          <ac:spMkLst>
            <pc:docMk/>
            <pc:sldMk cId="231835729" sldId="2147469718"/>
            <ac:spMk id="224" creationId="{D22C089A-3971-3ACF-DAC3-41394375D674}"/>
          </ac:spMkLst>
        </pc:spChg>
        <pc:spChg chg="add mod">
          <ac:chgData name="Shrikesh Pattni" userId="bf408247-aaeb-4ed8-8c77-e60b3cacb53d" providerId="ADAL" clId="{B93ABCB9-5AB7-4220-A58C-CD6DE414CAB1}" dt="2022-07-30T13:15:08.509" v="11735" actId="1035"/>
          <ac:spMkLst>
            <pc:docMk/>
            <pc:sldMk cId="231835729" sldId="2147469718"/>
            <ac:spMk id="225" creationId="{FA4C15B2-EB8A-A083-FAC9-C827D459C0BB}"/>
          </ac:spMkLst>
        </pc:spChg>
        <pc:spChg chg="add mod">
          <ac:chgData name="Shrikesh Pattni" userId="bf408247-aaeb-4ed8-8c77-e60b3cacb53d" providerId="ADAL" clId="{B93ABCB9-5AB7-4220-A58C-CD6DE414CAB1}" dt="2022-07-30T13:15:03.822" v="11733" actId="1036"/>
          <ac:spMkLst>
            <pc:docMk/>
            <pc:sldMk cId="231835729" sldId="2147469718"/>
            <ac:spMk id="226" creationId="{D40364CE-5B26-6141-A767-8AD975ADDA10}"/>
          </ac:spMkLst>
        </pc:spChg>
        <pc:grpChg chg="del">
          <ac:chgData name="Shrikesh Pattni" userId="bf408247-aaeb-4ed8-8c77-e60b3cacb53d" providerId="ADAL" clId="{B93ABCB9-5AB7-4220-A58C-CD6DE414CAB1}" dt="2022-07-30T09:11:46.901" v="6802" actId="478"/>
          <ac:grpSpMkLst>
            <pc:docMk/>
            <pc:sldMk cId="231835729" sldId="2147469718"/>
            <ac:grpSpMk id="2" creationId="{226EAD2A-3EE5-89B6-1E46-60FD9895B289}"/>
          </ac:grpSpMkLst>
        </pc:grpChg>
        <pc:grpChg chg="add del mod">
          <ac:chgData name="Shrikesh Pattni" userId="bf408247-aaeb-4ed8-8c77-e60b3cacb53d" providerId="ADAL" clId="{B93ABCB9-5AB7-4220-A58C-CD6DE414CAB1}" dt="2022-07-30T09:13:42.513" v="6892" actId="165"/>
          <ac:grpSpMkLst>
            <pc:docMk/>
            <pc:sldMk cId="231835729" sldId="2147469718"/>
            <ac:grpSpMk id="3" creationId="{E960A614-BA8E-6929-C3BC-39006BCA18F1}"/>
          </ac:grpSpMkLst>
        </pc:grpChg>
        <pc:grpChg chg="add mod">
          <ac:chgData name="Shrikesh Pattni" userId="bf408247-aaeb-4ed8-8c77-e60b3cacb53d" providerId="ADAL" clId="{B93ABCB9-5AB7-4220-A58C-CD6DE414CAB1}" dt="2022-07-30T12:15:52.102" v="10266" actId="1076"/>
          <ac:grpSpMkLst>
            <pc:docMk/>
            <pc:sldMk cId="231835729" sldId="2147469718"/>
            <ac:grpSpMk id="6" creationId="{5D9B12EB-2C76-B371-0AD2-58DE8FBFC21A}"/>
          </ac:grpSpMkLst>
        </pc:grpChg>
        <pc:grpChg chg="add del mod">
          <ac:chgData name="Shrikesh Pattni" userId="bf408247-aaeb-4ed8-8c77-e60b3cacb53d" providerId="ADAL" clId="{B93ABCB9-5AB7-4220-A58C-CD6DE414CAB1}" dt="2022-07-30T09:23:14.593" v="7075" actId="478"/>
          <ac:grpSpMkLst>
            <pc:docMk/>
            <pc:sldMk cId="231835729" sldId="2147469718"/>
            <ac:grpSpMk id="52" creationId="{2806BBE6-2DB0-21B4-EB14-34B1DEFACF09}"/>
          </ac:grpSpMkLst>
        </pc:grpChg>
        <pc:grpChg chg="del">
          <ac:chgData name="Shrikesh Pattni" userId="bf408247-aaeb-4ed8-8c77-e60b3cacb53d" providerId="ADAL" clId="{B93ABCB9-5AB7-4220-A58C-CD6DE414CAB1}" dt="2022-07-30T09:11:45.313" v="6800" actId="478"/>
          <ac:grpSpMkLst>
            <pc:docMk/>
            <pc:sldMk cId="231835729" sldId="2147469718"/>
            <ac:grpSpMk id="184" creationId="{CF2C002E-489E-D846-51FD-373BA7CFE27D}"/>
          </ac:grpSpMkLst>
        </pc:grpChg>
        <pc:cxnChg chg="add del mod">
          <ac:chgData name="Shrikesh Pattni" userId="bf408247-aaeb-4ed8-8c77-e60b3cacb53d" providerId="ADAL" clId="{B93ABCB9-5AB7-4220-A58C-CD6DE414CAB1}" dt="2022-07-30T09:16:36.312" v="6932" actId="478"/>
          <ac:cxnSpMkLst>
            <pc:docMk/>
            <pc:sldMk cId="231835729" sldId="2147469718"/>
            <ac:cxnSpMk id="41" creationId="{FD29DF7A-4526-8333-2925-27B26761ACEA}"/>
          </ac:cxnSpMkLst>
        </pc:cxnChg>
        <pc:cxnChg chg="add del mod">
          <ac:chgData name="Shrikesh Pattni" userId="bf408247-aaeb-4ed8-8c77-e60b3cacb53d" providerId="ADAL" clId="{B93ABCB9-5AB7-4220-A58C-CD6DE414CAB1}" dt="2022-07-30T09:26:53.628" v="7142" actId="478"/>
          <ac:cxnSpMkLst>
            <pc:docMk/>
            <pc:sldMk cId="231835729" sldId="2147469718"/>
            <ac:cxnSpMk id="162" creationId="{86226776-DFA7-D37A-E12C-8E3DE2817122}"/>
          </ac:cxnSpMkLst>
        </pc:cxnChg>
        <pc:cxnChg chg="add mod">
          <ac:chgData name="Shrikesh Pattni" userId="bf408247-aaeb-4ed8-8c77-e60b3cacb53d" providerId="ADAL" clId="{B93ABCB9-5AB7-4220-A58C-CD6DE414CAB1}" dt="2022-07-30T12:11:25.546" v="10045" actId="14100"/>
          <ac:cxnSpMkLst>
            <pc:docMk/>
            <pc:sldMk cId="231835729" sldId="2147469718"/>
            <ac:cxnSpMk id="166" creationId="{4C44D07A-87B8-D89D-FCBD-04EE50B67192}"/>
          </ac:cxnSpMkLst>
        </pc:cxnChg>
        <pc:cxnChg chg="add mod">
          <ac:chgData name="Shrikesh Pattni" userId="bf408247-aaeb-4ed8-8c77-e60b3cacb53d" providerId="ADAL" clId="{B93ABCB9-5AB7-4220-A58C-CD6DE414CAB1}" dt="2022-07-30T12:35:51.586" v="11268" actId="14100"/>
          <ac:cxnSpMkLst>
            <pc:docMk/>
            <pc:sldMk cId="231835729" sldId="2147469718"/>
            <ac:cxnSpMk id="168" creationId="{5F07E869-F936-C5DB-0C22-1864F45EE883}"/>
          </ac:cxnSpMkLst>
        </pc:cxnChg>
        <pc:cxnChg chg="add del mod">
          <ac:chgData name="Shrikesh Pattni" userId="bf408247-aaeb-4ed8-8c77-e60b3cacb53d" providerId="ADAL" clId="{B93ABCB9-5AB7-4220-A58C-CD6DE414CAB1}" dt="2022-07-30T09:37:52.351" v="7366" actId="478"/>
          <ac:cxnSpMkLst>
            <pc:docMk/>
            <pc:sldMk cId="231835729" sldId="2147469718"/>
            <ac:cxnSpMk id="170" creationId="{7FB56DF5-9AD9-FECA-633D-5A6391449CFE}"/>
          </ac:cxnSpMkLst>
        </pc:cxnChg>
        <pc:cxnChg chg="add del mod">
          <ac:chgData name="Shrikesh Pattni" userId="bf408247-aaeb-4ed8-8c77-e60b3cacb53d" providerId="ADAL" clId="{B93ABCB9-5AB7-4220-A58C-CD6DE414CAB1}" dt="2022-07-30T09:38:04.038" v="7369" actId="478"/>
          <ac:cxnSpMkLst>
            <pc:docMk/>
            <pc:sldMk cId="231835729" sldId="2147469718"/>
            <ac:cxnSpMk id="180" creationId="{EE0D9D43-AA4B-6969-B952-5067322C2A51}"/>
          </ac:cxnSpMkLst>
        </pc:cxnChg>
        <pc:cxnChg chg="add mod">
          <ac:chgData name="Shrikesh Pattni" userId="bf408247-aaeb-4ed8-8c77-e60b3cacb53d" providerId="ADAL" clId="{B93ABCB9-5AB7-4220-A58C-CD6DE414CAB1}" dt="2022-07-30T12:15:37.498" v="10262" actId="14100"/>
          <ac:cxnSpMkLst>
            <pc:docMk/>
            <pc:sldMk cId="231835729" sldId="2147469718"/>
            <ac:cxnSpMk id="199" creationId="{391E90B8-D99D-320E-09DD-8523F8A9C8E0}"/>
          </ac:cxnSpMkLst>
        </pc:cxnChg>
        <pc:cxnChg chg="add mod">
          <ac:chgData name="Shrikesh Pattni" userId="bf408247-aaeb-4ed8-8c77-e60b3cacb53d" providerId="ADAL" clId="{B93ABCB9-5AB7-4220-A58C-CD6DE414CAB1}" dt="2022-07-30T12:16:02.802" v="10271" actId="14100"/>
          <ac:cxnSpMkLst>
            <pc:docMk/>
            <pc:sldMk cId="231835729" sldId="2147469718"/>
            <ac:cxnSpMk id="202" creationId="{565DAD3F-C0A6-DBB6-1C25-787C0CDA6BBF}"/>
          </ac:cxnSpMkLst>
        </pc:cxnChg>
      </pc:sldChg>
      <pc:sldChg chg="add del">
        <pc:chgData name="Shrikesh Pattni" userId="bf408247-aaeb-4ed8-8c77-e60b3cacb53d" providerId="ADAL" clId="{B93ABCB9-5AB7-4220-A58C-CD6DE414CAB1}" dt="2022-07-29T17:52:58.276" v="6525" actId="2890"/>
        <pc:sldMkLst>
          <pc:docMk/>
          <pc:sldMk cId="869146260" sldId="2147469718"/>
        </pc:sldMkLst>
      </pc:sldChg>
      <pc:sldChg chg="addSp delSp modSp add del mod ord">
        <pc:chgData name="Shrikesh Pattni" userId="bf408247-aaeb-4ed8-8c77-e60b3cacb53d" providerId="ADAL" clId="{B93ABCB9-5AB7-4220-A58C-CD6DE414CAB1}" dt="2022-07-30T09:09:35.927" v="6715" actId="47"/>
        <pc:sldMkLst>
          <pc:docMk/>
          <pc:sldMk cId="907503674" sldId="2147469718"/>
        </pc:sldMkLst>
        <pc:spChg chg="add mod">
          <ac:chgData name="Shrikesh Pattni" userId="bf408247-aaeb-4ed8-8c77-e60b3cacb53d" providerId="ADAL" clId="{B93ABCB9-5AB7-4220-A58C-CD6DE414CAB1}" dt="2022-07-30T09:03:28.803" v="6638"/>
          <ac:spMkLst>
            <pc:docMk/>
            <pc:sldMk cId="907503674" sldId="2147469718"/>
            <ac:spMk id="31" creationId="{398DD449-DF4B-20D2-CFF1-CD9408467A04}"/>
          </ac:spMkLst>
        </pc:spChg>
        <pc:spChg chg="add del mod">
          <ac:chgData name="Shrikesh Pattni" userId="bf408247-aaeb-4ed8-8c77-e60b3cacb53d" providerId="ADAL" clId="{B93ABCB9-5AB7-4220-A58C-CD6DE414CAB1}" dt="2022-07-30T09:09:27.788" v="6707"/>
          <ac:spMkLst>
            <pc:docMk/>
            <pc:sldMk cId="907503674" sldId="2147469718"/>
            <ac:spMk id="34" creationId="{D3F9DA75-EDFB-1FDF-998E-7324687FB644}"/>
          </ac:spMkLst>
        </pc:spChg>
        <pc:spChg chg="mod">
          <ac:chgData name="Shrikesh Pattni" userId="bf408247-aaeb-4ed8-8c77-e60b3cacb53d" providerId="ADAL" clId="{B93ABCB9-5AB7-4220-A58C-CD6DE414CAB1}" dt="2022-07-30T09:00:21.150" v="6586" actId="14100"/>
          <ac:spMkLst>
            <pc:docMk/>
            <pc:sldMk cId="907503674" sldId="2147469718"/>
            <ac:spMk id="49" creationId="{61165D57-8648-DCD8-7BBD-815074F52979}"/>
          </ac:spMkLst>
        </pc:spChg>
        <pc:spChg chg="mod">
          <ac:chgData name="Shrikesh Pattni" userId="bf408247-aaeb-4ed8-8c77-e60b3cacb53d" providerId="ADAL" clId="{B93ABCB9-5AB7-4220-A58C-CD6DE414CAB1}" dt="2022-07-30T09:00:59.445" v="6597" actId="14100"/>
          <ac:spMkLst>
            <pc:docMk/>
            <pc:sldMk cId="907503674" sldId="2147469718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2" creationId="{88CC79E6-F236-3DD6-810F-7C0948CD7D63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00:17.294" v="6584" actId="478"/>
          <ac:spMkLst>
            <pc:docMk/>
            <pc:sldMk cId="907503674" sldId="2147469718"/>
            <ac:spMk id="178" creationId="{09238C69-83D1-F156-0AB2-6EA9E9181A53}"/>
          </ac:spMkLst>
        </pc:spChg>
        <pc:grpChg chg="mod">
          <ac:chgData name="Shrikesh Pattni" userId="bf408247-aaeb-4ed8-8c77-e60b3cacb53d" providerId="ADAL" clId="{B93ABCB9-5AB7-4220-A58C-CD6DE414CAB1}" dt="2022-07-30T09:00:37.841" v="6589" actId="1076"/>
          <ac:grpSpMkLst>
            <pc:docMk/>
            <pc:sldMk cId="907503674" sldId="2147469718"/>
            <ac:grpSpMk id="2" creationId="{226EAD2A-3EE5-89B6-1E46-60FD9895B289}"/>
          </ac:grpSpMkLst>
        </pc:grpChg>
        <pc:graphicFrameChg chg="add del mod modGraphic">
          <ac:chgData name="Shrikesh Pattni" userId="bf408247-aaeb-4ed8-8c77-e60b3cacb53d" providerId="ADAL" clId="{B93ABCB9-5AB7-4220-A58C-CD6DE414CAB1}" dt="2022-07-30T09:02:22.814" v="6611" actId="478"/>
          <ac:graphicFrameMkLst>
            <pc:docMk/>
            <pc:sldMk cId="907503674" sldId="2147469718"/>
            <ac:graphicFrameMk id="3" creationId="{ACDA3216-3186-15BB-CD8C-3431CBAC5627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308" v="6714" actId="478"/>
          <ac:graphicFrameMkLst>
            <pc:docMk/>
            <pc:sldMk cId="907503674" sldId="2147469718"/>
            <ac:graphicFrameMk id="4" creationId="{3DED2BBE-408C-4B26-3384-4C7FE5638D91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147" v="6713" actId="1032"/>
          <ac:graphicFrameMkLst>
            <pc:docMk/>
            <pc:sldMk cId="907503674" sldId="2147469718"/>
            <ac:graphicFrameMk id="5" creationId="{F8B3F6B3-42B3-C465-7DCD-C690A7D710E7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7.788" v="6707"/>
          <ac:picMkLst>
            <pc:docMk/>
            <pc:sldMk cId="907503674" sldId="2147469718"/>
            <ac:picMk id="33" creationId="{9B6716B9-DD9E-82B5-6946-C0B6F3AC2A74}"/>
          </ac:picMkLst>
        </pc:picChg>
      </pc:sldChg>
      <pc:sldChg chg="add del setBg">
        <pc:chgData name="Shrikesh Pattni" userId="bf408247-aaeb-4ed8-8c77-e60b3cacb53d" providerId="ADAL" clId="{B93ABCB9-5AB7-4220-A58C-CD6DE414CAB1}" dt="2022-07-29T17:52:44.269" v="6523"/>
        <pc:sldMkLst>
          <pc:docMk/>
          <pc:sldMk cId="1525220362" sldId="2147469718"/>
        </pc:sldMkLst>
      </pc:sldChg>
      <pc:sldChg chg="add del">
        <pc:chgData name="Shrikesh Pattni" userId="bf408247-aaeb-4ed8-8c77-e60b3cacb53d" providerId="ADAL" clId="{B93ABCB9-5AB7-4220-A58C-CD6DE414CAB1}" dt="2022-07-29T17:53:21.232" v="6527" actId="47"/>
        <pc:sldMkLst>
          <pc:docMk/>
          <pc:sldMk cId="3722422483" sldId="2147469718"/>
        </pc:sldMkLst>
      </pc:sldChg>
      <pc:sldChg chg="modSp add mod">
        <pc:chgData name="Shrikesh Pattni" userId="bf408247-aaeb-4ed8-8c77-e60b3cacb53d" providerId="ADAL" clId="{B93ABCB9-5AB7-4220-A58C-CD6DE414CAB1}" dt="2022-07-30T15:39:24.171" v="11859"/>
        <pc:sldMkLst>
          <pc:docMk/>
          <pc:sldMk cId="1022009193" sldId="2147469719"/>
        </pc:sldMkLst>
        <pc:spChg chg="mod">
          <ac:chgData name="Shrikesh Pattni" userId="bf408247-aaeb-4ed8-8c77-e60b3cacb53d" providerId="ADAL" clId="{B93ABCB9-5AB7-4220-A58C-CD6DE414CAB1}" dt="2022-07-30T15:37:43.892" v="11765" actId="20577"/>
          <ac:spMkLst>
            <pc:docMk/>
            <pc:sldMk cId="1022009193" sldId="214746971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24.171" v="11859"/>
          <ac:spMkLst>
            <pc:docMk/>
            <pc:sldMk cId="1022009193" sldId="2147469719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040160864" sldId="2147469719"/>
        </pc:sldMkLst>
      </pc:sldChg>
      <pc:sldChg chg="addSp delSp modSp add del mod">
        <pc:chgData name="Shrikesh Pattni" userId="bf408247-aaeb-4ed8-8c77-e60b3cacb53d" providerId="ADAL" clId="{B93ABCB9-5AB7-4220-A58C-CD6DE414CAB1}" dt="2022-07-30T09:02:57.828" v="6631" actId="47"/>
        <pc:sldMkLst>
          <pc:docMk/>
          <pc:sldMk cId="2973237770" sldId="2147469719"/>
        </pc:sldMkLst>
        <pc:spChg chg="del">
          <ac:chgData name="Shrikesh Pattni" userId="bf408247-aaeb-4ed8-8c77-e60b3cacb53d" providerId="ADAL" clId="{B93ABCB9-5AB7-4220-A58C-CD6DE414CAB1}" dt="2022-07-30T09:02:39.008" v="6619" actId="478"/>
          <ac:spMkLst>
            <pc:docMk/>
            <pc:sldMk cId="2973237770" sldId="2147469719"/>
            <ac:spMk id="49" creationId="{61165D57-8648-DCD8-7BBD-815074F52979}"/>
          </ac:spMkLst>
        </pc:spChg>
        <pc:spChg chg="del">
          <ac:chgData name="Shrikesh Pattni" userId="bf408247-aaeb-4ed8-8c77-e60b3cacb53d" providerId="ADAL" clId="{B93ABCB9-5AB7-4220-A58C-CD6DE414CAB1}" dt="2022-07-30T09:02:27.748" v="6614" actId="478"/>
          <ac:spMkLst>
            <pc:docMk/>
            <pc:sldMk cId="2973237770" sldId="2147469719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2:45.462" v="6628" actId="478"/>
          <ac:spMkLst>
            <pc:docMk/>
            <pc:sldMk cId="2973237770" sldId="2147469719"/>
            <ac:spMk id="189" creationId="{0646A12C-0309-2A15-7885-A3202C516B29}"/>
          </ac:spMkLst>
        </pc:spChg>
        <pc:spChg chg="del mod">
          <ac:chgData name="Shrikesh Pattni" userId="bf408247-aaeb-4ed8-8c77-e60b3cacb53d" providerId="ADAL" clId="{B93ABCB9-5AB7-4220-A58C-CD6DE414CAB1}" dt="2022-07-30T09:02:44.891" v="6627" actId="478"/>
          <ac:spMkLst>
            <pc:docMk/>
            <pc:sldMk cId="2973237770" sldId="2147469719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02:42.549" v="6623" actId="478"/>
          <ac:spMkLst>
            <pc:docMk/>
            <pc:sldMk cId="2973237770" sldId="2147469719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02:43.557" v="6624" actId="478"/>
          <ac:spMkLst>
            <pc:docMk/>
            <pc:sldMk cId="2973237770" sldId="2147469719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02:38.653" v="6618" actId="478"/>
          <ac:spMkLst>
            <pc:docMk/>
            <pc:sldMk cId="2973237770" sldId="2147469719"/>
            <ac:spMk id="193" creationId="{8C5BC09B-E39B-A7EE-73D6-F7C64CD28FC0}"/>
          </ac:spMkLst>
        </pc:spChg>
        <pc:grpChg chg="del">
          <ac:chgData name="Shrikesh Pattni" userId="bf408247-aaeb-4ed8-8c77-e60b3cacb53d" providerId="ADAL" clId="{B93ABCB9-5AB7-4220-A58C-CD6DE414CAB1}" dt="2022-07-30T09:02:28.949" v="6615" actId="478"/>
          <ac:grpSpMkLst>
            <pc:docMk/>
            <pc:sldMk cId="2973237770" sldId="2147469719"/>
            <ac:grpSpMk id="2" creationId="{226EAD2A-3EE5-89B6-1E46-60FD9895B289}"/>
          </ac:grpSpMkLst>
        </pc:grpChg>
        <pc:grpChg chg="del">
          <ac:chgData name="Shrikesh Pattni" userId="bf408247-aaeb-4ed8-8c77-e60b3cacb53d" providerId="ADAL" clId="{B93ABCB9-5AB7-4220-A58C-CD6DE414CAB1}" dt="2022-07-30T09:02:42.132" v="6622" actId="478"/>
          <ac:grpSpMkLst>
            <pc:docMk/>
            <pc:sldMk cId="2973237770" sldId="2147469719"/>
            <ac:grpSpMk id="184" creationId="{CF2C002E-489E-D846-51FD-373BA7CFE27D}"/>
          </ac:grpSpMkLst>
        </pc:grpChg>
        <pc:graphicFrameChg chg="add del mod">
          <ac:chgData name="Shrikesh Pattni" userId="bf408247-aaeb-4ed8-8c77-e60b3cacb53d" providerId="ADAL" clId="{B93ABCB9-5AB7-4220-A58C-CD6DE414CAB1}" dt="2022-07-30T09:02:50.497" v="6630" actId="1076"/>
          <ac:graphicFrameMkLst>
            <pc:docMk/>
            <pc:sldMk cId="2973237770" sldId="2147469719"/>
            <ac:graphicFrameMk id="3" creationId="{ACDA3216-3186-15BB-CD8C-3431CBAC5627}"/>
          </ac:graphicFrameMkLst>
        </pc:graphicFrame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387617796" sldId="2147469720"/>
        </pc:sldMkLst>
      </pc:sldChg>
      <pc:sldChg chg="modSp add mod">
        <pc:chgData name="Shrikesh Pattni" userId="bf408247-aaeb-4ed8-8c77-e60b3cacb53d" providerId="ADAL" clId="{B93ABCB9-5AB7-4220-A58C-CD6DE414CAB1}" dt="2022-07-30T15:39:41.433" v="11863"/>
        <pc:sldMkLst>
          <pc:docMk/>
          <pc:sldMk cId="3884282547" sldId="2147469720"/>
        </pc:sldMkLst>
        <pc:spChg chg="mod">
          <ac:chgData name="Shrikesh Pattni" userId="bf408247-aaeb-4ed8-8c77-e60b3cacb53d" providerId="ADAL" clId="{B93ABCB9-5AB7-4220-A58C-CD6DE414CAB1}" dt="2022-07-30T15:39:32.248" v="11862" actId="20577"/>
          <ac:spMkLst>
            <pc:docMk/>
            <pc:sldMk cId="3884282547" sldId="214746972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41.433" v="11863"/>
          <ac:spMkLst>
            <pc:docMk/>
            <pc:sldMk cId="3884282547" sldId="214746972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0:24.412" v="11909" actId="20577"/>
        <pc:sldMkLst>
          <pc:docMk/>
          <pc:sldMk cId="1721473583" sldId="2147469721"/>
        </pc:sldMkLst>
        <pc:spChg chg="mod">
          <ac:chgData name="Shrikesh Pattni" userId="bf408247-aaeb-4ed8-8c77-e60b3cacb53d" providerId="ADAL" clId="{B93ABCB9-5AB7-4220-A58C-CD6DE414CAB1}" dt="2022-07-30T15:39:51.306" v="11868" actId="20577"/>
          <ac:spMkLst>
            <pc:docMk/>
            <pc:sldMk cId="1721473583" sldId="214746972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24.412" v="11909" actId="20577"/>
          <ac:spMkLst>
            <pc:docMk/>
            <pc:sldMk cId="1721473583" sldId="2147469721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3788962744" sldId="2147469721"/>
        </pc:sldMkLst>
      </pc:sldChg>
      <pc:sldChg chg="modSp add mod">
        <pc:chgData name="Shrikesh Pattni" userId="bf408247-aaeb-4ed8-8c77-e60b3cacb53d" providerId="ADAL" clId="{B93ABCB9-5AB7-4220-A58C-CD6DE414CAB1}" dt="2022-07-30T15:40:56.479" v="11963" actId="20577"/>
        <pc:sldMkLst>
          <pc:docMk/>
          <pc:sldMk cId="1034854206" sldId="2147469722"/>
        </pc:sldMkLst>
        <pc:spChg chg="mod">
          <ac:chgData name="Shrikesh Pattni" userId="bf408247-aaeb-4ed8-8c77-e60b3cacb53d" providerId="ADAL" clId="{B93ABCB9-5AB7-4220-A58C-CD6DE414CAB1}" dt="2022-07-30T15:40:56.479" v="11963" actId="20577"/>
          <ac:spMkLst>
            <pc:docMk/>
            <pc:sldMk cId="1034854206" sldId="214746972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50.296" v="11961" actId="20577"/>
          <ac:spMkLst>
            <pc:docMk/>
            <pc:sldMk cId="1034854206" sldId="2147469722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1712252693" sldId="2147469722"/>
        </pc:sldMkLst>
      </pc:sldChg>
      <pc:sldChg chg="modSp add mod">
        <pc:chgData name="Shrikesh Pattni" userId="bf408247-aaeb-4ed8-8c77-e60b3cacb53d" providerId="ADAL" clId="{B93ABCB9-5AB7-4220-A58C-CD6DE414CAB1}" dt="2022-07-30T15:41:25.996" v="12010" actId="20577"/>
        <pc:sldMkLst>
          <pc:docMk/>
          <pc:sldMk cId="156290699" sldId="2147469723"/>
        </pc:sldMkLst>
        <pc:spChg chg="mod">
          <ac:chgData name="Shrikesh Pattni" userId="bf408247-aaeb-4ed8-8c77-e60b3cacb53d" providerId="ADAL" clId="{B93ABCB9-5AB7-4220-A58C-CD6DE414CAB1}" dt="2022-07-30T15:41:25.996" v="12010" actId="20577"/>
          <ac:spMkLst>
            <pc:docMk/>
            <pc:sldMk cId="156290699" sldId="214746972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1:18.830" v="12006" actId="20577"/>
          <ac:spMkLst>
            <pc:docMk/>
            <pc:sldMk cId="156290699" sldId="214746972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18.684" v="12079" actId="20577"/>
        <pc:sldMkLst>
          <pc:docMk/>
          <pc:sldMk cId="1009012731" sldId="2147469724"/>
        </pc:sldMkLst>
        <pc:spChg chg="mod">
          <ac:chgData name="Shrikesh Pattni" userId="bf408247-aaeb-4ed8-8c77-e60b3cacb53d" providerId="ADAL" clId="{B93ABCB9-5AB7-4220-A58C-CD6DE414CAB1}" dt="2022-07-30T15:42:18.684" v="12079" actId="20577"/>
          <ac:spMkLst>
            <pc:docMk/>
            <pc:sldMk cId="1009012731" sldId="214746972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15.480" v="12077" actId="20577"/>
          <ac:spMkLst>
            <pc:docMk/>
            <pc:sldMk cId="1009012731" sldId="214746972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44.200" v="12127" actId="20577"/>
        <pc:sldMkLst>
          <pc:docMk/>
          <pc:sldMk cId="4036128715" sldId="2147469725"/>
        </pc:sldMkLst>
        <pc:spChg chg="mod">
          <ac:chgData name="Shrikesh Pattni" userId="bf408247-aaeb-4ed8-8c77-e60b3cacb53d" providerId="ADAL" clId="{B93ABCB9-5AB7-4220-A58C-CD6DE414CAB1}" dt="2022-07-30T15:42:24.551" v="12082" actId="20577"/>
          <ac:spMkLst>
            <pc:docMk/>
            <pc:sldMk cId="4036128715" sldId="214746972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44.200" v="12127" actId="20577"/>
          <ac:spMkLst>
            <pc:docMk/>
            <pc:sldMk cId="4036128715" sldId="2147469725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3:12.914" v="12146" actId="20577"/>
        <pc:sldMkLst>
          <pc:docMk/>
          <pc:sldMk cId="551837572" sldId="2147469726"/>
        </pc:sldMkLst>
        <pc:spChg chg="mod">
          <ac:chgData name="Shrikesh Pattni" userId="bf408247-aaeb-4ed8-8c77-e60b3cacb53d" providerId="ADAL" clId="{B93ABCB9-5AB7-4220-A58C-CD6DE414CAB1}" dt="2022-07-30T15:42:49.929" v="12130" actId="20577"/>
          <ac:spMkLst>
            <pc:docMk/>
            <pc:sldMk cId="551837572" sldId="2147469726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3:12.914" v="12146" actId="20577"/>
          <ac:spMkLst>
            <pc:docMk/>
            <pc:sldMk cId="551837572" sldId="2147469726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5:53.646" v="12150"/>
        <pc:sldMkLst>
          <pc:docMk/>
          <pc:sldMk cId="892611443" sldId="2147469727"/>
        </pc:sldMkLst>
        <pc:spChg chg="mod">
          <ac:chgData name="Shrikesh Pattni" userId="bf408247-aaeb-4ed8-8c77-e60b3cacb53d" providerId="ADAL" clId="{B93ABCB9-5AB7-4220-A58C-CD6DE414CAB1}" dt="2022-07-30T15:45:44.933" v="12149" actId="20577"/>
          <ac:spMkLst>
            <pc:docMk/>
            <pc:sldMk cId="892611443" sldId="2147469727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5:53.646" v="12150"/>
          <ac:spMkLst>
            <pc:docMk/>
            <pc:sldMk cId="892611443" sldId="2147469727"/>
            <ac:spMk id="11" creationId="{A6CFC40D-DFD6-4A4B-527C-B979CA13D110}"/>
          </ac:spMkLst>
        </pc:spChg>
      </pc:sldChg>
      <pc:sldChg chg="modSp add del mod">
        <pc:chgData name="Shrikesh Pattni" userId="bf408247-aaeb-4ed8-8c77-e60b3cacb53d" providerId="ADAL" clId="{B93ABCB9-5AB7-4220-A58C-CD6DE414CAB1}" dt="2022-07-30T15:50:43.825" v="12205" actId="47"/>
        <pc:sldMkLst>
          <pc:docMk/>
          <pc:sldMk cId="1369251200" sldId="2147469728"/>
        </pc:sldMkLst>
        <pc:spChg chg="mod">
          <ac:chgData name="Shrikesh Pattni" userId="bf408247-aaeb-4ed8-8c77-e60b3cacb53d" providerId="ADAL" clId="{B93ABCB9-5AB7-4220-A58C-CD6DE414CAB1}" dt="2022-07-30T15:46:23.125" v="12153" actId="20577"/>
          <ac:spMkLst>
            <pc:docMk/>
            <pc:sldMk cId="1369251200" sldId="2147469728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6:31.710" v="12154"/>
          <ac:spMkLst>
            <pc:docMk/>
            <pc:sldMk cId="1369251200" sldId="2147469728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03.985" v="12232" actId="20577"/>
        <pc:sldMkLst>
          <pc:docMk/>
          <pc:sldMk cId="1520317239" sldId="2147469729"/>
        </pc:sldMkLst>
        <pc:spChg chg="mod">
          <ac:chgData name="Shrikesh Pattni" userId="bf408247-aaeb-4ed8-8c77-e60b3cacb53d" providerId="ADAL" clId="{B93ABCB9-5AB7-4220-A58C-CD6DE414CAB1}" dt="2022-07-30T15:50:49.463" v="12209" actId="20577"/>
          <ac:spMkLst>
            <pc:docMk/>
            <pc:sldMk cId="1520317239" sldId="214746972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03.985" v="12232" actId="20577"/>
          <ac:spMkLst>
            <pc:docMk/>
            <pc:sldMk cId="1520317239" sldId="2147469729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48.309" v="12244" actId="20577"/>
        <pc:sldMkLst>
          <pc:docMk/>
          <pc:sldMk cId="3228541039" sldId="2147469730"/>
        </pc:sldMkLst>
        <pc:spChg chg="mod">
          <ac:chgData name="Shrikesh Pattni" userId="bf408247-aaeb-4ed8-8c77-e60b3cacb53d" providerId="ADAL" clId="{B93ABCB9-5AB7-4220-A58C-CD6DE414CAB1}" dt="2022-07-30T15:51:11.891" v="12235" actId="20577"/>
          <ac:spMkLst>
            <pc:docMk/>
            <pc:sldMk cId="3228541039" sldId="214746973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48.309" v="12244" actId="20577"/>
          <ac:spMkLst>
            <pc:docMk/>
            <pc:sldMk cId="3228541039" sldId="214746973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2:33.501" v="12309" actId="20577"/>
        <pc:sldMkLst>
          <pc:docMk/>
          <pc:sldMk cId="302662547" sldId="2147469731"/>
        </pc:sldMkLst>
        <pc:spChg chg="mod">
          <ac:chgData name="Shrikesh Pattni" userId="bf408247-aaeb-4ed8-8c77-e60b3cacb53d" providerId="ADAL" clId="{B93ABCB9-5AB7-4220-A58C-CD6DE414CAB1}" dt="2022-07-30T15:51:53.138" v="12247" actId="20577"/>
          <ac:spMkLst>
            <pc:docMk/>
            <pc:sldMk cId="302662547" sldId="214746973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2:33.501" v="12309" actId="20577"/>
          <ac:spMkLst>
            <pc:docMk/>
            <pc:sldMk cId="302662547" sldId="2147469731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05.860" v="12383" actId="20577"/>
        <pc:sldMkLst>
          <pc:docMk/>
          <pc:sldMk cId="2733835795" sldId="2147469732"/>
        </pc:sldMkLst>
        <pc:spChg chg="mod">
          <ac:chgData name="Shrikesh Pattni" userId="bf408247-aaeb-4ed8-8c77-e60b3cacb53d" providerId="ADAL" clId="{B93ABCB9-5AB7-4220-A58C-CD6DE414CAB1}" dt="2022-07-30T15:52:42.292" v="12312" actId="20577"/>
          <ac:spMkLst>
            <pc:docMk/>
            <pc:sldMk cId="2733835795" sldId="214746973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05.860" v="12383" actId="20577"/>
          <ac:spMkLst>
            <pc:docMk/>
            <pc:sldMk cId="2733835795" sldId="2147469732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17.002" v="12387"/>
        <pc:sldMkLst>
          <pc:docMk/>
          <pc:sldMk cId="2235556306" sldId="2147469733"/>
        </pc:sldMkLst>
        <pc:spChg chg="mod">
          <ac:chgData name="Shrikesh Pattni" userId="bf408247-aaeb-4ed8-8c77-e60b3cacb53d" providerId="ADAL" clId="{B93ABCB9-5AB7-4220-A58C-CD6DE414CAB1}" dt="2022-07-30T15:53:11.449" v="12386" actId="20577"/>
          <ac:spMkLst>
            <pc:docMk/>
            <pc:sldMk cId="2235556306" sldId="214746973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17.002" v="12387"/>
          <ac:spMkLst>
            <pc:docMk/>
            <pc:sldMk cId="2235556306" sldId="214746973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04.543" v="12476" actId="20577"/>
        <pc:sldMkLst>
          <pc:docMk/>
          <pc:sldMk cId="3354769070" sldId="2147469734"/>
        </pc:sldMkLst>
        <pc:spChg chg="mod">
          <ac:chgData name="Shrikesh Pattni" userId="bf408247-aaeb-4ed8-8c77-e60b3cacb53d" providerId="ADAL" clId="{B93ABCB9-5AB7-4220-A58C-CD6DE414CAB1}" dt="2022-07-30T15:53:22.493" v="12390" actId="20577"/>
          <ac:spMkLst>
            <pc:docMk/>
            <pc:sldMk cId="3354769070" sldId="214746973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04.543" v="12476" actId="20577"/>
          <ac:spMkLst>
            <pc:docMk/>
            <pc:sldMk cId="3354769070" sldId="214746973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23.681" v="12519" actId="20577"/>
        <pc:sldMkLst>
          <pc:docMk/>
          <pc:sldMk cId="1854048093" sldId="2147469735"/>
        </pc:sldMkLst>
        <pc:spChg chg="mod">
          <ac:chgData name="Shrikesh Pattni" userId="bf408247-aaeb-4ed8-8c77-e60b3cacb53d" providerId="ADAL" clId="{B93ABCB9-5AB7-4220-A58C-CD6DE414CAB1}" dt="2022-07-30T15:54:11.802" v="12481" actId="20577"/>
          <ac:spMkLst>
            <pc:docMk/>
            <pc:sldMk cId="1854048093" sldId="214746973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23.681" v="12519" actId="20577"/>
          <ac:spMkLst>
            <pc:docMk/>
            <pc:sldMk cId="1854048093" sldId="2147469735"/>
            <ac:spMk id="11" creationId="{A6CFC40D-DFD6-4A4B-527C-B979CA13D110}"/>
          </ac:spMkLst>
        </pc:spChg>
      </pc:sldChg>
    </pc:docChg>
  </pc:docChgLst>
  <pc:docChgLst>
    <pc:chgData name="Shrikesh Pattni" userId="bf408247-aaeb-4ed8-8c77-e60b3cacb53d" providerId="ADAL" clId="{EE109D29-4C3D-4172-84A7-F5DB00862511}"/>
    <pc:docChg chg="custSel modSld">
      <pc:chgData name="Shrikesh Pattni" userId="bf408247-aaeb-4ed8-8c77-e60b3cacb53d" providerId="ADAL" clId="{EE109D29-4C3D-4172-84A7-F5DB00862511}" dt="2022-07-12T13:05:49.702" v="54" actId="20577"/>
      <pc:docMkLst>
        <pc:docMk/>
      </pc:docMkLst>
      <pc:sldChg chg="modSp mod">
        <pc:chgData name="Shrikesh Pattni" userId="bf408247-aaeb-4ed8-8c77-e60b3cacb53d" providerId="ADAL" clId="{EE109D29-4C3D-4172-84A7-F5DB00862511}" dt="2022-07-12T13:05:49.702" v="54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EE109D29-4C3D-4172-84A7-F5DB00862511}" dt="2022-07-12T13:05:49.702" v="54" actId="20577"/>
          <ac:spMkLst>
            <pc:docMk/>
            <pc:sldMk cId="2806228064" sldId="274"/>
            <ac:spMk id="21" creationId="{9A4F858A-8C71-C49B-E8B3-DA77AA780CD8}"/>
          </ac:spMkLst>
        </pc:spChg>
      </pc:sldChg>
    </pc:docChg>
  </pc:docChgLst>
  <pc:docChgLst>
    <pc:chgData name="Shrikesh Pattni" userId="f6f43e921ec3cbcb" providerId="LiveId" clId="{46A5C37A-1787-4A45-905B-142934FB4433}"/>
    <pc:docChg chg="undo custSel addSld delSld modSld">
      <pc:chgData name="Shrikesh Pattni" userId="f6f43e921ec3cbcb" providerId="LiveId" clId="{46A5C37A-1787-4A45-905B-142934FB4433}" dt="2022-10-29T22:04:05.402" v="1831" actId="1076"/>
      <pc:docMkLst>
        <pc:docMk/>
      </pc:docMkLst>
      <pc:sldChg chg="addSp delSp modSp mod">
        <pc:chgData name="Shrikesh Pattni" userId="f6f43e921ec3cbcb" providerId="LiveId" clId="{46A5C37A-1787-4A45-905B-142934FB4433}" dt="2022-10-29T21:32:03.878" v="195" actId="20577"/>
        <pc:sldMkLst>
          <pc:docMk/>
          <pc:sldMk cId="2806228064" sldId="274"/>
        </pc:sldMkLst>
        <pc:spChg chg="add del mod">
          <ac:chgData name="Shrikesh Pattni" userId="f6f43e921ec3cbcb" providerId="LiveId" clId="{46A5C37A-1787-4A45-905B-142934FB4433}" dt="2022-10-29T21:28:57.608" v="101" actId="478"/>
          <ac:spMkLst>
            <pc:docMk/>
            <pc:sldMk cId="2806228064" sldId="274"/>
            <ac:spMk id="4" creationId="{ABCF542D-A961-199A-ED95-CC7E3CAA0CC0}"/>
          </ac:spMkLst>
        </pc:spChg>
        <pc:spChg chg="mod">
          <ac:chgData name="Shrikesh Pattni" userId="f6f43e921ec3cbcb" providerId="LiveId" clId="{46A5C37A-1787-4A45-905B-142934FB4433}" dt="2022-10-29T21:32:03.878" v="195" actId="20577"/>
          <ac:spMkLst>
            <pc:docMk/>
            <pc:sldMk cId="2806228064" sldId="274"/>
            <ac:spMk id="21" creationId="{9A4F858A-8C71-C49B-E8B3-DA77AA780CD8}"/>
          </ac:spMkLst>
        </pc:spChg>
        <pc:spChg chg="mod">
          <ac:chgData name="Shrikesh Pattni" userId="f6f43e921ec3cbcb" providerId="LiveId" clId="{46A5C37A-1787-4A45-905B-142934FB4433}" dt="2022-10-29T21:29:59.239" v="105" actId="1076"/>
          <ac:spMkLst>
            <pc:docMk/>
            <pc:sldMk cId="2806228064" sldId="274"/>
            <ac:spMk id="24" creationId="{C1776826-B17C-8E14-1D49-F627795CBEAF}"/>
          </ac:spMkLst>
        </pc:spChg>
      </pc:sldChg>
      <pc:sldChg chg="addSp delSp modSp mod">
        <pc:chgData name="Shrikesh Pattni" userId="f6f43e921ec3cbcb" providerId="LiveId" clId="{46A5C37A-1787-4A45-905B-142934FB4433}" dt="2022-10-29T21:33:49.699" v="427" actId="1076"/>
        <pc:sldMkLst>
          <pc:docMk/>
          <pc:sldMk cId="1647869196" sldId="2147469713"/>
        </pc:sldMkLst>
        <pc:spChg chg="mod">
          <ac:chgData name="Shrikesh Pattni" userId="f6f43e921ec3cbcb" providerId="LiveId" clId="{46A5C37A-1787-4A45-905B-142934FB4433}" dt="2022-10-29T21:33:49.699" v="427" actId="1076"/>
          <ac:spMkLst>
            <pc:docMk/>
            <pc:sldMk cId="1647869196" sldId="2147469713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1:29:44.511" v="103" actId="1076"/>
          <ac:spMkLst>
            <pc:docMk/>
            <pc:sldMk cId="1647869196" sldId="2147469713"/>
            <ac:spMk id="24" creationId="{C1776826-B17C-8E14-1D49-F627795CBEAF}"/>
          </ac:spMkLst>
        </pc:spChg>
        <pc:picChg chg="del">
          <ac:chgData name="Shrikesh Pattni" userId="f6f43e921ec3cbcb" providerId="LiveId" clId="{46A5C37A-1787-4A45-905B-142934FB4433}" dt="2022-10-29T21:31:11.366" v="111" actId="478"/>
          <ac:picMkLst>
            <pc:docMk/>
            <pc:sldMk cId="1647869196" sldId="2147469713"/>
            <ac:picMk id="3" creationId="{8A962125-F0AA-DC97-A5A0-6E78D274C648}"/>
          </ac:picMkLst>
        </pc:picChg>
        <pc:picChg chg="add mod">
          <ac:chgData name="Shrikesh Pattni" userId="f6f43e921ec3cbcb" providerId="LiveId" clId="{46A5C37A-1787-4A45-905B-142934FB4433}" dt="2022-10-29T21:31:15.343" v="114" actId="1076"/>
          <ac:picMkLst>
            <pc:docMk/>
            <pc:sldMk cId="1647869196" sldId="2147469713"/>
            <ac:picMk id="4" creationId="{8974B7E4-C2C1-C09E-43C9-E295D09A7295}"/>
          </ac:picMkLst>
        </pc:picChg>
      </pc:sldChg>
      <pc:sldChg chg="addSp delSp modSp add mod">
        <pc:chgData name="Shrikesh Pattni" userId="f6f43e921ec3cbcb" providerId="LiveId" clId="{46A5C37A-1787-4A45-905B-142934FB4433}" dt="2022-10-29T21:35:04.987" v="449" actId="1076"/>
        <pc:sldMkLst>
          <pc:docMk/>
          <pc:sldMk cId="1631833820" sldId="2147469719"/>
        </pc:sldMkLst>
        <pc:spChg chg="mod">
          <ac:chgData name="Shrikesh Pattni" userId="f6f43e921ec3cbcb" providerId="LiveId" clId="{46A5C37A-1787-4A45-905B-142934FB4433}" dt="2022-10-29T21:33:04.927" v="379" actId="20577"/>
          <ac:spMkLst>
            <pc:docMk/>
            <pc:sldMk cId="1631833820" sldId="2147469719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4:50.247" v="444" actId="20577"/>
          <ac:spMkLst>
            <pc:docMk/>
            <pc:sldMk cId="1631833820" sldId="2147469719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35:04.987" v="449" actId="1076"/>
          <ac:picMkLst>
            <pc:docMk/>
            <pc:sldMk cId="1631833820" sldId="2147469719"/>
            <ac:picMk id="3" creationId="{3F8F42ED-4992-61AD-1A8B-1499184F594B}"/>
          </ac:picMkLst>
        </pc:picChg>
        <pc:picChg chg="del">
          <ac:chgData name="Shrikesh Pattni" userId="f6f43e921ec3cbcb" providerId="LiveId" clId="{46A5C37A-1787-4A45-905B-142934FB4433}" dt="2022-10-29T21:34:58.944" v="445" actId="478"/>
          <ac:picMkLst>
            <pc:docMk/>
            <pc:sldMk cId="1631833820" sldId="2147469719"/>
            <ac:picMk id="4" creationId="{8974B7E4-C2C1-C09E-43C9-E295D09A7295}"/>
          </ac:picMkLst>
        </pc:picChg>
      </pc:sldChg>
      <pc:sldChg chg="addSp delSp modSp add mod">
        <pc:chgData name="Shrikesh Pattni" userId="f6f43e921ec3cbcb" providerId="LiveId" clId="{46A5C37A-1787-4A45-905B-142934FB4433}" dt="2022-10-29T21:36:07.771" v="479" actId="1076"/>
        <pc:sldMkLst>
          <pc:docMk/>
          <pc:sldMk cId="459549975" sldId="2147469720"/>
        </pc:sldMkLst>
        <pc:spChg chg="mod">
          <ac:chgData name="Shrikesh Pattni" userId="f6f43e921ec3cbcb" providerId="LiveId" clId="{46A5C37A-1787-4A45-905B-142934FB4433}" dt="2022-10-29T21:35:08.655" v="452" actId="20577"/>
          <ac:spMkLst>
            <pc:docMk/>
            <pc:sldMk cId="459549975" sldId="2147469720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5:50.795" v="471" actId="20577"/>
          <ac:spMkLst>
            <pc:docMk/>
            <pc:sldMk cId="459549975" sldId="2147469720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35:10.409" v="453" actId="478"/>
          <ac:picMkLst>
            <pc:docMk/>
            <pc:sldMk cId="459549975" sldId="2147469720"/>
            <ac:picMk id="3" creationId="{3F8F42ED-4992-61AD-1A8B-1499184F594B}"/>
          </ac:picMkLst>
        </pc:picChg>
        <pc:picChg chg="add mod">
          <ac:chgData name="Shrikesh Pattni" userId="f6f43e921ec3cbcb" providerId="LiveId" clId="{46A5C37A-1787-4A45-905B-142934FB4433}" dt="2022-10-29T21:36:07.771" v="479" actId="1076"/>
          <ac:picMkLst>
            <pc:docMk/>
            <pc:sldMk cId="459549975" sldId="2147469720"/>
            <ac:picMk id="4" creationId="{4D1575CA-F05B-8541-DAA7-836E75A71381}"/>
          </ac:picMkLst>
        </pc:picChg>
      </pc:sldChg>
      <pc:sldChg chg="addSp delSp modSp add mod">
        <pc:chgData name="Shrikesh Pattni" userId="f6f43e921ec3cbcb" providerId="LiveId" clId="{46A5C37A-1787-4A45-905B-142934FB4433}" dt="2022-10-29T21:37:01.359" v="491" actId="1076"/>
        <pc:sldMkLst>
          <pc:docMk/>
          <pc:sldMk cId="1330322004" sldId="2147469721"/>
        </pc:sldMkLst>
        <pc:spChg chg="mod">
          <ac:chgData name="Shrikesh Pattni" userId="f6f43e921ec3cbcb" providerId="LiveId" clId="{46A5C37A-1787-4A45-905B-142934FB4433}" dt="2022-10-29T21:36:41.385" v="482" actId="20577"/>
          <ac:spMkLst>
            <pc:docMk/>
            <pc:sldMk cId="1330322004" sldId="2147469721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6:51.356" v="484" actId="1076"/>
          <ac:spMkLst>
            <pc:docMk/>
            <pc:sldMk cId="1330322004" sldId="2147469721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37:01.359" v="491" actId="1076"/>
          <ac:picMkLst>
            <pc:docMk/>
            <pc:sldMk cId="1330322004" sldId="2147469721"/>
            <ac:picMk id="3" creationId="{1B170938-979D-4C73-8A6F-6C64711CE950}"/>
          </ac:picMkLst>
        </pc:picChg>
        <pc:picChg chg="del">
          <ac:chgData name="Shrikesh Pattni" userId="f6f43e921ec3cbcb" providerId="LiveId" clId="{46A5C37A-1787-4A45-905B-142934FB4433}" dt="2022-10-29T21:36:55.263" v="486" actId="478"/>
          <ac:picMkLst>
            <pc:docMk/>
            <pc:sldMk cId="1330322004" sldId="2147469721"/>
            <ac:picMk id="4" creationId="{4D1575CA-F05B-8541-DAA7-836E75A71381}"/>
          </ac:picMkLst>
        </pc:picChg>
      </pc:sldChg>
      <pc:sldChg chg="addSp delSp modSp add mod">
        <pc:chgData name="Shrikesh Pattni" userId="f6f43e921ec3cbcb" providerId="LiveId" clId="{46A5C37A-1787-4A45-905B-142934FB4433}" dt="2022-10-29T21:37:56.737" v="502" actId="1076"/>
        <pc:sldMkLst>
          <pc:docMk/>
          <pc:sldMk cId="873516960" sldId="2147469722"/>
        </pc:sldMkLst>
        <pc:spChg chg="mod">
          <ac:chgData name="Shrikesh Pattni" userId="f6f43e921ec3cbcb" providerId="LiveId" clId="{46A5C37A-1787-4A45-905B-142934FB4433}" dt="2022-10-29T21:37:31.387" v="495" actId="20577"/>
          <ac:spMkLst>
            <pc:docMk/>
            <pc:sldMk cId="873516960" sldId="2147469722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37:39.177" v="497" actId="1076"/>
          <ac:spMkLst>
            <pc:docMk/>
            <pc:sldMk cId="873516960" sldId="2147469722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37:44.405" v="498" actId="478"/>
          <ac:picMkLst>
            <pc:docMk/>
            <pc:sldMk cId="873516960" sldId="2147469722"/>
            <ac:picMk id="3" creationId="{1B170938-979D-4C73-8A6F-6C64711CE950}"/>
          </ac:picMkLst>
        </pc:picChg>
        <pc:picChg chg="add mod">
          <ac:chgData name="Shrikesh Pattni" userId="f6f43e921ec3cbcb" providerId="LiveId" clId="{46A5C37A-1787-4A45-905B-142934FB4433}" dt="2022-10-29T21:37:56.737" v="502" actId="1076"/>
          <ac:picMkLst>
            <pc:docMk/>
            <pc:sldMk cId="873516960" sldId="2147469722"/>
            <ac:picMk id="1026" creationId="{488612A2-1453-81F4-539E-589B305F5519}"/>
          </ac:picMkLst>
        </pc:picChg>
      </pc:sldChg>
      <pc:sldChg chg="addSp delSp modSp add mod">
        <pc:chgData name="Shrikesh Pattni" userId="f6f43e921ec3cbcb" providerId="LiveId" clId="{46A5C37A-1787-4A45-905B-142934FB4433}" dt="2022-10-29T21:40:43.984" v="671" actId="1076"/>
        <pc:sldMkLst>
          <pc:docMk/>
          <pc:sldMk cId="1433592767" sldId="2147469723"/>
        </pc:sldMkLst>
        <pc:spChg chg="mod">
          <ac:chgData name="Shrikesh Pattni" userId="f6f43e921ec3cbcb" providerId="LiveId" clId="{46A5C37A-1787-4A45-905B-142934FB4433}" dt="2022-10-29T21:39:29.297" v="509" actId="20577"/>
          <ac:spMkLst>
            <pc:docMk/>
            <pc:sldMk cId="1433592767" sldId="2147469723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0:33.980" v="664" actId="1076"/>
          <ac:spMkLst>
            <pc:docMk/>
            <pc:sldMk cId="1433592767" sldId="2147469723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40:43.984" v="671" actId="1076"/>
          <ac:picMkLst>
            <pc:docMk/>
            <pc:sldMk cId="1433592767" sldId="2147469723"/>
            <ac:picMk id="3" creationId="{16D6AF77-82C7-D967-7B4A-5627E075D169}"/>
          </ac:picMkLst>
        </pc:picChg>
        <pc:picChg chg="del">
          <ac:chgData name="Shrikesh Pattni" userId="f6f43e921ec3cbcb" providerId="LiveId" clId="{46A5C37A-1787-4A45-905B-142934FB4433}" dt="2022-10-29T21:40:36.631" v="665" actId="478"/>
          <ac:picMkLst>
            <pc:docMk/>
            <pc:sldMk cId="1433592767" sldId="2147469723"/>
            <ac:picMk id="1026" creationId="{488612A2-1453-81F4-539E-589B305F5519}"/>
          </ac:picMkLst>
        </pc:picChg>
      </pc:sldChg>
      <pc:sldChg chg="modSp add del mod">
        <pc:chgData name="Shrikesh Pattni" userId="f6f43e921ec3cbcb" providerId="LiveId" clId="{46A5C37A-1787-4A45-905B-142934FB4433}" dt="2022-10-29T21:39:05.960" v="506" actId="47"/>
        <pc:sldMkLst>
          <pc:docMk/>
          <pc:sldMk cId="3836188473" sldId="2147469723"/>
        </pc:sldMkLst>
        <pc:spChg chg="mod">
          <ac:chgData name="Shrikesh Pattni" userId="f6f43e921ec3cbcb" providerId="LiveId" clId="{46A5C37A-1787-4A45-905B-142934FB4433}" dt="2022-10-29T21:38:01.770" v="505" actId="20577"/>
          <ac:spMkLst>
            <pc:docMk/>
            <pc:sldMk cId="3836188473" sldId="2147469723"/>
            <ac:spMk id="9" creationId="{565C855B-EBC0-4492-AE2C-7AB2E6A07D94}"/>
          </ac:spMkLst>
        </pc:spChg>
      </pc:sldChg>
      <pc:sldChg chg="addSp delSp modSp add mod">
        <pc:chgData name="Shrikesh Pattni" userId="f6f43e921ec3cbcb" providerId="LiveId" clId="{46A5C37A-1787-4A45-905B-142934FB4433}" dt="2022-10-29T21:41:50.692" v="779" actId="1076"/>
        <pc:sldMkLst>
          <pc:docMk/>
          <pc:sldMk cId="4158761082" sldId="2147469724"/>
        </pc:sldMkLst>
        <pc:spChg chg="mod">
          <ac:chgData name="Shrikesh Pattni" userId="f6f43e921ec3cbcb" providerId="LiveId" clId="{46A5C37A-1787-4A45-905B-142934FB4433}" dt="2022-10-29T21:40:54.240" v="674" actId="20577"/>
          <ac:spMkLst>
            <pc:docMk/>
            <pc:sldMk cId="4158761082" sldId="2147469724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1:50.692" v="779" actId="1076"/>
          <ac:spMkLst>
            <pc:docMk/>
            <pc:sldMk cId="4158761082" sldId="2147469724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41:27.014" v="707" actId="478"/>
          <ac:picMkLst>
            <pc:docMk/>
            <pc:sldMk cId="4158761082" sldId="2147469724"/>
            <ac:picMk id="3" creationId="{16D6AF77-82C7-D967-7B4A-5627E075D169}"/>
          </ac:picMkLst>
        </pc:picChg>
        <pc:picChg chg="add del">
          <ac:chgData name="Shrikesh Pattni" userId="f6f43e921ec3cbcb" providerId="LiveId" clId="{46A5C37A-1787-4A45-905B-142934FB4433}" dt="2022-10-29T21:41:09.069" v="688" actId="22"/>
          <ac:picMkLst>
            <pc:docMk/>
            <pc:sldMk cId="4158761082" sldId="2147469724"/>
            <ac:picMk id="4" creationId="{EFF130C7-BD85-D0B2-F52A-18CC89B9B97C}"/>
          </ac:picMkLst>
        </pc:picChg>
        <pc:picChg chg="add mod">
          <ac:chgData name="Shrikesh Pattni" userId="f6f43e921ec3cbcb" providerId="LiveId" clId="{46A5C37A-1787-4A45-905B-142934FB4433}" dt="2022-10-29T21:41:30.700" v="711" actId="1076"/>
          <ac:picMkLst>
            <pc:docMk/>
            <pc:sldMk cId="4158761082" sldId="2147469724"/>
            <ac:picMk id="10" creationId="{7CDAC279-8B77-437C-F0EC-806DD513FD54}"/>
          </ac:picMkLst>
        </pc:picChg>
      </pc:sldChg>
      <pc:sldChg chg="addSp delSp modSp add mod">
        <pc:chgData name="Shrikesh Pattni" userId="f6f43e921ec3cbcb" providerId="LiveId" clId="{46A5C37A-1787-4A45-905B-142934FB4433}" dt="2022-10-29T21:42:25.024" v="877" actId="1076"/>
        <pc:sldMkLst>
          <pc:docMk/>
          <pc:sldMk cId="4124908418" sldId="2147469725"/>
        </pc:sldMkLst>
        <pc:spChg chg="mod">
          <ac:chgData name="Shrikesh Pattni" userId="f6f43e921ec3cbcb" providerId="LiveId" clId="{46A5C37A-1787-4A45-905B-142934FB4433}" dt="2022-10-29T21:41:54.304" v="782" actId="20577"/>
          <ac:spMkLst>
            <pc:docMk/>
            <pc:sldMk cId="4124908418" sldId="2147469725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2:13.273" v="870" actId="20577"/>
          <ac:spMkLst>
            <pc:docMk/>
            <pc:sldMk cId="4124908418" sldId="2147469725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42:25.024" v="877" actId="1076"/>
          <ac:picMkLst>
            <pc:docMk/>
            <pc:sldMk cId="4124908418" sldId="2147469725"/>
            <ac:picMk id="3" creationId="{EF01A25C-2A91-CFF4-1FDD-399904F71585}"/>
          </ac:picMkLst>
        </pc:picChg>
        <pc:picChg chg="del">
          <ac:chgData name="Shrikesh Pattni" userId="f6f43e921ec3cbcb" providerId="LiveId" clId="{46A5C37A-1787-4A45-905B-142934FB4433}" dt="2022-10-29T21:42:19.609" v="871" actId="478"/>
          <ac:picMkLst>
            <pc:docMk/>
            <pc:sldMk cId="4124908418" sldId="2147469725"/>
            <ac:picMk id="10" creationId="{7CDAC279-8B77-437C-F0EC-806DD513FD54}"/>
          </ac:picMkLst>
        </pc:picChg>
      </pc:sldChg>
      <pc:sldChg chg="addSp delSp modSp add mod">
        <pc:chgData name="Shrikesh Pattni" userId="f6f43e921ec3cbcb" providerId="LiveId" clId="{46A5C37A-1787-4A45-905B-142934FB4433}" dt="2022-10-29T21:43:31.980" v="1006" actId="1076"/>
        <pc:sldMkLst>
          <pc:docMk/>
          <pc:sldMk cId="2794287259" sldId="2147469726"/>
        </pc:sldMkLst>
        <pc:spChg chg="mod">
          <ac:chgData name="Shrikesh Pattni" userId="f6f43e921ec3cbcb" providerId="LiveId" clId="{46A5C37A-1787-4A45-905B-142934FB4433}" dt="2022-10-29T21:42:50.261" v="881" actId="20577"/>
          <ac:spMkLst>
            <pc:docMk/>
            <pc:sldMk cId="2794287259" sldId="2147469726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3:31.980" v="1006" actId="1076"/>
          <ac:spMkLst>
            <pc:docMk/>
            <pc:sldMk cId="2794287259" sldId="2147469726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42:48.543" v="879" actId="478"/>
          <ac:picMkLst>
            <pc:docMk/>
            <pc:sldMk cId="2794287259" sldId="2147469726"/>
            <ac:picMk id="3" creationId="{EF01A25C-2A91-CFF4-1FDD-399904F71585}"/>
          </ac:picMkLst>
        </pc:picChg>
        <pc:picChg chg="add mod">
          <ac:chgData name="Shrikesh Pattni" userId="f6f43e921ec3cbcb" providerId="LiveId" clId="{46A5C37A-1787-4A45-905B-142934FB4433}" dt="2022-10-29T21:43:00.456" v="887" actId="1076"/>
          <ac:picMkLst>
            <pc:docMk/>
            <pc:sldMk cId="2794287259" sldId="2147469726"/>
            <ac:picMk id="4" creationId="{AF10EDCC-C31D-A2F1-CB41-83CC571F9C3F}"/>
          </ac:picMkLst>
        </pc:picChg>
      </pc:sldChg>
      <pc:sldChg chg="addSp delSp modSp add mod">
        <pc:chgData name="Shrikesh Pattni" userId="f6f43e921ec3cbcb" providerId="LiveId" clId="{46A5C37A-1787-4A45-905B-142934FB4433}" dt="2022-10-29T21:45:03.844" v="1166" actId="1076"/>
        <pc:sldMkLst>
          <pc:docMk/>
          <pc:sldMk cId="1689937928" sldId="2147469727"/>
        </pc:sldMkLst>
        <pc:spChg chg="mod">
          <ac:chgData name="Shrikesh Pattni" userId="f6f43e921ec3cbcb" providerId="LiveId" clId="{46A5C37A-1787-4A45-905B-142934FB4433}" dt="2022-10-29T21:43:42.890" v="1009" actId="20577"/>
          <ac:spMkLst>
            <pc:docMk/>
            <pc:sldMk cId="1689937928" sldId="2147469727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5:03.844" v="1166" actId="1076"/>
          <ac:spMkLst>
            <pc:docMk/>
            <pc:sldMk cId="1689937928" sldId="2147469727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44:05.632" v="1016" actId="1076"/>
          <ac:picMkLst>
            <pc:docMk/>
            <pc:sldMk cId="1689937928" sldId="2147469727"/>
            <ac:picMk id="3" creationId="{27651118-DC7A-6FE0-8BCE-F503E63FA75D}"/>
          </ac:picMkLst>
        </pc:picChg>
        <pc:picChg chg="del">
          <ac:chgData name="Shrikesh Pattni" userId="f6f43e921ec3cbcb" providerId="LiveId" clId="{46A5C37A-1787-4A45-905B-142934FB4433}" dt="2022-10-29T21:43:56.415" v="1010" actId="478"/>
          <ac:picMkLst>
            <pc:docMk/>
            <pc:sldMk cId="1689937928" sldId="2147469727"/>
            <ac:picMk id="4" creationId="{AF10EDCC-C31D-A2F1-CB41-83CC571F9C3F}"/>
          </ac:picMkLst>
        </pc:picChg>
      </pc:sldChg>
      <pc:sldChg chg="del">
        <pc:chgData name="Shrikesh Pattni" userId="f6f43e921ec3cbcb" providerId="LiveId" clId="{46A5C37A-1787-4A45-905B-142934FB4433}" dt="2022-10-29T21:32:15.516" v="198" actId="47"/>
        <pc:sldMkLst>
          <pc:docMk/>
          <pc:sldMk cId="2298677776" sldId="2147469727"/>
        </pc:sldMkLst>
      </pc:sldChg>
      <pc:sldChg chg="del">
        <pc:chgData name="Shrikesh Pattni" userId="f6f43e921ec3cbcb" providerId="LiveId" clId="{46A5C37A-1787-4A45-905B-142934FB4433}" dt="2022-10-29T21:30:51.365" v="109" actId="47"/>
        <pc:sldMkLst>
          <pc:docMk/>
          <pc:sldMk cId="2000784782" sldId="2147469728"/>
        </pc:sldMkLst>
      </pc:sldChg>
      <pc:sldChg chg="addSp delSp modSp add mod">
        <pc:chgData name="Shrikesh Pattni" userId="f6f43e921ec3cbcb" providerId="LiveId" clId="{46A5C37A-1787-4A45-905B-142934FB4433}" dt="2022-10-29T21:49:20.617" v="1213" actId="1076"/>
        <pc:sldMkLst>
          <pc:docMk/>
          <pc:sldMk cId="2626973004" sldId="2147469728"/>
        </pc:sldMkLst>
        <pc:spChg chg="mod">
          <ac:chgData name="Shrikesh Pattni" userId="f6f43e921ec3cbcb" providerId="LiveId" clId="{46A5C37A-1787-4A45-905B-142934FB4433}" dt="2022-10-29T21:45:08.907" v="1169" actId="20577"/>
          <ac:spMkLst>
            <pc:docMk/>
            <pc:sldMk cId="2626973004" sldId="2147469728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49:20.617" v="1213" actId="1076"/>
          <ac:spMkLst>
            <pc:docMk/>
            <pc:sldMk cId="2626973004" sldId="2147469728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45:16.034" v="1170" actId="478"/>
          <ac:picMkLst>
            <pc:docMk/>
            <pc:sldMk cId="2626973004" sldId="2147469728"/>
            <ac:picMk id="3" creationId="{27651118-DC7A-6FE0-8BCE-F503E63FA75D}"/>
          </ac:picMkLst>
        </pc:picChg>
        <pc:picChg chg="add del mod">
          <ac:chgData name="Shrikesh Pattni" userId="f6f43e921ec3cbcb" providerId="LiveId" clId="{46A5C37A-1787-4A45-905B-142934FB4433}" dt="2022-10-29T21:45:25.224" v="1176" actId="478"/>
          <ac:picMkLst>
            <pc:docMk/>
            <pc:sldMk cId="2626973004" sldId="2147469728"/>
            <ac:picMk id="4" creationId="{A01D5BCE-9731-6DD0-29BF-F24FB4E46531}"/>
          </ac:picMkLst>
        </pc:picChg>
        <pc:picChg chg="add mod">
          <ac:chgData name="Shrikesh Pattni" userId="f6f43e921ec3cbcb" providerId="LiveId" clId="{46A5C37A-1787-4A45-905B-142934FB4433}" dt="2022-10-29T21:47:12.108" v="1184" actId="14100"/>
          <ac:picMkLst>
            <pc:docMk/>
            <pc:sldMk cId="2626973004" sldId="2147469728"/>
            <ac:picMk id="10" creationId="{80B5A1AD-DF3B-67D8-7EBF-DE69F653599A}"/>
          </ac:picMkLst>
        </pc:picChg>
        <pc:picChg chg="add del mod">
          <ac:chgData name="Shrikesh Pattni" userId="f6f43e921ec3cbcb" providerId="LiveId" clId="{46A5C37A-1787-4A45-905B-142934FB4433}" dt="2022-10-29T21:47:52.624" v="1187" actId="478"/>
          <ac:picMkLst>
            <pc:docMk/>
            <pc:sldMk cId="2626973004" sldId="2147469728"/>
            <ac:picMk id="14" creationId="{FB058E0D-33B8-4300-C4EB-371FB27E8127}"/>
          </ac:picMkLst>
        </pc:picChg>
      </pc:sldChg>
      <pc:sldChg chg="addSp delSp modSp add mod">
        <pc:chgData name="Shrikesh Pattni" userId="f6f43e921ec3cbcb" providerId="LiveId" clId="{46A5C37A-1787-4A45-905B-142934FB4433}" dt="2022-10-29T21:50:07.119" v="1268" actId="20577"/>
        <pc:sldMkLst>
          <pc:docMk/>
          <pc:sldMk cId="3020771845" sldId="2147469729"/>
        </pc:sldMkLst>
        <pc:spChg chg="mod">
          <ac:chgData name="Shrikesh Pattni" userId="f6f43e921ec3cbcb" providerId="LiveId" clId="{46A5C37A-1787-4A45-905B-142934FB4433}" dt="2022-10-29T21:48:01.609" v="1190" actId="20577"/>
          <ac:spMkLst>
            <pc:docMk/>
            <pc:sldMk cId="3020771845" sldId="2147469729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0:07.119" v="1268" actId="20577"/>
          <ac:spMkLst>
            <pc:docMk/>
            <pc:sldMk cId="3020771845" sldId="2147469729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1:49:12.665" v="1211" actId="1076"/>
          <ac:spMkLst>
            <pc:docMk/>
            <pc:sldMk cId="3020771845" sldId="2147469729"/>
            <ac:spMk id="24" creationId="{C1776826-B17C-8E14-1D49-F627795CBEAF}"/>
          </ac:spMkLst>
        </pc:spChg>
        <pc:picChg chg="add mod">
          <ac:chgData name="Shrikesh Pattni" userId="f6f43e921ec3cbcb" providerId="LiveId" clId="{46A5C37A-1787-4A45-905B-142934FB4433}" dt="2022-10-29T21:48:36.729" v="1208" actId="1076"/>
          <ac:picMkLst>
            <pc:docMk/>
            <pc:sldMk cId="3020771845" sldId="2147469729"/>
            <ac:picMk id="3" creationId="{F06433A3-B04A-3B58-D9FD-B8A13A69E36C}"/>
          </ac:picMkLst>
        </pc:picChg>
        <pc:picChg chg="del">
          <ac:chgData name="Shrikesh Pattni" userId="f6f43e921ec3cbcb" providerId="LiveId" clId="{46A5C37A-1787-4A45-905B-142934FB4433}" dt="2022-10-29T21:48:03.528" v="1191" actId="478"/>
          <ac:picMkLst>
            <pc:docMk/>
            <pc:sldMk cId="3020771845" sldId="2147469729"/>
            <ac:picMk id="10" creationId="{80B5A1AD-DF3B-67D8-7EBF-DE69F653599A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221354260" sldId="2147469729"/>
        </pc:sldMkLst>
      </pc:sldChg>
      <pc:sldChg chg="addSp delSp modSp add del mod">
        <pc:chgData name="Shrikesh Pattni" userId="f6f43e921ec3cbcb" providerId="LiveId" clId="{46A5C37A-1787-4A45-905B-142934FB4433}" dt="2022-10-29T21:54:08.051" v="1380" actId="2696"/>
        <pc:sldMkLst>
          <pc:docMk/>
          <pc:sldMk cId="2273433638" sldId="2147469730"/>
        </pc:sldMkLst>
        <pc:spChg chg="mod">
          <ac:chgData name="Shrikesh Pattni" userId="f6f43e921ec3cbcb" providerId="LiveId" clId="{46A5C37A-1787-4A45-905B-142934FB4433}" dt="2022-10-29T21:52:02.709" v="1364" actId="20577"/>
          <ac:spMkLst>
            <pc:docMk/>
            <pc:sldMk cId="2273433638" sldId="2147469730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1:32.316" v="1353" actId="20577"/>
          <ac:spMkLst>
            <pc:docMk/>
            <pc:sldMk cId="2273433638" sldId="2147469730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1:50:31.987" v="1313" actId="1076"/>
          <ac:spMkLst>
            <pc:docMk/>
            <pc:sldMk cId="2273433638" sldId="2147469730"/>
            <ac:spMk id="24" creationId="{C1776826-B17C-8E14-1D49-F627795CBEAF}"/>
          </ac:spMkLst>
        </pc:spChg>
        <pc:picChg chg="del">
          <ac:chgData name="Shrikesh Pattni" userId="f6f43e921ec3cbcb" providerId="LiveId" clId="{46A5C37A-1787-4A45-905B-142934FB4433}" dt="2022-10-29T21:50:38.081" v="1315" actId="478"/>
          <ac:picMkLst>
            <pc:docMk/>
            <pc:sldMk cId="2273433638" sldId="2147469730"/>
            <ac:picMk id="3" creationId="{F06433A3-B04A-3B58-D9FD-B8A13A69E36C}"/>
          </ac:picMkLst>
        </pc:picChg>
        <pc:picChg chg="add del mod">
          <ac:chgData name="Shrikesh Pattni" userId="f6f43e921ec3cbcb" providerId="LiveId" clId="{46A5C37A-1787-4A45-905B-142934FB4433}" dt="2022-10-29T21:51:36.417" v="1354" actId="478"/>
          <ac:picMkLst>
            <pc:docMk/>
            <pc:sldMk cId="2273433638" sldId="2147469730"/>
            <ac:picMk id="4" creationId="{4F69B2D7-BDEC-6151-E162-9FC1651593EA}"/>
          </ac:picMkLst>
        </pc:picChg>
        <pc:picChg chg="add del mod">
          <ac:chgData name="Shrikesh Pattni" userId="f6f43e921ec3cbcb" providerId="LiveId" clId="{46A5C37A-1787-4A45-905B-142934FB4433}" dt="2022-10-29T21:51:59.845" v="1362" actId="478"/>
          <ac:picMkLst>
            <pc:docMk/>
            <pc:sldMk cId="2273433638" sldId="2147469730"/>
            <ac:picMk id="10" creationId="{33F25DAB-AB5F-C336-DC82-5BB6B89C62DC}"/>
          </ac:picMkLst>
        </pc:picChg>
        <pc:picChg chg="add mod">
          <ac:chgData name="Shrikesh Pattni" userId="f6f43e921ec3cbcb" providerId="LiveId" clId="{46A5C37A-1787-4A45-905B-142934FB4433}" dt="2022-10-29T21:52:19.809" v="1373" actId="1076"/>
          <ac:picMkLst>
            <pc:docMk/>
            <pc:sldMk cId="2273433638" sldId="2147469730"/>
            <ac:picMk id="14" creationId="{1FE0FA6A-5111-B15B-D16F-81AD971C098C}"/>
          </ac:picMkLst>
        </pc:picChg>
        <pc:picChg chg="add mod">
          <ac:chgData name="Shrikesh Pattni" userId="f6f43e921ec3cbcb" providerId="LiveId" clId="{46A5C37A-1787-4A45-905B-142934FB4433}" dt="2022-10-29T21:52:32.289" v="1378" actId="14100"/>
          <ac:picMkLst>
            <pc:docMk/>
            <pc:sldMk cId="2273433638" sldId="2147469730"/>
            <ac:picMk id="16" creationId="{BD25DB17-5CA7-CFFF-65A9-C943998ABF41}"/>
          </ac:picMkLst>
        </pc:picChg>
        <pc:picChg chg="add del mod">
          <ac:chgData name="Shrikesh Pattni" userId="f6f43e921ec3cbcb" providerId="LiveId" clId="{46A5C37A-1787-4A45-905B-142934FB4433}" dt="2022-10-29T21:51:58.750" v="1361" actId="478"/>
          <ac:picMkLst>
            <pc:docMk/>
            <pc:sldMk cId="2273433638" sldId="2147469730"/>
            <ac:picMk id="2049" creationId="{738C9603-B608-D807-EDDA-703A2997B792}"/>
          </ac:picMkLst>
        </pc:picChg>
        <pc:picChg chg="add del mod">
          <ac:chgData name="Shrikesh Pattni" userId="f6f43e921ec3cbcb" providerId="LiveId" clId="{46A5C37A-1787-4A45-905B-142934FB4433}" dt="2022-10-29T21:51:58.358" v="1360" actId="478"/>
          <ac:picMkLst>
            <pc:docMk/>
            <pc:sldMk cId="2273433638" sldId="2147469730"/>
            <ac:picMk id="2050" creationId="{B9116B9C-29F1-6E47-CD6A-1DD923E085E0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202820028" sldId="2147469730"/>
        </pc:sldMkLst>
      </pc:sldChg>
      <pc:sldChg chg="add del">
        <pc:chgData name="Shrikesh Pattni" userId="f6f43e921ec3cbcb" providerId="LiveId" clId="{46A5C37A-1787-4A45-905B-142934FB4433}" dt="2022-10-29T21:51:10.147" v="1323" actId="2890"/>
        <pc:sldMkLst>
          <pc:docMk/>
          <pc:sldMk cId="1646728" sldId="2147469731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6119197" sldId="2147469731"/>
        </pc:sldMkLst>
      </pc:sldChg>
      <pc:sldChg chg="addSp delSp modSp add mod">
        <pc:chgData name="Shrikesh Pattni" userId="f6f43e921ec3cbcb" providerId="LiveId" clId="{46A5C37A-1787-4A45-905B-142934FB4433}" dt="2022-10-29T21:55:02.313" v="1409" actId="14100"/>
        <pc:sldMkLst>
          <pc:docMk/>
          <pc:sldMk cId="550008591" sldId="2147469731"/>
        </pc:sldMkLst>
        <pc:spChg chg="mod">
          <ac:chgData name="Shrikesh Pattni" userId="f6f43e921ec3cbcb" providerId="LiveId" clId="{46A5C37A-1787-4A45-905B-142934FB4433}" dt="2022-10-29T21:54:15.311" v="1383" actId="20577"/>
          <ac:spMkLst>
            <pc:docMk/>
            <pc:sldMk cId="550008591" sldId="2147469731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4:43.754" v="1398" actId="20577"/>
          <ac:spMkLst>
            <pc:docMk/>
            <pc:sldMk cId="550008591" sldId="2147469731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55:02.313" v="1409" actId="14100"/>
          <ac:picMkLst>
            <pc:docMk/>
            <pc:sldMk cId="550008591" sldId="2147469731"/>
            <ac:picMk id="3" creationId="{14008EEB-1812-D5F7-73F0-42E1F8001378}"/>
          </ac:picMkLst>
        </pc:picChg>
        <pc:picChg chg="del">
          <ac:chgData name="Shrikesh Pattni" userId="f6f43e921ec3cbcb" providerId="LiveId" clId="{46A5C37A-1787-4A45-905B-142934FB4433}" dt="2022-10-29T21:54:47.330" v="1399" actId="478"/>
          <ac:picMkLst>
            <pc:docMk/>
            <pc:sldMk cId="550008591" sldId="2147469731"/>
            <ac:picMk id="14" creationId="{1FE0FA6A-5111-B15B-D16F-81AD971C098C}"/>
          </ac:picMkLst>
        </pc:picChg>
        <pc:picChg chg="del">
          <ac:chgData name="Shrikesh Pattni" userId="f6f43e921ec3cbcb" providerId="LiveId" clId="{46A5C37A-1787-4A45-905B-142934FB4433}" dt="2022-10-29T21:54:47.640" v="1400" actId="478"/>
          <ac:picMkLst>
            <pc:docMk/>
            <pc:sldMk cId="550008591" sldId="2147469731"/>
            <ac:picMk id="16" creationId="{BD25DB17-5CA7-CFFF-65A9-C943998ABF41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357365102" sldId="2147469732"/>
        </pc:sldMkLst>
      </pc:sldChg>
      <pc:sldChg chg="addSp delSp modSp add mod">
        <pc:chgData name="Shrikesh Pattni" userId="f6f43e921ec3cbcb" providerId="LiveId" clId="{46A5C37A-1787-4A45-905B-142934FB4433}" dt="2022-10-29T21:55:49.163" v="1499" actId="20577"/>
        <pc:sldMkLst>
          <pc:docMk/>
          <pc:sldMk cId="2047456585" sldId="2147469732"/>
        </pc:sldMkLst>
        <pc:spChg chg="mod">
          <ac:chgData name="Shrikesh Pattni" userId="f6f43e921ec3cbcb" providerId="LiveId" clId="{46A5C37A-1787-4A45-905B-142934FB4433}" dt="2022-10-29T21:55:06.852" v="1412" actId="20577"/>
          <ac:spMkLst>
            <pc:docMk/>
            <pc:sldMk cId="2047456585" sldId="2147469732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5:49.163" v="1499" actId="20577"/>
          <ac:spMkLst>
            <pc:docMk/>
            <pc:sldMk cId="2047456585" sldId="2147469732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55:08.165" v="1413" actId="478"/>
          <ac:picMkLst>
            <pc:docMk/>
            <pc:sldMk cId="2047456585" sldId="2147469732"/>
            <ac:picMk id="3" creationId="{14008EEB-1812-D5F7-73F0-42E1F8001378}"/>
          </ac:picMkLst>
        </pc:picChg>
        <pc:picChg chg="add mod">
          <ac:chgData name="Shrikesh Pattni" userId="f6f43e921ec3cbcb" providerId="LiveId" clId="{46A5C37A-1787-4A45-905B-142934FB4433}" dt="2022-10-29T21:55:20.513" v="1418" actId="14100"/>
          <ac:picMkLst>
            <pc:docMk/>
            <pc:sldMk cId="2047456585" sldId="2147469732"/>
            <ac:picMk id="4" creationId="{ABCAB68F-C5AF-F8D1-A591-96A04B132D39}"/>
          </ac:picMkLst>
        </pc:picChg>
      </pc:sldChg>
      <pc:sldChg chg="addSp delSp modSp add mod">
        <pc:chgData name="Shrikesh Pattni" userId="f6f43e921ec3cbcb" providerId="LiveId" clId="{46A5C37A-1787-4A45-905B-142934FB4433}" dt="2022-10-29T21:56:40.587" v="1555" actId="1035"/>
        <pc:sldMkLst>
          <pc:docMk/>
          <pc:sldMk cId="2912712006" sldId="2147469733"/>
        </pc:sldMkLst>
        <pc:spChg chg="mod">
          <ac:chgData name="Shrikesh Pattni" userId="f6f43e921ec3cbcb" providerId="LiveId" clId="{46A5C37A-1787-4A45-905B-142934FB4433}" dt="2022-10-29T21:56:00.844" v="1502" actId="20577"/>
          <ac:spMkLst>
            <pc:docMk/>
            <pc:sldMk cId="2912712006" sldId="2147469733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6:20.965" v="1545" actId="20577"/>
          <ac:spMkLst>
            <pc:docMk/>
            <pc:sldMk cId="2912712006" sldId="2147469733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1:56:40.587" v="1555" actId="1035"/>
          <ac:picMkLst>
            <pc:docMk/>
            <pc:sldMk cId="2912712006" sldId="2147469733"/>
            <ac:picMk id="3" creationId="{4E66F87C-9AC5-9F5E-00BA-119249E7173D}"/>
          </ac:picMkLst>
        </pc:picChg>
        <pc:picChg chg="del">
          <ac:chgData name="Shrikesh Pattni" userId="f6f43e921ec3cbcb" providerId="LiveId" clId="{46A5C37A-1787-4A45-905B-142934FB4433}" dt="2022-10-29T21:56:23.400" v="1546" actId="478"/>
          <ac:picMkLst>
            <pc:docMk/>
            <pc:sldMk cId="2912712006" sldId="2147469733"/>
            <ac:picMk id="4" creationId="{ABCAB68F-C5AF-F8D1-A591-96A04B132D39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3571412539" sldId="2147469733"/>
        </pc:sldMkLst>
      </pc:sldChg>
      <pc:sldChg chg="addSp delSp modSp add mod">
        <pc:chgData name="Shrikesh Pattni" userId="f6f43e921ec3cbcb" providerId="LiveId" clId="{46A5C37A-1787-4A45-905B-142934FB4433}" dt="2022-10-29T22:00:21.722" v="1677" actId="1076"/>
        <pc:sldMkLst>
          <pc:docMk/>
          <pc:sldMk cId="2845158678" sldId="2147469734"/>
        </pc:sldMkLst>
        <pc:spChg chg="mod">
          <ac:chgData name="Shrikesh Pattni" userId="f6f43e921ec3cbcb" providerId="LiveId" clId="{46A5C37A-1787-4A45-905B-142934FB4433}" dt="2022-10-29T21:56:49.147" v="1559" actId="20577"/>
          <ac:spMkLst>
            <pc:docMk/>
            <pc:sldMk cId="2845158678" sldId="2147469734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7:19.805" v="1609" actId="20577"/>
          <ac:spMkLst>
            <pc:docMk/>
            <pc:sldMk cId="2845158678" sldId="2147469734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1:56:46.379" v="1557" actId="478"/>
          <ac:picMkLst>
            <pc:docMk/>
            <pc:sldMk cId="2845158678" sldId="2147469734"/>
            <ac:picMk id="3" creationId="{4E66F87C-9AC5-9F5E-00BA-119249E7173D}"/>
          </ac:picMkLst>
        </pc:picChg>
        <pc:picChg chg="add mod">
          <ac:chgData name="Shrikesh Pattni" userId="f6f43e921ec3cbcb" providerId="LiveId" clId="{46A5C37A-1787-4A45-905B-142934FB4433}" dt="2022-10-29T22:00:15.474" v="1674" actId="14100"/>
          <ac:picMkLst>
            <pc:docMk/>
            <pc:sldMk cId="2845158678" sldId="2147469734"/>
            <ac:picMk id="4" creationId="{B0D97DB7-1D6D-AAD0-5DAD-D838CD31E9E5}"/>
          </ac:picMkLst>
        </pc:picChg>
        <pc:picChg chg="add mod">
          <ac:chgData name="Shrikesh Pattni" userId="f6f43e921ec3cbcb" providerId="LiveId" clId="{46A5C37A-1787-4A45-905B-142934FB4433}" dt="2022-10-29T22:00:21.722" v="1677" actId="1076"/>
          <ac:picMkLst>
            <pc:docMk/>
            <pc:sldMk cId="2845158678" sldId="2147469734"/>
            <ac:picMk id="10" creationId="{6528FC2D-4F67-2676-DF91-E1C39F30E405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069460515" sldId="2147469734"/>
        </pc:sldMkLst>
      </pc:sldChg>
      <pc:sldChg chg="addSp delSp modSp add mod">
        <pc:chgData name="Shrikesh Pattni" userId="f6f43e921ec3cbcb" providerId="LiveId" clId="{46A5C37A-1787-4A45-905B-142934FB4433}" dt="2022-10-29T21:59:49.354" v="1671" actId="1076"/>
        <pc:sldMkLst>
          <pc:docMk/>
          <pc:sldMk cId="338710372" sldId="2147469735"/>
        </pc:sldMkLst>
        <pc:spChg chg="mod">
          <ac:chgData name="Shrikesh Pattni" userId="f6f43e921ec3cbcb" providerId="LiveId" clId="{46A5C37A-1787-4A45-905B-142934FB4433}" dt="2022-10-29T21:57:37.605" v="1618" actId="20577"/>
          <ac:spMkLst>
            <pc:docMk/>
            <pc:sldMk cId="338710372" sldId="2147469735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1:58:19.802" v="1664" actId="1076"/>
          <ac:spMkLst>
            <pc:docMk/>
            <pc:sldMk cId="338710372" sldId="2147469735"/>
            <ac:spMk id="11" creationId="{A6CFC40D-DFD6-4A4B-527C-B979CA13D110}"/>
          </ac:spMkLst>
        </pc:spChg>
        <pc:picChg chg="add del mod">
          <ac:chgData name="Shrikesh Pattni" userId="f6f43e921ec3cbcb" providerId="LiveId" clId="{46A5C37A-1787-4A45-905B-142934FB4433}" dt="2022-10-29T21:58:34.087" v="1667" actId="478"/>
          <ac:picMkLst>
            <pc:docMk/>
            <pc:sldMk cId="338710372" sldId="2147469735"/>
            <ac:picMk id="3" creationId="{F16C9746-EB88-E107-D2BF-D98369CDBEE9}"/>
          </ac:picMkLst>
        </pc:picChg>
        <pc:picChg chg="del">
          <ac:chgData name="Shrikesh Pattni" userId="f6f43e921ec3cbcb" providerId="LiveId" clId="{46A5C37A-1787-4A45-905B-142934FB4433}" dt="2022-10-29T21:57:46.714" v="1619" actId="478"/>
          <ac:picMkLst>
            <pc:docMk/>
            <pc:sldMk cId="338710372" sldId="2147469735"/>
            <ac:picMk id="4" creationId="{B0D97DB7-1D6D-AAD0-5DAD-D838CD31E9E5}"/>
          </ac:picMkLst>
        </pc:picChg>
        <pc:picChg chg="add mod">
          <ac:chgData name="Shrikesh Pattni" userId="f6f43e921ec3cbcb" providerId="LiveId" clId="{46A5C37A-1787-4A45-905B-142934FB4433}" dt="2022-10-29T21:59:49.354" v="1671" actId="1076"/>
          <ac:picMkLst>
            <pc:docMk/>
            <pc:sldMk cId="338710372" sldId="2147469735"/>
            <ac:picMk id="10" creationId="{A85B0ECF-B5AC-DF70-EFA1-1EDA6098DD80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3587561081" sldId="2147469735"/>
        </pc:sldMkLst>
      </pc:sldChg>
      <pc:sldChg chg="addSp delSp modSp add mod">
        <pc:chgData name="Shrikesh Pattni" userId="f6f43e921ec3cbcb" providerId="LiveId" clId="{46A5C37A-1787-4A45-905B-142934FB4433}" dt="2022-10-29T22:02:40.422" v="1700" actId="1076"/>
        <pc:sldMkLst>
          <pc:docMk/>
          <pc:sldMk cId="617751348" sldId="2147469736"/>
        </pc:sldMkLst>
        <pc:spChg chg="mod">
          <ac:chgData name="Shrikesh Pattni" userId="f6f43e921ec3cbcb" providerId="LiveId" clId="{46A5C37A-1787-4A45-905B-142934FB4433}" dt="2022-10-29T22:01:24.151" v="1680" actId="20577"/>
          <ac:spMkLst>
            <pc:docMk/>
            <pc:sldMk cId="617751348" sldId="2147469736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2:01:41.258" v="1687" actId="1076"/>
          <ac:spMkLst>
            <pc:docMk/>
            <pc:sldMk cId="617751348" sldId="2147469736"/>
            <ac:spMk id="11" creationId="{A6CFC40D-DFD6-4A4B-527C-B979CA13D110}"/>
          </ac:spMkLst>
        </pc:spChg>
        <pc:spChg chg="mod">
          <ac:chgData name="Shrikesh Pattni" userId="f6f43e921ec3cbcb" providerId="LiveId" clId="{46A5C37A-1787-4A45-905B-142934FB4433}" dt="2022-10-29T22:01:39.054" v="1686" actId="1076"/>
          <ac:spMkLst>
            <pc:docMk/>
            <pc:sldMk cId="617751348" sldId="2147469736"/>
            <ac:spMk id="24" creationId="{C1776826-B17C-8E14-1D49-F627795CBEAF}"/>
          </ac:spMkLst>
        </pc:spChg>
        <pc:picChg chg="add mod">
          <ac:chgData name="Shrikesh Pattni" userId="f6f43e921ec3cbcb" providerId="LiveId" clId="{46A5C37A-1787-4A45-905B-142934FB4433}" dt="2022-10-29T22:02:40.422" v="1700" actId="1076"/>
          <ac:picMkLst>
            <pc:docMk/>
            <pc:sldMk cId="617751348" sldId="2147469736"/>
            <ac:picMk id="3" creationId="{44799485-649E-F823-4012-EFEC22F89BB3}"/>
          </ac:picMkLst>
        </pc:picChg>
        <pc:picChg chg="del">
          <ac:chgData name="Shrikesh Pattni" userId="f6f43e921ec3cbcb" providerId="LiveId" clId="{46A5C37A-1787-4A45-905B-142934FB4433}" dt="2022-10-29T22:01:35.892" v="1682" actId="478"/>
          <ac:picMkLst>
            <pc:docMk/>
            <pc:sldMk cId="617751348" sldId="2147469736"/>
            <ac:picMk id="10" creationId="{A85B0ECF-B5AC-DF70-EFA1-1EDA6098DD80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938363947" sldId="2147469736"/>
        </pc:sldMkLst>
      </pc:sldChg>
      <pc:sldChg chg="addSp delSp modSp add mod">
        <pc:chgData name="Shrikesh Pattni" userId="f6f43e921ec3cbcb" providerId="LiveId" clId="{46A5C37A-1787-4A45-905B-142934FB4433}" dt="2022-10-29T22:03:34.203" v="1823" actId="20577"/>
        <pc:sldMkLst>
          <pc:docMk/>
          <pc:sldMk cId="996692660" sldId="2147469737"/>
        </pc:sldMkLst>
        <pc:spChg chg="mod">
          <ac:chgData name="Shrikesh Pattni" userId="f6f43e921ec3cbcb" providerId="LiveId" clId="{46A5C37A-1787-4A45-905B-142934FB4433}" dt="2022-10-29T22:02:09.117" v="1693" actId="20577"/>
          <ac:spMkLst>
            <pc:docMk/>
            <pc:sldMk cId="996692660" sldId="2147469737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2:03:34.203" v="1823" actId="20577"/>
          <ac:spMkLst>
            <pc:docMk/>
            <pc:sldMk cId="996692660" sldId="2147469737"/>
            <ac:spMk id="11" creationId="{A6CFC40D-DFD6-4A4B-527C-B979CA13D110}"/>
          </ac:spMkLst>
        </pc:spChg>
        <pc:picChg chg="del">
          <ac:chgData name="Shrikesh Pattni" userId="f6f43e921ec3cbcb" providerId="LiveId" clId="{46A5C37A-1787-4A45-905B-142934FB4433}" dt="2022-10-29T22:02:18.085" v="1695" actId="478"/>
          <ac:picMkLst>
            <pc:docMk/>
            <pc:sldMk cId="996692660" sldId="2147469737"/>
            <ac:picMk id="3" creationId="{44799485-649E-F823-4012-EFEC22F89BB3}"/>
          </ac:picMkLst>
        </pc:picChg>
        <pc:picChg chg="add mod">
          <ac:chgData name="Shrikesh Pattni" userId="f6f43e921ec3cbcb" providerId="LiveId" clId="{46A5C37A-1787-4A45-905B-142934FB4433}" dt="2022-10-29T22:02:25.410" v="1699" actId="14100"/>
          <ac:picMkLst>
            <pc:docMk/>
            <pc:sldMk cId="996692660" sldId="2147469737"/>
            <ac:picMk id="4" creationId="{71225523-8D78-C312-F34E-ADA846087246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171628511" sldId="2147469737"/>
        </pc:sldMkLst>
      </pc:sldChg>
      <pc:sldChg chg="addSp delSp modSp add mod">
        <pc:chgData name="Shrikesh Pattni" userId="f6f43e921ec3cbcb" providerId="LiveId" clId="{46A5C37A-1787-4A45-905B-142934FB4433}" dt="2022-10-29T22:04:05.402" v="1831" actId="1076"/>
        <pc:sldMkLst>
          <pc:docMk/>
          <pc:sldMk cId="706610035" sldId="2147469738"/>
        </pc:sldMkLst>
        <pc:spChg chg="mod">
          <ac:chgData name="Shrikesh Pattni" userId="f6f43e921ec3cbcb" providerId="LiveId" clId="{46A5C37A-1787-4A45-905B-142934FB4433}" dt="2022-10-29T22:03:52.191" v="1826" actId="20577"/>
          <ac:spMkLst>
            <pc:docMk/>
            <pc:sldMk cId="706610035" sldId="2147469738"/>
            <ac:spMk id="9" creationId="{565C855B-EBC0-4492-AE2C-7AB2E6A07D94}"/>
          </ac:spMkLst>
        </pc:spChg>
        <pc:spChg chg="mod">
          <ac:chgData name="Shrikesh Pattni" userId="f6f43e921ec3cbcb" providerId="LiveId" clId="{46A5C37A-1787-4A45-905B-142934FB4433}" dt="2022-10-29T22:04:00.227" v="1828" actId="1076"/>
          <ac:spMkLst>
            <pc:docMk/>
            <pc:sldMk cId="706610035" sldId="2147469738"/>
            <ac:spMk id="11" creationId="{A6CFC40D-DFD6-4A4B-527C-B979CA13D110}"/>
          </ac:spMkLst>
        </pc:spChg>
        <pc:picChg chg="add mod">
          <ac:chgData name="Shrikesh Pattni" userId="f6f43e921ec3cbcb" providerId="LiveId" clId="{46A5C37A-1787-4A45-905B-142934FB4433}" dt="2022-10-29T22:04:05.402" v="1831" actId="1076"/>
          <ac:picMkLst>
            <pc:docMk/>
            <pc:sldMk cId="706610035" sldId="2147469738"/>
            <ac:picMk id="3" creationId="{B7360589-ADC1-DFB4-C321-96709D24D806}"/>
          </ac:picMkLst>
        </pc:picChg>
        <pc:picChg chg="del">
          <ac:chgData name="Shrikesh Pattni" userId="f6f43e921ec3cbcb" providerId="LiveId" clId="{46A5C37A-1787-4A45-905B-142934FB4433}" dt="2022-10-29T22:04:02.617" v="1829" actId="478"/>
          <ac:picMkLst>
            <pc:docMk/>
            <pc:sldMk cId="706610035" sldId="2147469738"/>
            <ac:picMk id="4" creationId="{71225523-8D78-C312-F34E-ADA846087246}"/>
          </ac:picMkLst>
        </pc:picChg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604144196" sldId="2147469738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211523685" sldId="2147469739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411818887" sldId="2147469740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251699455" sldId="2147469741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1032434291" sldId="2147469742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123161034" sldId="2147469743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946600848" sldId="2147469744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64393925" sldId="2147469745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327229831" sldId="2147469746"/>
        </pc:sldMkLst>
      </pc:sldChg>
      <pc:sldChg chg="del">
        <pc:chgData name="Shrikesh Pattni" userId="f6f43e921ec3cbcb" providerId="LiveId" clId="{46A5C37A-1787-4A45-905B-142934FB4433}" dt="2022-10-29T21:30:49.687" v="108" actId="47"/>
        <pc:sldMkLst>
          <pc:docMk/>
          <pc:sldMk cId="2003031150" sldId="2147469747"/>
        </pc:sldMkLst>
      </pc:sld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0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57199" y="4572157"/>
            <a:ext cx="16923357" cy="3848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u="none" dirty="0">
                <a:solidFill>
                  <a:schemeClr val="bg1"/>
                </a:solidFill>
                <a:latin typeface="Libre Baskerville"/>
              </a:rPr>
              <a:t>SQL Management Studio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Indexing Metadata Extractions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/>
              </a:rPr>
              <a:t>Examples on: Adventure Works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59F4CE6-76FF-95CB-2F13-04EBDDA13DA3}"/>
              </a:ext>
            </a:extLst>
          </p:cNvPr>
          <p:cNvSpPr txBox="1"/>
          <p:nvPr/>
        </p:nvSpPr>
        <p:spPr>
          <a:xfrm>
            <a:off x="87570" y="9255692"/>
            <a:ext cx="16923357" cy="1064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2000" u="none" dirty="0">
                <a:solidFill>
                  <a:schemeClr val="bg1"/>
                </a:solidFill>
                <a:latin typeface="Libre Baskerville"/>
              </a:rPr>
              <a:t>Version 1.0</a:t>
            </a:r>
            <a:endParaRPr lang="en-US" sz="2000" dirty="0">
              <a:solidFill>
                <a:schemeClr val="bg1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356278" y="1396679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and find out all missing indexes with the highest impact.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01A25C-2A91-CFF4-1FDD-399904F7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255481"/>
            <a:ext cx="14307533" cy="43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349021" y="1706549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all Clustered and Non-Clustered Indexed information on your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10EDCC-C31D-A2F1-CB41-83CC571F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" y="5460936"/>
            <a:ext cx="18278633" cy="38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8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05200" y="1365836"/>
            <a:ext cx="14249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and find out detailed information around redundant indexes on the selected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651118-DC7A-6FE0-8BCE-F503E63FA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40529"/>
            <a:ext cx="18288001" cy="42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895600" y="1257300"/>
            <a:ext cx="14249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and find out detailed information around redundant indexes on the selected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0B5A1AD-DF3B-67D8-7EBF-DE69F6535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5" y="5069432"/>
            <a:ext cx="18070435" cy="20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7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438400" y="1369544"/>
            <a:ext cx="14249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and find out detailed information around redundant indexes on columns and get a remediation script.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6433A3-B04A-3B58-D9FD-B8A13A69E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6491734"/>
            <a:ext cx="18287999" cy="14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7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25241" y="1858839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Missing Indexes and Detailed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0FA6A-5111-B15B-D16F-81AD971C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5543320"/>
            <a:ext cx="18059400" cy="1094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25DB17-5CA7-CFFF-65A9-C943998A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6801401"/>
            <a:ext cx="18059400" cy="18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3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25241" y="1858839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all the Indexes Reads and Writes Scan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4008EEB-1812-D5F7-73F0-42E1F800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53879"/>
            <a:ext cx="15853322" cy="67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0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25241" y="1858839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all Foreign Keys without corresponding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CAB68F-C5AF-F8D1-A591-96A04B132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57" y="5216733"/>
            <a:ext cx="18290455" cy="39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25241" y="1858839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and understand which tables have Index Fragmentation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E66F87C-9AC5-9F5E-00BA-119249E71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43700"/>
            <a:ext cx="18288000" cy="20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1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25241" y="1858839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Understand accurately how much will it cost to build or save to build an index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0D97DB7-1D6D-AAD0-5DAD-D838CD31E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49000"/>
            <a:ext cx="12877800" cy="5364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8FC2D-4F67-2676-DF91-E1C39F30E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0906" y="5190857"/>
            <a:ext cx="4955323" cy="24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CE6411-0DD6-14DB-E8BD-A48991540136}"/>
              </a:ext>
            </a:extLst>
          </p:cNvPr>
          <p:cNvSpPr/>
          <p:nvPr/>
        </p:nvSpPr>
        <p:spPr>
          <a:xfrm>
            <a:off x="152400" y="254485"/>
            <a:ext cx="17842817" cy="4607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800" b="1" dirty="0">
                <a:solidFill>
                  <a:schemeClr val="bg1"/>
                </a:solidFill>
                <a:latin typeface="Calibri Light"/>
              </a:rPr>
              <a:t>How we should think of Master Metadata Management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9B12EB-2C76-B371-0AD2-58DE8FBFC21A}"/>
              </a:ext>
            </a:extLst>
          </p:cNvPr>
          <p:cNvGrpSpPr/>
          <p:nvPr/>
        </p:nvGrpSpPr>
        <p:grpSpPr>
          <a:xfrm>
            <a:off x="433169" y="1345714"/>
            <a:ext cx="8624312" cy="8686801"/>
            <a:chOff x="914400" y="1181100"/>
            <a:chExt cx="8624312" cy="86868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64004C-860D-6D41-3E88-CC3E690D495C}"/>
                </a:ext>
              </a:extLst>
            </p:cNvPr>
            <p:cNvSpPr/>
            <p:nvPr/>
          </p:nvSpPr>
          <p:spPr>
            <a:xfrm>
              <a:off x="914400" y="1181100"/>
              <a:ext cx="8624312" cy="8686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06B14D-9C52-3CD3-1847-FA4136780535}"/>
                </a:ext>
              </a:extLst>
            </p:cNvPr>
            <p:cNvSpPr/>
            <p:nvPr/>
          </p:nvSpPr>
          <p:spPr>
            <a:xfrm>
              <a:off x="1453420" y="1724025"/>
              <a:ext cx="7546273" cy="760095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 cap="flat">
              <a:noFill/>
              <a:prstDash val="solid"/>
              <a:miter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6034DA-9FE8-0139-4597-0F6049C7E091}"/>
                </a:ext>
              </a:extLst>
            </p:cNvPr>
            <p:cNvSpPr/>
            <p:nvPr/>
          </p:nvSpPr>
          <p:spPr>
            <a:xfrm>
              <a:off x="2080864" y="2311886"/>
              <a:ext cx="6324600" cy="6358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5D4D57-1EE0-14AB-1B98-B7630B21B81E}"/>
                </a:ext>
              </a:extLst>
            </p:cNvPr>
            <p:cNvSpPr/>
            <p:nvPr/>
          </p:nvSpPr>
          <p:spPr>
            <a:xfrm>
              <a:off x="3408502" y="3634464"/>
              <a:ext cx="3636108" cy="378007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6E77017C-B34F-D29E-8FD1-F205AA2BE083}"/>
              </a:ext>
            </a:extLst>
          </p:cNvPr>
          <p:cNvSpPr/>
          <p:nvPr/>
        </p:nvSpPr>
        <p:spPr>
          <a:xfrm>
            <a:off x="4596118" y="98232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4702E6D-9347-AF6E-1529-F580265A31D7}"/>
              </a:ext>
            </a:extLst>
          </p:cNvPr>
          <p:cNvSpPr/>
          <p:nvPr/>
        </p:nvSpPr>
        <p:spPr>
          <a:xfrm>
            <a:off x="4596118" y="91374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26406-9A1D-A976-9197-84C0654FBD2F}"/>
              </a:ext>
            </a:extLst>
          </p:cNvPr>
          <p:cNvSpPr/>
          <p:nvPr/>
        </p:nvSpPr>
        <p:spPr>
          <a:xfrm>
            <a:off x="2100257" y="3037940"/>
            <a:ext cx="5486400" cy="5508435"/>
          </a:xfrm>
          <a:prstGeom prst="ellipse">
            <a:avLst/>
          </a:prstGeom>
          <a:noFill/>
          <a:ln w="111125" cmpd="sng">
            <a:solidFill>
              <a:srgbClr val="FFDA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B8FE4D6-0FD2-2DCA-EC3A-7D473C10BC2C}"/>
              </a:ext>
            </a:extLst>
          </p:cNvPr>
          <p:cNvSpPr/>
          <p:nvPr/>
        </p:nvSpPr>
        <p:spPr>
          <a:xfrm>
            <a:off x="4453113" y="7951533"/>
            <a:ext cx="870535" cy="849567"/>
          </a:xfrm>
          <a:prstGeom prst="ellipse">
            <a:avLst/>
          </a:prstGeom>
          <a:solidFill>
            <a:srgbClr val="FFDA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4C44D07A-87B8-D89D-FCBD-04EE50B67192}"/>
              </a:ext>
            </a:extLst>
          </p:cNvPr>
          <p:cNvCxnSpPr>
            <a:cxnSpLocks/>
          </p:cNvCxnSpPr>
          <p:nvPr/>
        </p:nvCxnSpPr>
        <p:spPr>
          <a:xfrm flipV="1">
            <a:off x="4935446" y="1504528"/>
            <a:ext cx="6189754" cy="4288000"/>
          </a:xfrm>
          <a:prstGeom prst="bentConnector3">
            <a:avLst>
              <a:gd name="adj1" fmla="val 702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726539E-1DC8-CC8D-D4EA-CED63344D934}"/>
              </a:ext>
            </a:extLst>
          </p:cNvPr>
          <p:cNvSpPr/>
          <p:nvPr/>
        </p:nvSpPr>
        <p:spPr>
          <a:xfrm>
            <a:off x="11119190" y="1007842"/>
            <a:ext cx="6855504" cy="2352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Volume: </a:t>
            </a:r>
            <a:r>
              <a:rPr lang="en-GB" sz="2000" dirty="0">
                <a:solidFill>
                  <a:schemeClr val="tx1"/>
                </a:solidFill>
              </a:rPr>
              <a:t>SQL Tables, Dev/Test/Production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</a:t>
            </a:r>
            <a:r>
              <a:rPr lang="en-GB" sz="2000" dirty="0">
                <a:solidFill>
                  <a:schemeClr val="tx1"/>
                </a:solidFill>
              </a:rPr>
              <a:t>: 3,000 + data assets in enterprise heavy data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Velocity</a:t>
            </a:r>
            <a:r>
              <a:rPr lang="en-GB" sz="2000" dirty="0">
                <a:solidFill>
                  <a:schemeClr val="tx1"/>
                </a:solidFill>
              </a:rPr>
              <a:t>: Data is updated daily/weekly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with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increments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Variety: </a:t>
            </a:r>
            <a:r>
              <a:rPr lang="en-GB" sz="2000" dirty="0">
                <a:solidFill>
                  <a:schemeClr val="tx1"/>
                </a:solidFill>
              </a:rPr>
              <a:t>Increase in complexity of relationships/data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Veracity</a:t>
            </a:r>
            <a:r>
              <a:rPr lang="en-GB" sz="2000" dirty="0">
                <a:solidFill>
                  <a:schemeClr val="tx1"/>
                </a:solidFill>
              </a:rPr>
              <a:t>: Daily backups/Version control enables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Value</a:t>
            </a:r>
            <a:r>
              <a:rPr lang="en-GB" sz="2000" b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Timestamp data attributes,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F07E869-F936-C5DB-0C22-1864F45EE883}"/>
              </a:ext>
            </a:extLst>
          </p:cNvPr>
          <p:cNvCxnSpPr>
            <a:cxnSpLocks/>
            <a:endCxn id="169" idx="1"/>
          </p:cNvCxnSpPr>
          <p:nvPr/>
        </p:nvCxnSpPr>
        <p:spPr>
          <a:xfrm flipV="1">
            <a:off x="5341918" y="4639739"/>
            <a:ext cx="5765139" cy="3688943"/>
          </a:xfrm>
          <a:prstGeom prst="bentConnector3">
            <a:avLst>
              <a:gd name="adj1" fmla="val 828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D84DBCA-BFBB-7E9D-F3D9-A0629D6578DD}"/>
              </a:ext>
            </a:extLst>
          </p:cNvPr>
          <p:cNvSpPr/>
          <p:nvPr/>
        </p:nvSpPr>
        <p:spPr>
          <a:xfrm>
            <a:off x="11107057" y="3582490"/>
            <a:ext cx="6855504" cy="2114498"/>
          </a:xfrm>
          <a:prstGeom prst="rect">
            <a:avLst/>
          </a:prstGeom>
          <a:solidFill>
            <a:srgbClr val="FFDA65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Metadata/Governance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 confusion by understanding data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Better levels of completeness/accuracy/row count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assumptions and guess work on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Better levels of performance optimisations on data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b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Increase confidence to technical/non technical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 : *All above resulting In better communication channels*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A8B7B08-C1E9-292F-FE12-B726BF34716D}"/>
              </a:ext>
            </a:extLst>
          </p:cNvPr>
          <p:cNvSpPr/>
          <p:nvPr/>
        </p:nvSpPr>
        <p:spPr>
          <a:xfrm>
            <a:off x="11139714" y="5981001"/>
            <a:ext cx="6822847" cy="20737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Variety: </a:t>
            </a:r>
            <a:r>
              <a:rPr lang="en-GB" sz="1800" dirty="0">
                <a:solidFill>
                  <a:schemeClr val="tx1"/>
                </a:solidFill>
              </a:rPr>
              <a:t>Classification of data assets into valuable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Data Dictionary enables better levels of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Increase data trust to increase value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Remove biased and falsification (integer value column)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908AE72-A3B8-F2FB-C96A-6EC335C68B78}"/>
              </a:ext>
            </a:extLst>
          </p:cNvPr>
          <p:cNvSpPr/>
          <p:nvPr/>
        </p:nvSpPr>
        <p:spPr>
          <a:xfrm>
            <a:off x="11139714" y="8271785"/>
            <a:ext cx="6855503" cy="19730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Richer, tangible value around Data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Team engagement, active as opposed to reactive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Internal/External operational value add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Performance Optimisations on data assets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391E90B8-D99D-320E-09DD-8523F8A9C8E0}"/>
              </a:ext>
            </a:extLst>
          </p:cNvPr>
          <p:cNvCxnSpPr>
            <a:cxnSpLocks/>
          </p:cNvCxnSpPr>
          <p:nvPr/>
        </p:nvCxnSpPr>
        <p:spPr>
          <a:xfrm flipV="1">
            <a:off x="4909766" y="6796138"/>
            <a:ext cx="6163639" cy="2505450"/>
          </a:xfrm>
          <a:prstGeom prst="bentConnector3">
            <a:avLst>
              <a:gd name="adj1" fmla="val 9217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565DAD3F-C0A6-DBB6-1C25-787C0CDA6BBF}"/>
              </a:ext>
            </a:extLst>
          </p:cNvPr>
          <p:cNvCxnSpPr>
            <a:cxnSpLocks/>
            <a:stCxn id="159" idx="6"/>
          </p:cNvCxnSpPr>
          <p:nvPr/>
        </p:nvCxnSpPr>
        <p:spPr>
          <a:xfrm flipV="1">
            <a:off x="4895666" y="9810376"/>
            <a:ext cx="6229948" cy="149504"/>
          </a:xfrm>
          <a:prstGeom prst="bentConnector3">
            <a:avLst>
              <a:gd name="adj1" fmla="val 451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C82B79C-A07C-DC1C-3B3F-29935689D677}"/>
              </a:ext>
            </a:extLst>
          </p:cNvPr>
          <p:cNvSpPr/>
          <p:nvPr/>
        </p:nvSpPr>
        <p:spPr>
          <a:xfrm>
            <a:off x="4588833" y="5655908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9193D6B-AB01-31E4-09CE-ADAB859C7F08}"/>
              </a:ext>
            </a:extLst>
          </p:cNvPr>
          <p:cNvSpPr txBox="1"/>
          <p:nvPr/>
        </p:nvSpPr>
        <p:spPr>
          <a:xfrm>
            <a:off x="4054953" y="4934479"/>
            <a:ext cx="14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Warehouse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22C089A-3971-3ACF-DAC3-41394375D674}"/>
              </a:ext>
            </a:extLst>
          </p:cNvPr>
          <p:cNvSpPr txBox="1"/>
          <p:nvPr/>
        </p:nvSpPr>
        <p:spPr>
          <a:xfrm>
            <a:off x="3581400" y="7581900"/>
            <a:ext cx="2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Metadata/Governance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A4C15B2-EB8A-A083-FAC9-C827D459C0BB}"/>
              </a:ext>
            </a:extLst>
          </p:cNvPr>
          <p:cNvSpPr txBox="1"/>
          <p:nvPr/>
        </p:nvSpPr>
        <p:spPr>
          <a:xfrm>
            <a:off x="4038600" y="8801100"/>
            <a:ext cx="14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Taxonomy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40364CE-5B26-6141-A767-8AD975ADDA10}"/>
              </a:ext>
            </a:extLst>
          </p:cNvPr>
          <p:cNvSpPr txBox="1"/>
          <p:nvPr/>
        </p:nvSpPr>
        <p:spPr>
          <a:xfrm>
            <a:off x="3718892" y="9498568"/>
            <a:ext cx="22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Value Creation</a:t>
            </a:r>
          </a:p>
        </p:txBody>
      </p:sp>
    </p:spTree>
    <p:extLst>
      <p:ext uri="{BB962C8B-B14F-4D97-AF65-F5344CB8AC3E}">
        <p14:creationId xmlns:p14="http://schemas.microsoft.com/office/powerpoint/2010/main" val="23183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590800" y="1546543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and understand which tables have clustered &amp; non-clustered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85B0ECF-B5AC-DF70-EFA1-1EDA6098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48" y="4937933"/>
            <a:ext cx="16864720" cy="47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667000" y="1818864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Check Index Fragmentation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99485-649E-F823-4012-EFEC22F89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8" y="4053220"/>
            <a:ext cx="16968119" cy="47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667000" y="1818864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Check how much an index key has used/unused in a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1225523-8D78-C312-F34E-ADA84608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" y="7061152"/>
            <a:ext cx="18228205" cy="18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213025" y="2058043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Retrieve all indexes a database has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360589-ADC1-DFB4-C321-96709D24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65" y="3847561"/>
            <a:ext cx="16604392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1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81400" y="1281070"/>
            <a:ext cx="14249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a list of the indexes that have been used and how they are being used based on 4 assessments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974B7E4-C2C1-C09E-43C9-E295D09A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30" y="6345744"/>
            <a:ext cx="15900054" cy="20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2768784" y="1657799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 List all of the tables indexes that have not been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8F42ED-4992-61AD-1A8B-1499184F5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38595"/>
            <a:ext cx="6931649" cy="63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3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287335" y="1730772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List each user table, all of its indexes and the columns that make up the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1575CA-F05B-8541-DAA7-836E75A71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606502"/>
            <a:ext cx="9811590" cy="65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0271" y="1997566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See the index and the index columns in one row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170938-979D-4C73-8A6F-6C64711CE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708703"/>
            <a:ext cx="16926947" cy="48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00063" y="2107596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Look at only the indexes that have been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026" name="Picture 2" descr="SCHEMANAME &#10;Hum an Resources &#10;Human Resources &#10;TA8LENAM &#10;Employee &#10;Employee &#10;INDEXNAME &#10;AK_ Employee Login ID &#10;P K_ Employee_ siness Entity' D &#10;IX Address AddressLjneI AddressLjne2 &#10;PK Address Address' D &#10;INDEX ID &#10;City State? &#10;co &#10;login ID &#10;Business Entity D &#10;Address Line I &#10;Address ID &#10;NULL &#10;NULL &#10;Address Ljne2 &#10;NULL &#10;COL3 &#10;NULL &#10;NULL &#10;City &#10;NULL &#10;COL4 &#10;NULL &#10;NULL &#10;State Province ID &#10;NULL &#10;Pos ">
            <a:extLst>
              <a:ext uri="{FF2B5EF4-FFF2-40B4-BE49-F238E27FC236}">
                <a16:creationId xmlns:a16="http://schemas.microsoft.com/office/drawing/2014/main" id="{488612A2-1453-81F4-539E-589B305F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2350" y="6563895"/>
            <a:ext cx="18789464" cy="24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1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345392" y="1421730"/>
            <a:ext cx="14249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out all of the tables without indexes to understand Clustered and Non-Clustered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D6AF77-82C7-D967-7B4A-5627E075D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14" y="4053220"/>
            <a:ext cx="7335418" cy="61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9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9071"/>
            <a:ext cx="18288000" cy="4187181"/>
          </a:xfrm>
          <a:prstGeom prst="rect">
            <a:avLst/>
          </a:prstGeom>
          <a:solidFill>
            <a:srgbClr val="437B8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356278" y="1396679"/>
            <a:ext cx="14249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Extract all unused indexes across all of your databases and include a remediation script to be added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CDAC279-8B77-437C-F0EC-806DD513F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711" y="4104688"/>
            <a:ext cx="12624689" cy="58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6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536</Words>
  <Application>Microsoft Office PowerPoint</Application>
  <PresentationFormat>Custom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35</cp:revision>
  <dcterms:created xsi:type="dcterms:W3CDTF">2006-08-16T00:00:00Z</dcterms:created>
  <dcterms:modified xsi:type="dcterms:W3CDTF">2022-10-29T22:06:06Z</dcterms:modified>
  <dc:identifier>DAE5RLTM6P0</dc:identifier>
</cp:coreProperties>
</file>