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4"/>
  </p:notesMasterIdLst>
  <p:sldIdLst>
    <p:sldId id="274" r:id="rId2"/>
    <p:sldId id="2147469748" r:id="rId3"/>
    <p:sldId id="2147469751" r:id="rId4"/>
    <p:sldId id="2147469752" r:id="rId5"/>
    <p:sldId id="2147469753" r:id="rId6"/>
    <p:sldId id="2147469754" r:id="rId7"/>
    <p:sldId id="2147469755" r:id="rId8"/>
    <p:sldId id="2147469756" r:id="rId9"/>
    <p:sldId id="2147469757" r:id="rId10"/>
    <p:sldId id="2147469758" r:id="rId11"/>
    <p:sldId id="2147469759" r:id="rId12"/>
    <p:sldId id="2147469760" r:id="rId13"/>
    <p:sldId id="2147469761" r:id="rId14"/>
    <p:sldId id="2147469762" r:id="rId15"/>
    <p:sldId id="2147469763" r:id="rId16"/>
    <p:sldId id="2147469764" r:id="rId17"/>
    <p:sldId id="2147469765" r:id="rId18"/>
    <p:sldId id="2147469766" r:id="rId19"/>
    <p:sldId id="2147469767" r:id="rId20"/>
    <p:sldId id="2147469768" r:id="rId21"/>
    <p:sldId id="2147469769" r:id="rId22"/>
    <p:sldId id="2147469770" r:id="rId23"/>
  </p:sldIdLst>
  <p:sldSz cx="18288000" cy="10287000"/>
  <p:notesSz cx="6858000" cy="9144000"/>
  <p:embeddedFontLst>
    <p:embeddedFont>
      <p:font typeface="Calibri" panose="020F0502020204030204" pitchFamily="34" charset="0"/>
      <p:regular r:id="rId25"/>
      <p:bold r:id="rId26"/>
      <p:italic r:id="rId27"/>
      <p:boldItalic r:id="rId28"/>
    </p:embeddedFont>
    <p:embeddedFont>
      <p:font typeface="Libre Baskerville" panose="02000000000000000000" pitchFamily="2" charset="0"/>
      <p:regular r:id="rId29"/>
      <p:bold r:id="rId30"/>
      <p:italic r:id="rId31"/>
    </p:embeddedFont>
    <p:embeddedFont>
      <p:font typeface="Quattrocento Sans" panose="020B0502050000020003" pitchFamily="34" charset="0"/>
      <p:regular r:id="rId32"/>
      <p:bold r:id="rId33"/>
      <p:italic r:id="rId34"/>
      <p:boldItalic r:id="rId35"/>
    </p:embeddedFont>
    <p:embeddedFont>
      <p:font typeface="Segoe UI" panose="020B0502040204020203" pitchFamily="34" charset="0"/>
      <p:regular r:id="rId36"/>
      <p:bold r:id="rId37"/>
      <p:italic r:id="rId38"/>
      <p:boldItalic r:id="rId3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rikesh Pattni" initials="SP" lastIdx="1" clrIdx="0">
    <p:extLst>
      <p:ext uri="{19B8F6BF-5375-455C-9EA6-DF929625EA0E}">
        <p15:presenceInfo xmlns:p15="http://schemas.microsoft.com/office/powerpoint/2012/main" userId="Shrikesh Pattni" providerId="None"/>
      </p:ext>
    </p:extLst>
  </p:cmAuthor>
  <p:cmAuthor id="2" name="Shrikesh Pattni" initials="SP [2]" lastIdx="1" clrIdx="1">
    <p:extLst>
      <p:ext uri="{19B8F6BF-5375-455C-9EA6-DF929625EA0E}">
        <p15:presenceInfo xmlns:p15="http://schemas.microsoft.com/office/powerpoint/2012/main" userId="f6f43e921ec3cbc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434"/>
    <a:srgbClr val="1D1D1D"/>
    <a:srgbClr val="323232"/>
    <a:srgbClr val="3D3D3D"/>
    <a:srgbClr val="8E8E8E"/>
    <a:srgbClr val="212911"/>
    <a:srgbClr val="9D9259"/>
    <a:srgbClr val="0B0E06"/>
    <a:srgbClr val="FFDA65"/>
    <a:srgbClr val="437B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09" autoAdjust="0"/>
    <p:restoredTop sz="94622" autoAdjust="0"/>
  </p:normalViewPr>
  <p:slideViewPr>
    <p:cSldViewPr>
      <p:cViewPr varScale="1">
        <p:scale>
          <a:sx n="73" d="100"/>
          <a:sy n="73" d="100"/>
        </p:scale>
        <p:origin x="744"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commentAuthors" Target="commentAuthors.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ikesh Pattni" userId="f6f43e921ec3cbcb" providerId="LiveId" clId="{AB5F9DFD-43D7-471F-BC36-ABCE7743934D}"/>
    <pc:docChg chg="undo custSel addSld delSld modSld sldOrd">
      <pc:chgData name="Shrikesh Pattni" userId="f6f43e921ec3cbcb" providerId="LiveId" clId="{AB5F9DFD-43D7-471F-BC36-ABCE7743934D}" dt="2022-12-11T14:53:55.836" v="2079" actId="2696"/>
      <pc:docMkLst>
        <pc:docMk/>
      </pc:docMkLst>
      <pc:sldChg chg="addSp delSp modSp mod">
        <pc:chgData name="Shrikesh Pattni" userId="f6f43e921ec3cbcb" providerId="LiveId" clId="{AB5F9DFD-43D7-471F-BC36-ABCE7743934D}" dt="2022-12-10T23:28:29.099" v="2020" actId="14100"/>
        <pc:sldMkLst>
          <pc:docMk/>
          <pc:sldMk cId="2806228064" sldId="274"/>
        </pc:sldMkLst>
        <pc:spChg chg="mod">
          <ac:chgData name="Shrikesh Pattni" userId="f6f43e921ec3cbcb" providerId="LiveId" clId="{AB5F9DFD-43D7-471F-BC36-ABCE7743934D}" dt="2022-12-10T23:23:07.660" v="1830" actId="207"/>
          <ac:spMkLst>
            <pc:docMk/>
            <pc:sldMk cId="2806228064" sldId="274"/>
            <ac:spMk id="7" creationId="{00000000-0000-0000-0000-000000000000}"/>
          </ac:spMkLst>
        </pc:spChg>
        <pc:spChg chg="add del mod">
          <ac:chgData name="Shrikesh Pattni" userId="f6f43e921ec3cbcb" providerId="LiveId" clId="{AB5F9DFD-43D7-471F-BC36-ABCE7743934D}" dt="2022-12-10T23:17:01.975" v="1603" actId="478"/>
          <ac:spMkLst>
            <pc:docMk/>
            <pc:sldMk cId="2806228064" sldId="274"/>
            <ac:spMk id="18" creationId="{C7B00472-BC46-12DC-B763-232C53DE9C03}"/>
          </ac:spMkLst>
        </pc:spChg>
        <pc:spChg chg="add mod">
          <ac:chgData name="Shrikesh Pattni" userId="f6f43e921ec3cbcb" providerId="LiveId" clId="{AB5F9DFD-43D7-471F-BC36-ABCE7743934D}" dt="2022-12-10T23:28:18.260" v="2017" actId="554"/>
          <ac:spMkLst>
            <pc:docMk/>
            <pc:sldMk cId="2806228064" sldId="274"/>
            <ac:spMk id="19" creationId="{E743B2C9-026A-EAC2-2C29-9B7352276D3C}"/>
          </ac:spMkLst>
        </pc:spChg>
        <pc:spChg chg="add mod">
          <ac:chgData name="Shrikesh Pattni" userId="f6f43e921ec3cbcb" providerId="LiveId" clId="{AB5F9DFD-43D7-471F-BC36-ABCE7743934D}" dt="2022-12-10T23:28:21.466" v="2018" actId="408"/>
          <ac:spMkLst>
            <pc:docMk/>
            <pc:sldMk cId="2806228064" sldId="274"/>
            <ac:spMk id="20" creationId="{A83F6A7C-3EC9-D4ED-5306-D59CAF1E7FDB}"/>
          </ac:spMkLst>
        </pc:spChg>
        <pc:spChg chg="del mod">
          <ac:chgData name="Shrikesh Pattni" userId="f6f43e921ec3cbcb" providerId="LiveId" clId="{AB5F9DFD-43D7-471F-BC36-ABCE7743934D}" dt="2022-12-10T23:21:47.913" v="1803" actId="478"/>
          <ac:spMkLst>
            <pc:docMk/>
            <pc:sldMk cId="2806228064" sldId="274"/>
            <ac:spMk id="21" creationId="{9A4F858A-8C71-C49B-E8B3-DA77AA780CD8}"/>
          </ac:spMkLst>
        </pc:spChg>
        <pc:spChg chg="add mod">
          <ac:chgData name="Shrikesh Pattni" userId="f6f43e921ec3cbcb" providerId="LiveId" clId="{AB5F9DFD-43D7-471F-BC36-ABCE7743934D}" dt="2022-12-10T23:28:21.466" v="2018" actId="408"/>
          <ac:spMkLst>
            <pc:docMk/>
            <pc:sldMk cId="2806228064" sldId="274"/>
            <ac:spMk id="22" creationId="{98F3DA8B-5C4C-8064-0522-8F2D1393B3A7}"/>
          </ac:spMkLst>
        </pc:spChg>
        <pc:spChg chg="add mod">
          <ac:chgData name="Shrikesh Pattni" userId="f6f43e921ec3cbcb" providerId="LiveId" clId="{AB5F9DFD-43D7-471F-BC36-ABCE7743934D}" dt="2022-12-10T23:28:21.466" v="2018" actId="408"/>
          <ac:spMkLst>
            <pc:docMk/>
            <pc:sldMk cId="2806228064" sldId="274"/>
            <ac:spMk id="23" creationId="{2E77C3F9-34BC-4183-53D7-0BCCD04AEE94}"/>
          </ac:spMkLst>
        </pc:spChg>
        <pc:spChg chg="mod">
          <ac:chgData name="Shrikesh Pattni" userId="f6f43e921ec3cbcb" providerId="LiveId" clId="{AB5F9DFD-43D7-471F-BC36-ABCE7743934D}" dt="2022-12-10T23:22:22.456" v="1816" actId="1076"/>
          <ac:spMkLst>
            <pc:docMk/>
            <pc:sldMk cId="2806228064" sldId="274"/>
            <ac:spMk id="24" creationId="{C1776826-B17C-8E14-1D49-F627795CBEAF}"/>
          </ac:spMkLst>
        </pc:spChg>
        <pc:spChg chg="add mod">
          <ac:chgData name="Shrikesh Pattni" userId="f6f43e921ec3cbcb" providerId="LiveId" clId="{AB5F9DFD-43D7-471F-BC36-ABCE7743934D}" dt="2022-12-10T23:28:21.466" v="2018" actId="408"/>
          <ac:spMkLst>
            <pc:docMk/>
            <pc:sldMk cId="2806228064" sldId="274"/>
            <ac:spMk id="25" creationId="{FE276D84-E565-524B-2E90-AD64D81FC9A2}"/>
          </ac:spMkLst>
        </pc:spChg>
        <pc:spChg chg="add mod">
          <ac:chgData name="Shrikesh Pattni" userId="f6f43e921ec3cbcb" providerId="LiveId" clId="{AB5F9DFD-43D7-471F-BC36-ABCE7743934D}" dt="2022-12-10T23:28:18.260" v="2017" actId="554"/>
          <ac:spMkLst>
            <pc:docMk/>
            <pc:sldMk cId="2806228064" sldId="274"/>
            <ac:spMk id="26" creationId="{2C977682-4EE8-9474-7161-8A1CD7E6455E}"/>
          </ac:spMkLst>
        </pc:spChg>
        <pc:spChg chg="add mod">
          <ac:chgData name="Shrikesh Pattni" userId="f6f43e921ec3cbcb" providerId="LiveId" clId="{AB5F9DFD-43D7-471F-BC36-ABCE7743934D}" dt="2022-12-10T23:28:29.099" v="2020" actId="14100"/>
          <ac:spMkLst>
            <pc:docMk/>
            <pc:sldMk cId="2806228064" sldId="274"/>
            <ac:spMk id="27" creationId="{FBD8FD4C-E83B-6241-CE4D-E354657A4D54}"/>
          </ac:spMkLst>
        </pc:spChg>
        <pc:spChg chg="add del mod ord">
          <ac:chgData name="Shrikesh Pattni" userId="f6f43e921ec3cbcb" providerId="LiveId" clId="{AB5F9DFD-43D7-471F-BC36-ABCE7743934D}" dt="2022-12-10T23:24:59.549" v="1867" actId="478"/>
          <ac:spMkLst>
            <pc:docMk/>
            <pc:sldMk cId="2806228064" sldId="274"/>
            <ac:spMk id="28" creationId="{96673715-73F6-9337-AABB-7CE1244A02F2}"/>
          </ac:spMkLst>
        </pc:spChg>
        <pc:spChg chg="add mod">
          <ac:chgData name="Shrikesh Pattni" userId="f6f43e921ec3cbcb" providerId="LiveId" clId="{AB5F9DFD-43D7-471F-BC36-ABCE7743934D}" dt="2022-12-10T23:28:02.984" v="2015" actId="1076"/>
          <ac:spMkLst>
            <pc:docMk/>
            <pc:sldMk cId="2806228064" sldId="274"/>
            <ac:spMk id="29" creationId="{30A6C556-251E-0302-8FF1-986D2C16DC4A}"/>
          </ac:spMkLst>
        </pc:spChg>
        <pc:grpChg chg="add del mod">
          <ac:chgData name="Shrikesh Pattni" userId="f6f43e921ec3cbcb" providerId="LiveId" clId="{AB5F9DFD-43D7-471F-BC36-ABCE7743934D}" dt="2022-12-10T23:23:07.660" v="1830" actId="207"/>
          <ac:grpSpMkLst>
            <pc:docMk/>
            <pc:sldMk cId="2806228064" sldId="274"/>
            <ac:grpSpMk id="6" creationId="{00000000-0000-0000-0000-000000000000}"/>
          </ac:grpSpMkLst>
        </pc:grpChg>
        <pc:picChg chg="add mod">
          <ac:chgData name="Shrikesh Pattni" userId="f6f43e921ec3cbcb" providerId="LiveId" clId="{AB5F9DFD-43D7-471F-BC36-ABCE7743934D}" dt="2022-12-10T23:16:45.208" v="1591" actId="1076"/>
          <ac:picMkLst>
            <pc:docMk/>
            <pc:sldMk cId="2806228064" sldId="274"/>
            <ac:picMk id="3" creationId="{A0553976-B5C6-4000-FF61-CA8D0C19BA13}"/>
          </ac:picMkLst>
        </pc:picChg>
        <pc:picChg chg="add del mod">
          <ac:chgData name="Shrikesh Pattni" userId="f6f43e921ec3cbcb" providerId="LiveId" clId="{AB5F9DFD-43D7-471F-BC36-ABCE7743934D}" dt="2022-12-10T15:14:45.645" v="427" actId="478"/>
          <ac:picMkLst>
            <pc:docMk/>
            <pc:sldMk cId="2806228064" sldId="274"/>
            <ac:picMk id="4" creationId="{803AF9AA-585C-F11D-B248-744586D2A390}"/>
          </ac:picMkLst>
        </pc:picChg>
        <pc:picChg chg="mod">
          <ac:chgData name="Shrikesh Pattni" userId="f6f43e921ec3cbcb" providerId="LiveId" clId="{AB5F9DFD-43D7-471F-BC36-ABCE7743934D}" dt="2022-12-10T23:23:07.660" v="1830" actId="207"/>
          <ac:picMkLst>
            <pc:docMk/>
            <pc:sldMk cId="2806228064" sldId="274"/>
            <ac:picMk id="8" creationId="{00000000-0000-0000-0000-000000000000}"/>
          </ac:picMkLst>
        </pc:picChg>
        <pc:picChg chg="add mod">
          <ac:chgData name="Shrikesh Pattni" userId="f6f43e921ec3cbcb" providerId="LiveId" clId="{AB5F9DFD-43D7-471F-BC36-ABCE7743934D}" dt="2022-12-10T23:16:45.208" v="1591" actId="1076"/>
          <ac:picMkLst>
            <pc:docMk/>
            <pc:sldMk cId="2806228064" sldId="274"/>
            <ac:picMk id="13" creationId="{BBE4B660-DB37-9C89-12FB-A8F60703D5A4}"/>
          </ac:picMkLst>
        </pc:picChg>
        <pc:picChg chg="add mod">
          <ac:chgData name="Shrikesh Pattni" userId="f6f43e921ec3cbcb" providerId="LiveId" clId="{AB5F9DFD-43D7-471F-BC36-ABCE7743934D}" dt="2022-12-10T23:16:45.208" v="1591" actId="1076"/>
          <ac:picMkLst>
            <pc:docMk/>
            <pc:sldMk cId="2806228064" sldId="274"/>
            <ac:picMk id="14" creationId="{1AD8355F-4FBF-F46B-A666-ACD5AEF86225}"/>
          </ac:picMkLst>
        </pc:picChg>
        <pc:picChg chg="add mod">
          <ac:chgData name="Shrikesh Pattni" userId="f6f43e921ec3cbcb" providerId="LiveId" clId="{AB5F9DFD-43D7-471F-BC36-ABCE7743934D}" dt="2022-12-10T23:16:45.208" v="1591" actId="1076"/>
          <ac:picMkLst>
            <pc:docMk/>
            <pc:sldMk cId="2806228064" sldId="274"/>
            <ac:picMk id="15" creationId="{BD9A0B1E-FBF1-B21D-BC5D-53A4FEE97669}"/>
          </ac:picMkLst>
        </pc:picChg>
        <pc:picChg chg="add mod">
          <ac:chgData name="Shrikesh Pattni" userId="f6f43e921ec3cbcb" providerId="LiveId" clId="{AB5F9DFD-43D7-471F-BC36-ABCE7743934D}" dt="2022-12-10T23:16:45.208" v="1591" actId="1076"/>
          <ac:picMkLst>
            <pc:docMk/>
            <pc:sldMk cId="2806228064" sldId="274"/>
            <ac:picMk id="16" creationId="{A0FDF1FE-0D5B-2CA1-66E9-61F3D2A4823D}"/>
          </ac:picMkLst>
        </pc:picChg>
        <pc:picChg chg="add mod">
          <ac:chgData name="Shrikesh Pattni" userId="f6f43e921ec3cbcb" providerId="LiveId" clId="{AB5F9DFD-43D7-471F-BC36-ABCE7743934D}" dt="2022-12-10T23:16:45.208" v="1591" actId="1076"/>
          <ac:picMkLst>
            <pc:docMk/>
            <pc:sldMk cId="2806228064" sldId="274"/>
            <ac:picMk id="17" creationId="{EF15FA93-278A-FFF5-3BE7-D1004C8C5A62}"/>
          </ac:picMkLst>
        </pc:picChg>
        <pc:picChg chg="add del mod">
          <ac:chgData name="Shrikesh Pattni" userId="f6f43e921ec3cbcb" providerId="LiveId" clId="{AB5F9DFD-43D7-471F-BC36-ABCE7743934D}" dt="2022-12-10T15:12:26.117" v="370" actId="478"/>
          <ac:picMkLst>
            <pc:docMk/>
            <pc:sldMk cId="2806228064" sldId="274"/>
            <ac:picMk id="1026" creationId="{4E61FCE7-7888-0FC9-0A52-A2CFEE629F1C}"/>
          </ac:picMkLst>
        </pc:picChg>
        <pc:picChg chg="add del mod">
          <ac:chgData name="Shrikesh Pattni" userId="f6f43e921ec3cbcb" providerId="LiveId" clId="{AB5F9DFD-43D7-471F-BC36-ABCE7743934D}" dt="2022-12-10T15:12:44.736" v="376" actId="478"/>
          <ac:picMkLst>
            <pc:docMk/>
            <pc:sldMk cId="2806228064" sldId="274"/>
            <ac:picMk id="1028" creationId="{1725A132-3BD1-3F08-FE74-2FD320390028}"/>
          </ac:picMkLst>
        </pc:picChg>
        <pc:picChg chg="add del mod">
          <ac:chgData name="Shrikesh Pattni" userId="f6f43e921ec3cbcb" providerId="LiveId" clId="{AB5F9DFD-43D7-471F-BC36-ABCE7743934D}" dt="2022-12-10T15:27:58.399" v="466" actId="478"/>
          <ac:picMkLst>
            <pc:docMk/>
            <pc:sldMk cId="2806228064" sldId="274"/>
            <ac:picMk id="1030" creationId="{51888596-990E-8863-8E1F-F3521D158951}"/>
          </ac:picMkLst>
        </pc:picChg>
        <pc:cxnChg chg="add del mod">
          <ac:chgData name="Shrikesh Pattni" userId="f6f43e921ec3cbcb" providerId="LiveId" clId="{AB5F9DFD-43D7-471F-BC36-ABCE7743934D}" dt="2022-12-10T15:27:59.340" v="467" actId="478"/>
          <ac:cxnSpMkLst>
            <pc:docMk/>
            <pc:sldMk cId="2806228064" sldId="274"/>
            <ac:cxnSpMk id="5" creationId="{8FC77669-50AF-38BA-6EE9-431CBE90391B}"/>
          </ac:cxnSpMkLst>
        </pc:cxnChg>
        <pc:cxnChg chg="add mod">
          <ac:chgData name="Shrikesh Pattni" userId="f6f43e921ec3cbcb" providerId="LiveId" clId="{AB5F9DFD-43D7-471F-BC36-ABCE7743934D}" dt="2022-12-10T23:26:33.456" v="1990" actId="208"/>
          <ac:cxnSpMkLst>
            <pc:docMk/>
            <pc:sldMk cId="2806228064" sldId="274"/>
            <ac:cxnSpMk id="31" creationId="{F54AC4AC-9AE6-B413-A164-EDEF51C146E0}"/>
          </ac:cxnSpMkLst>
        </pc:cxnChg>
        <pc:cxnChg chg="add mod">
          <ac:chgData name="Shrikesh Pattni" userId="f6f43e921ec3cbcb" providerId="LiveId" clId="{AB5F9DFD-43D7-471F-BC36-ABCE7743934D}" dt="2022-12-10T23:27:20.460" v="1994" actId="1076"/>
          <ac:cxnSpMkLst>
            <pc:docMk/>
            <pc:sldMk cId="2806228064" sldId="274"/>
            <ac:cxnSpMk id="32" creationId="{7EC130CC-5D95-4480-1397-EFF54596FAAB}"/>
          </ac:cxnSpMkLst>
        </pc:cxnChg>
      </pc:sldChg>
      <pc:sldChg chg="addSp delSp modSp del mod">
        <pc:chgData name="Shrikesh Pattni" userId="f6f43e921ec3cbcb" providerId="LiveId" clId="{AB5F9DFD-43D7-471F-BC36-ABCE7743934D}" dt="2022-12-05T21:53:42.822" v="204" actId="47"/>
        <pc:sldMkLst>
          <pc:docMk/>
          <pc:sldMk cId="1592960294" sldId="4229"/>
        </pc:sldMkLst>
        <pc:spChg chg="del mod">
          <ac:chgData name="Shrikesh Pattni" userId="f6f43e921ec3cbcb" providerId="LiveId" clId="{AB5F9DFD-43D7-471F-BC36-ABCE7743934D}" dt="2022-12-05T21:52:23.066" v="147" actId="478"/>
          <ac:spMkLst>
            <pc:docMk/>
            <pc:sldMk cId="1592960294" sldId="4229"/>
            <ac:spMk id="2" creationId="{06EADFE5-306B-477D-91B5-8B350022DF55}"/>
          </ac:spMkLst>
        </pc:spChg>
        <pc:spChg chg="mod">
          <ac:chgData name="Shrikesh Pattni" userId="f6f43e921ec3cbcb" providerId="LiveId" clId="{AB5F9DFD-43D7-471F-BC36-ABCE7743934D}" dt="2022-12-05T21:46:36.251" v="71" actId="255"/>
          <ac:spMkLst>
            <pc:docMk/>
            <pc:sldMk cId="1592960294" sldId="4229"/>
            <ac:spMk id="23" creationId="{AEF03C0B-E14D-2BAB-23F5-D098326FE7B6}"/>
          </ac:spMkLst>
        </pc:spChg>
        <pc:spChg chg="mod">
          <ac:chgData name="Shrikesh Pattni" userId="f6f43e921ec3cbcb" providerId="LiveId" clId="{AB5F9DFD-43D7-471F-BC36-ABCE7743934D}" dt="2022-12-05T21:32:06.227" v="2"/>
          <ac:spMkLst>
            <pc:docMk/>
            <pc:sldMk cId="1592960294" sldId="4229"/>
            <ac:spMk id="24" creationId="{0FE0646D-E9E8-9838-D65A-1FBBBDB9B813}"/>
          </ac:spMkLst>
        </pc:spChg>
        <pc:spChg chg="mod">
          <ac:chgData name="Shrikesh Pattni" userId="f6f43e921ec3cbcb" providerId="LiveId" clId="{AB5F9DFD-43D7-471F-BC36-ABCE7743934D}" dt="2022-12-05T21:32:32.385" v="11" actId="20577"/>
          <ac:spMkLst>
            <pc:docMk/>
            <pc:sldMk cId="1592960294" sldId="4229"/>
            <ac:spMk id="25" creationId="{66B0E8D8-6B36-CEF6-3FF6-4DC7A26891D2}"/>
          </ac:spMkLst>
        </pc:spChg>
        <pc:spChg chg="mod">
          <ac:chgData name="Shrikesh Pattni" userId="f6f43e921ec3cbcb" providerId="LiveId" clId="{AB5F9DFD-43D7-471F-BC36-ABCE7743934D}" dt="2022-12-05T21:46:36.251" v="71" actId="255"/>
          <ac:spMkLst>
            <pc:docMk/>
            <pc:sldMk cId="1592960294" sldId="4229"/>
            <ac:spMk id="29" creationId="{8F162FAA-47AC-5452-C25D-74EDA473B54A}"/>
          </ac:spMkLst>
        </pc:spChg>
        <pc:spChg chg="mod">
          <ac:chgData name="Shrikesh Pattni" userId="f6f43e921ec3cbcb" providerId="LiveId" clId="{AB5F9DFD-43D7-471F-BC36-ABCE7743934D}" dt="2022-12-05T21:42:22.786" v="38"/>
          <ac:spMkLst>
            <pc:docMk/>
            <pc:sldMk cId="1592960294" sldId="4229"/>
            <ac:spMk id="30" creationId="{F91B311F-6B88-ADBB-33BE-2D7B6F43C050}"/>
          </ac:spMkLst>
        </pc:spChg>
        <pc:spChg chg="mod">
          <ac:chgData name="Shrikesh Pattni" userId="f6f43e921ec3cbcb" providerId="LiveId" clId="{AB5F9DFD-43D7-471F-BC36-ABCE7743934D}" dt="2022-12-05T21:42:59.896" v="42" actId="20577"/>
          <ac:spMkLst>
            <pc:docMk/>
            <pc:sldMk cId="1592960294" sldId="4229"/>
            <ac:spMk id="31" creationId="{DEE47BE9-C13E-10F1-A281-20DA3CC4629D}"/>
          </ac:spMkLst>
        </pc:spChg>
        <pc:spChg chg="mod">
          <ac:chgData name="Shrikesh Pattni" userId="f6f43e921ec3cbcb" providerId="LiveId" clId="{AB5F9DFD-43D7-471F-BC36-ABCE7743934D}" dt="2022-12-05T21:46:36.251" v="71" actId="255"/>
          <ac:spMkLst>
            <pc:docMk/>
            <pc:sldMk cId="1592960294" sldId="4229"/>
            <ac:spMk id="33" creationId="{979031C0-F649-7853-3A68-3221F9E2BF06}"/>
          </ac:spMkLst>
        </pc:spChg>
        <pc:spChg chg="mod">
          <ac:chgData name="Shrikesh Pattni" userId="f6f43e921ec3cbcb" providerId="LiveId" clId="{AB5F9DFD-43D7-471F-BC36-ABCE7743934D}" dt="2022-12-05T21:43:20.201" v="43"/>
          <ac:spMkLst>
            <pc:docMk/>
            <pc:sldMk cId="1592960294" sldId="4229"/>
            <ac:spMk id="34" creationId="{92DB60F6-86E8-943B-4EE5-E762B0AF7472}"/>
          </ac:spMkLst>
        </pc:spChg>
        <pc:spChg chg="add del mod">
          <ac:chgData name="Shrikesh Pattni" userId="f6f43e921ec3cbcb" providerId="LiveId" clId="{AB5F9DFD-43D7-471F-BC36-ABCE7743934D}" dt="2022-12-05T21:43:42.851" v="49" actId="20577"/>
          <ac:spMkLst>
            <pc:docMk/>
            <pc:sldMk cId="1592960294" sldId="4229"/>
            <ac:spMk id="35" creationId="{94D8DF81-AC38-99A0-5919-9965C16CC255}"/>
          </ac:spMkLst>
        </pc:spChg>
        <pc:spChg chg="mod">
          <ac:chgData name="Shrikesh Pattni" userId="f6f43e921ec3cbcb" providerId="LiveId" clId="{AB5F9DFD-43D7-471F-BC36-ABCE7743934D}" dt="2022-12-05T21:46:36.251" v="71" actId="255"/>
          <ac:spMkLst>
            <pc:docMk/>
            <pc:sldMk cId="1592960294" sldId="4229"/>
            <ac:spMk id="37" creationId="{78ADC143-94CA-0928-00F0-611D079FEC7F}"/>
          </ac:spMkLst>
        </pc:spChg>
        <pc:spChg chg="mod">
          <ac:chgData name="Shrikesh Pattni" userId="f6f43e921ec3cbcb" providerId="LiveId" clId="{AB5F9DFD-43D7-471F-BC36-ABCE7743934D}" dt="2022-12-05T21:44:36.196" v="55"/>
          <ac:spMkLst>
            <pc:docMk/>
            <pc:sldMk cId="1592960294" sldId="4229"/>
            <ac:spMk id="38" creationId="{9D57B104-A4F1-D1B7-0063-5B5346F99575}"/>
          </ac:spMkLst>
        </pc:spChg>
        <pc:spChg chg="add del mod">
          <ac:chgData name="Shrikesh Pattni" userId="f6f43e921ec3cbcb" providerId="LiveId" clId="{AB5F9DFD-43D7-471F-BC36-ABCE7743934D}" dt="2022-12-05T21:45:15.563" v="63" actId="255"/>
          <ac:spMkLst>
            <pc:docMk/>
            <pc:sldMk cId="1592960294" sldId="4229"/>
            <ac:spMk id="56" creationId="{84AF2580-FDCB-7A1C-FB44-9192CD928681}"/>
          </ac:spMkLst>
        </pc:spChg>
        <pc:spChg chg="mod">
          <ac:chgData name="Shrikesh Pattni" userId="f6f43e921ec3cbcb" providerId="LiveId" clId="{AB5F9DFD-43D7-471F-BC36-ABCE7743934D}" dt="2022-12-05T21:49:50.695" v="101" actId="20577"/>
          <ac:spMkLst>
            <pc:docMk/>
            <pc:sldMk cId="1592960294" sldId="4229"/>
            <ac:spMk id="63" creationId="{798AA55C-0F8E-FBC3-3E7A-CD45815905A2}"/>
          </ac:spMkLst>
        </pc:spChg>
        <pc:spChg chg="mod">
          <ac:chgData name="Shrikesh Pattni" userId="f6f43e921ec3cbcb" providerId="LiveId" clId="{AB5F9DFD-43D7-471F-BC36-ABCE7743934D}" dt="2022-12-05T21:50:27.447" v="109" actId="255"/>
          <ac:spMkLst>
            <pc:docMk/>
            <pc:sldMk cId="1592960294" sldId="4229"/>
            <ac:spMk id="65" creationId="{0F5A9320-5C95-2325-B7FA-3CBA5B820D27}"/>
          </ac:spMkLst>
        </pc:spChg>
        <pc:spChg chg="add del mod">
          <ac:chgData name="Shrikesh Pattni" userId="f6f43e921ec3cbcb" providerId="LiveId" clId="{AB5F9DFD-43D7-471F-BC36-ABCE7743934D}" dt="2022-12-05T21:50:43.444" v="112" actId="20577"/>
          <ac:spMkLst>
            <pc:docMk/>
            <pc:sldMk cId="1592960294" sldId="4229"/>
            <ac:spMk id="67" creationId="{9FDC1403-DCE3-9505-5AE7-AC3CE089F9B1}"/>
          </ac:spMkLst>
        </pc:spChg>
        <pc:spChg chg="mod">
          <ac:chgData name="Shrikesh Pattni" userId="f6f43e921ec3cbcb" providerId="LiveId" clId="{AB5F9DFD-43D7-471F-BC36-ABCE7743934D}" dt="2022-12-05T21:48:50.973" v="94" actId="20577"/>
          <ac:spMkLst>
            <pc:docMk/>
            <pc:sldMk cId="1592960294" sldId="4229"/>
            <ac:spMk id="71" creationId="{CD0275DC-7C1F-4210-2952-B27A9E81906D}"/>
          </ac:spMkLst>
        </pc:spChg>
        <pc:spChg chg="mod">
          <ac:chgData name="Shrikesh Pattni" userId="f6f43e921ec3cbcb" providerId="LiveId" clId="{AB5F9DFD-43D7-471F-BC36-ABCE7743934D}" dt="2022-12-05T21:49:33.297" v="95"/>
          <ac:spMkLst>
            <pc:docMk/>
            <pc:sldMk cId="1592960294" sldId="4229"/>
            <ac:spMk id="87" creationId="{14AB3C4F-81F0-FA42-B40B-70E52AD61B46}"/>
          </ac:spMkLst>
        </pc:spChg>
        <pc:spChg chg="add del mod">
          <ac:chgData name="Shrikesh Pattni" userId="f6f43e921ec3cbcb" providerId="LiveId" clId="{AB5F9DFD-43D7-471F-BC36-ABCE7743934D}" dt="2022-12-05T21:49:47.026" v="99" actId="20577"/>
          <ac:spMkLst>
            <pc:docMk/>
            <pc:sldMk cId="1592960294" sldId="4229"/>
            <ac:spMk id="88" creationId="{A5FDD98E-F4B8-D409-E8ED-206893F9F670}"/>
          </ac:spMkLst>
        </pc:spChg>
        <pc:spChg chg="mod">
          <ac:chgData name="Shrikesh Pattni" userId="f6f43e921ec3cbcb" providerId="LiveId" clId="{AB5F9DFD-43D7-471F-BC36-ABCE7743934D}" dt="2022-12-05T21:46:42.501" v="73" actId="20577"/>
          <ac:spMkLst>
            <pc:docMk/>
            <pc:sldMk cId="1592960294" sldId="4229"/>
            <ac:spMk id="94" creationId="{C52CE2E1-9065-01A1-8FC5-312DF2D00523}"/>
          </ac:spMkLst>
        </pc:spChg>
        <pc:spChg chg="mod">
          <ac:chgData name="Shrikesh Pattni" userId="f6f43e921ec3cbcb" providerId="LiveId" clId="{AB5F9DFD-43D7-471F-BC36-ABCE7743934D}" dt="2022-12-05T21:46:55.585" v="74"/>
          <ac:spMkLst>
            <pc:docMk/>
            <pc:sldMk cId="1592960294" sldId="4229"/>
            <ac:spMk id="95" creationId="{F36B7188-171C-8C59-B522-4E5CBAF5DCDD}"/>
          </ac:spMkLst>
        </pc:spChg>
        <pc:spChg chg="add del mod">
          <ac:chgData name="Shrikesh Pattni" userId="f6f43e921ec3cbcb" providerId="LiveId" clId="{AB5F9DFD-43D7-471F-BC36-ABCE7743934D}" dt="2022-12-05T21:48:08.753" v="80" actId="20577"/>
          <ac:spMkLst>
            <pc:docMk/>
            <pc:sldMk cId="1592960294" sldId="4229"/>
            <ac:spMk id="96" creationId="{51A7DADA-A63C-081D-855E-A1E39646E262}"/>
          </ac:spMkLst>
        </pc:spChg>
        <pc:spChg chg="mod">
          <ac:chgData name="Shrikesh Pattni" userId="f6f43e921ec3cbcb" providerId="LiveId" clId="{AB5F9DFD-43D7-471F-BC36-ABCE7743934D}" dt="2022-12-05T21:46:36.251" v="71" actId="255"/>
          <ac:spMkLst>
            <pc:docMk/>
            <pc:sldMk cId="1592960294" sldId="4229"/>
            <ac:spMk id="97" creationId="{93CBB1E0-F4D4-1EFA-4000-CBF697ABBB43}"/>
          </ac:spMkLst>
        </pc:spChg>
        <pc:spChg chg="mod">
          <ac:chgData name="Shrikesh Pattni" userId="f6f43e921ec3cbcb" providerId="LiveId" clId="{AB5F9DFD-43D7-471F-BC36-ABCE7743934D}" dt="2022-12-05T21:45:47.550" v="65"/>
          <ac:spMkLst>
            <pc:docMk/>
            <pc:sldMk cId="1592960294" sldId="4229"/>
            <ac:spMk id="98" creationId="{9DC32477-7BC0-C4FE-8E99-F0ED5F4A06E1}"/>
          </ac:spMkLst>
        </pc:spChg>
        <pc:spChg chg="add del mod">
          <ac:chgData name="Shrikesh Pattni" userId="f6f43e921ec3cbcb" providerId="LiveId" clId="{AB5F9DFD-43D7-471F-BC36-ABCE7743934D}" dt="2022-12-05T21:48:24.831" v="85" actId="20577"/>
          <ac:spMkLst>
            <pc:docMk/>
            <pc:sldMk cId="1592960294" sldId="4229"/>
            <ac:spMk id="99" creationId="{06F8F615-AF71-FC68-EBF9-A4A69DADF8D9}"/>
          </ac:spMkLst>
        </pc:spChg>
        <pc:spChg chg="mod">
          <ac:chgData name="Shrikesh Pattni" userId="f6f43e921ec3cbcb" providerId="LiveId" clId="{AB5F9DFD-43D7-471F-BC36-ABCE7743934D}" dt="2022-12-05T21:46:36.251" v="71" actId="255"/>
          <ac:spMkLst>
            <pc:docMk/>
            <pc:sldMk cId="1592960294" sldId="4229"/>
            <ac:spMk id="139" creationId="{A37662CD-34A6-0372-6F43-E68368AD3983}"/>
          </ac:spMkLst>
        </pc:spChg>
        <pc:spChg chg="add del">
          <ac:chgData name="Shrikesh Pattni" userId="f6f43e921ec3cbcb" providerId="LiveId" clId="{AB5F9DFD-43D7-471F-BC36-ABCE7743934D}" dt="2022-12-05T21:41:23.710" v="32" actId="21"/>
          <ac:spMkLst>
            <pc:docMk/>
            <pc:sldMk cId="1592960294" sldId="4229"/>
            <ac:spMk id="141" creationId="{A505098A-F76B-176A-51C4-4ECAC44EAB21}"/>
          </ac:spMkLst>
        </pc:spChg>
        <pc:spChg chg="mod">
          <ac:chgData name="Shrikesh Pattni" userId="f6f43e921ec3cbcb" providerId="LiveId" clId="{AB5F9DFD-43D7-471F-BC36-ABCE7743934D}" dt="2022-12-05T21:46:36.251" v="71" actId="255"/>
          <ac:spMkLst>
            <pc:docMk/>
            <pc:sldMk cId="1592960294" sldId="4229"/>
            <ac:spMk id="142" creationId="{F21CF607-C906-FF0C-5053-60C1CADF2205}"/>
          </ac:spMkLst>
        </pc:spChg>
        <pc:spChg chg="add del">
          <ac:chgData name="Shrikesh Pattni" userId="f6f43e921ec3cbcb" providerId="LiveId" clId="{AB5F9DFD-43D7-471F-BC36-ABCE7743934D}" dt="2022-12-05T21:41:23.710" v="32" actId="21"/>
          <ac:spMkLst>
            <pc:docMk/>
            <pc:sldMk cId="1592960294" sldId="4229"/>
            <ac:spMk id="144" creationId="{AED2E0DF-D14C-D27A-A55B-5C406AB46AA6}"/>
          </ac:spMkLst>
        </pc:spChg>
        <pc:spChg chg="mod">
          <ac:chgData name="Shrikesh Pattni" userId="f6f43e921ec3cbcb" providerId="LiveId" clId="{AB5F9DFD-43D7-471F-BC36-ABCE7743934D}" dt="2022-12-05T21:46:36.251" v="71" actId="255"/>
          <ac:spMkLst>
            <pc:docMk/>
            <pc:sldMk cId="1592960294" sldId="4229"/>
            <ac:spMk id="145" creationId="{893ECDB3-7BF9-353F-DB67-0E5C72FD2E43}"/>
          </ac:spMkLst>
        </pc:spChg>
        <pc:spChg chg="add del">
          <ac:chgData name="Shrikesh Pattni" userId="f6f43e921ec3cbcb" providerId="LiveId" clId="{AB5F9DFD-43D7-471F-BC36-ABCE7743934D}" dt="2022-12-05T21:41:23.710" v="32" actId="21"/>
          <ac:spMkLst>
            <pc:docMk/>
            <pc:sldMk cId="1592960294" sldId="4229"/>
            <ac:spMk id="147" creationId="{D9C3B285-7211-F133-F0A1-364D64DCB6A7}"/>
          </ac:spMkLst>
        </pc:spChg>
        <pc:spChg chg="mod">
          <ac:chgData name="Shrikesh Pattni" userId="f6f43e921ec3cbcb" providerId="LiveId" clId="{AB5F9DFD-43D7-471F-BC36-ABCE7743934D}" dt="2022-12-05T21:50:47.665" v="114" actId="20577"/>
          <ac:spMkLst>
            <pc:docMk/>
            <pc:sldMk cId="1592960294" sldId="4229"/>
            <ac:spMk id="148" creationId="{A8F02F5E-A12F-9FD9-A05B-64D31FC03C87}"/>
          </ac:spMkLst>
        </pc:spChg>
        <pc:spChg chg="add del mod">
          <ac:chgData name="Shrikesh Pattni" userId="f6f43e921ec3cbcb" providerId="LiveId" clId="{AB5F9DFD-43D7-471F-BC36-ABCE7743934D}" dt="2022-12-05T21:51:13.321" v="116"/>
          <ac:spMkLst>
            <pc:docMk/>
            <pc:sldMk cId="1592960294" sldId="4229"/>
            <ac:spMk id="149" creationId="{9815FE57-3591-314D-101B-8C3A740E543F}"/>
          </ac:spMkLst>
        </pc:spChg>
        <pc:spChg chg="add del mod">
          <ac:chgData name="Shrikesh Pattni" userId="f6f43e921ec3cbcb" providerId="LiveId" clId="{AB5F9DFD-43D7-471F-BC36-ABCE7743934D}" dt="2022-12-05T21:51:27.833" v="119" actId="20577"/>
          <ac:spMkLst>
            <pc:docMk/>
            <pc:sldMk cId="1592960294" sldId="4229"/>
            <ac:spMk id="150" creationId="{A9AD62C1-7833-6025-1CB1-E1A26EBB7C1F}"/>
          </ac:spMkLst>
        </pc:spChg>
        <pc:spChg chg="add del">
          <ac:chgData name="Shrikesh Pattni" userId="f6f43e921ec3cbcb" providerId="LiveId" clId="{AB5F9DFD-43D7-471F-BC36-ABCE7743934D}" dt="2022-12-05T21:32:23.791" v="5" actId="22"/>
          <ac:spMkLst>
            <pc:docMk/>
            <pc:sldMk cId="1592960294" sldId="4229"/>
            <ac:spMk id="155" creationId="{F5A0FA36-25C3-A01B-7D8F-7F4CBC1A23CC}"/>
          </ac:spMkLst>
        </pc:spChg>
        <pc:spChg chg="add del">
          <ac:chgData name="Shrikesh Pattni" userId="f6f43e921ec3cbcb" providerId="LiveId" clId="{AB5F9DFD-43D7-471F-BC36-ABCE7743934D}" dt="2022-12-05T21:32:27.500" v="7" actId="22"/>
          <ac:spMkLst>
            <pc:docMk/>
            <pc:sldMk cId="1592960294" sldId="4229"/>
            <ac:spMk id="157" creationId="{05F8F89A-7309-4970-7699-AB44BBA8EB7E}"/>
          </ac:spMkLst>
        </pc:spChg>
        <pc:spChg chg="add del">
          <ac:chgData name="Shrikesh Pattni" userId="f6f43e921ec3cbcb" providerId="LiveId" clId="{AB5F9DFD-43D7-471F-BC36-ABCE7743934D}" dt="2022-12-05T21:32:29.818" v="9" actId="22"/>
          <ac:spMkLst>
            <pc:docMk/>
            <pc:sldMk cId="1592960294" sldId="4229"/>
            <ac:spMk id="159" creationId="{E6CE1D1A-03E9-1556-979E-92E3AD7C2564}"/>
          </ac:spMkLst>
        </pc:spChg>
        <pc:spChg chg="add del mod">
          <ac:chgData name="Shrikesh Pattni" userId="f6f43e921ec3cbcb" providerId="LiveId" clId="{AB5F9DFD-43D7-471F-BC36-ABCE7743934D}" dt="2022-12-05T21:46:08.975" v="68" actId="478"/>
          <ac:spMkLst>
            <pc:docMk/>
            <pc:sldMk cId="1592960294" sldId="4229"/>
            <ac:spMk id="160" creationId="{EC7B7FD3-6D15-A606-E812-0589754514FA}"/>
          </ac:spMkLst>
        </pc:spChg>
        <pc:spChg chg="add del">
          <ac:chgData name="Shrikesh Pattni" userId="f6f43e921ec3cbcb" providerId="LiveId" clId="{AB5F9DFD-43D7-471F-BC36-ABCE7743934D}" dt="2022-12-05T21:42:55.895" v="40" actId="22"/>
          <ac:spMkLst>
            <pc:docMk/>
            <pc:sldMk cId="1592960294" sldId="4229"/>
            <ac:spMk id="162" creationId="{3906B065-D311-ADC3-203B-76E4766EA4EE}"/>
          </ac:spMkLst>
        </pc:spChg>
        <pc:spChg chg="add del">
          <ac:chgData name="Shrikesh Pattni" userId="f6f43e921ec3cbcb" providerId="LiveId" clId="{AB5F9DFD-43D7-471F-BC36-ABCE7743934D}" dt="2022-12-05T21:43:40.503" v="47" actId="22"/>
          <ac:spMkLst>
            <pc:docMk/>
            <pc:sldMk cId="1592960294" sldId="4229"/>
            <ac:spMk id="164" creationId="{5723A779-167B-ACFA-1B51-EC1734F89BFB}"/>
          </ac:spMkLst>
        </pc:spChg>
        <pc:spChg chg="add del">
          <ac:chgData name="Shrikesh Pattni" userId="f6f43e921ec3cbcb" providerId="LiveId" clId="{AB5F9DFD-43D7-471F-BC36-ABCE7743934D}" dt="2022-12-05T21:49:44.606" v="97" actId="22"/>
          <ac:spMkLst>
            <pc:docMk/>
            <pc:sldMk cId="1592960294" sldId="4229"/>
            <ac:spMk id="166" creationId="{6D925FAE-6E74-5474-532E-C9644B3311EE}"/>
          </ac:spMkLst>
        </pc:spChg>
        <pc:spChg chg="add del mod">
          <ac:chgData name="Shrikesh Pattni" userId="f6f43e921ec3cbcb" providerId="LiveId" clId="{AB5F9DFD-43D7-471F-BC36-ABCE7743934D}" dt="2022-12-05T21:52:25.155" v="148" actId="478"/>
          <ac:spMkLst>
            <pc:docMk/>
            <pc:sldMk cId="1592960294" sldId="4229"/>
            <ac:spMk id="168" creationId="{5D2851A2-0541-FF6C-61D9-FB17116BFC50}"/>
          </ac:spMkLst>
        </pc:spChg>
        <pc:grpChg chg="mod">
          <ac:chgData name="Shrikesh Pattni" userId="f6f43e921ec3cbcb" providerId="LiveId" clId="{AB5F9DFD-43D7-471F-BC36-ABCE7743934D}" dt="2022-12-05T21:52:21.414" v="146" actId="1076"/>
          <ac:grpSpMkLst>
            <pc:docMk/>
            <pc:sldMk cId="1592960294" sldId="4229"/>
            <ac:grpSpMk id="151" creationId="{33335BF7-7368-F77B-4274-6CBE16CE3115}"/>
          </ac:grpSpMkLst>
        </pc:grpChg>
      </pc:sldChg>
      <pc:sldChg chg="del">
        <pc:chgData name="Shrikesh Pattni" userId="f6f43e921ec3cbcb" providerId="LiveId" clId="{AB5F9DFD-43D7-471F-BC36-ABCE7743934D}" dt="2022-12-05T21:48:41.412" v="88" actId="47"/>
        <pc:sldMkLst>
          <pc:docMk/>
          <pc:sldMk cId="2298677776" sldId="2147469727"/>
        </pc:sldMkLst>
      </pc:sldChg>
      <pc:sldChg chg="del">
        <pc:chgData name="Shrikesh Pattni" userId="f6f43e921ec3cbcb" providerId="LiveId" clId="{AB5F9DFD-43D7-471F-BC36-ABCE7743934D}" dt="2022-12-05T21:48:41.412" v="88" actId="47"/>
        <pc:sldMkLst>
          <pc:docMk/>
          <pc:sldMk cId="2000784782" sldId="2147469728"/>
        </pc:sldMkLst>
      </pc:sldChg>
      <pc:sldChg chg="del">
        <pc:chgData name="Shrikesh Pattni" userId="f6f43e921ec3cbcb" providerId="LiveId" clId="{AB5F9DFD-43D7-471F-BC36-ABCE7743934D}" dt="2022-12-05T21:48:41.412" v="88" actId="47"/>
        <pc:sldMkLst>
          <pc:docMk/>
          <pc:sldMk cId="4221354260" sldId="2147469729"/>
        </pc:sldMkLst>
      </pc:sldChg>
      <pc:sldChg chg="del">
        <pc:chgData name="Shrikesh Pattni" userId="f6f43e921ec3cbcb" providerId="LiveId" clId="{AB5F9DFD-43D7-471F-BC36-ABCE7743934D}" dt="2022-12-05T21:48:41.412" v="88" actId="47"/>
        <pc:sldMkLst>
          <pc:docMk/>
          <pc:sldMk cId="4202820028" sldId="2147469730"/>
        </pc:sldMkLst>
      </pc:sldChg>
      <pc:sldChg chg="del">
        <pc:chgData name="Shrikesh Pattni" userId="f6f43e921ec3cbcb" providerId="LiveId" clId="{AB5F9DFD-43D7-471F-BC36-ABCE7743934D}" dt="2022-12-05T21:48:41.412" v="88" actId="47"/>
        <pc:sldMkLst>
          <pc:docMk/>
          <pc:sldMk cId="6119197" sldId="2147469731"/>
        </pc:sldMkLst>
      </pc:sldChg>
      <pc:sldChg chg="del">
        <pc:chgData name="Shrikesh Pattni" userId="f6f43e921ec3cbcb" providerId="LiveId" clId="{AB5F9DFD-43D7-471F-BC36-ABCE7743934D}" dt="2022-12-05T21:48:41.412" v="88" actId="47"/>
        <pc:sldMkLst>
          <pc:docMk/>
          <pc:sldMk cId="357365102" sldId="2147469732"/>
        </pc:sldMkLst>
      </pc:sldChg>
      <pc:sldChg chg="del">
        <pc:chgData name="Shrikesh Pattni" userId="f6f43e921ec3cbcb" providerId="LiveId" clId="{AB5F9DFD-43D7-471F-BC36-ABCE7743934D}" dt="2022-12-05T21:48:41.412" v="88" actId="47"/>
        <pc:sldMkLst>
          <pc:docMk/>
          <pc:sldMk cId="3571412539" sldId="2147469733"/>
        </pc:sldMkLst>
      </pc:sldChg>
      <pc:sldChg chg="del">
        <pc:chgData name="Shrikesh Pattni" userId="f6f43e921ec3cbcb" providerId="LiveId" clId="{AB5F9DFD-43D7-471F-BC36-ABCE7743934D}" dt="2022-12-05T21:48:41.412" v="88" actId="47"/>
        <pc:sldMkLst>
          <pc:docMk/>
          <pc:sldMk cId="4069460515" sldId="2147469734"/>
        </pc:sldMkLst>
      </pc:sldChg>
      <pc:sldChg chg="del">
        <pc:chgData name="Shrikesh Pattni" userId="f6f43e921ec3cbcb" providerId="LiveId" clId="{AB5F9DFD-43D7-471F-BC36-ABCE7743934D}" dt="2022-12-05T21:48:41.412" v="88" actId="47"/>
        <pc:sldMkLst>
          <pc:docMk/>
          <pc:sldMk cId="3587561081" sldId="2147469735"/>
        </pc:sldMkLst>
      </pc:sldChg>
      <pc:sldChg chg="del">
        <pc:chgData name="Shrikesh Pattni" userId="f6f43e921ec3cbcb" providerId="LiveId" clId="{AB5F9DFD-43D7-471F-BC36-ABCE7743934D}" dt="2022-12-05T21:48:41.412" v="88" actId="47"/>
        <pc:sldMkLst>
          <pc:docMk/>
          <pc:sldMk cId="2938363947" sldId="2147469736"/>
        </pc:sldMkLst>
      </pc:sldChg>
      <pc:sldChg chg="del">
        <pc:chgData name="Shrikesh Pattni" userId="f6f43e921ec3cbcb" providerId="LiveId" clId="{AB5F9DFD-43D7-471F-BC36-ABCE7743934D}" dt="2022-12-05T21:48:41.412" v="88" actId="47"/>
        <pc:sldMkLst>
          <pc:docMk/>
          <pc:sldMk cId="4171628511" sldId="2147469737"/>
        </pc:sldMkLst>
      </pc:sldChg>
      <pc:sldChg chg="del">
        <pc:chgData name="Shrikesh Pattni" userId="f6f43e921ec3cbcb" providerId="LiveId" clId="{AB5F9DFD-43D7-471F-BC36-ABCE7743934D}" dt="2022-12-05T21:48:41.412" v="88" actId="47"/>
        <pc:sldMkLst>
          <pc:docMk/>
          <pc:sldMk cId="2604144196" sldId="2147469738"/>
        </pc:sldMkLst>
      </pc:sldChg>
      <pc:sldChg chg="del">
        <pc:chgData name="Shrikesh Pattni" userId="f6f43e921ec3cbcb" providerId="LiveId" clId="{AB5F9DFD-43D7-471F-BC36-ABCE7743934D}" dt="2022-12-05T21:48:41.412" v="88" actId="47"/>
        <pc:sldMkLst>
          <pc:docMk/>
          <pc:sldMk cId="2211523685" sldId="2147469739"/>
        </pc:sldMkLst>
      </pc:sldChg>
      <pc:sldChg chg="del">
        <pc:chgData name="Shrikesh Pattni" userId="f6f43e921ec3cbcb" providerId="LiveId" clId="{AB5F9DFD-43D7-471F-BC36-ABCE7743934D}" dt="2022-12-05T21:48:41.412" v="88" actId="47"/>
        <pc:sldMkLst>
          <pc:docMk/>
          <pc:sldMk cId="411818887" sldId="2147469740"/>
        </pc:sldMkLst>
      </pc:sldChg>
      <pc:sldChg chg="del">
        <pc:chgData name="Shrikesh Pattni" userId="f6f43e921ec3cbcb" providerId="LiveId" clId="{AB5F9DFD-43D7-471F-BC36-ABCE7743934D}" dt="2022-12-05T21:48:41.412" v="88" actId="47"/>
        <pc:sldMkLst>
          <pc:docMk/>
          <pc:sldMk cId="2251699455" sldId="2147469741"/>
        </pc:sldMkLst>
      </pc:sldChg>
      <pc:sldChg chg="del">
        <pc:chgData name="Shrikesh Pattni" userId="f6f43e921ec3cbcb" providerId="LiveId" clId="{AB5F9DFD-43D7-471F-BC36-ABCE7743934D}" dt="2022-12-05T21:48:41.412" v="88" actId="47"/>
        <pc:sldMkLst>
          <pc:docMk/>
          <pc:sldMk cId="1032434291" sldId="2147469742"/>
        </pc:sldMkLst>
      </pc:sldChg>
      <pc:sldChg chg="del">
        <pc:chgData name="Shrikesh Pattni" userId="f6f43e921ec3cbcb" providerId="LiveId" clId="{AB5F9DFD-43D7-471F-BC36-ABCE7743934D}" dt="2022-12-05T21:48:41.412" v="88" actId="47"/>
        <pc:sldMkLst>
          <pc:docMk/>
          <pc:sldMk cId="123161034" sldId="2147469743"/>
        </pc:sldMkLst>
      </pc:sldChg>
      <pc:sldChg chg="del">
        <pc:chgData name="Shrikesh Pattni" userId="f6f43e921ec3cbcb" providerId="LiveId" clId="{AB5F9DFD-43D7-471F-BC36-ABCE7743934D}" dt="2022-12-05T21:48:41.412" v="88" actId="47"/>
        <pc:sldMkLst>
          <pc:docMk/>
          <pc:sldMk cId="946600848" sldId="2147469744"/>
        </pc:sldMkLst>
      </pc:sldChg>
      <pc:sldChg chg="del">
        <pc:chgData name="Shrikesh Pattni" userId="f6f43e921ec3cbcb" providerId="LiveId" clId="{AB5F9DFD-43D7-471F-BC36-ABCE7743934D}" dt="2022-12-05T21:48:41.412" v="88" actId="47"/>
        <pc:sldMkLst>
          <pc:docMk/>
          <pc:sldMk cId="64393925" sldId="2147469745"/>
        </pc:sldMkLst>
      </pc:sldChg>
      <pc:sldChg chg="del">
        <pc:chgData name="Shrikesh Pattni" userId="f6f43e921ec3cbcb" providerId="LiveId" clId="{AB5F9DFD-43D7-471F-BC36-ABCE7743934D}" dt="2022-12-05T21:48:41.412" v="88" actId="47"/>
        <pc:sldMkLst>
          <pc:docMk/>
          <pc:sldMk cId="2327229831" sldId="2147469746"/>
        </pc:sldMkLst>
      </pc:sldChg>
      <pc:sldChg chg="del">
        <pc:chgData name="Shrikesh Pattni" userId="f6f43e921ec3cbcb" providerId="LiveId" clId="{AB5F9DFD-43D7-471F-BC36-ABCE7743934D}" dt="2022-12-05T21:48:41.412" v="88" actId="47"/>
        <pc:sldMkLst>
          <pc:docMk/>
          <pc:sldMk cId="2003031150" sldId="2147469747"/>
        </pc:sldMkLst>
      </pc:sldChg>
      <pc:sldChg chg="addSp delSp modSp mod ord setBg">
        <pc:chgData name="Shrikesh Pattni" userId="f6f43e921ec3cbcb" providerId="LiveId" clId="{AB5F9DFD-43D7-471F-BC36-ABCE7743934D}" dt="2022-12-11T00:36:37.294" v="2024" actId="1076"/>
        <pc:sldMkLst>
          <pc:docMk/>
          <pc:sldMk cId="2802719261" sldId="2147469748"/>
        </pc:sldMkLst>
        <pc:spChg chg="mod">
          <ac:chgData name="Shrikesh Pattni" userId="f6f43e921ec3cbcb" providerId="LiveId" clId="{AB5F9DFD-43D7-471F-BC36-ABCE7743934D}" dt="2022-12-10T16:26:00.532" v="859" actId="1076"/>
          <ac:spMkLst>
            <pc:docMk/>
            <pc:sldMk cId="2802719261" sldId="2147469748"/>
            <ac:spMk id="13" creationId="{BAE49628-1858-1B05-2381-DF9993DDDB8C}"/>
          </ac:spMkLst>
        </pc:spChg>
        <pc:spChg chg="mod">
          <ac:chgData name="Shrikesh Pattni" userId="f6f43e921ec3cbcb" providerId="LiveId" clId="{AB5F9DFD-43D7-471F-BC36-ABCE7743934D}" dt="2022-12-10T16:25:55.569" v="857" actId="1076"/>
          <ac:spMkLst>
            <pc:docMk/>
            <pc:sldMk cId="2802719261" sldId="2147469748"/>
            <ac:spMk id="18" creationId="{285B142A-F064-3506-5FA2-614719E13793}"/>
          </ac:spMkLst>
        </pc:spChg>
        <pc:spChg chg="mod">
          <ac:chgData name="Shrikesh Pattni" userId="f6f43e921ec3cbcb" providerId="LiveId" clId="{AB5F9DFD-43D7-471F-BC36-ABCE7743934D}" dt="2022-12-10T16:25:55.569" v="857" actId="1076"/>
          <ac:spMkLst>
            <pc:docMk/>
            <pc:sldMk cId="2802719261" sldId="2147469748"/>
            <ac:spMk id="19" creationId="{4ADAFC24-7DC4-1A5E-DDB2-DC4702070282}"/>
          </ac:spMkLst>
        </pc:spChg>
        <pc:spChg chg="mod">
          <ac:chgData name="Shrikesh Pattni" userId="f6f43e921ec3cbcb" providerId="LiveId" clId="{AB5F9DFD-43D7-471F-BC36-ABCE7743934D}" dt="2022-12-10T16:25:55.569" v="857" actId="1076"/>
          <ac:spMkLst>
            <pc:docMk/>
            <pc:sldMk cId="2802719261" sldId="2147469748"/>
            <ac:spMk id="26" creationId="{1DDE2712-6F30-E4C6-216C-A3107B1D1965}"/>
          </ac:spMkLst>
        </pc:spChg>
        <pc:spChg chg="mod">
          <ac:chgData name="Shrikesh Pattni" userId="f6f43e921ec3cbcb" providerId="LiveId" clId="{AB5F9DFD-43D7-471F-BC36-ABCE7743934D}" dt="2022-12-10T16:25:57.636" v="858" actId="1076"/>
          <ac:spMkLst>
            <pc:docMk/>
            <pc:sldMk cId="2802719261" sldId="2147469748"/>
            <ac:spMk id="32" creationId="{7C41A837-95BD-9CEE-E718-7700ADC45F56}"/>
          </ac:spMkLst>
        </pc:spChg>
        <pc:spChg chg="mod">
          <ac:chgData name="Shrikesh Pattni" userId="f6f43e921ec3cbcb" providerId="LiveId" clId="{AB5F9DFD-43D7-471F-BC36-ABCE7743934D}" dt="2022-12-10T16:25:55.569" v="857" actId="1076"/>
          <ac:spMkLst>
            <pc:docMk/>
            <pc:sldMk cId="2802719261" sldId="2147469748"/>
            <ac:spMk id="35" creationId="{53981E65-F840-6A75-BE55-29B538D79967}"/>
          </ac:spMkLst>
        </pc:spChg>
        <pc:spChg chg="mod">
          <ac:chgData name="Shrikesh Pattni" userId="f6f43e921ec3cbcb" providerId="LiveId" clId="{AB5F9DFD-43D7-471F-BC36-ABCE7743934D}" dt="2022-12-11T00:36:37.294" v="2024" actId="1076"/>
          <ac:spMkLst>
            <pc:docMk/>
            <pc:sldMk cId="2802719261" sldId="2147469748"/>
            <ac:spMk id="50" creationId="{8E4A41CB-24DA-9BFD-C167-460BEBDFC6CA}"/>
          </ac:spMkLst>
        </pc:spChg>
        <pc:spChg chg="mod">
          <ac:chgData name="Shrikesh Pattni" userId="f6f43e921ec3cbcb" providerId="LiveId" clId="{AB5F9DFD-43D7-471F-BC36-ABCE7743934D}" dt="2022-12-10T15:16:02.459" v="442" actId="113"/>
          <ac:spMkLst>
            <pc:docMk/>
            <pc:sldMk cId="2802719261" sldId="2147469748"/>
            <ac:spMk id="585" creationId="{00000000-0000-0000-0000-000000000000}"/>
          </ac:spMkLst>
        </pc:spChg>
        <pc:spChg chg="del">
          <ac:chgData name="Shrikesh Pattni" userId="f6f43e921ec3cbcb" providerId="LiveId" clId="{AB5F9DFD-43D7-471F-BC36-ABCE7743934D}" dt="2022-12-10T15:13:59.197" v="408" actId="478"/>
          <ac:spMkLst>
            <pc:docMk/>
            <pc:sldMk cId="2802719261" sldId="2147469748"/>
            <ac:spMk id="591" creationId="{00000000-0000-0000-0000-000000000000}"/>
          </ac:spMkLst>
        </pc:spChg>
        <pc:picChg chg="add mod">
          <ac:chgData name="Shrikesh Pattni" userId="f6f43e921ec3cbcb" providerId="LiveId" clId="{AB5F9DFD-43D7-471F-BC36-ABCE7743934D}" dt="2022-12-10T23:15:28.363" v="1565" actId="14861"/>
          <ac:picMkLst>
            <pc:docMk/>
            <pc:sldMk cId="2802719261" sldId="2147469748"/>
            <ac:picMk id="3" creationId="{25D3D70A-B013-2068-F815-3341A34FAFAF}"/>
          </ac:picMkLst>
        </pc:picChg>
        <pc:picChg chg="add del mod">
          <ac:chgData name="Shrikesh Pattni" userId="f6f43e921ec3cbcb" providerId="LiveId" clId="{AB5F9DFD-43D7-471F-BC36-ABCE7743934D}" dt="2022-12-10T15:12:56.028" v="379" actId="478"/>
          <ac:picMkLst>
            <pc:docMk/>
            <pc:sldMk cId="2802719261" sldId="2147469748"/>
            <ac:picMk id="2050" creationId="{60027FA1-3E73-DB6C-115C-0DDBC131225F}"/>
          </ac:picMkLst>
        </pc:picChg>
        <pc:picChg chg="add del mod">
          <ac:chgData name="Shrikesh Pattni" userId="f6f43e921ec3cbcb" providerId="LiveId" clId="{AB5F9DFD-43D7-471F-BC36-ABCE7743934D}" dt="2022-12-10T15:13:34.421" v="389" actId="478"/>
          <ac:picMkLst>
            <pc:docMk/>
            <pc:sldMk cId="2802719261" sldId="2147469748"/>
            <ac:picMk id="2052" creationId="{849512CE-8617-7A57-23F8-0EB889B532C0}"/>
          </ac:picMkLst>
        </pc:picChg>
        <pc:picChg chg="add del mod">
          <ac:chgData name="Shrikesh Pattni" userId="f6f43e921ec3cbcb" providerId="LiveId" clId="{AB5F9DFD-43D7-471F-BC36-ABCE7743934D}" dt="2022-12-10T15:14:51.893" v="432" actId="478"/>
          <ac:picMkLst>
            <pc:docMk/>
            <pc:sldMk cId="2802719261" sldId="2147469748"/>
            <ac:picMk id="2054" creationId="{72FE6044-636C-6E84-601A-2A6060D99AF7}"/>
          </ac:picMkLst>
        </pc:picChg>
        <pc:cxnChg chg="mod">
          <ac:chgData name="Shrikesh Pattni" userId="f6f43e921ec3cbcb" providerId="LiveId" clId="{AB5F9DFD-43D7-471F-BC36-ABCE7743934D}" dt="2022-12-10T16:26:11.324" v="864" actId="14100"/>
          <ac:cxnSpMkLst>
            <pc:docMk/>
            <pc:sldMk cId="2802719261" sldId="2147469748"/>
            <ac:cxnSpMk id="8" creationId="{698D3AC0-19A2-16F4-DA40-EA3C18F2D1A6}"/>
          </ac:cxnSpMkLst>
        </pc:cxnChg>
        <pc:cxnChg chg="mod">
          <ac:chgData name="Shrikesh Pattni" userId="f6f43e921ec3cbcb" providerId="LiveId" clId="{AB5F9DFD-43D7-471F-BC36-ABCE7743934D}" dt="2022-12-10T16:25:49.552" v="856" actId="1076"/>
          <ac:cxnSpMkLst>
            <pc:docMk/>
            <pc:sldMk cId="2802719261" sldId="2147469748"/>
            <ac:cxnSpMk id="14" creationId="{C9F9CB99-4739-3AEE-F2C2-A72F064EE17B}"/>
          </ac:cxnSpMkLst>
        </pc:cxnChg>
        <pc:cxnChg chg="mod">
          <ac:chgData name="Shrikesh Pattni" userId="f6f43e921ec3cbcb" providerId="LiveId" clId="{AB5F9DFD-43D7-471F-BC36-ABCE7743934D}" dt="2022-12-10T16:25:47.100" v="855" actId="1076"/>
          <ac:cxnSpMkLst>
            <pc:docMk/>
            <pc:sldMk cId="2802719261" sldId="2147469748"/>
            <ac:cxnSpMk id="20" creationId="{C0ED8100-498C-1A8F-4D88-E836860784DC}"/>
          </ac:cxnSpMkLst>
        </pc:cxnChg>
        <pc:cxnChg chg="mod">
          <ac:chgData name="Shrikesh Pattni" userId="f6f43e921ec3cbcb" providerId="LiveId" clId="{AB5F9DFD-43D7-471F-BC36-ABCE7743934D}" dt="2022-12-10T16:26:15.629" v="865" actId="14100"/>
          <ac:cxnSpMkLst>
            <pc:docMk/>
            <pc:sldMk cId="2802719261" sldId="2147469748"/>
            <ac:cxnSpMk id="27" creationId="{8F84D414-514A-D7F7-E135-DCA76A893925}"/>
          </ac:cxnSpMkLst>
        </pc:cxnChg>
      </pc:sldChg>
      <pc:sldChg chg="add del">
        <pc:chgData name="Shrikesh Pattni" userId="f6f43e921ec3cbcb" providerId="LiveId" clId="{AB5F9DFD-43D7-471F-BC36-ABCE7743934D}" dt="2022-12-05T21:52:30.280" v="150" actId="47"/>
        <pc:sldMkLst>
          <pc:docMk/>
          <pc:sldMk cId="641964393" sldId="2147469749"/>
        </pc:sldMkLst>
      </pc:sldChg>
      <pc:sldChg chg="addSp delSp modSp new del mod ord modShow">
        <pc:chgData name="Shrikesh Pattni" userId="f6f43e921ec3cbcb" providerId="LiveId" clId="{AB5F9DFD-43D7-471F-BC36-ABCE7743934D}" dt="2022-12-11T14:53:55.836" v="2079" actId="2696"/>
        <pc:sldMkLst>
          <pc:docMk/>
          <pc:sldMk cId="3308489110" sldId="2147469749"/>
        </pc:sldMkLst>
        <pc:spChg chg="del">
          <ac:chgData name="Shrikesh Pattni" userId="f6f43e921ec3cbcb" providerId="LiveId" clId="{AB5F9DFD-43D7-471F-BC36-ABCE7743934D}" dt="2022-12-05T21:52:36.675" v="152" actId="478"/>
          <ac:spMkLst>
            <pc:docMk/>
            <pc:sldMk cId="3308489110" sldId="2147469749"/>
            <ac:spMk id="2" creationId="{5CE8DA9E-EFB7-00CB-09EA-1AE2F90E778C}"/>
          </ac:spMkLst>
        </pc:spChg>
        <pc:spChg chg="add del mod">
          <ac:chgData name="Shrikesh Pattni" userId="f6f43e921ec3cbcb" providerId="LiveId" clId="{AB5F9DFD-43D7-471F-BC36-ABCE7743934D}" dt="2022-12-10T15:29:26.528" v="481"/>
          <ac:spMkLst>
            <pc:docMk/>
            <pc:sldMk cId="3308489110" sldId="2147469749"/>
            <ac:spMk id="2" creationId="{AD80CF1E-CBD9-621B-8B47-6A4E8328A906}"/>
          </ac:spMkLst>
        </pc:spChg>
        <pc:spChg chg="add del mod">
          <ac:chgData name="Shrikesh Pattni" userId="f6f43e921ec3cbcb" providerId="LiveId" clId="{AB5F9DFD-43D7-471F-BC36-ABCE7743934D}" dt="2022-12-10T15:29:26.528" v="481"/>
          <ac:spMkLst>
            <pc:docMk/>
            <pc:sldMk cId="3308489110" sldId="2147469749"/>
            <ac:spMk id="3" creationId="{9D189EEB-3F36-A896-EC17-83F60D7A8949}"/>
          </ac:spMkLst>
        </pc:spChg>
        <pc:spChg chg="del">
          <ac:chgData name="Shrikesh Pattni" userId="f6f43e921ec3cbcb" providerId="LiveId" clId="{AB5F9DFD-43D7-471F-BC36-ABCE7743934D}" dt="2022-12-05T21:52:38.108" v="153" actId="478"/>
          <ac:spMkLst>
            <pc:docMk/>
            <pc:sldMk cId="3308489110" sldId="2147469749"/>
            <ac:spMk id="3" creationId="{DE711045-905A-1976-C396-FB4412AC8275}"/>
          </ac:spMkLst>
        </pc:spChg>
        <pc:spChg chg="mod">
          <ac:chgData name="Shrikesh Pattni" userId="f6f43e921ec3cbcb" providerId="LiveId" clId="{AB5F9DFD-43D7-471F-BC36-ABCE7743934D}" dt="2022-12-05T21:52:40.929" v="154"/>
          <ac:spMkLst>
            <pc:docMk/>
            <pc:sldMk cId="3308489110" sldId="2147469749"/>
            <ac:spMk id="5" creationId="{EA8DB68C-F407-CD51-77BA-9D14B2FA0B80}"/>
          </ac:spMkLst>
        </pc:spChg>
        <pc:spChg chg="mod">
          <ac:chgData name="Shrikesh Pattni" userId="f6f43e921ec3cbcb" providerId="LiveId" clId="{AB5F9DFD-43D7-471F-BC36-ABCE7743934D}" dt="2022-12-05T21:52:40.929" v="154"/>
          <ac:spMkLst>
            <pc:docMk/>
            <pc:sldMk cId="3308489110" sldId="2147469749"/>
            <ac:spMk id="6" creationId="{6FA938A6-36BC-CC1C-1A37-EC83EA895E6B}"/>
          </ac:spMkLst>
        </pc:spChg>
        <pc:spChg chg="mod">
          <ac:chgData name="Shrikesh Pattni" userId="f6f43e921ec3cbcb" providerId="LiveId" clId="{AB5F9DFD-43D7-471F-BC36-ABCE7743934D}" dt="2022-12-05T21:52:40.929" v="154"/>
          <ac:spMkLst>
            <pc:docMk/>
            <pc:sldMk cId="3308489110" sldId="2147469749"/>
            <ac:spMk id="7" creationId="{15F5253A-6F00-99D6-241F-A365674F267C}"/>
          </ac:spMkLst>
        </pc:spChg>
        <pc:spChg chg="mod">
          <ac:chgData name="Shrikesh Pattni" userId="f6f43e921ec3cbcb" providerId="LiveId" clId="{AB5F9DFD-43D7-471F-BC36-ABCE7743934D}" dt="2022-12-05T21:58:38.638" v="244" actId="20577"/>
          <ac:spMkLst>
            <pc:docMk/>
            <pc:sldMk cId="3308489110" sldId="2147469749"/>
            <ac:spMk id="15" creationId="{702663F4-4A84-251B-EADE-BB5B3EDCFA7F}"/>
          </ac:spMkLst>
        </pc:spChg>
        <pc:spChg chg="mod">
          <ac:chgData name="Shrikesh Pattni" userId="f6f43e921ec3cbcb" providerId="LiveId" clId="{AB5F9DFD-43D7-471F-BC36-ABCE7743934D}" dt="2022-12-05T21:57:40.036" v="237"/>
          <ac:spMkLst>
            <pc:docMk/>
            <pc:sldMk cId="3308489110" sldId="2147469749"/>
            <ac:spMk id="16" creationId="{CAAAA27B-4AB9-B7B5-29E6-2A720652B4F4}"/>
          </ac:spMkLst>
        </pc:spChg>
        <pc:spChg chg="mod">
          <ac:chgData name="Shrikesh Pattni" userId="f6f43e921ec3cbcb" providerId="LiveId" clId="{AB5F9DFD-43D7-471F-BC36-ABCE7743934D}" dt="2022-12-05T21:58:32.379" v="242" actId="20577"/>
          <ac:spMkLst>
            <pc:docMk/>
            <pc:sldMk cId="3308489110" sldId="2147469749"/>
            <ac:spMk id="17" creationId="{B9CA0896-354F-6E6B-014D-142CD4CA5F80}"/>
          </ac:spMkLst>
        </pc:spChg>
        <pc:spChg chg="mod">
          <ac:chgData name="Shrikesh Pattni" userId="f6f43e921ec3cbcb" providerId="LiveId" clId="{AB5F9DFD-43D7-471F-BC36-ABCE7743934D}" dt="2022-12-05T21:56:12.165" v="233" actId="20577"/>
          <ac:spMkLst>
            <pc:docMk/>
            <pc:sldMk cId="3308489110" sldId="2147469749"/>
            <ac:spMk id="18" creationId="{915499F6-DA90-4980-C6F9-1D5F326866C5}"/>
          </ac:spMkLst>
        </pc:spChg>
        <pc:spChg chg="mod">
          <ac:chgData name="Shrikesh Pattni" userId="f6f43e921ec3cbcb" providerId="LiveId" clId="{AB5F9DFD-43D7-471F-BC36-ABCE7743934D}" dt="2022-12-05T21:56:52.418" v="234"/>
          <ac:spMkLst>
            <pc:docMk/>
            <pc:sldMk cId="3308489110" sldId="2147469749"/>
            <ac:spMk id="19" creationId="{BD460FA8-46F7-B9F7-C201-F3B4CDE1E8DC}"/>
          </ac:spMkLst>
        </pc:spChg>
        <pc:spChg chg="mod">
          <ac:chgData name="Shrikesh Pattni" userId="f6f43e921ec3cbcb" providerId="LiveId" clId="{AB5F9DFD-43D7-471F-BC36-ABCE7743934D}" dt="2022-12-05T21:57:08.224" v="236" actId="20577"/>
          <ac:spMkLst>
            <pc:docMk/>
            <pc:sldMk cId="3308489110" sldId="2147469749"/>
            <ac:spMk id="20" creationId="{C495411B-6973-D1A8-6061-BF139EA84A92}"/>
          </ac:spMkLst>
        </pc:spChg>
        <pc:spChg chg="mod">
          <ac:chgData name="Shrikesh Pattni" userId="f6f43e921ec3cbcb" providerId="LiveId" clId="{AB5F9DFD-43D7-471F-BC36-ABCE7743934D}" dt="2022-12-05T21:56:08.540" v="231" actId="20577"/>
          <ac:spMkLst>
            <pc:docMk/>
            <pc:sldMk cId="3308489110" sldId="2147469749"/>
            <ac:spMk id="21" creationId="{7C81F548-AC97-36C6-896F-649A39D38D7A}"/>
          </ac:spMkLst>
        </pc:spChg>
        <pc:spChg chg="mod">
          <ac:chgData name="Shrikesh Pattni" userId="f6f43e921ec3cbcb" providerId="LiveId" clId="{AB5F9DFD-43D7-471F-BC36-ABCE7743934D}" dt="2022-12-05T21:55:15.747" v="221"/>
          <ac:spMkLst>
            <pc:docMk/>
            <pc:sldMk cId="3308489110" sldId="2147469749"/>
            <ac:spMk id="22" creationId="{F8B2D9E0-B458-04F8-6C5E-6A6E2289BB2A}"/>
          </ac:spMkLst>
        </pc:spChg>
        <pc:spChg chg="mod">
          <ac:chgData name="Shrikesh Pattni" userId="f6f43e921ec3cbcb" providerId="LiveId" clId="{AB5F9DFD-43D7-471F-BC36-ABCE7743934D}" dt="2022-12-05T21:55:40.080" v="226" actId="20577"/>
          <ac:spMkLst>
            <pc:docMk/>
            <pc:sldMk cId="3308489110" sldId="2147469749"/>
            <ac:spMk id="23" creationId="{B6A460AF-FD0F-339D-962B-5F12544BD8DF}"/>
          </ac:spMkLst>
        </pc:spChg>
        <pc:spChg chg="mod">
          <ac:chgData name="Shrikesh Pattni" userId="f6f43e921ec3cbcb" providerId="LiveId" clId="{AB5F9DFD-43D7-471F-BC36-ABCE7743934D}" dt="2022-12-05T21:52:40.929" v="154"/>
          <ac:spMkLst>
            <pc:docMk/>
            <pc:sldMk cId="3308489110" sldId="2147469749"/>
            <ac:spMk id="24" creationId="{A06765F9-FE99-F448-C5AE-863E519E4138}"/>
          </ac:spMkLst>
        </pc:spChg>
        <pc:spChg chg="mod">
          <ac:chgData name="Shrikesh Pattni" userId="f6f43e921ec3cbcb" providerId="LiveId" clId="{AB5F9DFD-43D7-471F-BC36-ABCE7743934D}" dt="2022-12-05T21:52:40.929" v="154"/>
          <ac:spMkLst>
            <pc:docMk/>
            <pc:sldMk cId="3308489110" sldId="2147469749"/>
            <ac:spMk id="25" creationId="{5085E8B0-16F8-4460-AF60-49B385341CDA}"/>
          </ac:spMkLst>
        </pc:spChg>
        <pc:spChg chg="mod">
          <ac:chgData name="Shrikesh Pattni" userId="f6f43e921ec3cbcb" providerId="LiveId" clId="{AB5F9DFD-43D7-471F-BC36-ABCE7743934D}" dt="2022-12-05T21:52:40.929" v="154"/>
          <ac:spMkLst>
            <pc:docMk/>
            <pc:sldMk cId="3308489110" sldId="2147469749"/>
            <ac:spMk id="26" creationId="{85A38D82-CE6C-2B96-2C60-025E0F01DE39}"/>
          </ac:spMkLst>
        </pc:spChg>
        <pc:spChg chg="mod">
          <ac:chgData name="Shrikesh Pattni" userId="f6f43e921ec3cbcb" providerId="LiveId" clId="{AB5F9DFD-43D7-471F-BC36-ABCE7743934D}" dt="2022-12-05T21:52:40.929" v="154"/>
          <ac:spMkLst>
            <pc:docMk/>
            <pc:sldMk cId="3308489110" sldId="2147469749"/>
            <ac:spMk id="31" creationId="{297E84B6-46C6-BAD8-1D49-BDE992B92B60}"/>
          </ac:spMkLst>
        </pc:spChg>
        <pc:spChg chg="mod">
          <ac:chgData name="Shrikesh Pattni" userId="f6f43e921ec3cbcb" providerId="LiveId" clId="{AB5F9DFD-43D7-471F-BC36-ABCE7743934D}" dt="2022-12-05T21:52:40.929" v="154"/>
          <ac:spMkLst>
            <pc:docMk/>
            <pc:sldMk cId="3308489110" sldId="2147469749"/>
            <ac:spMk id="32" creationId="{EE523390-56D6-2828-D0D9-5D617AC56987}"/>
          </ac:spMkLst>
        </pc:spChg>
        <pc:spChg chg="mod">
          <ac:chgData name="Shrikesh Pattni" userId="f6f43e921ec3cbcb" providerId="LiveId" clId="{AB5F9DFD-43D7-471F-BC36-ABCE7743934D}" dt="2022-12-05T21:52:40.929" v="154"/>
          <ac:spMkLst>
            <pc:docMk/>
            <pc:sldMk cId="3308489110" sldId="2147469749"/>
            <ac:spMk id="33" creationId="{358537A3-CADD-CC15-EE1C-C3C286272AD5}"/>
          </ac:spMkLst>
        </pc:spChg>
        <pc:spChg chg="mod">
          <ac:chgData name="Shrikesh Pattni" userId="f6f43e921ec3cbcb" providerId="LiveId" clId="{AB5F9DFD-43D7-471F-BC36-ABCE7743934D}" dt="2022-12-05T21:52:40.929" v="154"/>
          <ac:spMkLst>
            <pc:docMk/>
            <pc:sldMk cId="3308489110" sldId="2147469749"/>
            <ac:spMk id="34" creationId="{B3B8B1C7-94A0-E75B-77E7-B77C66684313}"/>
          </ac:spMkLst>
        </pc:spChg>
        <pc:spChg chg="mod">
          <ac:chgData name="Shrikesh Pattni" userId="f6f43e921ec3cbcb" providerId="LiveId" clId="{AB5F9DFD-43D7-471F-BC36-ABCE7743934D}" dt="2022-12-05T21:52:40.929" v="154"/>
          <ac:spMkLst>
            <pc:docMk/>
            <pc:sldMk cId="3308489110" sldId="2147469749"/>
            <ac:spMk id="35" creationId="{372F689E-030F-3312-282A-977A4D89515B}"/>
          </ac:spMkLst>
        </pc:spChg>
        <pc:spChg chg="mod">
          <ac:chgData name="Shrikesh Pattni" userId="f6f43e921ec3cbcb" providerId="LiveId" clId="{AB5F9DFD-43D7-471F-BC36-ABCE7743934D}" dt="2022-12-05T21:52:40.929" v="154"/>
          <ac:spMkLst>
            <pc:docMk/>
            <pc:sldMk cId="3308489110" sldId="2147469749"/>
            <ac:spMk id="36" creationId="{8C1A5B2E-8457-22DA-1913-C19B1D05C166}"/>
          </ac:spMkLst>
        </pc:spChg>
        <pc:spChg chg="mod">
          <ac:chgData name="Shrikesh Pattni" userId="f6f43e921ec3cbcb" providerId="LiveId" clId="{AB5F9DFD-43D7-471F-BC36-ABCE7743934D}" dt="2022-12-05T21:52:40.929" v="154"/>
          <ac:spMkLst>
            <pc:docMk/>
            <pc:sldMk cId="3308489110" sldId="2147469749"/>
            <ac:spMk id="37" creationId="{B3127697-3E16-9032-D52D-001E2BAD0E26}"/>
          </ac:spMkLst>
        </pc:spChg>
        <pc:spChg chg="mod">
          <ac:chgData name="Shrikesh Pattni" userId="f6f43e921ec3cbcb" providerId="LiveId" clId="{AB5F9DFD-43D7-471F-BC36-ABCE7743934D}" dt="2022-12-05T21:52:40.929" v="154"/>
          <ac:spMkLst>
            <pc:docMk/>
            <pc:sldMk cId="3308489110" sldId="2147469749"/>
            <ac:spMk id="38" creationId="{FC0D593E-04D4-8956-B74A-9B74B1D3117A}"/>
          </ac:spMkLst>
        </pc:spChg>
        <pc:spChg chg="mod">
          <ac:chgData name="Shrikesh Pattni" userId="f6f43e921ec3cbcb" providerId="LiveId" clId="{AB5F9DFD-43D7-471F-BC36-ABCE7743934D}" dt="2022-12-05T21:52:40.929" v="154"/>
          <ac:spMkLst>
            <pc:docMk/>
            <pc:sldMk cId="3308489110" sldId="2147469749"/>
            <ac:spMk id="39" creationId="{2BBCF26F-05B0-EF91-7F20-7441A2552E5E}"/>
          </ac:spMkLst>
        </pc:spChg>
        <pc:spChg chg="mod">
          <ac:chgData name="Shrikesh Pattni" userId="f6f43e921ec3cbcb" providerId="LiveId" clId="{AB5F9DFD-43D7-471F-BC36-ABCE7743934D}" dt="2022-12-05T21:52:40.929" v="154"/>
          <ac:spMkLst>
            <pc:docMk/>
            <pc:sldMk cId="3308489110" sldId="2147469749"/>
            <ac:spMk id="40" creationId="{E117A69A-F4AB-FCB4-7570-B78EFEEBE420}"/>
          </ac:spMkLst>
        </pc:spChg>
        <pc:spChg chg="mod">
          <ac:chgData name="Shrikesh Pattni" userId="f6f43e921ec3cbcb" providerId="LiveId" clId="{AB5F9DFD-43D7-471F-BC36-ABCE7743934D}" dt="2022-12-05T21:52:40.929" v="154"/>
          <ac:spMkLst>
            <pc:docMk/>
            <pc:sldMk cId="3308489110" sldId="2147469749"/>
            <ac:spMk id="41" creationId="{C76B65D2-A970-AB7E-F3B0-DF5D2EBA4346}"/>
          </ac:spMkLst>
        </pc:spChg>
        <pc:spChg chg="mod">
          <ac:chgData name="Shrikesh Pattni" userId="f6f43e921ec3cbcb" providerId="LiveId" clId="{AB5F9DFD-43D7-471F-BC36-ABCE7743934D}" dt="2022-12-05T21:52:40.929" v="154"/>
          <ac:spMkLst>
            <pc:docMk/>
            <pc:sldMk cId="3308489110" sldId="2147469749"/>
            <ac:spMk id="42" creationId="{4BA64FAA-63EF-1CD7-1251-FA44BCB4A7C6}"/>
          </ac:spMkLst>
        </pc:spChg>
        <pc:spChg chg="mod">
          <ac:chgData name="Shrikesh Pattni" userId="f6f43e921ec3cbcb" providerId="LiveId" clId="{AB5F9DFD-43D7-471F-BC36-ABCE7743934D}" dt="2022-12-05T21:52:40.929" v="154"/>
          <ac:spMkLst>
            <pc:docMk/>
            <pc:sldMk cId="3308489110" sldId="2147469749"/>
            <ac:spMk id="47" creationId="{73D6547A-49E0-AD33-D48A-DCFEA3E36159}"/>
          </ac:spMkLst>
        </pc:spChg>
        <pc:spChg chg="mod">
          <ac:chgData name="Shrikesh Pattni" userId="f6f43e921ec3cbcb" providerId="LiveId" clId="{AB5F9DFD-43D7-471F-BC36-ABCE7743934D}" dt="2022-12-05T21:52:40.929" v="154"/>
          <ac:spMkLst>
            <pc:docMk/>
            <pc:sldMk cId="3308489110" sldId="2147469749"/>
            <ac:spMk id="48" creationId="{77F526F9-C33F-3815-839E-EDC3B343D770}"/>
          </ac:spMkLst>
        </pc:spChg>
        <pc:spChg chg="mod">
          <ac:chgData name="Shrikesh Pattni" userId="f6f43e921ec3cbcb" providerId="LiveId" clId="{AB5F9DFD-43D7-471F-BC36-ABCE7743934D}" dt="2022-12-05T21:52:40.929" v="154"/>
          <ac:spMkLst>
            <pc:docMk/>
            <pc:sldMk cId="3308489110" sldId="2147469749"/>
            <ac:spMk id="49" creationId="{432277C5-89D2-3B78-18ED-65DBEE144729}"/>
          </ac:spMkLst>
        </pc:spChg>
        <pc:spChg chg="mod">
          <ac:chgData name="Shrikesh Pattni" userId="f6f43e921ec3cbcb" providerId="LiveId" clId="{AB5F9DFD-43D7-471F-BC36-ABCE7743934D}" dt="2022-12-05T21:52:40.929" v="154"/>
          <ac:spMkLst>
            <pc:docMk/>
            <pc:sldMk cId="3308489110" sldId="2147469749"/>
            <ac:spMk id="50" creationId="{15E34998-AFCC-1CF6-4783-72EE56ABBE8D}"/>
          </ac:spMkLst>
        </pc:spChg>
        <pc:spChg chg="mod">
          <ac:chgData name="Shrikesh Pattni" userId="f6f43e921ec3cbcb" providerId="LiveId" clId="{AB5F9DFD-43D7-471F-BC36-ABCE7743934D}" dt="2022-12-05T21:52:40.929" v="154"/>
          <ac:spMkLst>
            <pc:docMk/>
            <pc:sldMk cId="3308489110" sldId="2147469749"/>
            <ac:spMk id="51" creationId="{F752F568-460E-C353-044F-B37E00C31F5B}"/>
          </ac:spMkLst>
        </pc:spChg>
        <pc:spChg chg="mod">
          <ac:chgData name="Shrikesh Pattni" userId="f6f43e921ec3cbcb" providerId="LiveId" clId="{AB5F9DFD-43D7-471F-BC36-ABCE7743934D}" dt="2022-12-05T21:52:40.929" v="154"/>
          <ac:spMkLst>
            <pc:docMk/>
            <pc:sldMk cId="3308489110" sldId="2147469749"/>
            <ac:spMk id="52" creationId="{EEEAB6C0-77B0-E2E6-FDA9-EDB05DE93897}"/>
          </ac:spMkLst>
        </pc:spChg>
        <pc:spChg chg="mod">
          <ac:chgData name="Shrikesh Pattni" userId="f6f43e921ec3cbcb" providerId="LiveId" clId="{AB5F9DFD-43D7-471F-BC36-ABCE7743934D}" dt="2022-12-05T21:52:40.929" v="154"/>
          <ac:spMkLst>
            <pc:docMk/>
            <pc:sldMk cId="3308489110" sldId="2147469749"/>
            <ac:spMk id="53" creationId="{107945EC-0B6D-6100-3EDA-99B0E914E7CE}"/>
          </ac:spMkLst>
        </pc:spChg>
        <pc:spChg chg="mod">
          <ac:chgData name="Shrikesh Pattni" userId="f6f43e921ec3cbcb" providerId="LiveId" clId="{AB5F9DFD-43D7-471F-BC36-ABCE7743934D}" dt="2022-12-05T21:52:40.929" v="154"/>
          <ac:spMkLst>
            <pc:docMk/>
            <pc:sldMk cId="3308489110" sldId="2147469749"/>
            <ac:spMk id="54" creationId="{46143E57-961A-949B-1CE5-0E49F9B2EF48}"/>
          </ac:spMkLst>
        </pc:spChg>
        <pc:spChg chg="mod">
          <ac:chgData name="Shrikesh Pattni" userId="f6f43e921ec3cbcb" providerId="LiveId" clId="{AB5F9DFD-43D7-471F-BC36-ABCE7743934D}" dt="2022-12-05T21:52:40.929" v="154"/>
          <ac:spMkLst>
            <pc:docMk/>
            <pc:sldMk cId="3308489110" sldId="2147469749"/>
            <ac:spMk id="55" creationId="{4F0BDCBC-F77C-151F-0CCE-33F11D079312}"/>
          </ac:spMkLst>
        </pc:spChg>
        <pc:spChg chg="mod">
          <ac:chgData name="Shrikesh Pattni" userId="f6f43e921ec3cbcb" providerId="LiveId" clId="{AB5F9DFD-43D7-471F-BC36-ABCE7743934D}" dt="2022-12-05T21:52:40.929" v="154"/>
          <ac:spMkLst>
            <pc:docMk/>
            <pc:sldMk cId="3308489110" sldId="2147469749"/>
            <ac:spMk id="56" creationId="{362F44DB-EB0D-11A1-A1C3-93DC7B5B9FD7}"/>
          </ac:spMkLst>
        </pc:spChg>
        <pc:spChg chg="mod">
          <ac:chgData name="Shrikesh Pattni" userId="f6f43e921ec3cbcb" providerId="LiveId" clId="{AB5F9DFD-43D7-471F-BC36-ABCE7743934D}" dt="2022-12-05T21:52:40.929" v="154"/>
          <ac:spMkLst>
            <pc:docMk/>
            <pc:sldMk cId="3308489110" sldId="2147469749"/>
            <ac:spMk id="57" creationId="{51C04464-C6F8-4627-A34A-930E2BB0A29A}"/>
          </ac:spMkLst>
        </pc:spChg>
        <pc:spChg chg="mod">
          <ac:chgData name="Shrikesh Pattni" userId="f6f43e921ec3cbcb" providerId="LiveId" clId="{AB5F9DFD-43D7-471F-BC36-ABCE7743934D}" dt="2022-12-10T15:26:34.189" v="463" actId="20577"/>
          <ac:spMkLst>
            <pc:docMk/>
            <pc:sldMk cId="3308489110" sldId="2147469749"/>
            <ac:spMk id="58" creationId="{C4EFFC78-AABB-6575-AF54-69BE7CC42FDE}"/>
          </ac:spMkLst>
        </pc:spChg>
        <pc:spChg chg="add del mod">
          <ac:chgData name="Shrikesh Pattni" userId="f6f43e921ec3cbcb" providerId="LiveId" clId="{AB5F9DFD-43D7-471F-BC36-ABCE7743934D}" dt="2022-12-05T22:09:57.582" v="350" actId="478"/>
          <ac:spMkLst>
            <pc:docMk/>
            <pc:sldMk cId="3308489110" sldId="2147469749"/>
            <ac:spMk id="62" creationId="{65B8BAA9-A281-D761-EAFD-1A60AE6CC95B}"/>
          </ac:spMkLst>
        </pc:spChg>
        <pc:grpChg chg="add del mod">
          <ac:chgData name="Shrikesh Pattni" userId="f6f43e921ec3cbcb" providerId="LiveId" clId="{AB5F9DFD-43D7-471F-BC36-ABCE7743934D}" dt="2022-12-05T22:09:57.582" v="350" actId="478"/>
          <ac:grpSpMkLst>
            <pc:docMk/>
            <pc:sldMk cId="3308489110" sldId="2147469749"/>
            <ac:grpSpMk id="4" creationId="{746A59AB-3AFE-049A-FBF6-2DC2D9E0450F}"/>
          </ac:grpSpMkLst>
        </pc:grpChg>
        <pc:grpChg chg="mod">
          <ac:chgData name="Shrikesh Pattni" userId="f6f43e921ec3cbcb" providerId="LiveId" clId="{AB5F9DFD-43D7-471F-BC36-ABCE7743934D}" dt="2022-12-05T21:52:40.929" v="154"/>
          <ac:grpSpMkLst>
            <pc:docMk/>
            <pc:sldMk cId="3308489110" sldId="2147469749"/>
            <ac:grpSpMk id="8" creationId="{3371E26F-A88A-3B3E-1F10-C468ABF51B3B}"/>
          </ac:grpSpMkLst>
        </pc:grpChg>
        <pc:grpChg chg="mod">
          <ac:chgData name="Shrikesh Pattni" userId="f6f43e921ec3cbcb" providerId="LiveId" clId="{AB5F9DFD-43D7-471F-BC36-ABCE7743934D}" dt="2022-12-05T21:52:40.929" v="154"/>
          <ac:grpSpMkLst>
            <pc:docMk/>
            <pc:sldMk cId="3308489110" sldId="2147469749"/>
            <ac:grpSpMk id="9" creationId="{C3CB8309-66C5-5B83-7F3A-EEC362D3C6C3}"/>
          </ac:grpSpMkLst>
        </pc:grpChg>
        <pc:grpChg chg="mod">
          <ac:chgData name="Shrikesh Pattni" userId="f6f43e921ec3cbcb" providerId="LiveId" clId="{AB5F9DFD-43D7-471F-BC36-ABCE7743934D}" dt="2022-12-05T21:52:40.929" v="154"/>
          <ac:grpSpMkLst>
            <pc:docMk/>
            <pc:sldMk cId="3308489110" sldId="2147469749"/>
            <ac:grpSpMk id="10" creationId="{5D1E3277-EEE1-296A-D370-9E64697B4129}"/>
          </ac:grpSpMkLst>
        </pc:grpChg>
        <pc:grpChg chg="mod">
          <ac:chgData name="Shrikesh Pattni" userId="f6f43e921ec3cbcb" providerId="LiveId" clId="{AB5F9DFD-43D7-471F-BC36-ABCE7743934D}" dt="2022-12-05T21:52:40.929" v="154"/>
          <ac:grpSpMkLst>
            <pc:docMk/>
            <pc:sldMk cId="3308489110" sldId="2147469749"/>
            <ac:grpSpMk id="11" creationId="{D3369E1F-A110-5CA5-C1D4-E6C38F4C5892}"/>
          </ac:grpSpMkLst>
        </pc:grpChg>
        <pc:grpChg chg="mod">
          <ac:chgData name="Shrikesh Pattni" userId="f6f43e921ec3cbcb" providerId="LiveId" clId="{AB5F9DFD-43D7-471F-BC36-ABCE7743934D}" dt="2022-12-05T21:52:40.929" v="154"/>
          <ac:grpSpMkLst>
            <pc:docMk/>
            <pc:sldMk cId="3308489110" sldId="2147469749"/>
            <ac:grpSpMk id="12" creationId="{68054DA9-390D-8DA6-A35A-8E82771EC394}"/>
          </ac:grpSpMkLst>
        </pc:grpChg>
        <pc:grpChg chg="mod">
          <ac:chgData name="Shrikesh Pattni" userId="f6f43e921ec3cbcb" providerId="LiveId" clId="{AB5F9DFD-43D7-471F-BC36-ABCE7743934D}" dt="2022-12-05T21:52:40.929" v="154"/>
          <ac:grpSpMkLst>
            <pc:docMk/>
            <pc:sldMk cId="3308489110" sldId="2147469749"/>
            <ac:grpSpMk id="13" creationId="{434DA2C6-A159-CA21-D2EB-C0C17188938B}"/>
          </ac:grpSpMkLst>
        </pc:grpChg>
        <pc:grpChg chg="mod">
          <ac:chgData name="Shrikesh Pattni" userId="f6f43e921ec3cbcb" providerId="LiveId" clId="{AB5F9DFD-43D7-471F-BC36-ABCE7743934D}" dt="2022-12-05T21:52:40.929" v="154"/>
          <ac:grpSpMkLst>
            <pc:docMk/>
            <pc:sldMk cId="3308489110" sldId="2147469749"/>
            <ac:grpSpMk id="14" creationId="{A31998D5-CB88-486E-5F3F-77913D59DEC8}"/>
          </ac:grpSpMkLst>
        </pc:grpChg>
        <pc:grpChg chg="mod">
          <ac:chgData name="Shrikesh Pattni" userId="f6f43e921ec3cbcb" providerId="LiveId" clId="{AB5F9DFD-43D7-471F-BC36-ABCE7743934D}" dt="2022-12-05T21:52:40.929" v="154"/>
          <ac:grpSpMkLst>
            <pc:docMk/>
            <pc:sldMk cId="3308489110" sldId="2147469749"/>
            <ac:grpSpMk id="27" creationId="{A8DC3F54-5981-E67F-2AC7-939BCB315A6A}"/>
          </ac:grpSpMkLst>
        </pc:grpChg>
        <pc:grpChg chg="mod">
          <ac:chgData name="Shrikesh Pattni" userId="f6f43e921ec3cbcb" providerId="LiveId" clId="{AB5F9DFD-43D7-471F-BC36-ABCE7743934D}" dt="2022-12-05T21:52:40.929" v="154"/>
          <ac:grpSpMkLst>
            <pc:docMk/>
            <pc:sldMk cId="3308489110" sldId="2147469749"/>
            <ac:grpSpMk id="28" creationId="{A53BEB4A-7941-0B7A-4F4F-10E13EA59B89}"/>
          </ac:grpSpMkLst>
        </pc:grpChg>
        <pc:grpChg chg="mod">
          <ac:chgData name="Shrikesh Pattni" userId="f6f43e921ec3cbcb" providerId="LiveId" clId="{AB5F9DFD-43D7-471F-BC36-ABCE7743934D}" dt="2022-12-05T21:52:40.929" v="154"/>
          <ac:grpSpMkLst>
            <pc:docMk/>
            <pc:sldMk cId="3308489110" sldId="2147469749"/>
            <ac:grpSpMk id="29" creationId="{9BC74468-574E-6B38-A5DA-91090B539B47}"/>
          </ac:grpSpMkLst>
        </pc:grpChg>
        <pc:grpChg chg="mod">
          <ac:chgData name="Shrikesh Pattni" userId="f6f43e921ec3cbcb" providerId="LiveId" clId="{AB5F9DFD-43D7-471F-BC36-ABCE7743934D}" dt="2022-12-05T21:52:40.929" v="154"/>
          <ac:grpSpMkLst>
            <pc:docMk/>
            <pc:sldMk cId="3308489110" sldId="2147469749"/>
            <ac:grpSpMk id="30" creationId="{C5AB1C36-E464-7311-00F2-20368A3010D0}"/>
          </ac:grpSpMkLst>
        </pc:grpChg>
        <pc:grpChg chg="mod">
          <ac:chgData name="Shrikesh Pattni" userId="f6f43e921ec3cbcb" providerId="LiveId" clId="{AB5F9DFD-43D7-471F-BC36-ABCE7743934D}" dt="2022-12-05T21:52:40.929" v="154"/>
          <ac:grpSpMkLst>
            <pc:docMk/>
            <pc:sldMk cId="3308489110" sldId="2147469749"/>
            <ac:grpSpMk id="43" creationId="{1C41839E-3801-F080-00D3-B5BD8DDED69C}"/>
          </ac:grpSpMkLst>
        </pc:grpChg>
        <pc:grpChg chg="mod">
          <ac:chgData name="Shrikesh Pattni" userId="f6f43e921ec3cbcb" providerId="LiveId" clId="{AB5F9DFD-43D7-471F-BC36-ABCE7743934D}" dt="2022-12-05T21:52:40.929" v="154"/>
          <ac:grpSpMkLst>
            <pc:docMk/>
            <pc:sldMk cId="3308489110" sldId="2147469749"/>
            <ac:grpSpMk id="44" creationId="{80E84648-C6D9-3CE1-12D8-69F04F71F7F8}"/>
          </ac:grpSpMkLst>
        </pc:grpChg>
        <pc:grpChg chg="mod">
          <ac:chgData name="Shrikesh Pattni" userId="f6f43e921ec3cbcb" providerId="LiveId" clId="{AB5F9DFD-43D7-471F-BC36-ABCE7743934D}" dt="2022-12-05T21:52:40.929" v="154"/>
          <ac:grpSpMkLst>
            <pc:docMk/>
            <pc:sldMk cId="3308489110" sldId="2147469749"/>
            <ac:grpSpMk id="45" creationId="{AC7FE259-D7BF-F4C0-9AF1-D3691E582DAB}"/>
          </ac:grpSpMkLst>
        </pc:grpChg>
        <pc:grpChg chg="mod">
          <ac:chgData name="Shrikesh Pattni" userId="f6f43e921ec3cbcb" providerId="LiveId" clId="{AB5F9DFD-43D7-471F-BC36-ABCE7743934D}" dt="2022-12-05T21:52:40.929" v="154"/>
          <ac:grpSpMkLst>
            <pc:docMk/>
            <pc:sldMk cId="3308489110" sldId="2147469749"/>
            <ac:grpSpMk id="46" creationId="{86DBA8D1-0488-8829-E35A-0940856F713E}"/>
          </ac:grpSpMkLst>
        </pc:grpChg>
        <pc:grpChg chg="add del mod">
          <ac:chgData name="Shrikesh Pattni" userId="f6f43e921ec3cbcb" providerId="LiveId" clId="{AB5F9DFD-43D7-471F-BC36-ABCE7743934D}" dt="2022-12-05T22:09:57.582" v="350" actId="478"/>
          <ac:grpSpMkLst>
            <pc:docMk/>
            <pc:sldMk cId="3308489110" sldId="2147469749"/>
            <ac:grpSpMk id="63" creationId="{9B2C0667-A995-9133-A300-24D9DA963746}"/>
          </ac:grpSpMkLst>
        </pc:grpChg>
        <pc:cxnChg chg="add mod">
          <ac:chgData name="Shrikesh Pattni" userId="f6f43e921ec3cbcb" providerId="LiveId" clId="{AB5F9DFD-43D7-471F-BC36-ABCE7743934D}" dt="2022-12-05T21:54:04.544" v="207" actId="164"/>
          <ac:cxnSpMkLst>
            <pc:docMk/>
            <pc:sldMk cId="3308489110" sldId="2147469749"/>
            <ac:cxnSpMk id="59" creationId="{6BBE0BF2-7B1E-0511-5E20-52895722987C}"/>
          </ac:cxnSpMkLst>
        </pc:cxnChg>
        <pc:cxnChg chg="add mod">
          <ac:chgData name="Shrikesh Pattni" userId="f6f43e921ec3cbcb" providerId="LiveId" clId="{AB5F9DFD-43D7-471F-BC36-ABCE7743934D}" dt="2022-12-05T21:54:04.544" v="207" actId="164"/>
          <ac:cxnSpMkLst>
            <pc:docMk/>
            <pc:sldMk cId="3308489110" sldId="2147469749"/>
            <ac:cxnSpMk id="60" creationId="{1DB1401C-5F0E-83D0-A61F-26F2DC3E7C12}"/>
          </ac:cxnSpMkLst>
        </pc:cxnChg>
      </pc:sldChg>
      <pc:sldChg chg="addSp delSp modSp add del mod ord modShow">
        <pc:chgData name="Shrikesh Pattni" userId="f6f43e921ec3cbcb" providerId="LiveId" clId="{AB5F9DFD-43D7-471F-BC36-ABCE7743934D}" dt="2022-12-11T14:53:55.836" v="2079" actId="2696"/>
        <pc:sldMkLst>
          <pc:docMk/>
          <pc:sldMk cId="2696740924" sldId="2147469750"/>
        </pc:sldMkLst>
        <pc:spChg chg="mod">
          <ac:chgData name="Shrikesh Pattni" userId="f6f43e921ec3cbcb" providerId="LiveId" clId="{AB5F9DFD-43D7-471F-BC36-ABCE7743934D}" dt="2022-12-05T22:09:24.061" v="336" actId="20577"/>
          <ac:spMkLst>
            <pc:docMk/>
            <pc:sldMk cId="2696740924" sldId="2147469750"/>
            <ac:spMk id="15" creationId="{702663F4-4A84-251B-EADE-BB5B3EDCFA7F}"/>
          </ac:spMkLst>
        </pc:spChg>
        <pc:spChg chg="mod">
          <ac:chgData name="Shrikesh Pattni" userId="f6f43e921ec3cbcb" providerId="LiveId" clId="{AB5F9DFD-43D7-471F-BC36-ABCE7743934D}" dt="2022-12-05T22:09:46.405" v="347" actId="6549"/>
          <ac:spMkLst>
            <pc:docMk/>
            <pc:sldMk cId="2696740924" sldId="2147469750"/>
            <ac:spMk id="16" creationId="{CAAAA27B-4AB9-B7B5-29E6-2A720652B4F4}"/>
          </ac:spMkLst>
        </pc:spChg>
        <pc:spChg chg="mod">
          <ac:chgData name="Shrikesh Pattni" userId="f6f43e921ec3cbcb" providerId="LiveId" clId="{AB5F9DFD-43D7-471F-BC36-ABCE7743934D}" dt="2022-12-05T22:10:30.341" v="363" actId="6549"/>
          <ac:spMkLst>
            <pc:docMk/>
            <pc:sldMk cId="2696740924" sldId="2147469750"/>
            <ac:spMk id="17" creationId="{B9CA0896-354F-6E6B-014D-142CD4CA5F80}"/>
          </ac:spMkLst>
        </pc:spChg>
        <pc:spChg chg="mod">
          <ac:chgData name="Shrikesh Pattni" userId="f6f43e921ec3cbcb" providerId="LiveId" clId="{AB5F9DFD-43D7-471F-BC36-ABCE7743934D}" dt="2022-12-05T22:09:22.141" v="334" actId="20577"/>
          <ac:spMkLst>
            <pc:docMk/>
            <pc:sldMk cId="2696740924" sldId="2147469750"/>
            <ac:spMk id="18" creationId="{915499F6-DA90-4980-C6F9-1D5F326866C5}"/>
          </ac:spMkLst>
        </pc:spChg>
        <pc:spChg chg="mod">
          <ac:chgData name="Shrikesh Pattni" userId="f6f43e921ec3cbcb" providerId="LiveId" clId="{AB5F9DFD-43D7-471F-BC36-ABCE7743934D}" dt="2022-12-05T22:09:44.950" v="346" actId="6549"/>
          <ac:spMkLst>
            <pc:docMk/>
            <pc:sldMk cId="2696740924" sldId="2147469750"/>
            <ac:spMk id="19" creationId="{BD460FA8-46F7-B9F7-C201-F3B4CDE1E8DC}"/>
          </ac:spMkLst>
        </pc:spChg>
        <pc:spChg chg="mod">
          <ac:chgData name="Shrikesh Pattni" userId="f6f43e921ec3cbcb" providerId="LiveId" clId="{AB5F9DFD-43D7-471F-BC36-ABCE7743934D}" dt="2022-12-05T22:10:28.525" v="362" actId="6549"/>
          <ac:spMkLst>
            <pc:docMk/>
            <pc:sldMk cId="2696740924" sldId="2147469750"/>
            <ac:spMk id="20" creationId="{C495411B-6973-D1A8-6061-BF139EA84A92}"/>
          </ac:spMkLst>
        </pc:spChg>
        <pc:spChg chg="mod">
          <ac:chgData name="Shrikesh Pattni" userId="f6f43e921ec3cbcb" providerId="LiveId" clId="{AB5F9DFD-43D7-471F-BC36-ABCE7743934D}" dt="2022-12-05T22:09:20.341" v="332" actId="20577"/>
          <ac:spMkLst>
            <pc:docMk/>
            <pc:sldMk cId="2696740924" sldId="2147469750"/>
            <ac:spMk id="21" creationId="{7C81F548-AC97-36C6-896F-649A39D38D7A}"/>
          </ac:spMkLst>
        </pc:spChg>
        <pc:spChg chg="mod">
          <ac:chgData name="Shrikesh Pattni" userId="f6f43e921ec3cbcb" providerId="LiveId" clId="{AB5F9DFD-43D7-471F-BC36-ABCE7743934D}" dt="2022-12-05T22:09:43.469" v="345" actId="6549"/>
          <ac:spMkLst>
            <pc:docMk/>
            <pc:sldMk cId="2696740924" sldId="2147469750"/>
            <ac:spMk id="22" creationId="{F8B2D9E0-B458-04F8-6C5E-6A6E2289BB2A}"/>
          </ac:spMkLst>
        </pc:spChg>
        <pc:spChg chg="mod">
          <ac:chgData name="Shrikesh Pattni" userId="f6f43e921ec3cbcb" providerId="LiveId" clId="{AB5F9DFD-43D7-471F-BC36-ABCE7743934D}" dt="2022-12-05T22:10:26.741" v="361" actId="6549"/>
          <ac:spMkLst>
            <pc:docMk/>
            <pc:sldMk cId="2696740924" sldId="2147469750"/>
            <ac:spMk id="23" creationId="{B6A460AF-FD0F-339D-962B-5F12544BD8DF}"/>
          </ac:spMkLst>
        </pc:spChg>
        <pc:spChg chg="mod">
          <ac:chgData name="Shrikesh Pattni" userId="f6f43e921ec3cbcb" providerId="LiveId" clId="{AB5F9DFD-43D7-471F-BC36-ABCE7743934D}" dt="2022-12-05T22:09:13.125" v="328" actId="20577"/>
          <ac:spMkLst>
            <pc:docMk/>
            <pc:sldMk cId="2696740924" sldId="2147469750"/>
            <ac:spMk id="24" creationId="{A06765F9-FE99-F448-C5AE-863E519E4138}"/>
          </ac:spMkLst>
        </pc:spChg>
        <pc:spChg chg="mod">
          <ac:chgData name="Shrikesh Pattni" userId="f6f43e921ec3cbcb" providerId="LiveId" clId="{AB5F9DFD-43D7-471F-BC36-ABCE7743934D}" dt="2022-12-05T22:09:41.957" v="344" actId="6549"/>
          <ac:spMkLst>
            <pc:docMk/>
            <pc:sldMk cId="2696740924" sldId="2147469750"/>
            <ac:spMk id="25" creationId="{5085E8B0-16F8-4460-AF60-49B385341CDA}"/>
          </ac:spMkLst>
        </pc:spChg>
        <pc:spChg chg="mod">
          <ac:chgData name="Shrikesh Pattni" userId="f6f43e921ec3cbcb" providerId="LiveId" clId="{AB5F9DFD-43D7-471F-BC36-ABCE7743934D}" dt="2022-12-05T22:10:25.277" v="360" actId="6549"/>
          <ac:spMkLst>
            <pc:docMk/>
            <pc:sldMk cId="2696740924" sldId="2147469750"/>
            <ac:spMk id="26" creationId="{85A38D82-CE6C-2B96-2C60-025E0F01DE39}"/>
          </ac:spMkLst>
        </pc:spChg>
        <pc:spChg chg="mod">
          <ac:chgData name="Shrikesh Pattni" userId="f6f43e921ec3cbcb" providerId="LiveId" clId="{AB5F9DFD-43D7-471F-BC36-ABCE7743934D}" dt="2022-12-05T22:09:09.349" v="324" actId="20577"/>
          <ac:spMkLst>
            <pc:docMk/>
            <pc:sldMk cId="2696740924" sldId="2147469750"/>
            <ac:spMk id="31" creationId="{297E84B6-46C6-BAD8-1D49-BDE992B92B60}"/>
          </ac:spMkLst>
        </pc:spChg>
        <pc:spChg chg="mod">
          <ac:chgData name="Shrikesh Pattni" userId="f6f43e921ec3cbcb" providerId="LiveId" clId="{AB5F9DFD-43D7-471F-BC36-ABCE7743934D}" dt="2022-12-05T22:09:40.157" v="343" actId="6549"/>
          <ac:spMkLst>
            <pc:docMk/>
            <pc:sldMk cId="2696740924" sldId="2147469750"/>
            <ac:spMk id="32" creationId="{EE523390-56D6-2828-D0D9-5D617AC56987}"/>
          </ac:spMkLst>
        </pc:spChg>
        <pc:spChg chg="mod">
          <ac:chgData name="Shrikesh Pattni" userId="f6f43e921ec3cbcb" providerId="LiveId" clId="{AB5F9DFD-43D7-471F-BC36-ABCE7743934D}" dt="2022-12-05T22:10:21.821" v="359" actId="6549"/>
          <ac:spMkLst>
            <pc:docMk/>
            <pc:sldMk cId="2696740924" sldId="2147469750"/>
            <ac:spMk id="33" creationId="{358537A3-CADD-CC15-EE1C-C3C286272AD5}"/>
          </ac:spMkLst>
        </pc:spChg>
        <pc:spChg chg="mod">
          <ac:chgData name="Shrikesh Pattni" userId="f6f43e921ec3cbcb" providerId="LiveId" clId="{AB5F9DFD-43D7-471F-BC36-ABCE7743934D}" dt="2022-12-05T22:09:06.686" v="322" actId="20577"/>
          <ac:spMkLst>
            <pc:docMk/>
            <pc:sldMk cId="2696740924" sldId="2147469750"/>
            <ac:spMk id="34" creationId="{B3B8B1C7-94A0-E75B-77E7-B77C66684313}"/>
          </ac:spMkLst>
        </pc:spChg>
        <pc:spChg chg="mod">
          <ac:chgData name="Shrikesh Pattni" userId="f6f43e921ec3cbcb" providerId="LiveId" clId="{AB5F9DFD-43D7-471F-BC36-ABCE7743934D}" dt="2022-12-05T22:09:38.621" v="342" actId="6549"/>
          <ac:spMkLst>
            <pc:docMk/>
            <pc:sldMk cId="2696740924" sldId="2147469750"/>
            <ac:spMk id="35" creationId="{372F689E-030F-3312-282A-977A4D89515B}"/>
          </ac:spMkLst>
        </pc:spChg>
        <pc:spChg chg="mod">
          <ac:chgData name="Shrikesh Pattni" userId="f6f43e921ec3cbcb" providerId="LiveId" clId="{AB5F9DFD-43D7-471F-BC36-ABCE7743934D}" dt="2022-12-05T22:10:20.342" v="358" actId="6549"/>
          <ac:spMkLst>
            <pc:docMk/>
            <pc:sldMk cId="2696740924" sldId="2147469750"/>
            <ac:spMk id="36" creationId="{8C1A5B2E-8457-22DA-1913-C19B1D05C166}"/>
          </ac:spMkLst>
        </pc:spChg>
        <pc:spChg chg="mod">
          <ac:chgData name="Shrikesh Pattni" userId="f6f43e921ec3cbcb" providerId="LiveId" clId="{AB5F9DFD-43D7-471F-BC36-ABCE7743934D}" dt="2022-12-05T22:09:03.541" v="320" actId="20577"/>
          <ac:spMkLst>
            <pc:docMk/>
            <pc:sldMk cId="2696740924" sldId="2147469750"/>
            <ac:spMk id="37" creationId="{B3127697-3E16-9032-D52D-001E2BAD0E26}"/>
          </ac:spMkLst>
        </pc:spChg>
        <pc:spChg chg="mod">
          <ac:chgData name="Shrikesh Pattni" userId="f6f43e921ec3cbcb" providerId="LiveId" clId="{AB5F9DFD-43D7-471F-BC36-ABCE7743934D}" dt="2022-12-05T22:09:37.510" v="341" actId="6549"/>
          <ac:spMkLst>
            <pc:docMk/>
            <pc:sldMk cId="2696740924" sldId="2147469750"/>
            <ac:spMk id="38" creationId="{FC0D593E-04D4-8956-B74A-9B74B1D3117A}"/>
          </ac:spMkLst>
        </pc:spChg>
        <pc:spChg chg="mod">
          <ac:chgData name="Shrikesh Pattni" userId="f6f43e921ec3cbcb" providerId="LiveId" clId="{AB5F9DFD-43D7-471F-BC36-ABCE7743934D}" dt="2022-12-05T22:10:18.701" v="357" actId="6549"/>
          <ac:spMkLst>
            <pc:docMk/>
            <pc:sldMk cId="2696740924" sldId="2147469750"/>
            <ac:spMk id="39" creationId="{2BBCF26F-05B0-EF91-7F20-7441A2552E5E}"/>
          </ac:spMkLst>
        </pc:spChg>
        <pc:spChg chg="mod">
          <ac:chgData name="Shrikesh Pattni" userId="f6f43e921ec3cbcb" providerId="LiveId" clId="{AB5F9DFD-43D7-471F-BC36-ABCE7743934D}" dt="2022-12-05T22:09:01.301" v="318" actId="20577"/>
          <ac:spMkLst>
            <pc:docMk/>
            <pc:sldMk cId="2696740924" sldId="2147469750"/>
            <ac:spMk id="40" creationId="{E117A69A-F4AB-FCB4-7570-B78EFEEBE420}"/>
          </ac:spMkLst>
        </pc:spChg>
        <pc:spChg chg="mod">
          <ac:chgData name="Shrikesh Pattni" userId="f6f43e921ec3cbcb" providerId="LiveId" clId="{AB5F9DFD-43D7-471F-BC36-ABCE7743934D}" dt="2022-12-05T22:09:35.382" v="340" actId="20577"/>
          <ac:spMkLst>
            <pc:docMk/>
            <pc:sldMk cId="2696740924" sldId="2147469750"/>
            <ac:spMk id="41" creationId="{C76B65D2-A970-AB7E-F3B0-DF5D2EBA4346}"/>
          </ac:spMkLst>
        </pc:spChg>
        <pc:spChg chg="mod">
          <ac:chgData name="Shrikesh Pattni" userId="f6f43e921ec3cbcb" providerId="LiveId" clId="{AB5F9DFD-43D7-471F-BC36-ABCE7743934D}" dt="2022-12-05T22:10:16.813" v="356" actId="6549"/>
          <ac:spMkLst>
            <pc:docMk/>
            <pc:sldMk cId="2696740924" sldId="2147469750"/>
            <ac:spMk id="42" creationId="{4BA64FAA-63EF-1CD7-1251-FA44BCB4A7C6}"/>
          </ac:spMkLst>
        </pc:spChg>
        <pc:spChg chg="mod">
          <ac:chgData name="Shrikesh Pattni" userId="f6f43e921ec3cbcb" providerId="LiveId" clId="{AB5F9DFD-43D7-471F-BC36-ABCE7743934D}" dt="2022-12-05T22:08:57.437" v="316" actId="20577"/>
          <ac:spMkLst>
            <pc:docMk/>
            <pc:sldMk cId="2696740924" sldId="2147469750"/>
            <ac:spMk id="47" creationId="{73D6547A-49E0-AD33-D48A-DCFEA3E36159}"/>
          </ac:spMkLst>
        </pc:spChg>
        <pc:spChg chg="mod">
          <ac:chgData name="Shrikesh Pattni" userId="f6f43e921ec3cbcb" providerId="LiveId" clId="{AB5F9DFD-43D7-471F-BC36-ABCE7743934D}" dt="2022-12-05T22:09:31.558" v="339" actId="20577"/>
          <ac:spMkLst>
            <pc:docMk/>
            <pc:sldMk cId="2696740924" sldId="2147469750"/>
            <ac:spMk id="48" creationId="{77F526F9-C33F-3815-839E-EDC3B343D770}"/>
          </ac:spMkLst>
        </pc:spChg>
        <pc:spChg chg="mod">
          <ac:chgData name="Shrikesh Pattni" userId="f6f43e921ec3cbcb" providerId="LiveId" clId="{AB5F9DFD-43D7-471F-BC36-ABCE7743934D}" dt="2022-12-05T22:10:15.053" v="355" actId="6549"/>
          <ac:spMkLst>
            <pc:docMk/>
            <pc:sldMk cId="2696740924" sldId="2147469750"/>
            <ac:spMk id="49" creationId="{432277C5-89D2-3B78-18ED-65DBEE144729}"/>
          </ac:spMkLst>
        </pc:spChg>
        <pc:spChg chg="mod">
          <ac:chgData name="Shrikesh Pattni" userId="f6f43e921ec3cbcb" providerId="LiveId" clId="{AB5F9DFD-43D7-471F-BC36-ABCE7743934D}" dt="2022-12-05T22:08:54.781" v="314" actId="20577"/>
          <ac:spMkLst>
            <pc:docMk/>
            <pc:sldMk cId="2696740924" sldId="2147469750"/>
            <ac:spMk id="50" creationId="{15E34998-AFCC-1CF6-4783-72EE56ABBE8D}"/>
          </ac:spMkLst>
        </pc:spChg>
        <pc:spChg chg="mod">
          <ac:chgData name="Shrikesh Pattni" userId="f6f43e921ec3cbcb" providerId="LiveId" clId="{AB5F9DFD-43D7-471F-BC36-ABCE7743934D}" dt="2022-12-05T22:09:28.477" v="337" actId="20577"/>
          <ac:spMkLst>
            <pc:docMk/>
            <pc:sldMk cId="2696740924" sldId="2147469750"/>
            <ac:spMk id="51" creationId="{F752F568-460E-C353-044F-B37E00C31F5B}"/>
          </ac:spMkLst>
        </pc:spChg>
        <pc:spChg chg="mod">
          <ac:chgData name="Shrikesh Pattni" userId="f6f43e921ec3cbcb" providerId="LiveId" clId="{AB5F9DFD-43D7-471F-BC36-ABCE7743934D}" dt="2022-12-05T22:10:10.565" v="354" actId="6549"/>
          <ac:spMkLst>
            <pc:docMk/>
            <pc:sldMk cId="2696740924" sldId="2147469750"/>
            <ac:spMk id="52" creationId="{EEEAB6C0-77B0-E2E6-FDA9-EDB05DE93897}"/>
          </ac:spMkLst>
        </pc:spChg>
        <pc:spChg chg="mod">
          <ac:chgData name="Shrikesh Pattni" userId="f6f43e921ec3cbcb" providerId="LiveId" clId="{AB5F9DFD-43D7-471F-BC36-ABCE7743934D}" dt="2022-12-05T22:06:58.126" v="298" actId="20577"/>
          <ac:spMkLst>
            <pc:docMk/>
            <pc:sldMk cId="2696740924" sldId="2147469750"/>
            <ac:spMk id="53" creationId="{107945EC-0B6D-6100-3EDA-99B0E914E7CE}"/>
          </ac:spMkLst>
        </pc:spChg>
        <pc:spChg chg="mod">
          <ac:chgData name="Shrikesh Pattni" userId="f6f43e921ec3cbcb" providerId="LiveId" clId="{AB5F9DFD-43D7-471F-BC36-ABCE7743934D}" dt="2022-12-05T22:09:30.037" v="338" actId="20577"/>
          <ac:spMkLst>
            <pc:docMk/>
            <pc:sldMk cId="2696740924" sldId="2147469750"/>
            <ac:spMk id="54" creationId="{46143E57-961A-949B-1CE5-0E49F9B2EF48}"/>
          </ac:spMkLst>
        </pc:spChg>
        <pc:spChg chg="mod">
          <ac:chgData name="Shrikesh Pattni" userId="f6f43e921ec3cbcb" providerId="LiveId" clId="{AB5F9DFD-43D7-471F-BC36-ABCE7743934D}" dt="2022-12-05T22:10:07.395" v="353" actId="6549"/>
          <ac:spMkLst>
            <pc:docMk/>
            <pc:sldMk cId="2696740924" sldId="2147469750"/>
            <ac:spMk id="55" creationId="{4F0BDCBC-F77C-151F-0CCE-33F11D079312}"/>
          </ac:spMkLst>
        </pc:spChg>
        <pc:spChg chg="mod">
          <ac:chgData name="Shrikesh Pattni" userId="f6f43e921ec3cbcb" providerId="LiveId" clId="{AB5F9DFD-43D7-471F-BC36-ABCE7743934D}" dt="2022-12-05T22:05:29.534" v="282" actId="20577"/>
          <ac:spMkLst>
            <pc:docMk/>
            <pc:sldMk cId="2696740924" sldId="2147469750"/>
            <ac:spMk id="56" creationId="{362F44DB-EB0D-11A1-A1C3-93DC7B5B9FD7}"/>
          </ac:spMkLst>
        </pc:spChg>
        <pc:spChg chg="mod">
          <ac:chgData name="Shrikesh Pattni" userId="f6f43e921ec3cbcb" providerId="LiveId" clId="{AB5F9DFD-43D7-471F-BC36-ABCE7743934D}" dt="2022-12-05T22:11:17.045" v="364" actId="20577"/>
          <ac:spMkLst>
            <pc:docMk/>
            <pc:sldMk cId="2696740924" sldId="2147469750"/>
            <ac:spMk id="57" creationId="{51C04464-C6F8-4627-A34A-930E2BB0A29A}"/>
          </ac:spMkLst>
        </pc:spChg>
        <pc:spChg chg="mod">
          <ac:chgData name="Shrikesh Pattni" userId="f6f43e921ec3cbcb" providerId="LiveId" clId="{AB5F9DFD-43D7-471F-BC36-ABCE7743934D}" dt="2022-12-05T22:10:03.045" v="352" actId="20577"/>
          <ac:spMkLst>
            <pc:docMk/>
            <pc:sldMk cId="2696740924" sldId="2147469750"/>
            <ac:spMk id="58" creationId="{C4EFFC78-AABB-6575-AF54-69BE7CC42FDE}"/>
          </ac:spMkLst>
        </pc:spChg>
        <pc:spChg chg="mod">
          <ac:chgData name="Shrikesh Pattni" userId="f6f43e921ec3cbcb" providerId="LiveId" clId="{AB5F9DFD-43D7-471F-BC36-ABCE7743934D}" dt="2022-12-05T22:05:40.358" v="290" actId="20577"/>
          <ac:spMkLst>
            <pc:docMk/>
            <pc:sldMk cId="2696740924" sldId="2147469750"/>
            <ac:spMk id="62" creationId="{65B8BAA9-A281-D761-EAFD-1A60AE6CC95B}"/>
          </ac:spMkLst>
        </pc:spChg>
        <pc:picChg chg="add del mod">
          <ac:chgData name="Shrikesh Pattni" userId="f6f43e921ec3cbcb" providerId="LiveId" clId="{AB5F9DFD-43D7-471F-BC36-ABCE7743934D}" dt="2022-12-10T15:29:08.847" v="472" actId="478"/>
          <ac:picMkLst>
            <pc:docMk/>
            <pc:sldMk cId="2696740924" sldId="2147469750"/>
            <ac:picMk id="3" creationId="{FA679BAF-5A4B-CECE-C854-91411A58855F}"/>
          </ac:picMkLst>
        </pc:picChg>
      </pc:sldChg>
      <pc:sldChg chg="addSp delSp modSp add mod ord">
        <pc:chgData name="Shrikesh Pattni" userId="f6f43e921ec3cbcb" providerId="LiveId" clId="{AB5F9DFD-43D7-471F-BC36-ABCE7743934D}" dt="2022-12-11T00:51:31.029" v="2077"/>
        <pc:sldMkLst>
          <pc:docMk/>
          <pc:sldMk cId="1944143198" sldId="2147469751"/>
        </pc:sldMkLst>
        <pc:spChg chg="add mod">
          <ac:chgData name="Shrikesh Pattni" userId="f6f43e921ec3cbcb" providerId="LiveId" clId="{AB5F9DFD-43D7-471F-BC36-ABCE7743934D}" dt="2022-12-10T15:34:18.491" v="532" actId="1076"/>
          <ac:spMkLst>
            <pc:docMk/>
            <pc:sldMk cId="1944143198" sldId="2147469751"/>
            <ac:spMk id="4" creationId="{C6FBCB3B-E356-0E9D-8F62-5E167A09D0F5}"/>
          </ac:spMkLst>
        </pc:spChg>
        <pc:spChg chg="add mod">
          <ac:chgData name="Shrikesh Pattni" userId="f6f43e921ec3cbcb" providerId="LiveId" clId="{AB5F9DFD-43D7-471F-BC36-ABCE7743934D}" dt="2022-12-10T15:55:09.582" v="670" actId="207"/>
          <ac:spMkLst>
            <pc:docMk/>
            <pc:sldMk cId="1944143198" sldId="2147469751"/>
            <ac:spMk id="5" creationId="{9448DFCC-B730-D4D1-F6D1-9A2EFF60ED2B}"/>
          </ac:spMkLst>
        </pc:spChg>
        <pc:spChg chg="add mod">
          <ac:chgData name="Shrikesh Pattni" userId="f6f43e921ec3cbcb" providerId="LiveId" clId="{AB5F9DFD-43D7-471F-BC36-ABCE7743934D}" dt="2022-12-11T00:48:37.280" v="2026" actId="1076"/>
          <ac:spMkLst>
            <pc:docMk/>
            <pc:sldMk cId="1944143198" sldId="2147469751"/>
            <ac:spMk id="10" creationId="{86B3D6CD-668F-391E-CCFF-5C65DA03E1EF}"/>
          </ac:spMkLst>
        </pc:spChg>
        <pc:spChg chg="add mod">
          <ac:chgData name="Shrikesh Pattni" userId="f6f43e921ec3cbcb" providerId="LiveId" clId="{AB5F9DFD-43D7-471F-BC36-ABCE7743934D}" dt="2022-12-11T00:48:37.280" v="2026" actId="1076"/>
          <ac:spMkLst>
            <pc:docMk/>
            <pc:sldMk cId="1944143198" sldId="2147469751"/>
            <ac:spMk id="11" creationId="{962653A9-C8B4-912C-B478-864D5A9573F5}"/>
          </ac:spMkLst>
        </pc:spChg>
        <pc:spChg chg="add del mod">
          <ac:chgData name="Shrikesh Pattni" userId="f6f43e921ec3cbcb" providerId="LiveId" clId="{AB5F9DFD-43D7-471F-BC36-ABCE7743934D}" dt="2022-12-10T15:33:45.152" v="521" actId="478"/>
          <ac:spMkLst>
            <pc:docMk/>
            <pc:sldMk cId="1944143198" sldId="2147469751"/>
            <ac:spMk id="12" creationId="{881FE78C-34D8-BEEF-84C0-BA26128165A6}"/>
          </ac:spMkLst>
        </pc:spChg>
        <pc:spChg chg="add del mod">
          <ac:chgData name="Shrikesh Pattni" userId="f6f43e921ec3cbcb" providerId="LiveId" clId="{AB5F9DFD-43D7-471F-BC36-ABCE7743934D}" dt="2022-12-10T15:33:46.323" v="522" actId="478"/>
          <ac:spMkLst>
            <pc:docMk/>
            <pc:sldMk cId="1944143198" sldId="2147469751"/>
            <ac:spMk id="13" creationId="{90F13211-FA3F-BBB2-2916-CB717A683556}"/>
          </ac:spMkLst>
        </pc:spChg>
        <pc:spChg chg="add del mod">
          <ac:chgData name="Shrikesh Pattni" userId="f6f43e921ec3cbcb" providerId="LiveId" clId="{AB5F9DFD-43D7-471F-BC36-ABCE7743934D}" dt="2022-12-10T22:46:41.929" v="1054" actId="478"/>
          <ac:spMkLst>
            <pc:docMk/>
            <pc:sldMk cId="1944143198" sldId="2147469751"/>
            <ac:spMk id="15" creationId="{4A77600B-F6B1-33DA-56BC-9918A71820D5}"/>
          </ac:spMkLst>
        </pc:spChg>
        <pc:spChg chg="add mod">
          <ac:chgData name="Shrikesh Pattni" userId="f6f43e921ec3cbcb" providerId="LiveId" clId="{AB5F9DFD-43D7-471F-BC36-ABCE7743934D}" dt="2022-12-10T22:46:45.743" v="1057" actId="20577"/>
          <ac:spMkLst>
            <pc:docMk/>
            <pc:sldMk cId="1944143198" sldId="2147469751"/>
            <ac:spMk id="16" creationId="{81C43460-FBEE-D482-CA0E-00158581041E}"/>
          </ac:spMkLst>
        </pc:spChg>
        <pc:spChg chg="add del mod">
          <ac:chgData name="Shrikesh Pattni" userId="f6f43e921ec3cbcb" providerId="LiveId" clId="{AB5F9DFD-43D7-471F-BC36-ABCE7743934D}" dt="2022-12-11T00:51:13.949" v="2072" actId="22"/>
          <ac:spMkLst>
            <pc:docMk/>
            <pc:sldMk cId="1944143198" sldId="2147469751"/>
            <ac:spMk id="18" creationId="{B4FB104C-9BFE-6A47-C244-4B673ACADFEA}"/>
          </ac:spMkLst>
        </pc:spChg>
        <pc:spChg chg="del">
          <ac:chgData name="Shrikesh Pattni" userId="f6f43e921ec3cbcb" providerId="LiveId" clId="{AB5F9DFD-43D7-471F-BC36-ABCE7743934D}" dt="2022-12-10T15:29:17.380" v="478" actId="478"/>
          <ac:spMkLst>
            <pc:docMk/>
            <pc:sldMk cId="1944143198" sldId="2147469751"/>
            <ac:spMk id="21" creationId="{9A4F858A-8C71-C49B-E8B3-DA77AA780CD8}"/>
          </ac:spMkLst>
        </pc:spChg>
        <pc:picChg chg="mod">
          <ac:chgData name="Shrikesh Pattni" userId="f6f43e921ec3cbcb" providerId="LiveId" clId="{AB5F9DFD-43D7-471F-BC36-ABCE7743934D}" dt="2022-12-10T15:34:09.379" v="531" actId="1076"/>
          <ac:picMkLst>
            <pc:docMk/>
            <pc:sldMk cId="1944143198" sldId="2147469751"/>
            <ac:picMk id="3" creationId="{A0553976-B5C6-4000-FF61-CA8D0C19BA13}"/>
          </ac:picMkLst>
        </pc:picChg>
        <pc:picChg chg="add del mod">
          <ac:chgData name="Shrikesh Pattni" userId="f6f43e921ec3cbcb" providerId="LiveId" clId="{AB5F9DFD-43D7-471F-BC36-ABCE7743934D}" dt="2022-12-10T15:34:05.320" v="527" actId="478"/>
          <ac:picMkLst>
            <pc:docMk/>
            <pc:sldMk cId="1944143198" sldId="2147469751"/>
            <ac:picMk id="14" creationId="{8E1E9AE4-8FFC-8871-C19D-F8E9C29CADBC}"/>
          </ac:picMkLst>
        </pc:picChg>
      </pc:sldChg>
      <pc:sldChg chg="addSp delSp modSp add del mod">
        <pc:chgData name="Shrikesh Pattni" userId="f6f43e921ec3cbcb" providerId="LiveId" clId="{AB5F9DFD-43D7-471F-BC36-ABCE7743934D}" dt="2022-12-05T22:08:51.865" v="312" actId="47"/>
        <pc:sldMkLst>
          <pc:docMk/>
          <pc:sldMk cId="3189701902" sldId="2147469751"/>
        </pc:sldMkLst>
        <pc:grpChg chg="del">
          <ac:chgData name="Shrikesh Pattni" userId="f6f43e921ec3cbcb" providerId="LiveId" clId="{AB5F9DFD-43D7-471F-BC36-ABCE7743934D}" dt="2022-12-05T22:08:20.821" v="301" actId="478"/>
          <ac:grpSpMkLst>
            <pc:docMk/>
            <pc:sldMk cId="3189701902" sldId="2147469751"/>
            <ac:grpSpMk id="4" creationId="{746A59AB-3AFE-049A-FBF6-2DC2D9E0450F}"/>
          </ac:grpSpMkLst>
        </pc:grpChg>
        <pc:graphicFrameChg chg="add del mod modGraphic">
          <ac:chgData name="Shrikesh Pattni" userId="f6f43e921ec3cbcb" providerId="LiveId" clId="{AB5F9DFD-43D7-471F-BC36-ABCE7743934D}" dt="2022-12-05T22:08:38.415" v="306" actId="478"/>
          <ac:graphicFrameMkLst>
            <pc:docMk/>
            <pc:sldMk cId="3189701902" sldId="2147469751"/>
            <ac:graphicFrameMk id="2" creationId="{0F5A4EAB-7299-194C-1093-22E9A8FF07E3}"/>
          </ac:graphicFrameMkLst>
        </pc:graphicFrameChg>
        <pc:graphicFrameChg chg="add del mod">
          <ac:chgData name="Shrikesh Pattni" userId="f6f43e921ec3cbcb" providerId="LiveId" clId="{AB5F9DFD-43D7-471F-BC36-ABCE7743934D}" dt="2022-12-05T22:08:50.341" v="311" actId="478"/>
          <ac:graphicFrameMkLst>
            <pc:docMk/>
            <pc:sldMk cId="3189701902" sldId="2147469751"/>
            <ac:graphicFrameMk id="3" creationId="{534ACCD2-E6F6-C7C6-D07C-4E80CF090311}"/>
          </ac:graphicFrameMkLst>
        </pc:graphicFrameChg>
      </pc:sldChg>
      <pc:sldChg chg="addSp delSp modSp add mod">
        <pc:chgData name="Shrikesh Pattni" userId="f6f43e921ec3cbcb" providerId="LiveId" clId="{AB5F9DFD-43D7-471F-BC36-ABCE7743934D}" dt="2022-12-11T00:48:43.917" v="2027" actId="1076"/>
        <pc:sldMkLst>
          <pc:docMk/>
          <pc:sldMk cId="1689738621" sldId="2147469752"/>
        </pc:sldMkLst>
        <pc:spChg chg="mod">
          <ac:chgData name="Shrikesh Pattni" userId="f6f43e921ec3cbcb" providerId="LiveId" clId="{AB5F9DFD-43D7-471F-BC36-ABCE7743934D}" dt="2022-12-10T15:55:02.871" v="668" actId="207"/>
          <ac:spMkLst>
            <pc:docMk/>
            <pc:sldMk cId="1689738621" sldId="2147469752"/>
            <ac:spMk id="5" creationId="{9448DFCC-B730-D4D1-F6D1-9A2EFF60ED2B}"/>
          </ac:spMkLst>
        </pc:spChg>
        <pc:spChg chg="mod">
          <ac:chgData name="Shrikesh Pattni" userId="f6f43e921ec3cbcb" providerId="LiveId" clId="{AB5F9DFD-43D7-471F-BC36-ABCE7743934D}" dt="2022-12-11T00:48:43.917" v="2027" actId="1076"/>
          <ac:spMkLst>
            <pc:docMk/>
            <pc:sldMk cId="1689738621" sldId="2147469752"/>
            <ac:spMk id="10" creationId="{86B3D6CD-668F-391E-CCFF-5C65DA03E1EF}"/>
          </ac:spMkLst>
        </pc:spChg>
        <pc:spChg chg="mod">
          <ac:chgData name="Shrikesh Pattni" userId="f6f43e921ec3cbcb" providerId="LiveId" clId="{AB5F9DFD-43D7-471F-BC36-ABCE7743934D}" dt="2022-12-11T00:48:43.917" v="2027" actId="1076"/>
          <ac:spMkLst>
            <pc:docMk/>
            <pc:sldMk cId="1689738621" sldId="2147469752"/>
            <ac:spMk id="11" creationId="{962653A9-C8B4-912C-B478-864D5A9573F5}"/>
          </ac:spMkLst>
        </pc:spChg>
        <pc:spChg chg="add mod">
          <ac:chgData name="Shrikesh Pattni" userId="f6f43e921ec3cbcb" providerId="LiveId" clId="{AB5F9DFD-43D7-471F-BC36-ABCE7743934D}" dt="2022-12-10T22:46:37.437" v="1053" actId="20577"/>
          <ac:spMkLst>
            <pc:docMk/>
            <pc:sldMk cId="1689738621" sldId="2147469752"/>
            <ac:spMk id="12" creationId="{3DD59AEF-4F17-14C4-7B89-0ADA3A87EA8C}"/>
          </ac:spMkLst>
        </pc:spChg>
        <pc:spChg chg="del mod">
          <ac:chgData name="Shrikesh Pattni" userId="f6f43e921ec3cbcb" providerId="LiveId" clId="{AB5F9DFD-43D7-471F-BC36-ABCE7743934D}" dt="2022-12-10T22:46:35.291" v="1050" actId="478"/>
          <ac:spMkLst>
            <pc:docMk/>
            <pc:sldMk cId="1689738621" sldId="2147469752"/>
            <ac:spMk id="15" creationId="{4A77600B-F6B1-33DA-56BC-9918A71820D5}"/>
          </ac:spMkLst>
        </pc:spChg>
      </pc:sldChg>
      <pc:sldChg chg="modSp add del mod">
        <pc:chgData name="Shrikesh Pattni" userId="f6f43e921ec3cbcb" providerId="LiveId" clId="{AB5F9DFD-43D7-471F-BC36-ABCE7743934D}" dt="2022-12-10T15:35:59.728" v="562" actId="47"/>
        <pc:sldMkLst>
          <pc:docMk/>
          <pc:sldMk cId="3450001284" sldId="2147469752"/>
        </pc:sldMkLst>
        <pc:spChg chg="mod">
          <ac:chgData name="Shrikesh Pattni" userId="f6f43e921ec3cbcb" providerId="LiveId" clId="{AB5F9DFD-43D7-471F-BC36-ABCE7743934D}" dt="2022-12-10T15:35:07.216" v="552" actId="20577"/>
          <ac:spMkLst>
            <pc:docMk/>
            <pc:sldMk cId="3450001284" sldId="2147469752"/>
            <ac:spMk id="15" creationId="{4A77600B-F6B1-33DA-56BC-9918A71820D5}"/>
          </ac:spMkLst>
        </pc:spChg>
      </pc:sldChg>
      <pc:sldChg chg="modSp add del mod">
        <pc:chgData name="Shrikesh Pattni" userId="f6f43e921ec3cbcb" providerId="LiveId" clId="{AB5F9DFD-43D7-471F-BC36-ABCE7743934D}" dt="2022-12-10T15:45:20.183" v="578" actId="47"/>
        <pc:sldMkLst>
          <pc:docMk/>
          <pc:sldMk cId="4065272006" sldId="2147469752"/>
        </pc:sldMkLst>
        <pc:spChg chg="mod">
          <ac:chgData name="Shrikesh Pattni" userId="f6f43e921ec3cbcb" providerId="LiveId" clId="{AB5F9DFD-43D7-471F-BC36-ABCE7743934D}" dt="2022-12-10T15:36:17.212" v="570" actId="113"/>
          <ac:spMkLst>
            <pc:docMk/>
            <pc:sldMk cId="4065272006" sldId="2147469752"/>
            <ac:spMk id="5" creationId="{9448DFCC-B730-D4D1-F6D1-9A2EFF60ED2B}"/>
          </ac:spMkLst>
        </pc:spChg>
        <pc:spChg chg="mod">
          <ac:chgData name="Shrikesh Pattni" userId="f6f43e921ec3cbcb" providerId="LiveId" clId="{AB5F9DFD-43D7-471F-BC36-ABCE7743934D}" dt="2022-12-10T15:37:15.355" v="571" actId="20577"/>
          <ac:spMkLst>
            <pc:docMk/>
            <pc:sldMk cId="4065272006" sldId="2147469752"/>
            <ac:spMk id="11" creationId="{962653A9-C8B4-912C-B478-864D5A9573F5}"/>
          </ac:spMkLst>
        </pc:spChg>
        <pc:spChg chg="mod">
          <ac:chgData name="Shrikesh Pattni" userId="f6f43e921ec3cbcb" providerId="LiveId" clId="{AB5F9DFD-43D7-471F-BC36-ABCE7743934D}" dt="2022-12-10T15:36:03.768" v="565" actId="20577"/>
          <ac:spMkLst>
            <pc:docMk/>
            <pc:sldMk cId="4065272006" sldId="2147469752"/>
            <ac:spMk id="15" creationId="{4A77600B-F6B1-33DA-56BC-9918A71820D5}"/>
          </ac:spMkLst>
        </pc:spChg>
      </pc:sldChg>
      <pc:sldChg chg="addSp delSp modSp add mod">
        <pc:chgData name="Shrikesh Pattni" userId="f6f43e921ec3cbcb" providerId="LiveId" clId="{AB5F9DFD-43D7-471F-BC36-ABCE7743934D}" dt="2022-12-11T00:48:48.505" v="2028" actId="1076"/>
        <pc:sldMkLst>
          <pc:docMk/>
          <pc:sldMk cId="2914606953" sldId="2147469753"/>
        </pc:sldMkLst>
        <pc:spChg chg="mod">
          <ac:chgData name="Shrikesh Pattni" userId="f6f43e921ec3cbcb" providerId="LiveId" clId="{AB5F9DFD-43D7-471F-BC36-ABCE7743934D}" dt="2022-12-10T15:54:59.402" v="667" actId="207"/>
          <ac:spMkLst>
            <pc:docMk/>
            <pc:sldMk cId="2914606953" sldId="2147469753"/>
            <ac:spMk id="5" creationId="{9448DFCC-B730-D4D1-F6D1-9A2EFF60ED2B}"/>
          </ac:spMkLst>
        </pc:spChg>
        <pc:spChg chg="mod">
          <ac:chgData name="Shrikesh Pattni" userId="f6f43e921ec3cbcb" providerId="LiveId" clId="{AB5F9DFD-43D7-471F-BC36-ABCE7743934D}" dt="2022-12-11T00:48:48.505" v="2028" actId="1076"/>
          <ac:spMkLst>
            <pc:docMk/>
            <pc:sldMk cId="2914606953" sldId="2147469753"/>
            <ac:spMk id="10" creationId="{86B3D6CD-668F-391E-CCFF-5C65DA03E1EF}"/>
          </ac:spMkLst>
        </pc:spChg>
        <pc:spChg chg="mod">
          <ac:chgData name="Shrikesh Pattni" userId="f6f43e921ec3cbcb" providerId="LiveId" clId="{AB5F9DFD-43D7-471F-BC36-ABCE7743934D}" dt="2022-12-11T00:48:48.505" v="2028" actId="1076"/>
          <ac:spMkLst>
            <pc:docMk/>
            <pc:sldMk cId="2914606953" sldId="2147469753"/>
            <ac:spMk id="11" creationId="{962653A9-C8B4-912C-B478-864D5A9573F5}"/>
          </ac:spMkLst>
        </pc:spChg>
        <pc:spChg chg="add mod">
          <ac:chgData name="Shrikesh Pattni" userId="f6f43e921ec3cbcb" providerId="LiveId" clId="{AB5F9DFD-43D7-471F-BC36-ABCE7743934D}" dt="2022-12-10T22:46:31.738" v="1049" actId="20577"/>
          <ac:spMkLst>
            <pc:docMk/>
            <pc:sldMk cId="2914606953" sldId="2147469753"/>
            <ac:spMk id="12" creationId="{E6B808C6-9603-0484-013E-79E885150BE8}"/>
          </ac:spMkLst>
        </pc:spChg>
        <pc:spChg chg="del mod">
          <ac:chgData name="Shrikesh Pattni" userId="f6f43e921ec3cbcb" providerId="LiveId" clId="{AB5F9DFD-43D7-471F-BC36-ABCE7743934D}" dt="2022-12-10T22:46:29.553" v="1046" actId="478"/>
          <ac:spMkLst>
            <pc:docMk/>
            <pc:sldMk cId="2914606953" sldId="2147469753"/>
            <ac:spMk id="15" creationId="{4A77600B-F6B1-33DA-56BC-9918A71820D5}"/>
          </ac:spMkLst>
        </pc:spChg>
      </pc:sldChg>
      <pc:sldChg chg="addSp delSp modSp add mod">
        <pc:chgData name="Shrikesh Pattni" userId="f6f43e921ec3cbcb" providerId="LiveId" clId="{AB5F9DFD-43D7-471F-BC36-ABCE7743934D}" dt="2022-12-11T00:48:53.093" v="2029" actId="1076"/>
        <pc:sldMkLst>
          <pc:docMk/>
          <pc:sldMk cId="2731863162" sldId="2147469754"/>
        </pc:sldMkLst>
        <pc:spChg chg="mod">
          <ac:chgData name="Shrikesh Pattni" userId="f6f43e921ec3cbcb" providerId="LiveId" clId="{AB5F9DFD-43D7-471F-BC36-ABCE7743934D}" dt="2022-12-10T15:54:52.626" v="665" actId="207"/>
          <ac:spMkLst>
            <pc:docMk/>
            <pc:sldMk cId="2731863162" sldId="2147469754"/>
            <ac:spMk id="5" creationId="{9448DFCC-B730-D4D1-F6D1-9A2EFF60ED2B}"/>
          </ac:spMkLst>
        </pc:spChg>
        <pc:spChg chg="mod">
          <ac:chgData name="Shrikesh Pattni" userId="f6f43e921ec3cbcb" providerId="LiveId" clId="{AB5F9DFD-43D7-471F-BC36-ABCE7743934D}" dt="2022-12-11T00:48:53.093" v="2029" actId="1076"/>
          <ac:spMkLst>
            <pc:docMk/>
            <pc:sldMk cId="2731863162" sldId="2147469754"/>
            <ac:spMk id="10" creationId="{86B3D6CD-668F-391E-CCFF-5C65DA03E1EF}"/>
          </ac:spMkLst>
        </pc:spChg>
        <pc:spChg chg="mod">
          <ac:chgData name="Shrikesh Pattni" userId="f6f43e921ec3cbcb" providerId="LiveId" clId="{AB5F9DFD-43D7-471F-BC36-ABCE7743934D}" dt="2022-12-11T00:48:53.093" v="2029" actId="1076"/>
          <ac:spMkLst>
            <pc:docMk/>
            <pc:sldMk cId="2731863162" sldId="2147469754"/>
            <ac:spMk id="11" creationId="{962653A9-C8B4-912C-B478-864D5A9573F5}"/>
          </ac:spMkLst>
        </pc:spChg>
        <pc:spChg chg="add mod">
          <ac:chgData name="Shrikesh Pattni" userId="f6f43e921ec3cbcb" providerId="LiveId" clId="{AB5F9DFD-43D7-471F-BC36-ABCE7743934D}" dt="2022-12-10T22:46:26.211" v="1045" actId="20577"/>
          <ac:spMkLst>
            <pc:docMk/>
            <pc:sldMk cId="2731863162" sldId="2147469754"/>
            <ac:spMk id="12" creationId="{8A9E82DD-7E1C-DA5F-9DDE-54D93FCD2E61}"/>
          </ac:spMkLst>
        </pc:spChg>
        <pc:spChg chg="del mod">
          <ac:chgData name="Shrikesh Pattni" userId="f6f43e921ec3cbcb" providerId="LiveId" clId="{AB5F9DFD-43D7-471F-BC36-ABCE7743934D}" dt="2022-12-10T22:46:23.762" v="1042" actId="478"/>
          <ac:spMkLst>
            <pc:docMk/>
            <pc:sldMk cId="2731863162" sldId="2147469754"/>
            <ac:spMk id="15" creationId="{4A77600B-F6B1-33DA-56BC-9918A71820D5}"/>
          </ac:spMkLst>
        </pc:spChg>
      </pc:sldChg>
      <pc:sldChg chg="addSp delSp modSp add mod">
        <pc:chgData name="Shrikesh Pattni" userId="f6f43e921ec3cbcb" providerId="LiveId" clId="{AB5F9DFD-43D7-471F-BC36-ABCE7743934D}" dt="2022-12-11T00:48:59.045" v="2030" actId="1076"/>
        <pc:sldMkLst>
          <pc:docMk/>
          <pc:sldMk cId="1671737925" sldId="2147469755"/>
        </pc:sldMkLst>
        <pc:spChg chg="mod">
          <ac:chgData name="Shrikesh Pattni" userId="f6f43e921ec3cbcb" providerId="LiveId" clId="{AB5F9DFD-43D7-471F-BC36-ABCE7743934D}" dt="2022-12-10T15:54:39.563" v="662" actId="207"/>
          <ac:spMkLst>
            <pc:docMk/>
            <pc:sldMk cId="1671737925" sldId="2147469755"/>
            <ac:spMk id="5" creationId="{9448DFCC-B730-D4D1-F6D1-9A2EFF60ED2B}"/>
          </ac:spMkLst>
        </pc:spChg>
        <pc:spChg chg="mod">
          <ac:chgData name="Shrikesh Pattni" userId="f6f43e921ec3cbcb" providerId="LiveId" clId="{AB5F9DFD-43D7-471F-BC36-ABCE7743934D}" dt="2022-12-11T00:48:59.045" v="2030" actId="1076"/>
          <ac:spMkLst>
            <pc:docMk/>
            <pc:sldMk cId="1671737925" sldId="2147469755"/>
            <ac:spMk id="10" creationId="{86B3D6CD-668F-391E-CCFF-5C65DA03E1EF}"/>
          </ac:spMkLst>
        </pc:spChg>
        <pc:spChg chg="mod">
          <ac:chgData name="Shrikesh Pattni" userId="f6f43e921ec3cbcb" providerId="LiveId" clId="{AB5F9DFD-43D7-471F-BC36-ABCE7743934D}" dt="2022-12-11T00:48:59.045" v="2030" actId="1076"/>
          <ac:spMkLst>
            <pc:docMk/>
            <pc:sldMk cId="1671737925" sldId="2147469755"/>
            <ac:spMk id="11" creationId="{962653A9-C8B4-912C-B478-864D5A9573F5}"/>
          </ac:spMkLst>
        </pc:spChg>
        <pc:spChg chg="add mod">
          <ac:chgData name="Shrikesh Pattni" userId="f6f43e921ec3cbcb" providerId="LiveId" clId="{AB5F9DFD-43D7-471F-BC36-ABCE7743934D}" dt="2022-12-10T22:46:18.391" v="1041" actId="20577"/>
          <ac:spMkLst>
            <pc:docMk/>
            <pc:sldMk cId="1671737925" sldId="2147469755"/>
            <ac:spMk id="12" creationId="{27CCB061-2471-20E1-7128-FEB239E9909A}"/>
          </ac:spMkLst>
        </pc:spChg>
        <pc:spChg chg="del mod">
          <ac:chgData name="Shrikesh Pattni" userId="f6f43e921ec3cbcb" providerId="LiveId" clId="{AB5F9DFD-43D7-471F-BC36-ABCE7743934D}" dt="2022-12-10T22:46:16.256" v="1038" actId="478"/>
          <ac:spMkLst>
            <pc:docMk/>
            <pc:sldMk cId="1671737925" sldId="2147469755"/>
            <ac:spMk id="15" creationId="{4A77600B-F6B1-33DA-56BC-9918A71820D5}"/>
          </ac:spMkLst>
        </pc:spChg>
      </pc:sldChg>
      <pc:sldChg chg="addSp delSp modSp add mod">
        <pc:chgData name="Shrikesh Pattni" userId="f6f43e921ec3cbcb" providerId="LiveId" clId="{AB5F9DFD-43D7-471F-BC36-ABCE7743934D}" dt="2022-12-11T00:49:05.518" v="2031" actId="1076"/>
        <pc:sldMkLst>
          <pc:docMk/>
          <pc:sldMk cId="924850226" sldId="2147469756"/>
        </pc:sldMkLst>
        <pc:spChg chg="mod">
          <ac:chgData name="Shrikesh Pattni" userId="f6f43e921ec3cbcb" providerId="LiveId" clId="{AB5F9DFD-43D7-471F-BC36-ABCE7743934D}" dt="2022-12-10T15:56:27.158" v="677" actId="113"/>
          <ac:spMkLst>
            <pc:docMk/>
            <pc:sldMk cId="924850226" sldId="2147469756"/>
            <ac:spMk id="5" creationId="{9448DFCC-B730-D4D1-F6D1-9A2EFF60ED2B}"/>
          </ac:spMkLst>
        </pc:spChg>
        <pc:spChg chg="mod">
          <ac:chgData name="Shrikesh Pattni" userId="f6f43e921ec3cbcb" providerId="LiveId" clId="{AB5F9DFD-43D7-471F-BC36-ABCE7743934D}" dt="2022-12-11T00:49:05.518" v="2031" actId="1076"/>
          <ac:spMkLst>
            <pc:docMk/>
            <pc:sldMk cId="924850226" sldId="2147469756"/>
            <ac:spMk id="10" creationId="{86B3D6CD-668F-391E-CCFF-5C65DA03E1EF}"/>
          </ac:spMkLst>
        </pc:spChg>
        <pc:spChg chg="mod">
          <ac:chgData name="Shrikesh Pattni" userId="f6f43e921ec3cbcb" providerId="LiveId" clId="{AB5F9DFD-43D7-471F-BC36-ABCE7743934D}" dt="2022-12-11T00:49:05.518" v="2031" actId="1076"/>
          <ac:spMkLst>
            <pc:docMk/>
            <pc:sldMk cId="924850226" sldId="2147469756"/>
            <ac:spMk id="11" creationId="{962653A9-C8B4-912C-B478-864D5A9573F5}"/>
          </ac:spMkLst>
        </pc:spChg>
        <pc:spChg chg="add mod">
          <ac:chgData name="Shrikesh Pattni" userId="f6f43e921ec3cbcb" providerId="LiveId" clId="{AB5F9DFD-43D7-471F-BC36-ABCE7743934D}" dt="2022-12-10T22:46:09.864" v="1037" actId="20577"/>
          <ac:spMkLst>
            <pc:docMk/>
            <pc:sldMk cId="924850226" sldId="2147469756"/>
            <ac:spMk id="12" creationId="{3FAE4668-C703-7DC9-9547-53A2BAF2B643}"/>
          </ac:spMkLst>
        </pc:spChg>
        <pc:spChg chg="del mod">
          <ac:chgData name="Shrikesh Pattni" userId="f6f43e921ec3cbcb" providerId="LiveId" clId="{AB5F9DFD-43D7-471F-BC36-ABCE7743934D}" dt="2022-12-10T22:46:07.198" v="1034" actId="478"/>
          <ac:spMkLst>
            <pc:docMk/>
            <pc:sldMk cId="924850226" sldId="2147469756"/>
            <ac:spMk id="15" creationId="{4A77600B-F6B1-33DA-56BC-9918A71820D5}"/>
          </ac:spMkLst>
        </pc:spChg>
      </pc:sldChg>
      <pc:sldChg chg="addSp delSp modSp add mod">
        <pc:chgData name="Shrikesh Pattni" userId="f6f43e921ec3cbcb" providerId="LiveId" clId="{AB5F9DFD-43D7-471F-BC36-ABCE7743934D}" dt="2022-12-11T00:49:28.282" v="2035" actId="1076"/>
        <pc:sldMkLst>
          <pc:docMk/>
          <pc:sldMk cId="3266086146" sldId="2147469757"/>
        </pc:sldMkLst>
        <pc:spChg chg="mod">
          <ac:chgData name="Shrikesh Pattni" userId="f6f43e921ec3cbcb" providerId="LiveId" clId="{AB5F9DFD-43D7-471F-BC36-ABCE7743934D}" dt="2022-12-10T15:57:57.206" v="702" actId="14100"/>
          <ac:spMkLst>
            <pc:docMk/>
            <pc:sldMk cId="3266086146" sldId="2147469757"/>
            <ac:spMk id="5" creationId="{9448DFCC-B730-D4D1-F6D1-9A2EFF60ED2B}"/>
          </ac:spMkLst>
        </pc:spChg>
        <pc:spChg chg="mod">
          <ac:chgData name="Shrikesh Pattni" userId="f6f43e921ec3cbcb" providerId="LiveId" clId="{AB5F9DFD-43D7-471F-BC36-ABCE7743934D}" dt="2022-12-11T00:49:28.282" v="2035" actId="1076"/>
          <ac:spMkLst>
            <pc:docMk/>
            <pc:sldMk cId="3266086146" sldId="2147469757"/>
            <ac:spMk id="10" creationId="{86B3D6CD-668F-391E-CCFF-5C65DA03E1EF}"/>
          </ac:spMkLst>
        </pc:spChg>
        <pc:spChg chg="mod">
          <ac:chgData name="Shrikesh Pattni" userId="f6f43e921ec3cbcb" providerId="LiveId" clId="{AB5F9DFD-43D7-471F-BC36-ABCE7743934D}" dt="2022-12-11T00:49:28.282" v="2035" actId="1076"/>
          <ac:spMkLst>
            <pc:docMk/>
            <pc:sldMk cId="3266086146" sldId="2147469757"/>
            <ac:spMk id="11" creationId="{962653A9-C8B4-912C-B478-864D5A9573F5}"/>
          </ac:spMkLst>
        </pc:spChg>
        <pc:spChg chg="add mod">
          <ac:chgData name="Shrikesh Pattni" userId="f6f43e921ec3cbcb" providerId="LiveId" clId="{AB5F9DFD-43D7-471F-BC36-ABCE7743934D}" dt="2022-12-10T22:45:58.531" v="1033" actId="20577"/>
          <ac:spMkLst>
            <pc:docMk/>
            <pc:sldMk cId="3266086146" sldId="2147469757"/>
            <ac:spMk id="12" creationId="{491778C8-C5E6-DD9F-CD04-944C06E34974}"/>
          </ac:spMkLst>
        </pc:spChg>
        <pc:spChg chg="del mod">
          <ac:chgData name="Shrikesh Pattni" userId="f6f43e921ec3cbcb" providerId="LiveId" clId="{AB5F9DFD-43D7-471F-BC36-ABCE7743934D}" dt="2022-12-10T22:45:54.075" v="1030" actId="478"/>
          <ac:spMkLst>
            <pc:docMk/>
            <pc:sldMk cId="3266086146" sldId="2147469757"/>
            <ac:spMk id="15" creationId="{4A77600B-F6B1-33DA-56BC-9918A71820D5}"/>
          </ac:spMkLst>
        </pc:spChg>
      </pc:sldChg>
      <pc:sldChg chg="addSp delSp modSp add mod">
        <pc:chgData name="Shrikesh Pattni" userId="f6f43e921ec3cbcb" providerId="LiveId" clId="{AB5F9DFD-43D7-471F-BC36-ABCE7743934D}" dt="2022-12-11T00:49:21.978" v="2034" actId="1076"/>
        <pc:sldMkLst>
          <pc:docMk/>
          <pc:sldMk cId="155857102" sldId="2147469758"/>
        </pc:sldMkLst>
        <pc:spChg chg="mod">
          <ac:chgData name="Shrikesh Pattni" userId="f6f43e921ec3cbcb" providerId="LiveId" clId="{AB5F9DFD-43D7-471F-BC36-ABCE7743934D}" dt="2022-12-10T16:00:01.802" v="720" actId="113"/>
          <ac:spMkLst>
            <pc:docMk/>
            <pc:sldMk cId="155857102" sldId="2147469758"/>
            <ac:spMk id="5" creationId="{9448DFCC-B730-D4D1-F6D1-9A2EFF60ED2B}"/>
          </ac:spMkLst>
        </pc:spChg>
        <pc:spChg chg="mod">
          <ac:chgData name="Shrikesh Pattni" userId="f6f43e921ec3cbcb" providerId="LiveId" clId="{AB5F9DFD-43D7-471F-BC36-ABCE7743934D}" dt="2022-12-11T00:49:21.978" v="2034" actId="1076"/>
          <ac:spMkLst>
            <pc:docMk/>
            <pc:sldMk cId="155857102" sldId="2147469758"/>
            <ac:spMk id="10" creationId="{86B3D6CD-668F-391E-CCFF-5C65DA03E1EF}"/>
          </ac:spMkLst>
        </pc:spChg>
        <pc:spChg chg="mod">
          <ac:chgData name="Shrikesh Pattni" userId="f6f43e921ec3cbcb" providerId="LiveId" clId="{AB5F9DFD-43D7-471F-BC36-ABCE7743934D}" dt="2022-12-11T00:49:21.978" v="2034" actId="1076"/>
          <ac:spMkLst>
            <pc:docMk/>
            <pc:sldMk cId="155857102" sldId="2147469758"/>
            <ac:spMk id="11" creationId="{962653A9-C8B4-912C-B478-864D5A9573F5}"/>
          </ac:spMkLst>
        </pc:spChg>
        <pc:spChg chg="add mod">
          <ac:chgData name="Shrikesh Pattni" userId="f6f43e921ec3cbcb" providerId="LiveId" clId="{AB5F9DFD-43D7-471F-BC36-ABCE7743934D}" dt="2022-12-10T22:45:48.168" v="1029" actId="20577"/>
          <ac:spMkLst>
            <pc:docMk/>
            <pc:sldMk cId="155857102" sldId="2147469758"/>
            <ac:spMk id="12" creationId="{8834ABBC-2851-1D93-3FE3-1C7D1DF88DC5}"/>
          </ac:spMkLst>
        </pc:spChg>
        <pc:spChg chg="del mod">
          <ac:chgData name="Shrikesh Pattni" userId="f6f43e921ec3cbcb" providerId="LiveId" clId="{AB5F9DFD-43D7-471F-BC36-ABCE7743934D}" dt="2022-12-10T22:45:45.849" v="1026" actId="478"/>
          <ac:spMkLst>
            <pc:docMk/>
            <pc:sldMk cId="155857102" sldId="2147469758"/>
            <ac:spMk id="15" creationId="{4A77600B-F6B1-33DA-56BC-9918A71820D5}"/>
          </ac:spMkLst>
        </pc:spChg>
      </pc:sldChg>
      <pc:sldChg chg="addSp delSp modSp add mod">
        <pc:chgData name="Shrikesh Pattni" userId="f6f43e921ec3cbcb" providerId="LiveId" clId="{AB5F9DFD-43D7-471F-BC36-ABCE7743934D}" dt="2022-12-11T00:49:33.154" v="2036" actId="1076"/>
        <pc:sldMkLst>
          <pc:docMk/>
          <pc:sldMk cId="130214796" sldId="2147469759"/>
        </pc:sldMkLst>
        <pc:spChg chg="mod">
          <ac:chgData name="Shrikesh Pattni" userId="f6f43e921ec3cbcb" providerId="LiveId" clId="{AB5F9DFD-43D7-471F-BC36-ABCE7743934D}" dt="2022-12-10T16:03:53.394" v="751" actId="14100"/>
          <ac:spMkLst>
            <pc:docMk/>
            <pc:sldMk cId="130214796" sldId="2147469759"/>
            <ac:spMk id="5" creationId="{9448DFCC-B730-D4D1-F6D1-9A2EFF60ED2B}"/>
          </ac:spMkLst>
        </pc:spChg>
        <pc:spChg chg="mod">
          <ac:chgData name="Shrikesh Pattni" userId="f6f43e921ec3cbcb" providerId="LiveId" clId="{AB5F9DFD-43D7-471F-BC36-ABCE7743934D}" dt="2022-12-11T00:49:33.154" v="2036" actId="1076"/>
          <ac:spMkLst>
            <pc:docMk/>
            <pc:sldMk cId="130214796" sldId="2147469759"/>
            <ac:spMk id="10" creationId="{86B3D6CD-668F-391E-CCFF-5C65DA03E1EF}"/>
          </ac:spMkLst>
        </pc:spChg>
        <pc:spChg chg="mod">
          <ac:chgData name="Shrikesh Pattni" userId="f6f43e921ec3cbcb" providerId="LiveId" clId="{AB5F9DFD-43D7-471F-BC36-ABCE7743934D}" dt="2022-12-11T00:49:33.154" v="2036" actId="1076"/>
          <ac:spMkLst>
            <pc:docMk/>
            <pc:sldMk cId="130214796" sldId="2147469759"/>
            <ac:spMk id="11" creationId="{962653A9-C8B4-912C-B478-864D5A9573F5}"/>
          </ac:spMkLst>
        </pc:spChg>
        <pc:spChg chg="add mod">
          <ac:chgData name="Shrikesh Pattni" userId="f6f43e921ec3cbcb" providerId="LiveId" clId="{AB5F9DFD-43D7-471F-BC36-ABCE7743934D}" dt="2022-12-10T22:45:42.308" v="1025" actId="20577"/>
          <ac:spMkLst>
            <pc:docMk/>
            <pc:sldMk cId="130214796" sldId="2147469759"/>
            <ac:spMk id="12" creationId="{2EC11B22-CBD8-9DE1-EDE3-DAA1723B853A}"/>
          </ac:spMkLst>
        </pc:spChg>
        <pc:spChg chg="del mod">
          <ac:chgData name="Shrikesh Pattni" userId="f6f43e921ec3cbcb" providerId="LiveId" clId="{AB5F9DFD-43D7-471F-BC36-ABCE7743934D}" dt="2022-12-10T22:45:40.254" v="1020" actId="478"/>
          <ac:spMkLst>
            <pc:docMk/>
            <pc:sldMk cId="130214796" sldId="2147469759"/>
            <ac:spMk id="15" creationId="{4A77600B-F6B1-33DA-56BC-9918A71820D5}"/>
          </ac:spMkLst>
        </pc:spChg>
      </pc:sldChg>
      <pc:sldChg chg="addSp delSp modSp add mod">
        <pc:chgData name="Shrikesh Pattni" userId="f6f43e921ec3cbcb" providerId="LiveId" clId="{AB5F9DFD-43D7-471F-BC36-ABCE7743934D}" dt="2022-12-11T00:49:39.881" v="2037" actId="1076"/>
        <pc:sldMkLst>
          <pc:docMk/>
          <pc:sldMk cId="3557508107" sldId="2147469760"/>
        </pc:sldMkLst>
        <pc:spChg chg="mod">
          <ac:chgData name="Shrikesh Pattni" userId="f6f43e921ec3cbcb" providerId="LiveId" clId="{AB5F9DFD-43D7-471F-BC36-ABCE7743934D}" dt="2022-12-10T16:07:12.338" v="764" actId="113"/>
          <ac:spMkLst>
            <pc:docMk/>
            <pc:sldMk cId="3557508107" sldId="2147469760"/>
            <ac:spMk id="5" creationId="{9448DFCC-B730-D4D1-F6D1-9A2EFF60ED2B}"/>
          </ac:spMkLst>
        </pc:spChg>
        <pc:spChg chg="mod">
          <ac:chgData name="Shrikesh Pattni" userId="f6f43e921ec3cbcb" providerId="LiveId" clId="{AB5F9DFD-43D7-471F-BC36-ABCE7743934D}" dt="2022-12-11T00:49:39.881" v="2037" actId="1076"/>
          <ac:spMkLst>
            <pc:docMk/>
            <pc:sldMk cId="3557508107" sldId="2147469760"/>
            <ac:spMk id="10" creationId="{86B3D6CD-668F-391E-CCFF-5C65DA03E1EF}"/>
          </ac:spMkLst>
        </pc:spChg>
        <pc:spChg chg="mod">
          <ac:chgData name="Shrikesh Pattni" userId="f6f43e921ec3cbcb" providerId="LiveId" clId="{AB5F9DFD-43D7-471F-BC36-ABCE7743934D}" dt="2022-12-11T00:49:39.881" v="2037" actId="1076"/>
          <ac:spMkLst>
            <pc:docMk/>
            <pc:sldMk cId="3557508107" sldId="2147469760"/>
            <ac:spMk id="11" creationId="{962653A9-C8B4-912C-B478-864D5A9573F5}"/>
          </ac:spMkLst>
        </pc:spChg>
        <pc:spChg chg="add mod">
          <ac:chgData name="Shrikesh Pattni" userId="f6f43e921ec3cbcb" providerId="LiveId" clId="{AB5F9DFD-43D7-471F-BC36-ABCE7743934D}" dt="2022-12-10T22:45:34.327" v="1019" actId="20577"/>
          <ac:spMkLst>
            <pc:docMk/>
            <pc:sldMk cId="3557508107" sldId="2147469760"/>
            <ac:spMk id="12" creationId="{CBA4A9DB-BD13-B9C3-AFF9-EE8B312EFFB5}"/>
          </ac:spMkLst>
        </pc:spChg>
        <pc:spChg chg="del mod">
          <ac:chgData name="Shrikesh Pattni" userId="f6f43e921ec3cbcb" providerId="LiveId" clId="{AB5F9DFD-43D7-471F-BC36-ABCE7743934D}" dt="2022-12-10T22:45:31.919" v="1016" actId="478"/>
          <ac:spMkLst>
            <pc:docMk/>
            <pc:sldMk cId="3557508107" sldId="2147469760"/>
            <ac:spMk id="15" creationId="{4A77600B-F6B1-33DA-56BC-9918A71820D5}"/>
          </ac:spMkLst>
        </pc:spChg>
      </pc:sldChg>
      <pc:sldChg chg="addSp delSp modSp add mod">
        <pc:chgData name="Shrikesh Pattni" userId="f6f43e921ec3cbcb" providerId="LiveId" clId="{AB5F9DFD-43D7-471F-BC36-ABCE7743934D}" dt="2022-12-11T00:49:46.320" v="2038" actId="1076"/>
        <pc:sldMkLst>
          <pc:docMk/>
          <pc:sldMk cId="1420782248" sldId="2147469761"/>
        </pc:sldMkLst>
        <pc:spChg chg="mod">
          <ac:chgData name="Shrikesh Pattni" userId="f6f43e921ec3cbcb" providerId="LiveId" clId="{AB5F9DFD-43D7-471F-BC36-ABCE7743934D}" dt="2022-12-10T16:09:08.026" v="782" actId="113"/>
          <ac:spMkLst>
            <pc:docMk/>
            <pc:sldMk cId="1420782248" sldId="2147469761"/>
            <ac:spMk id="5" creationId="{9448DFCC-B730-D4D1-F6D1-9A2EFF60ED2B}"/>
          </ac:spMkLst>
        </pc:spChg>
        <pc:spChg chg="mod">
          <ac:chgData name="Shrikesh Pattni" userId="f6f43e921ec3cbcb" providerId="LiveId" clId="{AB5F9DFD-43D7-471F-BC36-ABCE7743934D}" dt="2022-12-11T00:49:46.320" v="2038" actId="1076"/>
          <ac:spMkLst>
            <pc:docMk/>
            <pc:sldMk cId="1420782248" sldId="2147469761"/>
            <ac:spMk id="10" creationId="{86B3D6CD-668F-391E-CCFF-5C65DA03E1EF}"/>
          </ac:spMkLst>
        </pc:spChg>
        <pc:spChg chg="mod">
          <ac:chgData name="Shrikesh Pattni" userId="f6f43e921ec3cbcb" providerId="LiveId" clId="{AB5F9DFD-43D7-471F-BC36-ABCE7743934D}" dt="2022-12-11T00:49:46.320" v="2038" actId="1076"/>
          <ac:spMkLst>
            <pc:docMk/>
            <pc:sldMk cId="1420782248" sldId="2147469761"/>
            <ac:spMk id="11" creationId="{962653A9-C8B4-912C-B478-864D5A9573F5}"/>
          </ac:spMkLst>
        </pc:spChg>
        <pc:spChg chg="add mod">
          <ac:chgData name="Shrikesh Pattni" userId="f6f43e921ec3cbcb" providerId="LiveId" clId="{AB5F9DFD-43D7-471F-BC36-ABCE7743934D}" dt="2022-12-10T22:45:28.417" v="1015" actId="20577"/>
          <ac:spMkLst>
            <pc:docMk/>
            <pc:sldMk cId="1420782248" sldId="2147469761"/>
            <ac:spMk id="12" creationId="{CE40E404-9264-DA13-B5D1-DF204F717A3E}"/>
          </ac:spMkLst>
        </pc:spChg>
        <pc:spChg chg="del mod">
          <ac:chgData name="Shrikesh Pattni" userId="f6f43e921ec3cbcb" providerId="LiveId" clId="{AB5F9DFD-43D7-471F-BC36-ABCE7743934D}" dt="2022-12-10T22:45:26.041" v="1010" actId="478"/>
          <ac:spMkLst>
            <pc:docMk/>
            <pc:sldMk cId="1420782248" sldId="2147469761"/>
            <ac:spMk id="15" creationId="{4A77600B-F6B1-33DA-56BC-9918A71820D5}"/>
          </ac:spMkLst>
        </pc:spChg>
      </pc:sldChg>
      <pc:sldChg chg="addSp delSp modSp add mod">
        <pc:chgData name="Shrikesh Pattni" userId="f6f43e921ec3cbcb" providerId="LiveId" clId="{AB5F9DFD-43D7-471F-BC36-ABCE7743934D}" dt="2022-12-11T00:49:59.024" v="2043" actId="1036"/>
        <pc:sldMkLst>
          <pc:docMk/>
          <pc:sldMk cId="3255984882" sldId="2147469762"/>
        </pc:sldMkLst>
        <pc:spChg chg="mod">
          <ac:chgData name="Shrikesh Pattni" userId="f6f43e921ec3cbcb" providerId="LiveId" clId="{AB5F9DFD-43D7-471F-BC36-ABCE7743934D}" dt="2022-12-10T16:20:55.985" v="812" actId="113"/>
          <ac:spMkLst>
            <pc:docMk/>
            <pc:sldMk cId="3255984882" sldId="2147469762"/>
            <ac:spMk id="5" creationId="{9448DFCC-B730-D4D1-F6D1-9A2EFF60ED2B}"/>
          </ac:spMkLst>
        </pc:spChg>
        <pc:spChg chg="mod">
          <ac:chgData name="Shrikesh Pattni" userId="f6f43e921ec3cbcb" providerId="LiveId" clId="{AB5F9DFD-43D7-471F-BC36-ABCE7743934D}" dt="2022-12-11T00:49:59.024" v="2043" actId="1036"/>
          <ac:spMkLst>
            <pc:docMk/>
            <pc:sldMk cId="3255984882" sldId="2147469762"/>
            <ac:spMk id="10" creationId="{86B3D6CD-668F-391E-CCFF-5C65DA03E1EF}"/>
          </ac:spMkLst>
        </pc:spChg>
        <pc:spChg chg="mod">
          <ac:chgData name="Shrikesh Pattni" userId="f6f43e921ec3cbcb" providerId="LiveId" clId="{AB5F9DFD-43D7-471F-BC36-ABCE7743934D}" dt="2022-12-11T00:49:59.024" v="2043" actId="1036"/>
          <ac:spMkLst>
            <pc:docMk/>
            <pc:sldMk cId="3255984882" sldId="2147469762"/>
            <ac:spMk id="11" creationId="{962653A9-C8B4-912C-B478-864D5A9573F5}"/>
          </ac:spMkLst>
        </pc:spChg>
        <pc:spChg chg="add mod">
          <ac:chgData name="Shrikesh Pattni" userId="f6f43e921ec3cbcb" providerId="LiveId" clId="{AB5F9DFD-43D7-471F-BC36-ABCE7743934D}" dt="2022-12-10T22:45:17.762" v="1009" actId="20577"/>
          <ac:spMkLst>
            <pc:docMk/>
            <pc:sldMk cId="3255984882" sldId="2147469762"/>
            <ac:spMk id="12" creationId="{15CDA694-FA4F-38F3-A13D-B9CEE1D91B56}"/>
          </ac:spMkLst>
        </pc:spChg>
        <pc:spChg chg="del mod">
          <ac:chgData name="Shrikesh Pattni" userId="f6f43e921ec3cbcb" providerId="LiveId" clId="{AB5F9DFD-43D7-471F-BC36-ABCE7743934D}" dt="2022-12-10T22:45:16.308" v="1006" actId="478"/>
          <ac:spMkLst>
            <pc:docMk/>
            <pc:sldMk cId="3255984882" sldId="2147469762"/>
            <ac:spMk id="15" creationId="{4A77600B-F6B1-33DA-56BC-9918A71820D5}"/>
          </ac:spMkLst>
        </pc:spChg>
      </pc:sldChg>
      <pc:sldChg chg="addSp delSp modSp add mod">
        <pc:chgData name="Shrikesh Pattni" userId="f6f43e921ec3cbcb" providerId="LiveId" clId="{AB5F9DFD-43D7-471F-BC36-ABCE7743934D}" dt="2022-12-11T00:50:08.401" v="2045" actId="1036"/>
        <pc:sldMkLst>
          <pc:docMk/>
          <pc:sldMk cId="2294591040" sldId="2147469763"/>
        </pc:sldMkLst>
        <pc:spChg chg="mod">
          <ac:chgData name="Shrikesh Pattni" userId="f6f43e921ec3cbcb" providerId="LiveId" clId="{AB5F9DFD-43D7-471F-BC36-ABCE7743934D}" dt="2022-12-10T16:24:03.660" v="848" actId="113"/>
          <ac:spMkLst>
            <pc:docMk/>
            <pc:sldMk cId="2294591040" sldId="2147469763"/>
            <ac:spMk id="5" creationId="{9448DFCC-B730-D4D1-F6D1-9A2EFF60ED2B}"/>
          </ac:spMkLst>
        </pc:spChg>
        <pc:spChg chg="mod">
          <ac:chgData name="Shrikesh Pattni" userId="f6f43e921ec3cbcb" providerId="LiveId" clId="{AB5F9DFD-43D7-471F-BC36-ABCE7743934D}" dt="2022-12-11T00:50:08.401" v="2045" actId="1036"/>
          <ac:spMkLst>
            <pc:docMk/>
            <pc:sldMk cId="2294591040" sldId="2147469763"/>
            <ac:spMk id="10" creationId="{86B3D6CD-668F-391E-CCFF-5C65DA03E1EF}"/>
          </ac:spMkLst>
        </pc:spChg>
        <pc:spChg chg="mod">
          <ac:chgData name="Shrikesh Pattni" userId="f6f43e921ec3cbcb" providerId="LiveId" clId="{AB5F9DFD-43D7-471F-BC36-ABCE7743934D}" dt="2022-12-11T00:50:08.401" v="2045" actId="1036"/>
          <ac:spMkLst>
            <pc:docMk/>
            <pc:sldMk cId="2294591040" sldId="2147469763"/>
            <ac:spMk id="11" creationId="{962653A9-C8B4-912C-B478-864D5A9573F5}"/>
          </ac:spMkLst>
        </pc:spChg>
        <pc:spChg chg="add mod">
          <ac:chgData name="Shrikesh Pattni" userId="f6f43e921ec3cbcb" providerId="LiveId" clId="{AB5F9DFD-43D7-471F-BC36-ABCE7743934D}" dt="2022-12-10T22:45:10.262" v="1005" actId="20577"/>
          <ac:spMkLst>
            <pc:docMk/>
            <pc:sldMk cId="2294591040" sldId="2147469763"/>
            <ac:spMk id="12" creationId="{186CD382-67DF-0687-CCD9-4EDAD2931EB0}"/>
          </ac:spMkLst>
        </pc:spChg>
        <pc:spChg chg="del mod">
          <ac:chgData name="Shrikesh Pattni" userId="f6f43e921ec3cbcb" providerId="LiveId" clId="{AB5F9DFD-43D7-471F-BC36-ABCE7743934D}" dt="2022-12-10T22:45:08.384" v="1002" actId="478"/>
          <ac:spMkLst>
            <pc:docMk/>
            <pc:sldMk cId="2294591040" sldId="2147469763"/>
            <ac:spMk id="15" creationId="{4A77600B-F6B1-33DA-56BC-9918A71820D5}"/>
          </ac:spMkLst>
        </pc:spChg>
      </pc:sldChg>
      <pc:sldChg chg="addSp delSp modSp add mod">
        <pc:chgData name="Shrikesh Pattni" userId="f6f43e921ec3cbcb" providerId="LiveId" clId="{AB5F9DFD-43D7-471F-BC36-ABCE7743934D}" dt="2022-12-11T00:50:16.732" v="2046" actId="1076"/>
        <pc:sldMkLst>
          <pc:docMk/>
          <pc:sldMk cId="3332135891" sldId="2147469764"/>
        </pc:sldMkLst>
        <pc:spChg chg="mod">
          <ac:chgData name="Shrikesh Pattni" userId="f6f43e921ec3cbcb" providerId="LiveId" clId="{AB5F9DFD-43D7-471F-BC36-ABCE7743934D}" dt="2022-12-10T22:15:26.665" v="887" actId="313"/>
          <ac:spMkLst>
            <pc:docMk/>
            <pc:sldMk cId="3332135891" sldId="2147469764"/>
            <ac:spMk id="5" creationId="{9448DFCC-B730-D4D1-F6D1-9A2EFF60ED2B}"/>
          </ac:spMkLst>
        </pc:spChg>
        <pc:spChg chg="mod">
          <ac:chgData name="Shrikesh Pattni" userId="f6f43e921ec3cbcb" providerId="LiveId" clId="{AB5F9DFD-43D7-471F-BC36-ABCE7743934D}" dt="2022-12-10T22:25:24.727" v="945" actId="207"/>
          <ac:spMkLst>
            <pc:docMk/>
            <pc:sldMk cId="3332135891" sldId="2147469764"/>
            <ac:spMk id="7" creationId="{00000000-0000-0000-0000-000000000000}"/>
          </ac:spMkLst>
        </pc:spChg>
        <pc:spChg chg="mod">
          <ac:chgData name="Shrikesh Pattni" userId="f6f43e921ec3cbcb" providerId="LiveId" clId="{AB5F9DFD-43D7-471F-BC36-ABCE7743934D}" dt="2022-12-10T22:41:23.595" v="950" actId="164"/>
          <ac:spMkLst>
            <pc:docMk/>
            <pc:sldMk cId="3332135891" sldId="2147469764"/>
            <ac:spMk id="10" creationId="{86B3D6CD-668F-391E-CCFF-5C65DA03E1EF}"/>
          </ac:spMkLst>
        </pc:spChg>
        <pc:spChg chg="mod">
          <ac:chgData name="Shrikesh Pattni" userId="f6f43e921ec3cbcb" providerId="LiveId" clId="{AB5F9DFD-43D7-471F-BC36-ABCE7743934D}" dt="2022-12-10T22:41:23.595" v="950" actId="164"/>
          <ac:spMkLst>
            <pc:docMk/>
            <pc:sldMk cId="3332135891" sldId="2147469764"/>
            <ac:spMk id="11" creationId="{962653A9-C8B4-912C-B478-864D5A9573F5}"/>
          </ac:spMkLst>
        </pc:spChg>
        <pc:spChg chg="add mod">
          <ac:chgData name="Shrikesh Pattni" userId="f6f43e921ec3cbcb" providerId="LiveId" clId="{AB5F9DFD-43D7-471F-BC36-ABCE7743934D}" dt="2022-12-10T22:45:01.654" v="1001" actId="20577"/>
          <ac:spMkLst>
            <pc:docMk/>
            <pc:sldMk cId="3332135891" sldId="2147469764"/>
            <ac:spMk id="13" creationId="{D9AE058A-56BE-7AD5-44A5-45B96C1B5742}"/>
          </ac:spMkLst>
        </pc:spChg>
        <pc:spChg chg="del mod">
          <ac:chgData name="Shrikesh Pattni" userId="f6f43e921ec3cbcb" providerId="LiveId" clId="{AB5F9DFD-43D7-471F-BC36-ABCE7743934D}" dt="2022-12-10T22:44:59.039" v="998" actId="478"/>
          <ac:spMkLst>
            <pc:docMk/>
            <pc:sldMk cId="3332135891" sldId="2147469764"/>
            <ac:spMk id="15" creationId="{4A77600B-F6B1-33DA-56BC-9918A71820D5}"/>
          </ac:spMkLst>
        </pc:spChg>
        <pc:spChg chg="mod">
          <ac:chgData name="Shrikesh Pattni" userId="f6f43e921ec3cbcb" providerId="LiveId" clId="{AB5F9DFD-43D7-471F-BC36-ABCE7743934D}" dt="2022-12-10T22:25:33.245" v="947" actId="207"/>
          <ac:spMkLst>
            <pc:docMk/>
            <pc:sldMk cId="3332135891" sldId="2147469764"/>
            <ac:spMk id="24" creationId="{C1776826-B17C-8E14-1D49-F627795CBEAF}"/>
          </ac:spMkLst>
        </pc:spChg>
        <pc:grpChg chg="mod">
          <ac:chgData name="Shrikesh Pattni" userId="f6f43e921ec3cbcb" providerId="LiveId" clId="{AB5F9DFD-43D7-471F-BC36-ABCE7743934D}" dt="2022-12-10T22:25:39.057" v="949" actId="1037"/>
          <ac:grpSpMkLst>
            <pc:docMk/>
            <pc:sldMk cId="3332135891" sldId="2147469764"/>
            <ac:grpSpMk id="6" creationId="{00000000-0000-0000-0000-000000000000}"/>
          </ac:grpSpMkLst>
        </pc:grpChg>
        <pc:grpChg chg="add mod">
          <ac:chgData name="Shrikesh Pattni" userId="f6f43e921ec3cbcb" providerId="LiveId" clId="{AB5F9DFD-43D7-471F-BC36-ABCE7743934D}" dt="2022-12-11T00:50:16.732" v="2046" actId="1076"/>
          <ac:grpSpMkLst>
            <pc:docMk/>
            <pc:sldMk cId="3332135891" sldId="2147469764"/>
            <ac:grpSpMk id="12" creationId="{A0D35A7C-9B64-B1E8-B665-9E395E5BB168}"/>
          </ac:grpSpMkLst>
        </pc:grpChg>
        <pc:picChg chg="mod">
          <ac:chgData name="Shrikesh Pattni" userId="f6f43e921ec3cbcb" providerId="LiveId" clId="{AB5F9DFD-43D7-471F-BC36-ABCE7743934D}" dt="2022-12-10T22:25:24.727" v="945" actId="207"/>
          <ac:picMkLst>
            <pc:docMk/>
            <pc:sldMk cId="3332135891" sldId="2147469764"/>
            <ac:picMk id="8" creationId="{00000000-0000-0000-0000-000000000000}"/>
          </ac:picMkLst>
        </pc:picChg>
      </pc:sldChg>
      <pc:sldChg chg="addSp delSp modSp add mod">
        <pc:chgData name="Shrikesh Pattni" userId="f6f43e921ec3cbcb" providerId="LiveId" clId="{AB5F9DFD-43D7-471F-BC36-ABCE7743934D}" dt="2022-12-11T00:50:28.862" v="2051" actId="1076"/>
        <pc:sldMkLst>
          <pc:docMk/>
          <pc:sldMk cId="3853398242" sldId="2147469765"/>
        </pc:sldMkLst>
        <pc:spChg chg="mod">
          <ac:chgData name="Shrikesh Pattni" userId="f6f43e921ec3cbcb" providerId="LiveId" clId="{AB5F9DFD-43D7-471F-BC36-ABCE7743934D}" dt="2022-12-10T22:43:39.529" v="978" actId="113"/>
          <ac:spMkLst>
            <pc:docMk/>
            <pc:sldMk cId="3853398242" sldId="2147469765"/>
            <ac:spMk id="5" creationId="{9448DFCC-B730-D4D1-F6D1-9A2EFF60ED2B}"/>
          </ac:spMkLst>
        </pc:spChg>
        <pc:spChg chg="mod topLvl">
          <ac:chgData name="Shrikesh Pattni" userId="f6f43e921ec3cbcb" providerId="LiveId" clId="{AB5F9DFD-43D7-471F-BC36-ABCE7743934D}" dt="2022-12-11T00:50:23.648" v="2050" actId="1076"/>
          <ac:spMkLst>
            <pc:docMk/>
            <pc:sldMk cId="3853398242" sldId="2147469765"/>
            <ac:spMk id="10" creationId="{86B3D6CD-668F-391E-CCFF-5C65DA03E1EF}"/>
          </ac:spMkLst>
        </pc:spChg>
        <pc:spChg chg="add del mod topLvl">
          <ac:chgData name="Shrikesh Pattni" userId="f6f43e921ec3cbcb" providerId="LiveId" clId="{AB5F9DFD-43D7-471F-BC36-ABCE7743934D}" dt="2022-12-10T22:44:16.811" v="986" actId="255"/>
          <ac:spMkLst>
            <pc:docMk/>
            <pc:sldMk cId="3853398242" sldId="2147469765"/>
            <ac:spMk id="11" creationId="{962653A9-C8B4-912C-B478-864D5A9573F5}"/>
          </ac:spMkLst>
        </pc:spChg>
        <pc:spChg chg="add del">
          <ac:chgData name="Shrikesh Pattni" userId="f6f43e921ec3cbcb" providerId="LiveId" clId="{AB5F9DFD-43D7-471F-BC36-ABCE7743934D}" dt="2022-12-10T22:43:59.065" v="983" actId="22"/>
          <ac:spMkLst>
            <pc:docMk/>
            <pc:sldMk cId="3853398242" sldId="2147469765"/>
            <ac:spMk id="14" creationId="{81F083E1-A7DB-70C0-F039-A538AFA21394}"/>
          </ac:spMkLst>
        </pc:spChg>
        <pc:spChg chg="mod">
          <ac:chgData name="Shrikesh Pattni" userId="f6f43e921ec3cbcb" providerId="LiveId" clId="{AB5F9DFD-43D7-471F-BC36-ABCE7743934D}" dt="2022-12-10T22:44:48.705" v="997" actId="1076"/>
          <ac:spMkLst>
            <pc:docMk/>
            <pc:sldMk cId="3853398242" sldId="2147469765"/>
            <ac:spMk id="15" creationId="{4A77600B-F6B1-33DA-56BC-9918A71820D5}"/>
          </ac:spMkLst>
        </pc:spChg>
        <pc:spChg chg="mod">
          <ac:chgData name="Shrikesh Pattni" userId="f6f43e921ec3cbcb" providerId="LiveId" clId="{AB5F9DFD-43D7-471F-BC36-ABCE7743934D}" dt="2022-12-10T22:44:34.461" v="991" actId="1076"/>
          <ac:spMkLst>
            <pc:docMk/>
            <pc:sldMk cId="3853398242" sldId="2147469765"/>
            <ac:spMk id="24" creationId="{C1776826-B17C-8E14-1D49-F627795CBEAF}"/>
          </ac:spMkLst>
        </pc:spChg>
        <pc:grpChg chg="add del mod">
          <ac:chgData name="Shrikesh Pattni" userId="f6f43e921ec3cbcb" providerId="LiveId" clId="{AB5F9DFD-43D7-471F-BC36-ABCE7743934D}" dt="2022-12-11T00:50:28.862" v="2051" actId="1076"/>
          <ac:grpSpMkLst>
            <pc:docMk/>
            <pc:sldMk cId="3853398242" sldId="2147469765"/>
            <ac:grpSpMk id="12" creationId="{A0D35A7C-9B64-B1E8-B665-9E395E5BB168}"/>
          </ac:grpSpMkLst>
        </pc:grpChg>
      </pc:sldChg>
      <pc:sldChg chg="addSp delSp modSp add mod">
        <pc:chgData name="Shrikesh Pattni" userId="f6f43e921ec3cbcb" providerId="LiveId" clId="{AB5F9DFD-43D7-471F-BC36-ABCE7743934D}" dt="2022-12-11T00:50:38.668" v="2054" actId="1036"/>
        <pc:sldMkLst>
          <pc:docMk/>
          <pc:sldMk cId="1791496572" sldId="2147469766"/>
        </pc:sldMkLst>
        <pc:spChg chg="mod">
          <ac:chgData name="Shrikesh Pattni" userId="f6f43e921ec3cbcb" providerId="LiveId" clId="{AB5F9DFD-43D7-471F-BC36-ABCE7743934D}" dt="2022-12-10T22:49:38.984" v="1079" actId="113"/>
          <ac:spMkLst>
            <pc:docMk/>
            <pc:sldMk cId="1791496572" sldId="2147469766"/>
            <ac:spMk id="5" creationId="{9448DFCC-B730-D4D1-F6D1-9A2EFF60ED2B}"/>
          </ac:spMkLst>
        </pc:spChg>
        <pc:spChg chg="mod">
          <ac:chgData name="Shrikesh Pattni" userId="f6f43e921ec3cbcb" providerId="LiveId" clId="{AB5F9DFD-43D7-471F-BC36-ABCE7743934D}" dt="2022-12-10T22:57:45.646" v="1231" actId="1035"/>
          <ac:spMkLst>
            <pc:docMk/>
            <pc:sldMk cId="1791496572" sldId="2147469766"/>
            <ac:spMk id="10" creationId="{86B3D6CD-668F-391E-CCFF-5C65DA03E1EF}"/>
          </ac:spMkLst>
        </pc:spChg>
        <pc:spChg chg="mod">
          <ac:chgData name="Shrikesh Pattni" userId="f6f43e921ec3cbcb" providerId="LiveId" clId="{AB5F9DFD-43D7-471F-BC36-ABCE7743934D}" dt="2022-12-10T22:51:03.514" v="1096" actId="20577"/>
          <ac:spMkLst>
            <pc:docMk/>
            <pc:sldMk cId="1791496572" sldId="2147469766"/>
            <ac:spMk id="11" creationId="{962653A9-C8B4-912C-B478-864D5A9573F5}"/>
          </ac:spMkLst>
        </pc:spChg>
        <pc:spChg chg="add del">
          <ac:chgData name="Shrikesh Pattni" userId="f6f43e921ec3cbcb" providerId="LiveId" clId="{AB5F9DFD-43D7-471F-BC36-ABCE7743934D}" dt="2022-12-10T22:50:24.666" v="1082" actId="22"/>
          <ac:spMkLst>
            <pc:docMk/>
            <pc:sldMk cId="1791496572" sldId="2147469766"/>
            <ac:spMk id="14" creationId="{713956F9-C6CF-914B-7675-4BB63FF2DB39}"/>
          </ac:spMkLst>
        </pc:spChg>
        <pc:spChg chg="mod">
          <ac:chgData name="Shrikesh Pattni" userId="f6f43e921ec3cbcb" providerId="LiveId" clId="{AB5F9DFD-43D7-471F-BC36-ABCE7743934D}" dt="2022-12-10T22:47:02.126" v="1060" actId="20577"/>
          <ac:spMkLst>
            <pc:docMk/>
            <pc:sldMk cId="1791496572" sldId="2147469766"/>
            <ac:spMk id="15" creationId="{4A77600B-F6B1-33DA-56BC-9918A71820D5}"/>
          </ac:spMkLst>
        </pc:spChg>
        <pc:spChg chg="add del">
          <ac:chgData name="Shrikesh Pattni" userId="f6f43e921ec3cbcb" providerId="LiveId" clId="{AB5F9DFD-43D7-471F-BC36-ABCE7743934D}" dt="2022-12-10T22:50:27.931" v="1084" actId="22"/>
          <ac:spMkLst>
            <pc:docMk/>
            <pc:sldMk cId="1791496572" sldId="2147469766"/>
            <ac:spMk id="17" creationId="{E56A7747-E7A9-4FA1-92F8-18BC89DE0CB5}"/>
          </ac:spMkLst>
        </pc:spChg>
        <pc:spChg chg="add del">
          <ac:chgData name="Shrikesh Pattni" userId="f6f43e921ec3cbcb" providerId="LiveId" clId="{AB5F9DFD-43D7-471F-BC36-ABCE7743934D}" dt="2022-12-10T22:50:31.288" v="1086" actId="22"/>
          <ac:spMkLst>
            <pc:docMk/>
            <pc:sldMk cId="1791496572" sldId="2147469766"/>
            <ac:spMk id="19" creationId="{318A3E50-2DAA-6AA2-AACB-D97AC63EEBFA}"/>
          </ac:spMkLst>
        </pc:spChg>
        <pc:grpChg chg="mod">
          <ac:chgData name="Shrikesh Pattni" userId="f6f43e921ec3cbcb" providerId="LiveId" clId="{AB5F9DFD-43D7-471F-BC36-ABCE7743934D}" dt="2022-12-11T00:50:38.668" v="2054" actId="1036"/>
          <ac:grpSpMkLst>
            <pc:docMk/>
            <pc:sldMk cId="1791496572" sldId="2147469766"/>
            <ac:grpSpMk id="12" creationId="{A0D35A7C-9B64-B1E8-B665-9E395E5BB168}"/>
          </ac:grpSpMkLst>
        </pc:grpChg>
      </pc:sldChg>
      <pc:sldChg chg="addSp delSp modSp add mod">
        <pc:chgData name="Shrikesh Pattni" userId="f6f43e921ec3cbcb" providerId="LiveId" clId="{AB5F9DFD-43D7-471F-BC36-ABCE7743934D}" dt="2022-12-11T00:50:51.080" v="2065" actId="1036"/>
        <pc:sldMkLst>
          <pc:docMk/>
          <pc:sldMk cId="3977817724" sldId="2147469767"/>
        </pc:sldMkLst>
        <pc:spChg chg="mod">
          <ac:chgData name="Shrikesh Pattni" userId="f6f43e921ec3cbcb" providerId="LiveId" clId="{AB5F9DFD-43D7-471F-BC36-ABCE7743934D}" dt="2022-12-10T22:56:11.607" v="1205" actId="113"/>
          <ac:spMkLst>
            <pc:docMk/>
            <pc:sldMk cId="3977817724" sldId="2147469767"/>
            <ac:spMk id="5" creationId="{9448DFCC-B730-D4D1-F6D1-9A2EFF60ED2B}"/>
          </ac:spMkLst>
        </pc:spChg>
        <pc:spChg chg="mod">
          <ac:chgData name="Shrikesh Pattni" userId="f6f43e921ec3cbcb" providerId="LiveId" clId="{AB5F9DFD-43D7-471F-BC36-ABCE7743934D}" dt="2022-12-11T00:50:51.080" v="2065" actId="1036"/>
          <ac:spMkLst>
            <pc:docMk/>
            <pc:sldMk cId="3977817724" sldId="2147469767"/>
            <ac:spMk id="10" creationId="{86B3D6CD-668F-391E-CCFF-5C65DA03E1EF}"/>
          </ac:spMkLst>
        </pc:spChg>
        <pc:spChg chg="mod">
          <ac:chgData name="Shrikesh Pattni" userId="f6f43e921ec3cbcb" providerId="LiveId" clId="{AB5F9DFD-43D7-471F-BC36-ABCE7743934D}" dt="2022-12-11T00:50:46.460" v="2061" actId="1035"/>
          <ac:spMkLst>
            <pc:docMk/>
            <pc:sldMk cId="3977817724" sldId="2147469767"/>
            <ac:spMk id="11" creationId="{962653A9-C8B4-912C-B478-864D5A9573F5}"/>
          </ac:spMkLst>
        </pc:spChg>
        <pc:spChg chg="add del">
          <ac:chgData name="Shrikesh Pattni" userId="f6f43e921ec3cbcb" providerId="LiveId" clId="{AB5F9DFD-43D7-471F-BC36-ABCE7743934D}" dt="2022-12-10T22:56:59.172" v="1208" actId="22"/>
          <ac:spMkLst>
            <pc:docMk/>
            <pc:sldMk cId="3977817724" sldId="2147469767"/>
            <ac:spMk id="14" creationId="{3E0E5E7A-749D-E264-6B2B-E7482CEB7DAC}"/>
          </ac:spMkLst>
        </pc:spChg>
        <pc:spChg chg="mod">
          <ac:chgData name="Shrikesh Pattni" userId="f6f43e921ec3cbcb" providerId="LiveId" clId="{AB5F9DFD-43D7-471F-BC36-ABCE7743934D}" dt="2022-12-10T22:51:09.500" v="1099" actId="20577"/>
          <ac:spMkLst>
            <pc:docMk/>
            <pc:sldMk cId="3977817724" sldId="2147469767"/>
            <ac:spMk id="15" creationId="{4A77600B-F6B1-33DA-56BC-9918A71820D5}"/>
          </ac:spMkLst>
        </pc:spChg>
        <pc:grpChg chg="mod">
          <ac:chgData name="Shrikesh Pattni" userId="f6f43e921ec3cbcb" providerId="LiveId" clId="{AB5F9DFD-43D7-471F-BC36-ABCE7743934D}" dt="2022-12-10T22:57:18.073" v="1221" actId="14100"/>
          <ac:grpSpMkLst>
            <pc:docMk/>
            <pc:sldMk cId="3977817724" sldId="2147469767"/>
            <ac:grpSpMk id="12" creationId="{A0D35A7C-9B64-B1E8-B665-9E395E5BB168}"/>
          </ac:grpSpMkLst>
        </pc:grpChg>
      </pc:sldChg>
      <pc:sldChg chg="modSp add mod">
        <pc:chgData name="Shrikesh Pattni" userId="f6f43e921ec3cbcb" providerId="LiveId" clId="{AB5F9DFD-43D7-471F-BC36-ABCE7743934D}" dt="2022-12-11T00:50:59.146" v="2068" actId="1076"/>
        <pc:sldMkLst>
          <pc:docMk/>
          <pc:sldMk cId="401068486" sldId="2147469768"/>
        </pc:sldMkLst>
        <pc:spChg chg="mod">
          <ac:chgData name="Shrikesh Pattni" userId="f6f43e921ec3cbcb" providerId="LiveId" clId="{AB5F9DFD-43D7-471F-BC36-ABCE7743934D}" dt="2022-12-10T23:00:37.193" v="1241" actId="20577"/>
          <ac:spMkLst>
            <pc:docMk/>
            <pc:sldMk cId="401068486" sldId="2147469768"/>
            <ac:spMk id="5" creationId="{9448DFCC-B730-D4D1-F6D1-9A2EFF60ED2B}"/>
          </ac:spMkLst>
        </pc:spChg>
        <pc:spChg chg="mod">
          <ac:chgData name="Shrikesh Pattni" userId="f6f43e921ec3cbcb" providerId="LiveId" clId="{AB5F9DFD-43D7-471F-BC36-ABCE7743934D}" dt="2022-12-10T23:01:37.221" v="1245" actId="20577"/>
          <ac:spMkLst>
            <pc:docMk/>
            <pc:sldMk cId="401068486" sldId="2147469768"/>
            <ac:spMk id="11" creationId="{962653A9-C8B4-912C-B478-864D5A9573F5}"/>
          </ac:spMkLst>
        </pc:spChg>
        <pc:spChg chg="mod">
          <ac:chgData name="Shrikesh Pattni" userId="f6f43e921ec3cbcb" providerId="LiveId" clId="{AB5F9DFD-43D7-471F-BC36-ABCE7743934D}" dt="2022-12-10T22:57:54.656" v="1234" actId="20577"/>
          <ac:spMkLst>
            <pc:docMk/>
            <pc:sldMk cId="401068486" sldId="2147469768"/>
            <ac:spMk id="15" creationId="{4A77600B-F6B1-33DA-56BC-9918A71820D5}"/>
          </ac:spMkLst>
        </pc:spChg>
        <pc:grpChg chg="mod">
          <ac:chgData name="Shrikesh Pattni" userId="f6f43e921ec3cbcb" providerId="LiveId" clId="{AB5F9DFD-43D7-471F-BC36-ABCE7743934D}" dt="2022-12-11T00:50:59.146" v="2068" actId="1076"/>
          <ac:grpSpMkLst>
            <pc:docMk/>
            <pc:sldMk cId="401068486" sldId="2147469768"/>
            <ac:grpSpMk id="12" creationId="{A0D35A7C-9B64-B1E8-B665-9E395E5BB168}"/>
          </ac:grpSpMkLst>
        </pc:grpChg>
      </pc:sldChg>
      <pc:sldChg chg="modSp add mod">
        <pc:chgData name="Shrikesh Pattni" userId="f6f43e921ec3cbcb" providerId="LiveId" clId="{AB5F9DFD-43D7-471F-BC36-ABCE7743934D}" dt="2022-12-10T23:13:42.342" v="1326" actId="14100"/>
        <pc:sldMkLst>
          <pc:docMk/>
          <pc:sldMk cId="2468553506" sldId="2147469769"/>
        </pc:sldMkLst>
        <pc:spChg chg="mod">
          <ac:chgData name="Shrikesh Pattni" userId="f6f43e921ec3cbcb" providerId="LiveId" clId="{AB5F9DFD-43D7-471F-BC36-ABCE7743934D}" dt="2022-12-10T23:02:51.359" v="1268" actId="113"/>
          <ac:spMkLst>
            <pc:docMk/>
            <pc:sldMk cId="2468553506" sldId="2147469769"/>
            <ac:spMk id="5" creationId="{9448DFCC-B730-D4D1-F6D1-9A2EFF60ED2B}"/>
          </ac:spMkLst>
        </pc:spChg>
        <pc:spChg chg="mod">
          <ac:chgData name="Shrikesh Pattni" userId="f6f43e921ec3cbcb" providerId="LiveId" clId="{AB5F9DFD-43D7-471F-BC36-ABCE7743934D}" dt="2022-12-10T23:13:33.536" v="1322" actId="1036"/>
          <ac:spMkLst>
            <pc:docMk/>
            <pc:sldMk cId="2468553506" sldId="2147469769"/>
            <ac:spMk id="10" creationId="{86B3D6CD-668F-391E-CCFF-5C65DA03E1EF}"/>
          </ac:spMkLst>
        </pc:spChg>
        <pc:spChg chg="mod">
          <ac:chgData name="Shrikesh Pattni" userId="f6f43e921ec3cbcb" providerId="LiveId" clId="{AB5F9DFD-43D7-471F-BC36-ABCE7743934D}" dt="2022-12-10T23:13:42.342" v="1326" actId="14100"/>
          <ac:spMkLst>
            <pc:docMk/>
            <pc:sldMk cId="2468553506" sldId="2147469769"/>
            <ac:spMk id="11" creationId="{962653A9-C8B4-912C-B478-864D5A9573F5}"/>
          </ac:spMkLst>
        </pc:spChg>
        <pc:spChg chg="mod">
          <ac:chgData name="Shrikesh Pattni" userId="f6f43e921ec3cbcb" providerId="LiveId" clId="{AB5F9DFD-43D7-471F-BC36-ABCE7743934D}" dt="2022-12-10T23:01:44.805" v="1248" actId="20577"/>
          <ac:spMkLst>
            <pc:docMk/>
            <pc:sldMk cId="2468553506" sldId="2147469769"/>
            <ac:spMk id="15" creationId="{4A77600B-F6B1-33DA-56BC-9918A71820D5}"/>
          </ac:spMkLst>
        </pc:spChg>
      </pc:sldChg>
      <pc:sldChg chg="modSp add mod">
        <pc:chgData name="Shrikesh Pattni" userId="f6f43e921ec3cbcb" providerId="LiveId" clId="{AB5F9DFD-43D7-471F-BC36-ABCE7743934D}" dt="2022-12-10T23:13:25.685" v="1320" actId="14100"/>
        <pc:sldMkLst>
          <pc:docMk/>
          <pc:sldMk cId="1786810748" sldId="2147469770"/>
        </pc:sldMkLst>
        <pc:spChg chg="mod">
          <ac:chgData name="Shrikesh Pattni" userId="f6f43e921ec3cbcb" providerId="LiveId" clId="{AB5F9DFD-43D7-471F-BC36-ABCE7743934D}" dt="2022-12-10T23:08:06.298" v="1300" actId="113"/>
          <ac:spMkLst>
            <pc:docMk/>
            <pc:sldMk cId="1786810748" sldId="2147469770"/>
            <ac:spMk id="5" creationId="{9448DFCC-B730-D4D1-F6D1-9A2EFF60ED2B}"/>
          </ac:spMkLst>
        </pc:spChg>
        <pc:spChg chg="mod">
          <ac:chgData name="Shrikesh Pattni" userId="f6f43e921ec3cbcb" providerId="LiveId" clId="{AB5F9DFD-43D7-471F-BC36-ABCE7743934D}" dt="2022-12-10T23:13:23.125" v="1319" actId="14100"/>
          <ac:spMkLst>
            <pc:docMk/>
            <pc:sldMk cId="1786810748" sldId="2147469770"/>
            <ac:spMk id="10" creationId="{86B3D6CD-668F-391E-CCFF-5C65DA03E1EF}"/>
          </ac:spMkLst>
        </pc:spChg>
        <pc:spChg chg="mod">
          <ac:chgData name="Shrikesh Pattni" userId="f6f43e921ec3cbcb" providerId="LiveId" clId="{AB5F9DFD-43D7-471F-BC36-ABCE7743934D}" dt="2022-12-10T23:13:25.685" v="1320" actId="14100"/>
          <ac:spMkLst>
            <pc:docMk/>
            <pc:sldMk cId="1786810748" sldId="2147469770"/>
            <ac:spMk id="11" creationId="{962653A9-C8B4-912C-B478-864D5A9573F5}"/>
          </ac:spMkLst>
        </pc:spChg>
        <pc:spChg chg="mod">
          <ac:chgData name="Shrikesh Pattni" userId="f6f43e921ec3cbcb" providerId="LiveId" clId="{AB5F9DFD-43D7-471F-BC36-ABCE7743934D}" dt="2022-12-10T23:03:55.812" v="1288" actId="20577"/>
          <ac:spMkLst>
            <pc:docMk/>
            <pc:sldMk cId="1786810748" sldId="2147469770"/>
            <ac:spMk id="15" creationId="{4A77600B-F6B1-33DA-56BC-9918A71820D5}"/>
          </ac:spMkLst>
        </pc:spChg>
        <pc:grpChg chg="mod">
          <ac:chgData name="Shrikesh Pattni" userId="f6f43e921ec3cbcb" providerId="LiveId" clId="{AB5F9DFD-43D7-471F-BC36-ABCE7743934D}" dt="2022-12-10T23:13:15.264" v="1309" actId="1035"/>
          <ac:grpSpMkLst>
            <pc:docMk/>
            <pc:sldMk cId="1786810748" sldId="2147469770"/>
            <ac:grpSpMk id="12" creationId="{A0D35A7C-9B64-B1E8-B665-9E395E5BB168}"/>
          </ac:grpSpMkLst>
        </pc:grpChg>
      </pc:sldChg>
      <pc:sldChg chg="add del">
        <pc:chgData name="Shrikesh Pattni" userId="f6f43e921ec3cbcb" providerId="LiveId" clId="{AB5F9DFD-43D7-471F-BC36-ABCE7743934D}" dt="2022-12-11T14:53:55.836" v="2079" actId="2696"/>
        <pc:sldMkLst>
          <pc:docMk/>
          <pc:sldMk cId="4020291735" sldId="2147469771"/>
        </pc:sldMkLst>
      </pc:sldChg>
      <pc:sldChg chg="add del replId">
        <pc:chgData name="Shrikesh Pattni" userId="f6f43e921ec3cbcb" providerId="LiveId" clId="{AB5F9DFD-43D7-471F-BC36-ABCE7743934D}" dt="2022-12-11T14:53:55.836" v="2079" actId="2696"/>
        <pc:sldMkLst>
          <pc:docMk/>
          <pc:sldMk cId="2800474016" sldId="2147469772"/>
        </pc:sldMkLst>
      </pc:sldChg>
      <pc:sldMasterChg chg="delSldLayout">
        <pc:chgData name="Shrikesh Pattni" userId="f6f43e921ec3cbcb" providerId="LiveId" clId="{AB5F9DFD-43D7-471F-BC36-ABCE7743934D}" dt="2022-12-05T21:53:42.822" v="204" actId="47"/>
        <pc:sldMasterMkLst>
          <pc:docMk/>
          <pc:sldMasterMk cId="0" sldId="2147483648"/>
        </pc:sldMasterMkLst>
        <pc:sldLayoutChg chg="del">
          <pc:chgData name="Shrikesh Pattni" userId="f6f43e921ec3cbcb" providerId="LiveId" clId="{AB5F9DFD-43D7-471F-BC36-ABCE7743934D}" dt="2022-12-05T21:53:42.822" v="204" actId="47"/>
          <pc:sldLayoutMkLst>
            <pc:docMk/>
            <pc:sldMasterMk cId="0" sldId="2147483648"/>
            <pc:sldLayoutMk cId="1512207072" sldId="214748366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8573EB-F59C-4B71-A79C-E5011BAB784E}" type="datetimeFigureOut">
              <a:rPr lang="en-GB" smtClean="0"/>
              <a:t>11/12/2022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C68082-C72E-4B70-A51D-49BE3FC1A29E}" type="slidenum">
              <a:rPr lang="en-GB" smtClean="0"/>
              <a:t>‹#›</a:t>
            </a:fld>
            <a:endParaRPr lang="en-GB"/>
          </a:p>
        </p:txBody>
      </p:sp>
    </p:spTree>
    <p:extLst>
      <p:ext uri="{BB962C8B-B14F-4D97-AF65-F5344CB8AC3E}">
        <p14:creationId xmlns:p14="http://schemas.microsoft.com/office/powerpoint/2010/main" val="1279159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FC68082-C72E-4B70-A51D-49BE3FC1A29E}" type="slidenum">
              <a:rPr lang="en-GB" smtClean="0"/>
              <a:t>1</a:t>
            </a:fld>
            <a:endParaRPr lang="en-GB"/>
          </a:p>
        </p:txBody>
      </p:sp>
    </p:spTree>
    <p:extLst>
      <p:ext uri="{BB962C8B-B14F-4D97-AF65-F5344CB8AC3E}">
        <p14:creationId xmlns:p14="http://schemas.microsoft.com/office/powerpoint/2010/main" val="3048970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p1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1" name="Google Shape;581;p13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82" name="Google Shape;582;p13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2</a:t>
            </a:fld>
            <a:endParaRPr/>
          </a:p>
        </p:txBody>
      </p:sp>
    </p:spTree>
    <p:extLst>
      <p:ext uri="{BB962C8B-B14F-4D97-AF65-F5344CB8AC3E}">
        <p14:creationId xmlns:p14="http://schemas.microsoft.com/office/powerpoint/2010/main" val="1221938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ntents - List">
  <p:cSld name="Contents - List">
    <p:spTree>
      <p:nvGrpSpPr>
        <p:cNvPr id="1" name="Shape 37"/>
        <p:cNvGrpSpPr/>
        <p:nvPr/>
      </p:nvGrpSpPr>
      <p:grpSpPr>
        <a:xfrm>
          <a:off x="0" y="0"/>
          <a:ext cx="0" cy="0"/>
          <a:chOff x="0" y="0"/>
          <a:chExt cx="0" cy="0"/>
        </a:xfrm>
      </p:grpSpPr>
      <p:sp>
        <p:nvSpPr>
          <p:cNvPr id="38" name="Google Shape;38;p142"/>
          <p:cNvSpPr txBox="1">
            <a:spLocks noGrp="1"/>
          </p:cNvSpPr>
          <p:nvPr>
            <p:ph type="body" idx="1"/>
          </p:nvPr>
        </p:nvSpPr>
        <p:spPr>
          <a:xfrm>
            <a:off x="688182" y="2064545"/>
            <a:ext cx="16952118" cy="7055643"/>
          </a:xfrm>
          <a:prstGeom prst="rect">
            <a:avLst/>
          </a:prstGeom>
          <a:noFill/>
          <a:ln>
            <a:noFill/>
          </a:ln>
        </p:spPr>
        <p:txBody>
          <a:bodyPr spcFirstLastPara="1" wrap="square" lIns="90000" tIns="45700" rIns="91425" bIns="45700" anchor="t" anchorCtr="0">
            <a:noAutofit/>
          </a:bodyPr>
          <a:lstStyle>
            <a:lvl1pPr marL="685800" marR="0" lvl="0" indent="-476250" algn="l" rtl="0">
              <a:lnSpc>
                <a:spcPct val="100000"/>
              </a:lnSpc>
              <a:spcBef>
                <a:spcPts val="600"/>
              </a:spcBef>
              <a:spcAft>
                <a:spcPts val="0"/>
              </a:spcAft>
              <a:buClr>
                <a:srgbClr val="000000"/>
              </a:buClr>
              <a:buSzPts val="1400"/>
              <a:buFont typeface="Arial"/>
              <a:buAutoNum type="arabicPeriod"/>
              <a:defRPr sz="2100" b="0" i="0" u="none" strike="noStrike" cap="none">
                <a:solidFill>
                  <a:srgbClr val="000000"/>
                </a:solidFill>
                <a:latin typeface="Arial"/>
                <a:ea typeface="Arial"/>
                <a:cs typeface="Arial"/>
                <a:sym typeface="Arial"/>
              </a:defRPr>
            </a:lvl1pPr>
            <a:lvl2pPr marL="1371600" marR="0" lvl="1" indent="-476250" algn="l" rtl="0">
              <a:lnSpc>
                <a:spcPct val="100000"/>
              </a:lnSpc>
              <a:spcBef>
                <a:spcPts val="600"/>
              </a:spcBef>
              <a:spcAft>
                <a:spcPts val="0"/>
              </a:spcAft>
              <a:buClr>
                <a:srgbClr val="000000"/>
              </a:buClr>
              <a:buSzPts val="1400"/>
              <a:buFont typeface="Arial"/>
              <a:buAutoNum type="romanLcPeriod"/>
              <a:defRPr sz="2100" b="0" i="0" u="none" strike="noStrike" cap="none">
                <a:solidFill>
                  <a:srgbClr val="000000"/>
                </a:solidFill>
                <a:latin typeface="Arial"/>
                <a:ea typeface="Arial"/>
                <a:cs typeface="Arial"/>
                <a:sym typeface="Arial"/>
              </a:defRPr>
            </a:lvl2pPr>
            <a:lvl3pPr marL="2057400" marR="0" lvl="2" indent="-476250" algn="l" rtl="0">
              <a:lnSpc>
                <a:spcPct val="100000"/>
              </a:lnSpc>
              <a:spcBef>
                <a:spcPts val="600"/>
              </a:spcBef>
              <a:spcAft>
                <a:spcPts val="0"/>
              </a:spcAft>
              <a:buClr>
                <a:srgbClr val="000000"/>
              </a:buClr>
              <a:buSzPts val="1400"/>
              <a:buFont typeface="Arial"/>
              <a:buAutoNum type="alphaLcPeriod"/>
              <a:defRPr sz="2100" b="0" i="0" u="none" strike="noStrike" cap="none">
                <a:solidFill>
                  <a:srgbClr val="000000"/>
                </a:solidFill>
                <a:latin typeface="Arial"/>
                <a:ea typeface="Arial"/>
                <a:cs typeface="Arial"/>
                <a:sym typeface="Arial"/>
              </a:defRPr>
            </a:lvl3pPr>
            <a:lvl4pPr marL="2743200" marR="0" lvl="3" indent="-476250" algn="l" rtl="0">
              <a:lnSpc>
                <a:spcPct val="100000"/>
              </a:lnSpc>
              <a:spcBef>
                <a:spcPts val="600"/>
              </a:spcBef>
              <a:spcAft>
                <a:spcPts val="0"/>
              </a:spcAft>
              <a:buClr>
                <a:srgbClr val="000000"/>
              </a:buClr>
              <a:buSzPts val="1400"/>
              <a:buFont typeface="Arial"/>
              <a:buAutoNum type="arabicPeriod"/>
              <a:defRPr sz="2100" b="0" i="0" u="none" strike="noStrike" cap="none">
                <a:solidFill>
                  <a:srgbClr val="000000"/>
                </a:solidFill>
                <a:latin typeface="Arial"/>
                <a:ea typeface="Arial"/>
                <a:cs typeface="Arial"/>
                <a:sym typeface="Arial"/>
              </a:defRPr>
            </a:lvl4pPr>
            <a:lvl5pPr marL="3429000" marR="0" lvl="4" indent="-476250" algn="l" rtl="0">
              <a:lnSpc>
                <a:spcPct val="100000"/>
              </a:lnSpc>
              <a:spcBef>
                <a:spcPts val="600"/>
              </a:spcBef>
              <a:spcAft>
                <a:spcPts val="0"/>
              </a:spcAft>
              <a:buClr>
                <a:srgbClr val="000000"/>
              </a:buClr>
              <a:buSzPts val="1400"/>
              <a:buFont typeface="Noto Sans Symbols"/>
              <a:buChar char="▪"/>
              <a:defRPr sz="2100" b="0" i="0" u="none" strike="noStrike" cap="none">
                <a:solidFill>
                  <a:srgbClr val="000000"/>
                </a:solidFill>
                <a:latin typeface="Arial"/>
                <a:ea typeface="Arial"/>
                <a:cs typeface="Arial"/>
                <a:sym typeface="Arial"/>
              </a:defRPr>
            </a:lvl5pPr>
            <a:lvl6pPr marL="4114800" marR="0" lvl="5" indent="-342900" algn="l" rtl="0">
              <a:lnSpc>
                <a:spcPct val="100000"/>
              </a:lnSpc>
              <a:spcBef>
                <a:spcPts val="0"/>
              </a:spcBef>
              <a:spcAft>
                <a:spcPts val="0"/>
              </a:spcAft>
              <a:buClr>
                <a:srgbClr val="000000"/>
              </a:buClr>
              <a:buSzPts val="1400"/>
              <a:buFont typeface="Arial"/>
              <a:buNone/>
              <a:defRPr sz="2100" b="0" i="0" u="none" strike="noStrike" cap="none">
                <a:solidFill>
                  <a:srgbClr val="000000"/>
                </a:solidFill>
                <a:latin typeface="Arial"/>
                <a:ea typeface="Arial"/>
                <a:cs typeface="Arial"/>
                <a:sym typeface="Arial"/>
              </a:defRPr>
            </a:lvl6pPr>
            <a:lvl7pPr marL="4800600" marR="0" lvl="6" indent="-342900" algn="l" rtl="0">
              <a:lnSpc>
                <a:spcPct val="100000"/>
              </a:lnSpc>
              <a:spcBef>
                <a:spcPts val="0"/>
              </a:spcBef>
              <a:spcAft>
                <a:spcPts val="0"/>
              </a:spcAft>
              <a:buClr>
                <a:srgbClr val="000000"/>
              </a:buClr>
              <a:buSzPts val="1400"/>
              <a:buFont typeface="Arial"/>
              <a:buNone/>
              <a:defRPr sz="2100" b="0" i="0" u="none" strike="noStrike" cap="none">
                <a:solidFill>
                  <a:srgbClr val="000000"/>
                </a:solidFill>
                <a:latin typeface="Arial"/>
                <a:ea typeface="Arial"/>
                <a:cs typeface="Arial"/>
                <a:sym typeface="Arial"/>
              </a:defRPr>
            </a:lvl7pPr>
            <a:lvl8pPr marL="5486400" marR="0" lvl="7" indent="-342900" algn="l" rtl="0">
              <a:lnSpc>
                <a:spcPct val="100000"/>
              </a:lnSpc>
              <a:spcBef>
                <a:spcPts val="0"/>
              </a:spcBef>
              <a:spcAft>
                <a:spcPts val="0"/>
              </a:spcAft>
              <a:buClr>
                <a:srgbClr val="000000"/>
              </a:buClr>
              <a:buSzPts val="1400"/>
              <a:buFont typeface="Arial"/>
              <a:buNone/>
              <a:defRPr sz="2100" b="0" i="0" u="none" strike="noStrike" cap="none">
                <a:solidFill>
                  <a:srgbClr val="000000"/>
                </a:solidFill>
                <a:latin typeface="Arial"/>
                <a:ea typeface="Arial"/>
                <a:cs typeface="Arial"/>
                <a:sym typeface="Arial"/>
              </a:defRPr>
            </a:lvl8pPr>
            <a:lvl9pPr marL="6172200" marR="0" lvl="8" indent="-342900" algn="l" rtl="0">
              <a:lnSpc>
                <a:spcPct val="100000"/>
              </a:lnSpc>
              <a:spcBef>
                <a:spcPts val="0"/>
              </a:spcBef>
              <a:spcAft>
                <a:spcPts val="0"/>
              </a:spcAft>
              <a:buClr>
                <a:srgbClr val="000000"/>
              </a:buClr>
              <a:buSzPts val="1400"/>
              <a:buFont typeface="Arial"/>
              <a:buNone/>
              <a:defRPr sz="2100" b="0" i="0" u="none" strike="noStrike" cap="none">
                <a:solidFill>
                  <a:srgbClr val="000000"/>
                </a:solidFill>
                <a:latin typeface="Arial"/>
                <a:ea typeface="Arial"/>
                <a:cs typeface="Arial"/>
                <a:sym typeface="Arial"/>
              </a:defRPr>
            </a:lvl9pPr>
          </a:lstStyle>
          <a:p>
            <a:endParaRPr/>
          </a:p>
        </p:txBody>
      </p:sp>
      <p:cxnSp>
        <p:nvCxnSpPr>
          <p:cNvPr id="39" name="Google Shape;39;p142"/>
          <p:cNvCxnSpPr/>
          <p:nvPr/>
        </p:nvCxnSpPr>
        <p:spPr>
          <a:xfrm>
            <a:off x="680459" y="1397436"/>
            <a:ext cx="16956000" cy="0"/>
          </a:xfrm>
          <a:prstGeom prst="straightConnector1">
            <a:avLst/>
          </a:prstGeom>
          <a:noFill/>
          <a:ln w="9525" cap="flat" cmpd="sng">
            <a:solidFill>
              <a:schemeClr val="accent1"/>
            </a:solidFill>
            <a:prstDash val="solid"/>
            <a:round/>
            <a:headEnd type="none" w="sm" len="sm"/>
            <a:tailEnd type="none" w="sm" len="sm"/>
          </a:ln>
        </p:spPr>
      </p:cxnSp>
      <p:sp>
        <p:nvSpPr>
          <p:cNvPr id="40" name="Google Shape;40;p142"/>
          <p:cNvSpPr txBox="1">
            <a:spLocks noGrp="1"/>
          </p:cNvSpPr>
          <p:nvPr>
            <p:ph type="sldNum" idx="12"/>
          </p:nvPr>
        </p:nvSpPr>
        <p:spPr>
          <a:xfrm>
            <a:off x="17636459" y="9750287"/>
            <a:ext cx="651542" cy="536714"/>
          </a:xfrm>
          <a:prstGeom prst="rect">
            <a:avLst/>
          </a:prstGeom>
          <a:noFill/>
          <a:ln>
            <a:noFill/>
          </a:ln>
        </p:spPr>
        <p:txBody>
          <a:bodyPr spcFirstLastPara="1" wrap="square" lIns="64800" tIns="45700" rIns="36000" bIns="45700" anchor="ctr" anchorCtr="0">
            <a:noAutofit/>
          </a:bodyPr>
          <a:lstStyle>
            <a:lvl1pPr marL="0" marR="0" lvl="0" indent="0" algn="ctr">
              <a:lnSpc>
                <a:spcPct val="100000"/>
              </a:lnSpc>
              <a:spcBef>
                <a:spcPts val="0"/>
              </a:spcBef>
              <a:spcAft>
                <a:spcPts val="0"/>
              </a:spcAft>
              <a:buClr>
                <a:srgbClr val="000000"/>
              </a:buClr>
              <a:buSzPts val="800"/>
              <a:buFont typeface="Arial"/>
              <a:buNone/>
              <a:defRPr sz="1200" b="0" i="0" u="none" strike="noStrike" cap="none">
                <a:solidFill>
                  <a:schemeClr val="dk1"/>
                </a:solidFill>
                <a:latin typeface="Quattrocento Sans"/>
                <a:ea typeface="Quattrocento Sans"/>
                <a:cs typeface="Quattrocento Sans"/>
                <a:sym typeface="Quattrocento Sans"/>
              </a:defRPr>
            </a:lvl1pPr>
            <a:lvl2pPr marL="0" marR="0" lvl="1" indent="0" algn="ctr">
              <a:lnSpc>
                <a:spcPct val="100000"/>
              </a:lnSpc>
              <a:spcBef>
                <a:spcPts val="0"/>
              </a:spcBef>
              <a:spcAft>
                <a:spcPts val="0"/>
              </a:spcAft>
              <a:buClr>
                <a:srgbClr val="000000"/>
              </a:buClr>
              <a:buSzPts val="800"/>
              <a:buFont typeface="Arial"/>
              <a:buNone/>
              <a:defRPr sz="1200" b="0" i="0" u="none" strike="noStrike" cap="none">
                <a:solidFill>
                  <a:schemeClr val="dk1"/>
                </a:solidFill>
                <a:latin typeface="Quattrocento Sans"/>
                <a:ea typeface="Quattrocento Sans"/>
                <a:cs typeface="Quattrocento Sans"/>
                <a:sym typeface="Quattrocento Sans"/>
              </a:defRPr>
            </a:lvl2pPr>
            <a:lvl3pPr marL="0" marR="0" lvl="2" indent="0" algn="ctr">
              <a:lnSpc>
                <a:spcPct val="100000"/>
              </a:lnSpc>
              <a:spcBef>
                <a:spcPts val="0"/>
              </a:spcBef>
              <a:spcAft>
                <a:spcPts val="0"/>
              </a:spcAft>
              <a:buClr>
                <a:srgbClr val="000000"/>
              </a:buClr>
              <a:buSzPts val="800"/>
              <a:buFont typeface="Arial"/>
              <a:buNone/>
              <a:defRPr sz="1200" b="0" i="0" u="none" strike="noStrike" cap="none">
                <a:solidFill>
                  <a:schemeClr val="dk1"/>
                </a:solidFill>
                <a:latin typeface="Quattrocento Sans"/>
                <a:ea typeface="Quattrocento Sans"/>
                <a:cs typeface="Quattrocento Sans"/>
                <a:sym typeface="Quattrocento Sans"/>
              </a:defRPr>
            </a:lvl3pPr>
            <a:lvl4pPr marL="0" marR="0" lvl="3" indent="0" algn="ctr">
              <a:lnSpc>
                <a:spcPct val="100000"/>
              </a:lnSpc>
              <a:spcBef>
                <a:spcPts val="0"/>
              </a:spcBef>
              <a:spcAft>
                <a:spcPts val="0"/>
              </a:spcAft>
              <a:buClr>
                <a:srgbClr val="000000"/>
              </a:buClr>
              <a:buSzPts val="800"/>
              <a:buFont typeface="Arial"/>
              <a:buNone/>
              <a:defRPr sz="1200" b="0" i="0" u="none" strike="noStrike" cap="none">
                <a:solidFill>
                  <a:schemeClr val="dk1"/>
                </a:solidFill>
                <a:latin typeface="Quattrocento Sans"/>
                <a:ea typeface="Quattrocento Sans"/>
                <a:cs typeface="Quattrocento Sans"/>
                <a:sym typeface="Quattrocento Sans"/>
              </a:defRPr>
            </a:lvl4pPr>
            <a:lvl5pPr marL="0" marR="0" lvl="4" indent="0" algn="ctr">
              <a:lnSpc>
                <a:spcPct val="100000"/>
              </a:lnSpc>
              <a:spcBef>
                <a:spcPts val="0"/>
              </a:spcBef>
              <a:spcAft>
                <a:spcPts val="0"/>
              </a:spcAft>
              <a:buClr>
                <a:srgbClr val="000000"/>
              </a:buClr>
              <a:buSzPts val="800"/>
              <a:buFont typeface="Arial"/>
              <a:buNone/>
              <a:defRPr sz="1200" b="0" i="0" u="none" strike="noStrike" cap="none">
                <a:solidFill>
                  <a:schemeClr val="dk1"/>
                </a:solidFill>
                <a:latin typeface="Quattrocento Sans"/>
                <a:ea typeface="Quattrocento Sans"/>
                <a:cs typeface="Quattrocento Sans"/>
                <a:sym typeface="Quattrocento Sans"/>
              </a:defRPr>
            </a:lvl5pPr>
            <a:lvl6pPr marL="0" marR="0" lvl="5" indent="0" algn="ctr">
              <a:lnSpc>
                <a:spcPct val="100000"/>
              </a:lnSpc>
              <a:spcBef>
                <a:spcPts val="0"/>
              </a:spcBef>
              <a:spcAft>
                <a:spcPts val="0"/>
              </a:spcAft>
              <a:buClr>
                <a:srgbClr val="000000"/>
              </a:buClr>
              <a:buSzPts val="800"/>
              <a:buFont typeface="Arial"/>
              <a:buNone/>
              <a:defRPr sz="1200" b="0" i="0" u="none" strike="noStrike" cap="none">
                <a:solidFill>
                  <a:schemeClr val="dk1"/>
                </a:solidFill>
                <a:latin typeface="Quattrocento Sans"/>
                <a:ea typeface="Quattrocento Sans"/>
                <a:cs typeface="Quattrocento Sans"/>
                <a:sym typeface="Quattrocento Sans"/>
              </a:defRPr>
            </a:lvl6pPr>
            <a:lvl7pPr marL="0" marR="0" lvl="6" indent="0" algn="ctr">
              <a:lnSpc>
                <a:spcPct val="100000"/>
              </a:lnSpc>
              <a:spcBef>
                <a:spcPts val="0"/>
              </a:spcBef>
              <a:spcAft>
                <a:spcPts val="0"/>
              </a:spcAft>
              <a:buClr>
                <a:srgbClr val="000000"/>
              </a:buClr>
              <a:buSzPts val="800"/>
              <a:buFont typeface="Arial"/>
              <a:buNone/>
              <a:defRPr sz="1200" b="0" i="0" u="none" strike="noStrike" cap="none">
                <a:solidFill>
                  <a:schemeClr val="dk1"/>
                </a:solidFill>
                <a:latin typeface="Quattrocento Sans"/>
                <a:ea typeface="Quattrocento Sans"/>
                <a:cs typeface="Quattrocento Sans"/>
                <a:sym typeface="Quattrocento Sans"/>
              </a:defRPr>
            </a:lvl7pPr>
            <a:lvl8pPr marL="0" marR="0" lvl="7" indent="0" algn="ctr">
              <a:lnSpc>
                <a:spcPct val="100000"/>
              </a:lnSpc>
              <a:spcBef>
                <a:spcPts val="0"/>
              </a:spcBef>
              <a:spcAft>
                <a:spcPts val="0"/>
              </a:spcAft>
              <a:buClr>
                <a:srgbClr val="000000"/>
              </a:buClr>
              <a:buSzPts val="800"/>
              <a:buFont typeface="Arial"/>
              <a:buNone/>
              <a:defRPr sz="1200" b="0" i="0" u="none" strike="noStrike" cap="none">
                <a:solidFill>
                  <a:schemeClr val="dk1"/>
                </a:solidFill>
                <a:latin typeface="Quattrocento Sans"/>
                <a:ea typeface="Quattrocento Sans"/>
                <a:cs typeface="Quattrocento Sans"/>
                <a:sym typeface="Quattrocento Sans"/>
              </a:defRPr>
            </a:lvl8pPr>
            <a:lvl9pPr marL="0" marR="0" lvl="8" indent="0" algn="ctr">
              <a:lnSpc>
                <a:spcPct val="100000"/>
              </a:lnSpc>
              <a:spcBef>
                <a:spcPts val="0"/>
              </a:spcBef>
              <a:spcAft>
                <a:spcPts val="0"/>
              </a:spcAft>
              <a:buClr>
                <a:srgbClr val="000000"/>
              </a:buClr>
              <a:buSzPts val="800"/>
              <a:buFont typeface="Arial"/>
              <a:buNone/>
              <a:defRPr sz="1200" b="0" i="0" u="none" strike="noStrike" cap="none">
                <a:solidFill>
                  <a:schemeClr val="dk1"/>
                </a:solidFill>
                <a:latin typeface="Quattrocento Sans"/>
                <a:ea typeface="Quattrocento Sans"/>
                <a:cs typeface="Quattrocento Sans"/>
                <a:sym typeface="Quattrocento Sans"/>
              </a:defRPr>
            </a:lvl9pPr>
          </a:lstStyle>
          <a:p>
            <a:fld id="{00000000-1234-1234-1234-123412341234}" type="slidenum">
              <a:rPr lang="en-GB" smtClean="0"/>
              <a:pPr/>
              <a:t>‹#›</a:t>
            </a:fld>
            <a:endParaRPr lang="en-GB"/>
          </a:p>
        </p:txBody>
      </p:sp>
      <p:sp>
        <p:nvSpPr>
          <p:cNvPr id="41" name="Google Shape;41;p142"/>
          <p:cNvSpPr txBox="1">
            <a:spLocks noGrp="1"/>
          </p:cNvSpPr>
          <p:nvPr>
            <p:ph type="title"/>
          </p:nvPr>
        </p:nvSpPr>
        <p:spPr>
          <a:xfrm>
            <a:off x="688019" y="685638"/>
            <a:ext cx="16904493" cy="497508"/>
          </a:xfrm>
          <a:prstGeom prst="rect">
            <a:avLst/>
          </a:prstGeom>
          <a:noFill/>
          <a:ln>
            <a:noFill/>
          </a:ln>
        </p:spPr>
        <p:txBody>
          <a:bodyPr spcFirstLastPara="1" wrap="square" lIns="90000" tIns="45700" rIns="91425" bIns="0" anchor="b" anchorCtr="0">
            <a:noAutofit/>
          </a:bodyPr>
          <a:lstStyle>
            <a:lvl1pPr marR="0" lvl="0" algn="l" rtl="0">
              <a:lnSpc>
                <a:spcPct val="100000"/>
              </a:lnSpc>
              <a:spcBef>
                <a:spcPts val="0"/>
              </a:spcBef>
              <a:spcAft>
                <a:spcPts val="0"/>
              </a:spcAft>
              <a:buClr>
                <a:srgbClr val="000000"/>
              </a:buClr>
              <a:buSzPts val="1400"/>
              <a:buFont typeface="Arial"/>
              <a:buNone/>
              <a:defRPr sz="3300" b="0" i="0" u="none" strike="noStrike" cap="none">
                <a:solidFill>
                  <a:srgbClr val="000000"/>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2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4132212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jpe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hyperlink" Target="https://learn.microsoft.com/en-gb/troubleshoot/sql/admin/considerations-autogrow-autoshrink#considerations-for-auto_shrink" TargetMode="External"/><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hyperlink" Target="https://learn.microsoft.com/en-gb/sql/relational-databases/sql-server-index-design-guide?view=sql-server-ver16" TargetMode="External"/><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hyperlink" Target="https://learn.microsoft.com/en-gb/azure/azure-sql/database/automatic-tuning-overview?view=azuresql" TargetMode="External"/><Relationship Id="rId4"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learn.microsoft.com/en-gb/azure/azure-sql/database/file-space-manage?view=azuresql" TargetMode="External"/><Relationship Id="rId5" Type="http://schemas.openxmlformats.org/officeDocument/2006/relationships/hyperlink" Target="https://learn.microsoft.com/en-gb/azure/azure-sql/database/resource-limits-logical-server?view=azuresql#storage" TargetMode="External"/><Relationship Id="rId4" Type="http://schemas.openxmlformats.org/officeDocument/2006/relationships/image" Target="../media/image3.jpeg"/></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learn.microsoft.com/en-gb/azure/azure-sql/database/file-space-manage?view=azuresql" TargetMode="External"/><Relationship Id="rId5" Type="http://schemas.openxmlformats.org/officeDocument/2006/relationships/hyperlink" Target="https://learn.microsoft.com/en-gb/sql/relational-databases/system-catalog-views/sys-database-files-transact-sql?view=sql-server-ver16" TargetMode="External"/><Relationship Id="rId4" Type="http://schemas.openxmlformats.org/officeDocument/2006/relationships/image" Target="../media/image3.jpeg"/></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hyperlink" Target="https://learn.microsoft.com/en-gb/azure/azure-sql/database/resource-limits-logical-server?view=azuresql#compute-cpu" TargetMode="External"/><Relationship Id="rId4" Type="http://schemas.openxmlformats.org/officeDocument/2006/relationships/image" Target="../media/image3.jpeg"/></Relationships>
</file>

<file path=ppt/slides/_rels/slide1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hyperlink" Target="https://learn.microsoft.com/en-gb/sql/relational-databases/sql-server-index-design-guide?view=sql-server-ver16" TargetMode="External"/><Relationship Id="rId4" Type="http://schemas.openxmlformats.org/officeDocument/2006/relationships/image" Target="../media/image3.jpeg"/></Relationships>
</file>

<file path=ppt/slides/_rels/slide1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hyperlink" Target="https://learn.microsoft.com/en-gb/previous-versions/sql/sql-server-2008/dd894051(v=sql.100)" TargetMode="External"/><Relationship Id="rId4" Type="http://schemas.openxmlformats.org/officeDocument/2006/relationships/image" Target="../media/image3.jpeg"/></Relationships>
</file>

<file path=ppt/slides/_rels/slide1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hyperlink" Target="https://learn.microsoft.com/en-gb/sql/relational-databases/accelerated-database-recovery-management?view=sql-server-ver16#troubleshooting" TargetMode="External"/><Relationship Id="rId5" Type="http://schemas.openxmlformats.org/officeDocument/2006/relationships/hyperlink" Target="https://learn.microsoft.com/en-gb/azure/azure-sql/accelerated-database-recovery?view=azuresql" TargetMode="External"/><Relationship Id="rId4" Type="http://schemas.openxmlformats.org/officeDocument/2006/relationships/image" Target="../media/image3.jpeg"/></Relationships>
</file>

<file path=ppt/slides/_rels/slide1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hyperlink" Target="https://learn.microsoft.com/en-gb/azure/azure-sql/database/query-performance-insight-use?view=azuresqld" TargetMode="Externa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hyperlink" Target="https://learn.microsoft.com/en-gb/azure/azure-sql/database/query-performance-insight-use?view=azuresqld" TargetMode="External"/><Relationship Id="rId4" Type="http://schemas.openxmlformats.org/officeDocument/2006/relationships/image" Target="../media/image3.jpeg"/></Relationships>
</file>

<file path=ppt/slides/_rels/slide2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hyperlink" Target="https://learn.microsoft.com/en-gb/azure/azure-sql/database/query-performance-insight-use?view=azuresqld" TargetMode="External"/><Relationship Id="rId4" Type="http://schemas.openxmlformats.org/officeDocument/2006/relationships/image" Target="../media/image3.jpeg"/></Relationships>
</file>

<file path=ppt/slides/_rels/slide2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hyperlink" Target="https://learn.microsoft.com/en-gb/azure/azure-sql/database/query-performance-insight-use?view=azuresqld" TargetMode="Externa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hyperlink" Target="https://techcommunity.microsoft.com/t5/azure-sql-blog/changing-default-maxdop-in-azure-sql-database-and-azure-sql/ba-p/1538528" TargetMode="Externa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hyperlink" Target="https://techcommunity.microsoft.com/t5/azure-sql/changing-default-maxdop-in-azure-sql-database/ba-p/1538528" TargetMode="Externa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hyperlink" Target="https://learn.microsoft.com/en-gb/sql/relational-databases/statistics/statistics?view=sql-server-ver16" TargetMode="Externa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learn.microsoft.com/en-gb/sql/t-sql/statements/set-transaction-isolation-level-transact-sql?view=sql-server-ver16" TargetMode="External"/><Relationship Id="rId5" Type="http://schemas.openxmlformats.org/officeDocument/2006/relationships/hyperlink" Target="https://learn.microsoft.com/en-gb/dotnet/framework/data/adonet/sql/snapshot-isolation-in-sql-server" TargetMode="Externa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learn.microsoft.com/en-gb/sql/t-sql/statements/set-transaction-isolation-level-transact-sql?view=sql-server-ver16" TargetMode="External"/><Relationship Id="rId5" Type="http://schemas.openxmlformats.org/officeDocument/2006/relationships/hyperlink" Target="https://learn.microsoft.com/en-gb/dotnet/framework/data/adonet/sql/snapshot-isolation-in-sql-server" TargetMode="Externa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hyperlink" Target="https://learn.microsoft.com/en-gb/sql/relational-databases/performance/monitoring-performance-by-using-the-query-store?view=sql-server-ver16" TargetMode="External"/><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hyperlink" Target="https://learn.microsoft.com/en-gb/sql/relational-databases/performance/best-practice-with-the-query-store?view=sql-server-ver16" TargetMode="Externa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D1D1D"/>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C1776826-B17C-8E14-1D49-F627795CBEAF}"/>
              </a:ext>
            </a:extLst>
          </p:cNvPr>
          <p:cNvSpPr/>
          <p:nvPr/>
        </p:nvSpPr>
        <p:spPr>
          <a:xfrm>
            <a:off x="0" y="-38100"/>
            <a:ext cx="18288000" cy="4187181"/>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6" name="Group 6"/>
          <p:cNvGrpSpPr/>
          <p:nvPr/>
        </p:nvGrpSpPr>
        <p:grpSpPr>
          <a:xfrm>
            <a:off x="17010927" y="3771900"/>
            <a:ext cx="1277073" cy="800257"/>
            <a:chOff x="0" y="0"/>
            <a:chExt cx="1702765" cy="1067010"/>
          </a:xfrm>
          <a:solidFill>
            <a:schemeClr val="bg2">
              <a:lumMod val="50000"/>
            </a:schemeClr>
          </a:solidFill>
        </p:grpSpPr>
        <p:sp>
          <p:nvSpPr>
            <p:cNvPr id="7" name="AutoShape 7"/>
            <p:cNvSpPr/>
            <p:nvPr/>
          </p:nvSpPr>
          <p:spPr>
            <a:xfrm>
              <a:off x="0" y="0"/>
              <a:ext cx="1702765" cy="1067010"/>
            </a:xfrm>
            <a:prstGeom prst="rect">
              <a:avLst/>
            </a:prstGeom>
            <a:grpFill/>
          </p:spPr>
        </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492840" y="375094"/>
              <a:ext cx="600324" cy="265235"/>
            </a:xfrm>
            <a:prstGeom prst="rect">
              <a:avLst/>
            </a:prstGeom>
          </p:spPr>
        </p:pic>
      </p:grpSp>
      <p:sp>
        <p:nvSpPr>
          <p:cNvPr id="9" name="TextBox 8">
            <a:extLst>
              <a:ext uri="{FF2B5EF4-FFF2-40B4-BE49-F238E27FC236}">
                <a16:creationId xmlns:a16="http://schemas.microsoft.com/office/drawing/2014/main" id="{878EAB37-8940-AAEF-043F-F215ACE1D46B}"/>
              </a:ext>
            </a:extLst>
          </p:cNvPr>
          <p:cNvSpPr txBox="1"/>
          <p:nvPr/>
        </p:nvSpPr>
        <p:spPr>
          <a:xfrm>
            <a:off x="16419137" y="9964924"/>
            <a:ext cx="1868863" cy="323165"/>
          </a:xfrm>
          <a:prstGeom prst="rect">
            <a:avLst/>
          </a:prstGeom>
          <a:noFill/>
        </p:spPr>
        <p:txBody>
          <a:bodyPr wrap="square">
            <a:spAutoFit/>
          </a:bodyPr>
          <a:lstStyle/>
          <a:p>
            <a:pPr algn="r"/>
            <a:r>
              <a:rPr lang="en-GB" sz="1500" dirty="0">
                <a:solidFill>
                  <a:schemeClr val="accent3">
                    <a:lumMod val="20000"/>
                    <a:lumOff val="80000"/>
                  </a:schemeClr>
                </a:solidFill>
              </a:rPr>
              <a:t>Shrikesh Pattni</a:t>
            </a:r>
          </a:p>
        </p:txBody>
      </p:sp>
      <p:sp>
        <p:nvSpPr>
          <p:cNvPr id="2" name="TextBox 10">
            <a:extLst>
              <a:ext uri="{FF2B5EF4-FFF2-40B4-BE49-F238E27FC236}">
                <a16:creationId xmlns:a16="http://schemas.microsoft.com/office/drawing/2014/main" id="{E59F4CE6-76FF-95CB-2F13-04EBDDA13DA3}"/>
              </a:ext>
            </a:extLst>
          </p:cNvPr>
          <p:cNvSpPr txBox="1"/>
          <p:nvPr/>
        </p:nvSpPr>
        <p:spPr>
          <a:xfrm>
            <a:off x="87570" y="9255692"/>
            <a:ext cx="16923357" cy="1064779"/>
          </a:xfrm>
          <a:prstGeom prst="rect">
            <a:avLst/>
          </a:prstGeom>
        </p:spPr>
        <p:txBody>
          <a:bodyPr wrap="square" lIns="0" tIns="0" rIns="0" bIns="0" rtlCol="0" anchor="t">
            <a:spAutoFit/>
          </a:bodyPr>
          <a:lstStyle/>
          <a:p>
            <a:pPr marL="0" lvl="0" indent="0" algn="l">
              <a:lnSpc>
                <a:spcPts val="10200"/>
              </a:lnSpc>
              <a:spcBef>
                <a:spcPct val="0"/>
              </a:spcBef>
            </a:pPr>
            <a:r>
              <a:rPr lang="en-US" sz="2000" u="none" dirty="0">
                <a:solidFill>
                  <a:schemeClr val="bg1"/>
                </a:solidFill>
                <a:latin typeface="Libre Baskerville"/>
              </a:rPr>
              <a:t>Version 1.0</a:t>
            </a:r>
            <a:endParaRPr lang="en-US" sz="2000" dirty="0">
              <a:solidFill>
                <a:schemeClr val="bg1"/>
              </a:solidFill>
              <a:latin typeface="Libre Baskerville"/>
            </a:endParaRPr>
          </a:p>
        </p:txBody>
      </p:sp>
      <p:pic>
        <p:nvPicPr>
          <p:cNvPr id="3" name="Picture 4" descr="Azure Sql Database Icon - Free Transparent PNG Clipart ...">
            <a:extLst>
              <a:ext uri="{FF2B5EF4-FFF2-40B4-BE49-F238E27FC236}">
                <a16:creationId xmlns:a16="http://schemas.microsoft.com/office/drawing/2014/main" id="{A0553976-B5C6-4000-FF61-CA8D0C19BA1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3479" y="1699438"/>
            <a:ext cx="2501489" cy="1759977"/>
          </a:xfrm>
          <a:prstGeom prst="roundRect">
            <a:avLst>
              <a:gd name="adj" fmla="val 4167"/>
            </a:avLst>
          </a:prstGeom>
          <a:ln w="76200" cap="sq">
            <a:solidFill>
              <a:srgbClr val="EAEAEA">
                <a:alpha val="0"/>
              </a:srgbClr>
            </a:solidFill>
            <a:miter lim="800000"/>
          </a:ln>
          <a:effectLst>
            <a:outerShdw blurRad="50800" dist="50800" dir="5400000" algn="ctr" rotWithShape="0">
              <a:srgbClr val="000000">
                <a:alpha val="0"/>
              </a:srgbClr>
            </a:outerShdw>
            <a:reflection blurRad="6350" stA="91000" endPos="35000" dir="5400000" sy="-100000" algn="bl" rotWithShape="0"/>
          </a:effectLst>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pic>
        <p:nvPicPr>
          <p:cNvPr id="13" name="Picture 4" descr="Azure Sql Database Icon - Free Transparent PNG Clipart ...">
            <a:extLst>
              <a:ext uri="{FF2B5EF4-FFF2-40B4-BE49-F238E27FC236}">
                <a16:creationId xmlns:a16="http://schemas.microsoft.com/office/drawing/2014/main" id="{BBE4B660-DB37-9C89-12FB-A8F60703D5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59064" y="1730011"/>
            <a:ext cx="2501489" cy="1759977"/>
          </a:xfrm>
          <a:prstGeom prst="roundRect">
            <a:avLst>
              <a:gd name="adj" fmla="val 4167"/>
            </a:avLst>
          </a:prstGeom>
          <a:ln w="76200" cap="sq">
            <a:solidFill>
              <a:srgbClr val="EAEAEA">
                <a:alpha val="0"/>
              </a:srgbClr>
            </a:solidFill>
            <a:miter lim="800000"/>
          </a:ln>
          <a:effectLst>
            <a:outerShdw blurRad="50800" dist="50800" dir="5400000" algn="ctr" rotWithShape="0">
              <a:srgbClr val="000000">
                <a:alpha val="0"/>
              </a:srgbClr>
            </a:outerShdw>
            <a:reflection blurRad="6350" stA="91000" endPos="35000" dir="5400000" sy="-100000" algn="bl" rotWithShape="0"/>
          </a:effectLst>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pic>
        <p:nvPicPr>
          <p:cNvPr id="14" name="Picture 4" descr="Azure Sql Database Icon - Free Transparent PNG Clipart ...">
            <a:extLst>
              <a:ext uri="{FF2B5EF4-FFF2-40B4-BE49-F238E27FC236}">
                <a16:creationId xmlns:a16="http://schemas.microsoft.com/office/drawing/2014/main" id="{1AD8355F-4FBF-F46B-A666-ACD5AEF8622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76556" y="1730011"/>
            <a:ext cx="2501489" cy="1759977"/>
          </a:xfrm>
          <a:prstGeom prst="roundRect">
            <a:avLst>
              <a:gd name="adj" fmla="val 4167"/>
            </a:avLst>
          </a:prstGeom>
          <a:ln w="76200" cap="sq">
            <a:solidFill>
              <a:srgbClr val="EAEAEA">
                <a:alpha val="0"/>
              </a:srgbClr>
            </a:solidFill>
            <a:miter lim="800000"/>
          </a:ln>
          <a:effectLst>
            <a:outerShdw blurRad="50800" dist="50800" dir="5400000" algn="ctr" rotWithShape="0">
              <a:srgbClr val="000000">
                <a:alpha val="0"/>
              </a:srgbClr>
            </a:outerShdw>
            <a:reflection blurRad="6350" stA="91000" endPos="35000" dir="5400000" sy="-100000" algn="bl" rotWithShape="0"/>
          </a:effectLst>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pic>
        <p:nvPicPr>
          <p:cNvPr id="15" name="Picture 4" descr="Azure Sql Database Icon - Free Transparent PNG Clipart ...">
            <a:extLst>
              <a:ext uri="{FF2B5EF4-FFF2-40B4-BE49-F238E27FC236}">
                <a16:creationId xmlns:a16="http://schemas.microsoft.com/office/drawing/2014/main" id="{BD9A0B1E-FBF1-B21D-BC5D-53A4FEE9766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97677" y="1730011"/>
            <a:ext cx="2501489" cy="1759977"/>
          </a:xfrm>
          <a:prstGeom prst="roundRect">
            <a:avLst>
              <a:gd name="adj" fmla="val 4167"/>
            </a:avLst>
          </a:prstGeom>
          <a:ln w="76200" cap="sq">
            <a:solidFill>
              <a:srgbClr val="EAEAEA">
                <a:alpha val="0"/>
              </a:srgbClr>
            </a:solidFill>
            <a:miter lim="800000"/>
          </a:ln>
          <a:effectLst>
            <a:outerShdw blurRad="50800" dist="50800" dir="5400000" algn="ctr" rotWithShape="0">
              <a:srgbClr val="000000">
                <a:alpha val="0"/>
              </a:srgbClr>
            </a:outerShdw>
            <a:reflection blurRad="6350" stA="91000" endPos="35000" dir="5400000" sy="-100000" algn="bl" rotWithShape="0"/>
          </a:effectLst>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pic>
        <p:nvPicPr>
          <p:cNvPr id="16" name="Picture 4" descr="Azure Sql Database Icon - Free Transparent PNG Clipart ...">
            <a:extLst>
              <a:ext uri="{FF2B5EF4-FFF2-40B4-BE49-F238E27FC236}">
                <a16:creationId xmlns:a16="http://schemas.microsoft.com/office/drawing/2014/main" id="{A0FDF1FE-0D5B-2CA1-66E9-61F3D2A4823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42986" y="1737674"/>
            <a:ext cx="2501489" cy="1759977"/>
          </a:xfrm>
          <a:prstGeom prst="roundRect">
            <a:avLst>
              <a:gd name="adj" fmla="val 4167"/>
            </a:avLst>
          </a:prstGeom>
          <a:ln w="76200" cap="sq">
            <a:solidFill>
              <a:srgbClr val="EAEAEA">
                <a:alpha val="0"/>
              </a:srgbClr>
            </a:solidFill>
            <a:miter lim="800000"/>
          </a:ln>
          <a:effectLst>
            <a:outerShdw blurRad="50800" dist="50800" dir="5400000" algn="ctr" rotWithShape="0">
              <a:srgbClr val="000000">
                <a:alpha val="0"/>
              </a:srgbClr>
            </a:outerShdw>
            <a:reflection blurRad="6350" stA="91000" endPos="35000" dir="5400000" sy="-100000" algn="bl" rotWithShape="0"/>
          </a:effectLst>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pic>
        <p:nvPicPr>
          <p:cNvPr id="17" name="Picture 4" descr="Azure Sql Database Icon - Free Transparent PNG Clipart ...">
            <a:extLst>
              <a:ext uri="{FF2B5EF4-FFF2-40B4-BE49-F238E27FC236}">
                <a16:creationId xmlns:a16="http://schemas.microsoft.com/office/drawing/2014/main" id="{EF15FA93-278A-FFF5-3BE7-D1004C8C5A6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364107" y="1737674"/>
            <a:ext cx="2501489" cy="1759977"/>
          </a:xfrm>
          <a:prstGeom prst="roundRect">
            <a:avLst>
              <a:gd name="adj" fmla="val 4167"/>
            </a:avLst>
          </a:prstGeom>
          <a:ln w="76200" cap="sq">
            <a:solidFill>
              <a:srgbClr val="EAEAEA">
                <a:alpha val="0"/>
              </a:srgbClr>
            </a:solidFill>
            <a:miter lim="800000"/>
          </a:ln>
          <a:effectLst>
            <a:outerShdw blurRad="50800" dist="50800" dir="5400000" algn="ctr" rotWithShape="0">
              <a:srgbClr val="000000">
                <a:alpha val="0"/>
              </a:srgbClr>
            </a:outerShdw>
            <a:reflection blurRad="6350" stA="91000" endPos="35000" dir="5400000" sy="-100000" algn="bl" rotWithShape="0"/>
          </a:effectLst>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sp>
        <p:nvSpPr>
          <p:cNvPr id="19" name="Rectangle: Rounded Corners 18">
            <a:extLst>
              <a:ext uri="{FF2B5EF4-FFF2-40B4-BE49-F238E27FC236}">
                <a16:creationId xmlns:a16="http://schemas.microsoft.com/office/drawing/2014/main" id="{E743B2C9-026A-EAC2-2C29-9B7352276D3C}"/>
              </a:ext>
            </a:extLst>
          </p:cNvPr>
          <p:cNvSpPr/>
          <p:nvPr/>
        </p:nvSpPr>
        <p:spPr>
          <a:xfrm>
            <a:off x="457200" y="935977"/>
            <a:ext cx="2487768" cy="622149"/>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mj-lt"/>
              </a:rPr>
              <a:t>Basics</a:t>
            </a:r>
          </a:p>
        </p:txBody>
      </p:sp>
      <p:sp>
        <p:nvSpPr>
          <p:cNvPr id="20" name="Rectangle: Rounded Corners 19">
            <a:extLst>
              <a:ext uri="{FF2B5EF4-FFF2-40B4-BE49-F238E27FC236}">
                <a16:creationId xmlns:a16="http://schemas.microsoft.com/office/drawing/2014/main" id="{A83F6A7C-3EC9-D4ED-5306-D59CAF1E7FDB}"/>
              </a:ext>
            </a:extLst>
          </p:cNvPr>
          <p:cNvSpPr/>
          <p:nvPr/>
        </p:nvSpPr>
        <p:spPr>
          <a:xfrm>
            <a:off x="3438581" y="935977"/>
            <a:ext cx="2487768" cy="622149"/>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mj-lt"/>
              </a:rPr>
              <a:t>Standard</a:t>
            </a:r>
          </a:p>
        </p:txBody>
      </p:sp>
      <p:sp>
        <p:nvSpPr>
          <p:cNvPr id="22" name="Rectangle: Rounded Corners 21">
            <a:extLst>
              <a:ext uri="{FF2B5EF4-FFF2-40B4-BE49-F238E27FC236}">
                <a16:creationId xmlns:a16="http://schemas.microsoft.com/office/drawing/2014/main" id="{98F3DA8B-5C4C-8064-0522-8F2D1393B3A7}"/>
              </a:ext>
            </a:extLst>
          </p:cNvPr>
          <p:cNvSpPr/>
          <p:nvPr/>
        </p:nvSpPr>
        <p:spPr>
          <a:xfrm>
            <a:off x="6419962" y="935977"/>
            <a:ext cx="2487768" cy="653123"/>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mj-lt"/>
              </a:rPr>
              <a:t>Premium</a:t>
            </a:r>
          </a:p>
        </p:txBody>
      </p:sp>
      <p:sp>
        <p:nvSpPr>
          <p:cNvPr id="23" name="Rectangle: Rounded Corners 22">
            <a:extLst>
              <a:ext uri="{FF2B5EF4-FFF2-40B4-BE49-F238E27FC236}">
                <a16:creationId xmlns:a16="http://schemas.microsoft.com/office/drawing/2014/main" id="{2E77C3F9-34BC-4183-53D7-0BCCD04AEE94}"/>
              </a:ext>
            </a:extLst>
          </p:cNvPr>
          <p:cNvSpPr/>
          <p:nvPr/>
        </p:nvSpPr>
        <p:spPr>
          <a:xfrm>
            <a:off x="9401343" y="935977"/>
            <a:ext cx="2487768" cy="622149"/>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solidFill>
                  <a:schemeClr val="tx1"/>
                </a:solidFill>
                <a:latin typeface="+mj-lt"/>
              </a:rPr>
              <a:t>General</a:t>
            </a:r>
            <a:r>
              <a:rPr lang="en-GB" sz="2400" dirty="0">
                <a:solidFill>
                  <a:schemeClr val="tx1"/>
                </a:solidFill>
              </a:rPr>
              <a:t> </a:t>
            </a:r>
            <a:r>
              <a:rPr lang="en-GB" sz="2400" b="1" dirty="0">
                <a:solidFill>
                  <a:schemeClr val="tx1"/>
                </a:solidFill>
                <a:latin typeface="+mj-lt"/>
              </a:rPr>
              <a:t>Purpose</a:t>
            </a:r>
          </a:p>
        </p:txBody>
      </p:sp>
      <p:sp>
        <p:nvSpPr>
          <p:cNvPr id="25" name="Rectangle: Rounded Corners 24">
            <a:extLst>
              <a:ext uri="{FF2B5EF4-FFF2-40B4-BE49-F238E27FC236}">
                <a16:creationId xmlns:a16="http://schemas.microsoft.com/office/drawing/2014/main" id="{FE276D84-E565-524B-2E90-AD64D81FC9A2}"/>
              </a:ext>
            </a:extLst>
          </p:cNvPr>
          <p:cNvSpPr/>
          <p:nvPr/>
        </p:nvSpPr>
        <p:spPr>
          <a:xfrm>
            <a:off x="12382724" y="935977"/>
            <a:ext cx="2487768" cy="622149"/>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mj-lt"/>
              </a:rPr>
              <a:t>Business</a:t>
            </a:r>
            <a:r>
              <a:rPr lang="en-GB" b="1" dirty="0">
                <a:solidFill>
                  <a:schemeClr val="tx1"/>
                </a:solidFill>
              </a:rPr>
              <a:t> Critical</a:t>
            </a:r>
          </a:p>
        </p:txBody>
      </p:sp>
      <p:sp>
        <p:nvSpPr>
          <p:cNvPr id="26" name="Rectangle: Rounded Corners 25">
            <a:extLst>
              <a:ext uri="{FF2B5EF4-FFF2-40B4-BE49-F238E27FC236}">
                <a16:creationId xmlns:a16="http://schemas.microsoft.com/office/drawing/2014/main" id="{2C977682-4EE8-9474-7161-8A1CD7E6455E}"/>
              </a:ext>
            </a:extLst>
          </p:cNvPr>
          <p:cNvSpPr/>
          <p:nvPr/>
        </p:nvSpPr>
        <p:spPr>
          <a:xfrm>
            <a:off x="15364107" y="935977"/>
            <a:ext cx="2534145" cy="622149"/>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solidFill>
                  <a:schemeClr val="tx1"/>
                </a:solidFill>
                <a:latin typeface="+mj-lt"/>
              </a:rPr>
              <a:t>Hyperscale</a:t>
            </a:r>
          </a:p>
        </p:txBody>
      </p:sp>
      <p:sp>
        <p:nvSpPr>
          <p:cNvPr id="27" name="Rectangle: Rounded Corners 26">
            <a:extLst>
              <a:ext uri="{FF2B5EF4-FFF2-40B4-BE49-F238E27FC236}">
                <a16:creationId xmlns:a16="http://schemas.microsoft.com/office/drawing/2014/main" id="{FBD8FD4C-E83B-6241-CE4D-E354657A4D54}"/>
              </a:ext>
            </a:extLst>
          </p:cNvPr>
          <p:cNvSpPr/>
          <p:nvPr/>
        </p:nvSpPr>
        <p:spPr>
          <a:xfrm>
            <a:off x="457200" y="162644"/>
            <a:ext cx="17441052" cy="622149"/>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b="1" dirty="0">
                <a:solidFill>
                  <a:schemeClr val="tx1"/>
                </a:solidFill>
                <a:latin typeface="+mj-lt"/>
              </a:rPr>
              <a:t>Azure SQL Database: Use Case Implementation for:</a:t>
            </a:r>
          </a:p>
        </p:txBody>
      </p:sp>
      <p:sp>
        <p:nvSpPr>
          <p:cNvPr id="29" name="Google Shape;585;p139">
            <a:extLst>
              <a:ext uri="{FF2B5EF4-FFF2-40B4-BE49-F238E27FC236}">
                <a16:creationId xmlns:a16="http://schemas.microsoft.com/office/drawing/2014/main" id="{30A6C556-251E-0302-8FF1-986D2C16DC4A}"/>
              </a:ext>
            </a:extLst>
          </p:cNvPr>
          <p:cNvSpPr txBox="1">
            <a:spLocks/>
          </p:cNvSpPr>
          <p:nvPr/>
        </p:nvSpPr>
        <p:spPr>
          <a:xfrm>
            <a:off x="845430" y="7307651"/>
            <a:ext cx="16904493" cy="497508"/>
          </a:xfrm>
          <a:prstGeom prst="rect">
            <a:avLst/>
          </a:prstGeom>
          <a:noFill/>
          <a:ln>
            <a:noFill/>
          </a:ln>
        </p:spPr>
        <p:txBody>
          <a:bodyPr spcFirstLastPara="1" vert="horz" wrap="square" lIns="135000" tIns="68550" rIns="137138" bIns="0" rtlCol="0" anchor="b"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8800" b="1" dirty="0">
                <a:solidFill>
                  <a:schemeClr val="bg1"/>
                </a:solidFill>
                <a:latin typeface="Quattrocento Sans"/>
                <a:ea typeface="Quattrocento Sans"/>
                <a:cs typeface="Quattrocento Sans"/>
                <a:sym typeface="Quattrocento Sans"/>
              </a:rPr>
              <a:t>Azure SQL Database </a:t>
            </a:r>
          </a:p>
          <a:p>
            <a:pPr algn="l"/>
            <a:r>
              <a:rPr lang="en-GB" sz="8800" b="1" dirty="0">
                <a:solidFill>
                  <a:schemeClr val="bg1"/>
                </a:solidFill>
                <a:latin typeface="Quattrocento Sans"/>
                <a:ea typeface="Quattrocento Sans"/>
                <a:cs typeface="Quattrocento Sans"/>
                <a:sym typeface="Quattrocento Sans"/>
              </a:rPr>
              <a:t>Performance Optimisations Tips</a:t>
            </a:r>
          </a:p>
        </p:txBody>
      </p:sp>
      <p:cxnSp>
        <p:nvCxnSpPr>
          <p:cNvPr id="31" name="Straight Connector 30">
            <a:extLst>
              <a:ext uri="{FF2B5EF4-FFF2-40B4-BE49-F238E27FC236}">
                <a16:creationId xmlns:a16="http://schemas.microsoft.com/office/drawing/2014/main" id="{F54AC4AC-9AE6-B413-A164-EDEF51C146E0}"/>
              </a:ext>
            </a:extLst>
          </p:cNvPr>
          <p:cNvCxnSpPr/>
          <p:nvPr/>
        </p:nvCxnSpPr>
        <p:spPr>
          <a:xfrm>
            <a:off x="691753" y="4584857"/>
            <a:ext cx="15504737"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EC130CC-5D95-4480-1397-EFF54596FAAB}"/>
              </a:ext>
            </a:extLst>
          </p:cNvPr>
          <p:cNvCxnSpPr/>
          <p:nvPr/>
        </p:nvCxnSpPr>
        <p:spPr>
          <a:xfrm>
            <a:off x="730640" y="8343900"/>
            <a:ext cx="15504737"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6228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23232"/>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C1776826-B17C-8E14-1D49-F627795CBEAF}"/>
              </a:ext>
            </a:extLst>
          </p:cNvPr>
          <p:cNvSpPr/>
          <p:nvPr/>
        </p:nvSpPr>
        <p:spPr>
          <a:xfrm>
            <a:off x="0" y="-38100"/>
            <a:ext cx="18288000" cy="4187181"/>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6" name="Group 6"/>
          <p:cNvGrpSpPr/>
          <p:nvPr/>
        </p:nvGrpSpPr>
        <p:grpSpPr>
          <a:xfrm>
            <a:off x="17010927" y="3771900"/>
            <a:ext cx="1277073" cy="800257"/>
            <a:chOff x="0" y="0"/>
            <a:chExt cx="1702765" cy="1067010"/>
          </a:xfrm>
          <a:solidFill>
            <a:schemeClr val="bg2">
              <a:lumMod val="50000"/>
            </a:schemeClr>
          </a:solidFill>
        </p:grpSpPr>
        <p:sp>
          <p:nvSpPr>
            <p:cNvPr id="7" name="AutoShape 7"/>
            <p:cNvSpPr/>
            <p:nvPr/>
          </p:nvSpPr>
          <p:spPr>
            <a:xfrm>
              <a:off x="0" y="0"/>
              <a:ext cx="1702765" cy="1067010"/>
            </a:xfrm>
            <a:prstGeom prst="rect">
              <a:avLst/>
            </a:prstGeom>
            <a:grpFill/>
          </p:spPr>
        </p:sp>
        <p:pic>
          <p:nvPicPr>
            <p:cNvPr id="8" name="Picture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492840" y="375094"/>
              <a:ext cx="600324" cy="265235"/>
            </a:xfrm>
            <a:prstGeom prst="rect">
              <a:avLst/>
            </a:prstGeom>
          </p:spPr>
        </p:pic>
      </p:grpSp>
      <p:sp>
        <p:nvSpPr>
          <p:cNvPr id="9" name="TextBox 8">
            <a:extLst>
              <a:ext uri="{FF2B5EF4-FFF2-40B4-BE49-F238E27FC236}">
                <a16:creationId xmlns:a16="http://schemas.microsoft.com/office/drawing/2014/main" id="{878EAB37-8940-AAEF-043F-F215ACE1D46B}"/>
              </a:ext>
            </a:extLst>
          </p:cNvPr>
          <p:cNvSpPr txBox="1"/>
          <p:nvPr/>
        </p:nvSpPr>
        <p:spPr>
          <a:xfrm>
            <a:off x="16419137" y="9964924"/>
            <a:ext cx="1868863" cy="323165"/>
          </a:xfrm>
          <a:prstGeom prst="rect">
            <a:avLst/>
          </a:prstGeom>
          <a:noFill/>
        </p:spPr>
        <p:txBody>
          <a:bodyPr wrap="square">
            <a:spAutoFit/>
          </a:bodyPr>
          <a:lstStyle/>
          <a:p>
            <a:pPr algn="r"/>
            <a:r>
              <a:rPr lang="en-GB" sz="1500" dirty="0">
                <a:solidFill>
                  <a:schemeClr val="accent3">
                    <a:lumMod val="20000"/>
                    <a:lumOff val="80000"/>
                  </a:schemeClr>
                </a:solidFill>
              </a:rPr>
              <a:t>Shrikesh Pattni</a:t>
            </a:r>
          </a:p>
        </p:txBody>
      </p:sp>
      <p:sp>
        <p:nvSpPr>
          <p:cNvPr id="2" name="TextBox 10">
            <a:extLst>
              <a:ext uri="{FF2B5EF4-FFF2-40B4-BE49-F238E27FC236}">
                <a16:creationId xmlns:a16="http://schemas.microsoft.com/office/drawing/2014/main" id="{E59F4CE6-76FF-95CB-2F13-04EBDDA13DA3}"/>
              </a:ext>
            </a:extLst>
          </p:cNvPr>
          <p:cNvSpPr txBox="1"/>
          <p:nvPr/>
        </p:nvSpPr>
        <p:spPr>
          <a:xfrm>
            <a:off x="87570" y="9255692"/>
            <a:ext cx="16923357" cy="1064779"/>
          </a:xfrm>
          <a:prstGeom prst="rect">
            <a:avLst/>
          </a:prstGeom>
        </p:spPr>
        <p:txBody>
          <a:bodyPr wrap="square" lIns="0" tIns="0" rIns="0" bIns="0" rtlCol="0" anchor="t">
            <a:spAutoFit/>
          </a:bodyPr>
          <a:lstStyle/>
          <a:p>
            <a:pPr marL="0" lvl="0" indent="0" algn="l">
              <a:lnSpc>
                <a:spcPts val="10200"/>
              </a:lnSpc>
              <a:spcBef>
                <a:spcPct val="0"/>
              </a:spcBef>
            </a:pPr>
            <a:r>
              <a:rPr lang="en-US" sz="2000" u="none" dirty="0">
                <a:solidFill>
                  <a:schemeClr val="bg1"/>
                </a:solidFill>
                <a:latin typeface="Libre Baskerville"/>
              </a:rPr>
              <a:t>Version 1.0</a:t>
            </a:r>
            <a:endParaRPr lang="en-US" sz="2000" dirty="0">
              <a:solidFill>
                <a:schemeClr val="bg1"/>
              </a:solidFill>
              <a:latin typeface="Libre Baskerville"/>
            </a:endParaRPr>
          </a:p>
        </p:txBody>
      </p:sp>
      <p:pic>
        <p:nvPicPr>
          <p:cNvPr id="3" name="Picture 4" descr="Azure Sql Database Icon - Free Transparent PNG Clipart ...">
            <a:extLst>
              <a:ext uri="{FF2B5EF4-FFF2-40B4-BE49-F238E27FC236}">
                <a16:creationId xmlns:a16="http://schemas.microsoft.com/office/drawing/2014/main" id="{A0553976-B5C6-4000-FF61-CA8D0C19BA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342900"/>
            <a:ext cx="4572000" cy="3216729"/>
          </a:xfrm>
          <a:prstGeom prst="roundRect">
            <a:avLst>
              <a:gd name="adj" fmla="val 4167"/>
            </a:avLst>
          </a:prstGeom>
          <a:solidFill>
            <a:srgbClr val="FFFFFF"/>
          </a:solidFill>
          <a:ln w="76200" cap="sq">
            <a:solidFill>
              <a:srgbClr val="EAEAEA"/>
            </a:solidFill>
            <a:miter lim="800000"/>
          </a:ln>
          <a:effectLst>
            <a:reflection blurRad="6350" stA="52000" endA="300" endPos="3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4" name="Rectangle 3">
            <a:extLst>
              <a:ext uri="{FF2B5EF4-FFF2-40B4-BE49-F238E27FC236}">
                <a16:creationId xmlns:a16="http://schemas.microsoft.com/office/drawing/2014/main" id="{C6FBCB3B-E356-0E9D-8F62-5E167A09D0F5}"/>
              </a:ext>
            </a:extLst>
          </p:cNvPr>
          <p:cNvSpPr/>
          <p:nvPr/>
        </p:nvSpPr>
        <p:spPr>
          <a:xfrm>
            <a:off x="634779" y="5022262"/>
            <a:ext cx="16387034" cy="64286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200"/>
              </a:spcBef>
              <a:spcAft>
                <a:spcPts val="200"/>
              </a:spcAft>
            </a:pPr>
            <a:r>
              <a:rPr lang="en-GB" sz="2000" b="1" i="1" dirty="0">
                <a:solidFill>
                  <a:srgbClr val="262626"/>
                </a:solidFill>
                <a:latin typeface="Segoe UI" panose="020B0502040204020203" pitchFamily="34" charset="0"/>
                <a:cs typeface="Segoe UI" panose="020B0502040204020203" pitchFamily="34" charset="0"/>
              </a:rPr>
              <a:t>Description</a:t>
            </a:r>
          </a:p>
        </p:txBody>
      </p:sp>
      <p:sp>
        <p:nvSpPr>
          <p:cNvPr id="5" name="Rectangle 4">
            <a:extLst>
              <a:ext uri="{FF2B5EF4-FFF2-40B4-BE49-F238E27FC236}">
                <a16:creationId xmlns:a16="http://schemas.microsoft.com/office/drawing/2014/main" id="{9448DFCC-B730-D4D1-F6D1-9A2EFF60ED2B}"/>
              </a:ext>
            </a:extLst>
          </p:cNvPr>
          <p:cNvSpPr/>
          <p:nvPr/>
        </p:nvSpPr>
        <p:spPr>
          <a:xfrm>
            <a:off x="634779" y="5720047"/>
            <a:ext cx="16387034" cy="1328453"/>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200"/>
              </a:spcBef>
              <a:spcAft>
                <a:spcPts val="200"/>
              </a:spcAft>
            </a:pPr>
            <a:r>
              <a:rPr lang="en-GB" sz="2000" dirty="0">
                <a:solidFill>
                  <a:schemeClr val="tx1"/>
                </a:solidFill>
                <a:latin typeface="Segoe UI" panose="020B0502040204020203" pitchFamily="34" charset="0"/>
                <a:cs typeface="Segoe UI" panose="020B0502040204020203" pitchFamily="34" charset="0"/>
              </a:rPr>
              <a:t>AUTO_SHRINK is enabled. </a:t>
            </a:r>
            <a:r>
              <a:rPr lang="en-GB" sz="2000" b="1" dirty="0">
                <a:solidFill>
                  <a:srgbClr val="007434"/>
                </a:solidFill>
                <a:latin typeface="Segoe UI" panose="020B0502040204020203" pitchFamily="34" charset="0"/>
                <a:cs typeface="Segoe UI" panose="020B0502040204020203" pitchFamily="34" charset="0"/>
              </a:rPr>
              <a:t>An occasional shrinking of a database may be needed in response to a one-time data deletion event and/or to reduce excessive allocated but unused space in data files. However, shrinking should not be executed continuously </a:t>
            </a:r>
            <a:r>
              <a:rPr lang="en-GB" sz="2000" dirty="0">
                <a:solidFill>
                  <a:schemeClr val="tx1"/>
                </a:solidFill>
                <a:latin typeface="Segoe UI" panose="020B0502040204020203" pitchFamily="34" charset="0"/>
                <a:cs typeface="Segoe UI" panose="020B0502040204020203" pitchFamily="34" charset="0"/>
              </a:rPr>
              <a:t>by keeping auto-shrink enabled at all times, because it causes persistent and high resource utilization that will negatively impact workload performance. Auto-shrink should be disabled for the vast majority of databases.</a:t>
            </a:r>
          </a:p>
        </p:txBody>
      </p:sp>
      <p:sp>
        <p:nvSpPr>
          <p:cNvPr id="10" name="Rectangle 9">
            <a:extLst>
              <a:ext uri="{FF2B5EF4-FFF2-40B4-BE49-F238E27FC236}">
                <a16:creationId xmlns:a16="http://schemas.microsoft.com/office/drawing/2014/main" id="{86B3D6CD-668F-391E-CCFF-5C65DA03E1EF}"/>
              </a:ext>
            </a:extLst>
          </p:cNvPr>
          <p:cNvSpPr/>
          <p:nvPr/>
        </p:nvSpPr>
        <p:spPr>
          <a:xfrm>
            <a:off x="636956" y="7103416"/>
            <a:ext cx="16412213" cy="64286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200"/>
              </a:spcBef>
              <a:spcAft>
                <a:spcPts val="200"/>
              </a:spcAft>
            </a:pPr>
            <a:r>
              <a:rPr lang="en-GB" sz="2000" b="1" i="1" dirty="0">
                <a:solidFill>
                  <a:srgbClr val="262626"/>
                </a:solidFill>
                <a:latin typeface="Segoe UI" panose="020B0502040204020203" pitchFamily="34" charset="0"/>
                <a:cs typeface="Segoe UI" panose="020B0502040204020203" pitchFamily="34" charset="0"/>
              </a:rPr>
              <a:t>Reference</a:t>
            </a:r>
          </a:p>
        </p:txBody>
      </p:sp>
      <p:sp>
        <p:nvSpPr>
          <p:cNvPr id="11" name="Rectangle 10">
            <a:extLst>
              <a:ext uri="{FF2B5EF4-FFF2-40B4-BE49-F238E27FC236}">
                <a16:creationId xmlns:a16="http://schemas.microsoft.com/office/drawing/2014/main" id="{962653A9-C8B4-912C-B478-864D5A9573F5}"/>
              </a:ext>
            </a:extLst>
          </p:cNvPr>
          <p:cNvSpPr/>
          <p:nvPr/>
        </p:nvSpPr>
        <p:spPr>
          <a:xfrm>
            <a:off x="636957" y="7801201"/>
            <a:ext cx="16412212" cy="1036171"/>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200"/>
              </a:spcBef>
              <a:spcAft>
                <a:spcPts val="200"/>
              </a:spcAft>
            </a:pPr>
            <a:r>
              <a:rPr lang="en-GB" sz="2000" i="1" dirty="0">
                <a:solidFill>
                  <a:srgbClr val="262626"/>
                </a:solidFill>
                <a:latin typeface="Segoe UI" panose="020B0502040204020203" pitchFamily="34" charset="0"/>
                <a:cs typeface="Segoe UI" panose="020B0502040204020203" pitchFamily="34" charset="0"/>
                <a:hlinkClick r:id="rId5"/>
              </a:rPr>
              <a:t>https://learn.microsoft.com/en-gb/troubleshoot/sql/admin/considerations-autogrow-autoshrink#considerations-for-auto_shrink</a:t>
            </a:r>
            <a:r>
              <a:rPr lang="en-GB" sz="2000" i="1" dirty="0">
                <a:solidFill>
                  <a:srgbClr val="262626"/>
                </a:solidFill>
                <a:latin typeface="Segoe UI" panose="020B0502040204020203" pitchFamily="34" charset="0"/>
                <a:cs typeface="Segoe UI" panose="020B0502040204020203" pitchFamily="34" charset="0"/>
              </a:rPr>
              <a:t> </a:t>
            </a:r>
          </a:p>
        </p:txBody>
      </p:sp>
      <p:sp>
        <p:nvSpPr>
          <p:cNvPr id="12" name="TextBox 11">
            <a:extLst>
              <a:ext uri="{FF2B5EF4-FFF2-40B4-BE49-F238E27FC236}">
                <a16:creationId xmlns:a16="http://schemas.microsoft.com/office/drawing/2014/main" id="{8834ABBC-2851-1D93-3FE3-1C7D1DF88DC5}"/>
              </a:ext>
            </a:extLst>
          </p:cNvPr>
          <p:cNvSpPr txBox="1"/>
          <p:nvPr/>
        </p:nvSpPr>
        <p:spPr>
          <a:xfrm>
            <a:off x="3657600" y="474727"/>
            <a:ext cx="2514600" cy="1323439"/>
          </a:xfrm>
          <a:prstGeom prst="rect">
            <a:avLst/>
          </a:prstGeom>
          <a:noFill/>
        </p:spPr>
        <p:txBody>
          <a:bodyPr wrap="square" rtlCol="0">
            <a:spAutoFit/>
          </a:bodyPr>
          <a:lstStyle/>
          <a:p>
            <a:r>
              <a:rPr lang="en-GB" sz="8000" b="1" dirty="0">
                <a:solidFill>
                  <a:schemeClr val="tx1">
                    <a:lumMod val="75000"/>
                    <a:lumOff val="25000"/>
                  </a:schemeClr>
                </a:solidFill>
              </a:rPr>
              <a:t>08</a:t>
            </a:r>
          </a:p>
        </p:txBody>
      </p:sp>
    </p:spTree>
    <p:extLst>
      <p:ext uri="{BB962C8B-B14F-4D97-AF65-F5344CB8AC3E}">
        <p14:creationId xmlns:p14="http://schemas.microsoft.com/office/powerpoint/2010/main" val="155857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23232"/>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C1776826-B17C-8E14-1D49-F627795CBEAF}"/>
              </a:ext>
            </a:extLst>
          </p:cNvPr>
          <p:cNvSpPr/>
          <p:nvPr/>
        </p:nvSpPr>
        <p:spPr>
          <a:xfrm>
            <a:off x="0" y="-38100"/>
            <a:ext cx="18288000" cy="4187181"/>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6" name="Group 6"/>
          <p:cNvGrpSpPr/>
          <p:nvPr/>
        </p:nvGrpSpPr>
        <p:grpSpPr>
          <a:xfrm>
            <a:off x="17010927" y="3771900"/>
            <a:ext cx="1277073" cy="800257"/>
            <a:chOff x="0" y="0"/>
            <a:chExt cx="1702765" cy="1067010"/>
          </a:xfrm>
          <a:solidFill>
            <a:schemeClr val="bg2">
              <a:lumMod val="50000"/>
            </a:schemeClr>
          </a:solidFill>
        </p:grpSpPr>
        <p:sp>
          <p:nvSpPr>
            <p:cNvPr id="7" name="AutoShape 7"/>
            <p:cNvSpPr/>
            <p:nvPr/>
          </p:nvSpPr>
          <p:spPr>
            <a:xfrm>
              <a:off x="0" y="0"/>
              <a:ext cx="1702765" cy="1067010"/>
            </a:xfrm>
            <a:prstGeom prst="rect">
              <a:avLst/>
            </a:prstGeom>
            <a:grpFill/>
          </p:spPr>
        </p:sp>
        <p:pic>
          <p:nvPicPr>
            <p:cNvPr id="8" name="Picture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492840" y="375094"/>
              <a:ext cx="600324" cy="265235"/>
            </a:xfrm>
            <a:prstGeom prst="rect">
              <a:avLst/>
            </a:prstGeom>
          </p:spPr>
        </p:pic>
      </p:grpSp>
      <p:sp>
        <p:nvSpPr>
          <p:cNvPr id="9" name="TextBox 8">
            <a:extLst>
              <a:ext uri="{FF2B5EF4-FFF2-40B4-BE49-F238E27FC236}">
                <a16:creationId xmlns:a16="http://schemas.microsoft.com/office/drawing/2014/main" id="{878EAB37-8940-AAEF-043F-F215ACE1D46B}"/>
              </a:ext>
            </a:extLst>
          </p:cNvPr>
          <p:cNvSpPr txBox="1"/>
          <p:nvPr/>
        </p:nvSpPr>
        <p:spPr>
          <a:xfrm>
            <a:off x="16419137" y="9964924"/>
            <a:ext cx="1868863" cy="323165"/>
          </a:xfrm>
          <a:prstGeom prst="rect">
            <a:avLst/>
          </a:prstGeom>
          <a:noFill/>
        </p:spPr>
        <p:txBody>
          <a:bodyPr wrap="square">
            <a:spAutoFit/>
          </a:bodyPr>
          <a:lstStyle/>
          <a:p>
            <a:pPr algn="r"/>
            <a:r>
              <a:rPr lang="en-GB" sz="1500" dirty="0">
                <a:solidFill>
                  <a:schemeClr val="accent3">
                    <a:lumMod val="20000"/>
                    <a:lumOff val="80000"/>
                  </a:schemeClr>
                </a:solidFill>
              </a:rPr>
              <a:t>Shrikesh Pattni</a:t>
            </a:r>
          </a:p>
        </p:txBody>
      </p:sp>
      <p:sp>
        <p:nvSpPr>
          <p:cNvPr id="2" name="TextBox 10">
            <a:extLst>
              <a:ext uri="{FF2B5EF4-FFF2-40B4-BE49-F238E27FC236}">
                <a16:creationId xmlns:a16="http://schemas.microsoft.com/office/drawing/2014/main" id="{E59F4CE6-76FF-95CB-2F13-04EBDDA13DA3}"/>
              </a:ext>
            </a:extLst>
          </p:cNvPr>
          <p:cNvSpPr txBox="1"/>
          <p:nvPr/>
        </p:nvSpPr>
        <p:spPr>
          <a:xfrm>
            <a:off x="87570" y="9255692"/>
            <a:ext cx="16923357" cy="1064779"/>
          </a:xfrm>
          <a:prstGeom prst="rect">
            <a:avLst/>
          </a:prstGeom>
        </p:spPr>
        <p:txBody>
          <a:bodyPr wrap="square" lIns="0" tIns="0" rIns="0" bIns="0" rtlCol="0" anchor="t">
            <a:spAutoFit/>
          </a:bodyPr>
          <a:lstStyle/>
          <a:p>
            <a:pPr marL="0" lvl="0" indent="0" algn="l">
              <a:lnSpc>
                <a:spcPts val="10200"/>
              </a:lnSpc>
              <a:spcBef>
                <a:spcPct val="0"/>
              </a:spcBef>
            </a:pPr>
            <a:r>
              <a:rPr lang="en-US" sz="2000" u="none" dirty="0">
                <a:solidFill>
                  <a:schemeClr val="bg1"/>
                </a:solidFill>
                <a:latin typeface="Libre Baskerville"/>
              </a:rPr>
              <a:t>Version 1.0</a:t>
            </a:r>
            <a:endParaRPr lang="en-US" sz="2000" dirty="0">
              <a:solidFill>
                <a:schemeClr val="bg1"/>
              </a:solidFill>
              <a:latin typeface="Libre Baskerville"/>
            </a:endParaRPr>
          </a:p>
        </p:txBody>
      </p:sp>
      <p:pic>
        <p:nvPicPr>
          <p:cNvPr id="3" name="Picture 4" descr="Azure Sql Database Icon - Free Transparent PNG Clipart ...">
            <a:extLst>
              <a:ext uri="{FF2B5EF4-FFF2-40B4-BE49-F238E27FC236}">
                <a16:creationId xmlns:a16="http://schemas.microsoft.com/office/drawing/2014/main" id="{A0553976-B5C6-4000-FF61-CA8D0C19BA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342900"/>
            <a:ext cx="4572000" cy="3216729"/>
          </a:xfrm>
          <a:prstGeom prst="roundRect">
            <a:avLst>
              <a:gd name="adj" fmla="val 4167"/>
            </a:avLst>
          </a:prstGeom>
          <a:solidFill>
            <a:srgbClr val="FFFFFF"/>
          </a:solidFill>
          <a:ln w="76200" cap="sq">
            <a:solidFill>
              <a:srgbClr val="EAEAEA"/>
            </a:solidFill>
            <a:miter lim="800000"/>
          </a:ln>
          <a:effectLst>
            <a:reflection blurRad="6350" stA="52000" endA="300" endPos="3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4" name="Rectangle 3">
            <a:extLst>
              <a:ext uri="{FF2B5EF4-FFF2-40B4-BE49-F238E27FC236}">
                <a16:creationId xmlns:a16="http://schemas.microsoft.com/office/drawing/2014/main" id="{C6FBCB3B-E356-0E9D-8F62-5E167A09D0F5}"/>
              </a:ext>
            </a:extLst>
          </p:cNvPr>
          <p:cNvSpPr/>
          <p:nvPr/>
        </p:nvSpPr>
        <p:spPr>
          <a:xfrm>
            <a:off x="634779" y="5022262"/>
            <a:ext cx="16387034" cy="64286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200"/>
              </a:spcBef>
              <a:spcAft>
                <a:spcPts val="200"/>
              </a:spcAft>
            </a:pPr>
            <a:r>
              <a:rPr lang="en-GB" sz="2000" b="1" i="1" dirty="0">
                <a:solidFill>
                  <a:srgbClr val="262626"/>
                </a:solidFill>
                <a:latin typeface="Segoe UI" panose="020B0502040204020203" pitchFamily="34" charset="0"/>
                <a:cs typeface="Segoe UI" panose="020B0502040204020203" pitchFamily="34" charset="0"/>
              </a:rPr>
              <a:t>Description</a:t>
            </a:r>
          </a:p>
        </p:txBody>
      </p:sp>
      <p:sp>
        <p:nvSpPr>
          <p:cNvPr id="5" name="Rectangle 4">
            <a:extLst>
              <a:ext uri="{FF2B5EF4-FFF2-40B4-BE49-F238E27FC236}">
                <a16:creationId xmlns:a16="http://schemas.microsoft.com/office/drawing/2014/main" id="{9448DFCC-B730-D4D1-F6D1-9A2EFF60ED2B}"/>
              </a:ext>
            </a:extLst>
          </p:cNvPr>
          <p:cNvSpPr/>
          <p:nvPr/>
        </p:nvSpPr>
        <p:spPr>
          <a:xfrm>
            <a:off x="634779" y="5720047"/>
            <a:ext cx="16387034" cy="1649582"/>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200"/>
              </a:spcBef>
              <a:spcAft>
                <a:spcPts val="200"/>
              </a:spcAft>
            </a:pPr>
            <a:r>
              <a:rPr lang="en-GB" sz="2000" b="1" dirty="0" err="1">
                <a:solidFill>
                  <a:srgbClr val="007434"/>
                </a:solidFill>
                <a:latin typeface="Segoe UI" panose="020B0502040204020203" pitchFamily="34" charset="0"/>
                <a:cs typeface="Segoe UI" panose="020B0502040204020203" pitchFamily="34" charset="0"/>
              </a:rPr>
              <a:t>Btree</a:t>
            </a:r>
            <a:r>
              <a:rPr lang="en-GB" sz="2000" b="1" dirty="0">
                <a:solidFill>
                  <a:srgbClr val="007434"/>
                </a:solidFill>
                <a:latin typeface="Segoe UI" panose="020B0502040204020203" pitchFamily="34" charset="0"/>
                <a:cs typeface="Segoe UI" panose="020B0502040204020203" pitchFamily="34" charset="0"/>
              </a:rPr>
              <a:t> indexes </a:t>
            </a:r>
            <a:r>
              <a:rPr lang="en-GB" sz="2000" dirty="0">
                <a:solidFill>
                  <a:schemeClr val="tx1"/>
                </a:solidFill>
                <a:latin typeface="Segoe UI" panose="020B0502040204020203" pitchFamily="34" charset="0"/>
                <a:cs typeface="Segoe UI" panose="020B0502040204020203" pitchFamily="34" charset="0"/>
              </a:rPr>
              <a:t>have </a:t>
            </a:r>
            <a:r>
              <a:rPr lang="en-GB" sz="2000" dirty="0" err="1">
                <a:solidFill>
                  <a:schemeClr val="tx1"/>
                </a:solidFill>
                <a:latin typeface="Segoe UI" panose="020B0502040204020203" pitchFamily="34" charset="0"/>
                <a:cs typeface="Segoe UI" panose="020B0502040204020203" pitchFamily="34" charset="0"/>
              </a:rPr>
              <a:t>uniqueidentifier</a:t>
            </a:r>
            <a:r>
              <a:rPr lang="en-GB" sz="2000" dirty="0">
                <a:solidFill>
                  <a:schemeClr val="tx1"/>
                </a:solidFill>
                <a:latin typeface="Segoe UI" panose="020B0502040204020203" pitchFamily="34" charset="0"/>
                <a:cs typeface="Segoe UI" panose="020B0502040204020203" pitchFamily="34" charset="0"/>
              </a:rPr>
              <a:t> (GUID) leading columns. For larger tables, the details column contains a list of </a:t>
            </a:r>
            <a:r>
              <a:rPr lang="en-GB" sz="2000" dirty="0" err="1">
                <a:solidFill>
                  <a:schemeClr val="tx1"/>
                </a:solidFill>
                <a:latin typeface="Segoe UI" panose="020B0502040204020203" pitchFamily="34" charset="0"/>
                <a:cs typeface="Segoe UI" panose="020B0502040204020203" pitchFamily="34" charset="0"/>
              </a:rPr>
              <a:t>btree</a:t>
            </a:r>
            <a:r>
              <a:rPr lang="en-GB" sz="2000" dirty="0">
                <a:solidFill>
                  <a:schemeClr val="tx1"/>
                </a:solidFill>
                <a:latin typeface="Segoe UI" panose="020B0502040204020203" pitchFamily="34" charset="0"/>
                <a:cs typeface="Segoe UI" panose="020B0502040204020203" pitchFamily="34" charset="0"/>
              </a:rPr>
              <a:t> indexes with </a:t>
            </a:r>
            <a:r>
              <a:rPr lang="en-GB" sz="2000" dirty="0" err="1">
                <a:solidFill>
                  <a:schemeClr val="tx1"/>
                </a:solidFill>
                <a:latin typeface="Segoe UI" panose="020B0502040204020203" pitchFamily="34" charset="0"/>
                <a:cs typeface="Segoe UI" panose="020B0502040204020203" pitchFamily="34" charset="0"/>
              </a:rPr>
              <a:t>uniqueidentifier</a:t>
            </a:r>
            <a:r>
              <a:rPr lang="en-GB" sz="2000" dirty="0">
                <a:solidFill>
                  <a:schemeClr val="tx1"/>
                </a:solidFill>
                <a:latin typeface="Segoe UI" panose="020B0502040204020203" pitchFamily="34" charset="0"/>
                <a:cs typeface="Segoe UI" panose="020B0502040204020203" pitchFamily="34" charset="0"/>
              </a:rPr>
              <a:t> leading columns. Such </a:t>
            </a:r>
            <a:r>
              <a:rPr lang="en-GB" sz="2000" b="1" dirty="0">
                <a:solidFill>
                  <a:srgbClr val="007434"/>
                </a:solidFill>
                <a:latin typeface="Segoe UI" panose="020B0502040204020203" pitchFamily="34" charset="0"/>
                <a:cs typeface="Segoe UI" panose="020B0502040204020203" pitchFamily="34" charset="0"/>
              </a:rPr>
              <a:t>indexes are subject to low page density and high fragmentation as data is modified</a:t>
            </a:r>
            <a:r>
              <a:rPr lang="en-GB" sz="2000" dirty="0">
                <a:solidFill>
                  <a:schemeClr val="tx1"/>
                </a:solidFill>
                <a:latin typeface="Segoe UI" panose="020B0502040204020203" pitchFamily="34" charset="0"/>
                <a:cs typeface="Segoe UI" panose="020B0502040204020203" pitchFamily="34" charset="0"/>
              </a:rPr>
              <a:t>. This </a:t>
            </a:r>
            <a:r>
              <a:rPr lang="en-GB" sz="2000" b="1" dirty="0">
                <a:solidFill>
                  <a:srgbClr val="007434"/>
                </a:solidFill>
                <a:latin typeface="Segoe UI" panose="020B0502040204020203" pitchFamily="34" charset="0"/>
                <a:cs typeface="Segoe UI" panose="020B0502040204020203" pitchFamily="34" charset="0"/>
              </a:rPr>
              <a:t>leads to increased memory and disk space usage and negatively impacts performance</a:t>
            </a:r>
            <a:r>
              <a:rPr lang="en-GB" sz="2000" dirty="0">
                <a:solidFill>
                  <a:schemeClr val="tx1"/>
                </a:solidFill>
                <a:latin typeface="Segoe UI" panose="020B0502040204020203" pitchFamily="34" charset="0"/>
                <a:cs typeface="Segoe UI" panose="020B0502040204020203" pitchFamily="34" charset="0"/>
              </a:rPr>
              <a:t>. Avoid this pattern in physical database design, particularly for clustered </a:t>
            </a:r>
            <a:r>
              <a:rPr lang="en-GB" sz="2000" dirty="0" err="1">
                <a:solidFill>
                  <a:schemeClr val="tx1"/>
                </a:solidFill>
                <a:latin typeface="Segoe UI" panose="020B0502040204020203" pitchFamily="34" charset="0"/>
                <a:cs typeface="Segoe UI" panose="020B0502040204020203" pitchFamily="34" charset="0"/>
              </a:rPr>
              <a:t>btree</a:t>
            </a:r>
            <a:r>
              <a:rPr lang="en-GB" sz="2000" dirty="0">
                <a:solidFill>
                  <a:schemeClr val="tx1"/>
                </a:solidFill>
                <a:latin typeface="Segoe UI" panose="020B0502040204020203" pitchFamily="34" charset="0"/>
                <a:cs typeface="Segoe UI" panose="020B0502040204020203" pitchFamily="34" charset="0"/>
              </a:rPr>
              <a:t> indexes. </a:t>
            </a:r>
            <a:r>
              <a:rPr lang="en-GB" sz="2000" b="1" dirty="0">
                <a:solidFill>
                  <a:srgbClr val="007434"/>
                </a:solidFill>
                <a:latin typeface="Segoe UI" panose="020B0502040204020203" pitchFamily="34" charset="0"/>
                <a:cs typeface="Segoe UI" panose="020B0502040204020203" pitchFamily="34" charset="0"/>
              </a:rPr>
              <a:t>Rebuild indexes periodically when page density is less than 70%, </a:t>
            </a:r>
            <a:r>
              <a:rPr lang="en-GB" sz="2000" dirty="0">
                <a:solidFill>
                  <a:schemeClr val="tx1"/>
                </a:solidFill>
                <a:latin typeface="Segoe UI" panose="020B0502040204020203" pitchFamily="34" charset="0"/>
                <a:cs typeface="Segoe UI" panose="020B0502040204020203" pitchFamily="34" charset="0"/>
              </a:rPr>
              <a:t>either manually or using a database maintenance solution.</a:t>
            </a:r>
          </a:p>
          <a:p>
            <a:pPr>
              <a:spcBef>
                <a:spcPts val="200"/>
              </a:spcBef>
              <a:spcAft>
                <a:spcPts val="200"/>
              </a:spcAft>
            </a:pPr>
            <a:endParaRPr lang="en-GB" sz="2000" dirty="0">
              <a:solidFill>
                <a:schemeClr val="tx1"/>
              </a:solidFill>
              <a:latin typeface="Segoe UI" panose="020B0502040204020203" pitchFamily="34" charset="0"/>
              <a:cs typeface="Segoe UI" panose="020B0502040204020203" pitchFamily="34" charset="0"/>
            </a:endParaRPr>
          </a:p>
          <a:p>
            <a:pPr>
              <a:spcBef>
                <a:spcPts val="200"/>
              </a:spcBef>
              <a:spcAft>
                <a:spcPts val="200"/>
              </a:spcAft>
            </a:pPr>
            <a:endParaRPr lang="en-GB" sz="2000" dirty="0">
              <a:solidFill>
                <a:schemeClr val="tx1"/>
              </a:solidFill>
              <a:latin typeface="Segoe UI" panose="020B0502040204020203" pitchFamily="34" charset="0"/>
              <a:cs typeface="Segoe UI" panose="020B0502040204020203" pitchFamily="34" charset="0"/>
            </a:endParaRPr>
          </a:p>
        </p:txBody>
      </p:sp>
      <p:sp>
        <p:nvSpPr>
          <p:cNvPr id="10" name="Rectangle 9">
            <a:extLst>
              <a:ext uri="{FF2B5EF4-FFF2-40B4-BE49-F238E27FC236}">
                <a16:creationId xmlns:a16="http://schemas.microsoft.com/office/drawing/2014/main" id="{86B3D6CD-668F-391E-CCFF-5C65DA03E1EF}"/>
              </a:ext>
            </a:extLst>
          </p:cNvPr>
          <p:cNvSpPr/>
          <p:nvPr/>
        </p:nvSpPr>
        <p:spPr>
          <a:xfrm>
            <a:off x="634779" y="7435992"/>
            <a:ext cx="16412213" cy="64286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200"/>
              </a:spcBef>
              <a:spcAft>
                <a:spcPts val="200"/>
              </a:spcAft>
            </a:pPr>
            <a:r>
              <a:rPr lang="en-GB" sz="2000" b="1" i="1" dirty="0">
                <a:solidFill>
                  <a:srgbClr val="262626"/>
                </a:solidFill>
                <a:latin typeface="Segoe UI" panose="020B0502040204020203" pitchFamily="34" charset="0"/>
                <a:cs typeface="Segoe UI" panose="020B0502040204020203" pitchFamily="34" charset="0"/>
              </a:rPr>
              <a:t>Reference</a:t>
            </a:r>
          </a:p>
        </p:txBody>
      </p:sp>
      <p:sp>
        <p:nvSpPr>
          <p:cNvPr id="11" name="Rectangle 10">
            <a:extLst>
              <a:ext uri="{FF2B5EF4-FFF2-40B4-BE49-F238E27FC236}">
                <a16:creationId xmlns:a16="http://schemas.microsoft.com/office/drawing/2014/main" id="{962653A9-C8B4-912C-B478-864D5A9573F5}"/>
              </a:ext>
            </a:extLst>
          </p:cNvPr>
          <p:cNvSpPr/>
          <p:nvPr/>
        </p:nvSpPr>
        <p:spPr>
          <a:xfrm>
            <a:off x="634780" y="8133777"/>
            <a:ext cx="16412212" cy="1036171"/>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200"/>
              </a:spcBef>
              <a:spcAft>
                <a:spcPts val="200"/>
              </a:spcAft>
            </a:pPr>
            <a:r>
              <a:rPr lang="en-GB" sz="2000" i="1" dirty="0">
                <a:solidFill>
                  <a:srgbClr val="262626"/>
                </a:solidFill>
                <a:latin typeface="Segoe UI" panose="020B0502040204020203" pitchFamily="34" charset="0"/>
                <a:cs typeface="Segoe UI" panose="020B0502040204020203" pitchFamily="34" charset="0"/>
                <a:hlinkClick r:id="rId5"/>
              </a:rPr>
              <a:t>https://learn.microsoft.com/en-gb/sql/relational-databases/sql-server-index-design-guide?view=sql-server-ver16</a:t>
            </a:r>
            <a:r>
              <a:rPr lang="en-GB" sz="2000" i="1" dirty="0">
                <a:solidFill>
                  <a:srgbClr val="262626"/>
                </a:solidFill>
                <a:latin typeface="Segoe UI" panose="020B0502040204020203" pitchFamily="34" charset="0"/>
                <a:cs typeface="Segoe UI" panose="020B0502040204020203" pitchFamily="34" charset="0"/>
              </a:rPr>
              <a:t> </a:t>
            </a:r>
          </a:p>
        </p:txBody>
      </p:sp>
      <p:sp>
        <p:nvSpPr>
          <p:cNvPr id="12" name="TextBox 11">
            <a:extLst>
              <a:ext uri="{FF2B5EF4-FFF2-40B4-BE49-F238E27FC236}">
                <a16:creationId xmlns:a16="http://schemas.microsoft.com/office/drawing/2014/main" id="{2EC11B22-CBD8-9DE1-EDE3-DAA1723B853A}"/>
              </a:ext>
            </a:extLst>
          </p:cNvPr>
          <p:cNvSpPr txBox="1"/>
          <p:nvPr/>
        </p:nvSpPr>
        <p:spPr>
          <a:xfrm>
            <a:off x="3657600" y="474727"/>
            <a:ext cx="2514600" cy="1323439"/>
          </a:xfrm>
          <a:prstGeom prst="rect">
            <a:avLst/>
          </a:prstGeom>
          <a:noFill/>
        </p:spPr>
        <p:txBody>
          <a:bodyPr wrap="square" rtlCol="0">
            <a:spAutoFit/>
          </a:bodyPr>
          <a:lstStyle/>
          <a:p>
            <a:r>
              <a:rPr lang="en-GB" sz="8000" b="1" dirty="0">
                <a:solidFill>
                  <a:schemeClr val="tx1">
                    <a:lumMod val="75000"/>
                    <a:lumOff val="25000"/>
                  </a:schemeClr>
                </a:solidFill>
              </a:rPr>
              <a:t>09</a:t>
            </a:r>
          </a:p>
        </p:txBody>
      </p:sp>
    </p:spTree>
    <p:extLst>
      <p:ext uri="{BB962C8B-B14F-4D97-AF65-F5344CB8AC3E}">
        <p14:creationId xmlns:p14="http://schemas.microsoft.com/office/powerpoint/2010/main" val="130214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323232"/>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C1776826-B17C-8E14-1D49-F627795CBEAF}"/>
              </a:ext>
            </a:extLst>
          </p:cNvPr>
          <p:cNvSpPr/>
          <p:nvPr/>
        </p:nvSpPr>
        <p:spPr>
          <a:xfrm>
            <a:off x="0" y="-38100"/>
            <a:ext cx="18288000" cy="4187181"/>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6" name="Group 6"/>
          <p:cNvGrpSpPr/>
          <p:nvPr/>
        </p:nvGrpSpPr>
        <p:grpSpPr>
          <a:xfrm>
            <a:off x="17010927" y="3771900"/>
            <a:ext cx="1277073" cy="800257"/>
            <a:chOff x="0" y="0"/>
            <a:chExt cx="1702765" cy="1067010"/>
          </a:xfrm>
          <a:solidFill>
            <a:schemeClr val="bg2">
              <a:lumMod val="50000"/>
            </a:schemeClr>
          </a:solidFill>
        </p:grpSpPr>
        <p:sp>
          <p:nvSpPr>
            <p:cNvPr id="7" name="AutoShape 7"/>
            <p:cNvSpPr/>
            <p:nvPr/>
          </p:nvSpPr>
          <p:spPr>
            <a:xfrm>
              <a:off x="0" y="0"/>
              <a:ext cx="1702765" cy="1067010"/>
            </a:xfrm>
            <a:prstGeom prst="rect">
              <a:avLst/>
            </a:prstGeom>
            <a:grpFill/>
          </p:spPr>
        </p:sp>
        <p:pic>
          <p:nvPicPr>
            <p:cNvPr id="8" name="Picture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492840" y="375094"/>
              <a:ext cx="600324" cy="265235"/>
            </a:xfrm>
            <a:prstGeom prst="rect">
              <a:avLst/>
            </a:prstGeom>
          </p:spPr>
        </p:pic>
      </p:grpSp>
      <p:sp>
        <p:nvSpPr>
          <p:cNvPr id="9" name="TextBox 8">
            <a:extLst>
              <a:ext uri="{FF2B5EF4-FFF2-40B4-BE49-F238E27FC236}">
                <a16:creationId xmlns:a16="http://schemas.microsoft.com/office/drawing/2014/main" id="{878EAB37-8940-AAEF-043F-F215ACE1D46B}"/>
              </a:ext>
            </a:extLst>
          </p:cNvPr>
          <p:cNvSpPr txBox="1"/>
          <p:nvPr/>
        </p:nvSpPr>
        <p:spPr>
          <a:xfrm>
            <a:off x="16419137" y="9964924"/>
            <a:ext cx="1868863" cy="323165"/>
          </a:xfrm>
          <a:prstGeom prst="rect">
            <a:avLst/>
          </a:prstGeom>
          <a:noFill/>
        </p:spPr>
        <p:txBody>
          <a:bodyPr wrap="square">
            <a:spAutoFit/>
          </a:bodyPr>
          <a:lstStyle/>
          <a:p>
            <a:pPr algn="r"/>
            <a:r>
              <a:rPr lang="en-GB" sz="1500" dirty="0">
                <a:solidFill>
                  <a:schemeClr val="accent3">
                    <a:lumMod val="20000"/>
                    <a:lumOff val="80000"/>
                  </a:schemeClr>
                </a:solidFill>
              </a:rPr>
              <a:t>Shrikesh Pattni</a:t>
            </a:r>
          </a:p>
        </p:txBody>
      </p:sp>
      <p:sp>
        <p:nvSpPr>
          <p:cNvPr id="2" name="TextBox 10">
            <a:extLst>
              <a:ext uri="{FF2B5EF4-FFF2-40B4-BE49-F238E27FC236}">
                <a16:creationId xmlns:a16="http://schemas.microsoft.com/office/drawing/2014/main" id="{E59F4CE6-76FF-95CB-2F13-04EBDDA13DA3}"/>
              </a:ext>
            </a:extLst>
          </p:cNvPr>
          <p:cNvSpPr txBox="1"/>
          <p:nvPr/>
        </p:nvSpPr>
        <p:spPr>
          <a:xfrm>
            <a:off x="87570" y="9255692"/>
            <a:ext cx="16923357" cy="1064779"/>
          </a:xfrm>
          <a:prstGeom prst="rect">
            <a:avLst/>
          </a:prstGeom>
        </p:spPr>
        <p:txBody>
          <a:bodyPr wrap="square" lIns="0" tIns="0" rIns="0" bIns="0" rtlCol="0" anchor="t">
            <a:spAutoFit/>
          </a:bodyPr>
          <a:lstStyle/>
          <a:p>
            <a:pPr marL="0" lvl="0" indent="0" algn="l">
              <a:lnSpc>
                <a:spcPts val="10200"/>
              </a:lnSpc>
              <a:spcBef>
                <a:spcPct val="0"/>
              </a:spcBef>
            </a:pPr>
            <a:r>
              <a:rPr lang="en-US" sz="2000" u="none" dirty="0">
                <a:solidFill>
                  <a:schemeClr val="bg1"/>
                </a:solidFill>
                <a:latin typeface="Libre Baskerville"/>
              </a:rPr>
              <a:t>Version 1.0</a:t>
            </a:r>
            <a:endParaRPr lang="en-US" sz="2000" dirty="0">
              <a:solidFill>
                <a:schemeClr val="bg1"/>
              </a:solidFill>
              <a:latin typeface="Libre Baskerville"/>
            </a:endParaRPr>
          </a:p>
        </p:txBody>
      </p:sp>
      <p:pic>
        <p:nvPicPr>
          <p:cNvPr id="3" name="Picture 4" descr="Azure Sql Database Icon - Free Transparent PNG Clipart ...">
            <a:extLst>
              <a:ext uri="{FF2B5EF4-FFF2-40B4-BE49-F238E27FC236}">
                <a16:creationId xmlns:a16="http://schemas.microsoft.com/office/drawing/2014/main" id="{A0553976-B5C6-4000-FF61-CA8D0C19BA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342900"/>
            <a:ext cx="4572000" cy="3216729"/>
          </a:xfrm>
          <a:prstGeom prst="roundRect">
            <a:avLst>
              <a:gd name="adj" fmla="val 4167"/>
            </a:avLst>
          </a:prstGeom>
          <a:solidFill>
            <a:srgbClr val="FFFFFF"/>
          </a:solidFill>
          <a:ln w="76200" cap="sq">
            <a:solidFill>
              <a:srgbClr val="EAEAEA"/>
            </a:solidFill>
            <a:miter lim="800000"/>
          </a:ln>
          <a:effectLst>
            <a:reflection blurRad="6350" stA="52000" endA="300" endPos="3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4" name="Rectangle 3">
            <a:extLst>
              <a:ext uri="{FF2B5EF4-FFF2-40B4-BE49-F238E27FC236}">
                <a16:creationId xmlns:a16="http://schemas.microsoft.com/office/drawing/2014/main" id="{C6FBCB3B-E356-0E9D-8F62-5E167A09D0F5}"/>
              </a:ext>
            </a:extLst>
          </p:cNvPr>
          <p:cNvSpPr/>
          <p:nvPr/>
        </p:nvSpPr>
        <p:spPr>
          <a:xfrm>
            <a:off x="634779" y="5022262"/>
            <a:ext cx="16387034" cy="64286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200"/>
              </a:spcBef>
              <a:spcAft>
                <a:spcPts val="200"/>
              </a:spcAft>
            </a:pPr>
            <a:r>
              <a:rPr lang="en-GB" sz="2000" b="1" i="1" dirty="0">
                <a:solidFill>
                  <a:srgbClr val="262626"/>
                </a:solidFill>
                <a:latin typeface="Segoe UI" panose="020B0502040204020203" pitchFamily="34" charset="0"/>
                <a:cs typeface="Segoe UI" panose="020B0502040204020203" pitchFamily="34" charset="0"/>
              </a:rPr>
              <a:t>Description</a:t>
            </a:r>
          </a:p>
        </p:txBody>
      </p:sp>
      <p:sp>
        <p:nvSpPr>
          <p:cNvPr id="5" name="Rectangle 4">
            <a:extLst>
              <a:ext uri="{FF2B5EF4-FFF2-40B4-BE49-F238E27FC236}">
                <a16:creationId xmlns:a16="http://schemas.microsoft.com/office/drawing/2014/main" id="{9448DFCC-B730-D4D1-F6D1-9A2EFF60ED2B}"/>
              </a:ext>
            </a:extLst>
          </p:cNvPr>
          <p:cNvSpPr/>
          <p:nvPr/>
        </p:nvSpPr>
        <p:spPr>
          <a:xfrm>
            <a:off x="634779" y="5720047"/>
            <a:ext cx="16387034" cy="1649582"/>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200"/>
              </a:spcBef>
              <a:spcAft>
                <a:spcPts val="200"/>
              </a:spcAft>
            </a:pPr>
            <a:r>
              <a:rPr lang="en-GB" sz="2000" b="1" dirty="0">
                <a:solidFill>
                  <a:srgbClr val="007434"/>
                </a:solidFill>
                <a:latin typeface="Segoe UI" panose="020B0502040204020203" pitchFamily="34" charset="0"/>
                <a:cs typeface="Segoe UI" panose="020B0502040204020203" pitchFamily="34" charset="0"/>
              </a:rPr>
              <a:t>FORCE_LAST_GOOD_PLAN auto-tuning option is not enabled</a:t>
            </a:r>
            <a:r>
              <a:rPr lang="en-GB" sz="2000" dirty="0">
                <a:solidFill>
                  <a:schemeClr val="tx1"/>
                </a:solidFill>
                <a:latin typeface="Segoe UI" panose="020B0502040204020203" pitchFamily="34" charset="0"/>
                <a:cs typeface="Segoe UI" panose="020B0502040204020203" pitchFamily="34" charset="0"/>
              </a:rPr>
              <a:t>. Query plan regressions will not be fixed automatically via plan forcing. To avoid performance issues due to unexpected query plan regressions, enable this auto-tuning option.</a:t>
            </a:r>
          </a:p>
        </p:txBody>
      </p:sp>
      <p:sp>
        <p:nvSpPr>
          <p:cNvPr id="10" name="Rectangle 9">
            <a:extLst>
              <a:ext uri="{FF2B5EF4-FFF2-40B4-BE49-F238E27FC236}">
                <a16:creationId xmlns:a16="http://schemas.microsoft.com/office/drawing/2014/main" id="{86B3D6CD-668F-391E-CCFF-5C65DA03E1EF}"/>
              </a:ext>
            </a:extLst>
          </p:cNvPr>
          <p:cNvSpPr/>
          <p:nvPr/>
        </p:nvSpPr>
        <p:spPr>
          <a:xfrm>
            <a:off x="634779" y="7424545"/>
            <a:ext cx="16412213" cy="64286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200"/>
              </a:spcBef>
              <a:spcAft>
                <a:spcPts val="200"/>
              </a:spcAft>
            </a:pPr>
            <a:r>
              <a:rPr lang="en-GB" sz="2000" b="1" i="1" dirty="0">
                <a:solidFill>
                  <a:srgbClr val="262626"/>
                </a:solidFill>
                <a:latin typeface="Segoe UI" panose="020B0502040204020203" pitchFamily="34" charset="0"/>
                <a:cs typeface="Segoe UI" panose="020B0502040204020203" pitchFamily="34" charset="0"/>
              </a:rPr>
              <a:t>Reference</a:t>
            </a:r>
          </a:p>
        </p:txBody>
      </p:sp>
      <p:sp>
        <p:nvSpPr>
          <p:cNvPr id="11" name="Rectangle 10">
            <a:extLst>
              <a:ext uri="{FF2B5EF4-FFF2-40B4-BE49-F238E27FC236}">
                <a16:creationId xmlns:a16="http://schemas.microsoft.com/office/drawing/2014/main" id="{962653A9-C8B4-912C-B478-864D5A9573F5}"/>
              </a:ext>
            </a:extLst>
          </p:cNvPr>
          <p:cNvSpPr/>
          <p:nvPr/>
        </p:nvSpPr>
        <p:spPr>
          <a:xfrm>
            <a:off x="634780" y="8122330"/>
            <a:ext cx="16412212" cy="1036171"/>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200"/>
              </a:spcBef>
              <a:spcAft>
                <a:spcPts val="200"/>
              </a:spcAft>
            </a:pPr>
            <a:r>
              <a:rPr lang="en-GB" sz="2000" i="1" dirty="0">
                <a:solidFill>
                  <a:srgbClr val="262626"/>
                </a:solidFill>
                <a:latin typeface="Segoe UI" panose="020B0502040204020203" pitchFamily="34" charset="0"/>
                <a:cs typeface="Segoe UI" panose="020B0502040204020203" pitchFamily="34" charset="0"/>
                <a:hlinkClick r:id="rId5"/>
              </a:rPr>
              <a:t>https://learn.microsoft.com/en-gb/azure/azure-sql/database/automatic-tuning-overview?view=azuresql</a:t>
            </a:r>
            <a:r>
              <a:rPr lang="en-GB" sz="2000" i="1" dirty="0">
                <a:solidFill>
                  <a:srgbClr val="262626"/>
                </a:solidFill>
                <a:latin typeface="Segoe UI" panose="020B0502040204020203" pitchFamily="34" charset="0"/>
                <a:cs typeface="Segoe UI" panose="020B0502040204020203" pitchFamily="34" charset="0"/>
              </a:rPr>
              <a:t> </a:t>
            </a:r>
          </a:p>
        </p:txBody>
      </p:sp>
      <p:sp>
        <p:nvSpPr>
          <p:cNvPr id="12" name="TextBox 11">
            <a:extLst>
              <a:ext uri="{FF2B5EF4-FFF2-40B4-BE49-F238E27FC236}">
                <a16:creationId xmlns:a16="http://schemas.microsoft.com/office/drawing/2014/main" id="{CBA4A9DB-BD13-B9C3-AFF9-EE8B312EFFB5}"/>
              </a:ext>
            </a:extLst>
          </p:cNvPr>
          <p:cNvSpPr txBox="1"/>
          <p:nvPr/>
        </p:nvSpPr>
        <p:spPr>
          <a:xfrm>
            <a:off x="3657600" y="474727"/>
            <a:ext cx="2514600" cy="1323439"/>
          </a:xfrm>
          <a:prstGeom prst="rect">
            <a:avLst/>
          </a:prstGeom>
          <a:noFill/>
        </p:spPr>
        <p:txBody>
          <a:bodyPr wrap="square" rtlCol="0">
            <a:spAutoFit/>
          </a:bodyPr>
          <a:lstStyle/>
          <a:p>
            <a:r>
              <a:rPr lang="en-GB" sz="8000" b="1" dirty="0">
                <a:solidFill>
                  <a:schemeClr val="tx1">
                    <a:lumMod val="75000"/>
                    <a:lumOff val="25000"/>
                  </a:schemeClr>
                </a:solidFill>
              </a:rPr>
              <a:t>10</a:t>
            </a:r>
          </a:p>
        </p:txBody>
      </p:sp>
    </p:spTree>
    <p:extLst>
      <p:ext uri="{BB962C8B-B14F-4D97-AF65-F5344CB8AC3E}">
        <p14:creationId xmlns:p14="http://schemas.microsoft.com/office/powerpoint/2010/main" val="35575081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323232"/>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C1776826-B17C-8E14-1D49-F627795CBEAF}"/>
              </a:ext>
            </a:extLst>
          </p:cNvPr>
          <p:cNvSpPr/>
          <p:nvPr/>
        </p:nvSpPr>
        <p:spPr>
          <a:xfrm>
            <a:off x="0" y="-38100"/>
            <a:ext cx="18288000" cy="4187181"/>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6" name="Group 6"/>
          <p:cNvGrpSpPr/>
          <p:nvPr/>
        </p:nvGrpSpPr>
        <p:grpSpPr>
          <a:xfrm>
            <a:off x="17010927" y="3771900"/>
            <a:ext cx="1277073" cy="800257"/>
            <a:chOff x="0" y="0"/>
            <a:chExt cx="1702765" cy="1067010"/>
          </a:xfrm>
          <a:solidFill>
            <a:schemeClr val="bg2">
              <a:lumMod val="50000"/>
            </a:schemeClr>
          </a:solidFill>
        </p:grpSpPr>
        <p:sp>
          <p:nvSpPr>
            <p:cNvPr id="7" name="AutoShape 7"/>
            <p:cNvSpPr/>
            <p:nvPr/>
          </p:nvSpPr>
          <p:spPr>
            <a:xfrm>
              <a:off x="0" y="0"/>
              <a:ext cx="1702765" cy="1067010"/>
            </a:xfrm>
            <a:prstGeom prst="rect">
              <a:avLst/>
            </a:prstGeom>
            <a:grpFill/>
          </p:spPr>
        </p:sp>
        <p:pic>
          <p:nvPicPr>
            <p:cNvPr id="8" name="Picture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492840" y="375094"/>
              <a:ext cx="600324" cy="265235"/>
            </a:xfrm>
            <a:prstGeom prst="rect">
              <a:avLst/>
            </a:prstGeom>
          </p:spPr>
        </p:pic>
      </p:grpSp>
      <p:sp>
        <p:nvSpPr>
          <p:cNvPr id="9" name="TextBox 8">
            <a:extLst>
              <a:ext uri="{FF2B5EF4-FFF2-40B4-BE49-F238E27FC236}">
                <a16:creationId xmlns:a16="http://schemas.microsoft.com/office/drawing/2014/main" id="{878EAB37-8940-AAEF-043F-F215ACE1D46B}"/>
              </a:ext>
            </a:extLst>
          </p:cNvPr>
          <p:cNvSpPr txBox="1"/>
          <p:nvPr/>
        </p:nvSpPr>
        <p:spPr>
          <a:xfrm>
            <a:off x="16419137" y="9964924"/>
            <a:ext cx="1868863" cy="323165"/>
          </a:xfrm>
          <a:prstGeom prst="rect">
            <a:avLst/>
          </a:prstGeom>
          <a:noFill/>
        </p:spPr>
        <p:txBody>
          <a:bodyPr wrap="square">
            <a:spAutoFit/>
          </a:bodyPr>
          <a:lstStyle/>
          <a:p>
            <a:pPr algn="r"/>
            <a:r>
              <a:rPr lang="en-GB" sz="1500" dirty="0">
                <a:solidFill>
                  <a:schemeClr val="accent3">
                    <a:lumMod val="20000"/>
                    <a:lumOff val="80000"/>
                  </a:schemeClr>
                </a:solidFill>
              </a:rPr>
              <a:t>Shrikesh Pattni</a:t>
            </a:r>
          </a:p>
        </p:txBody>
      </p:sp>
      <p:sp>
        <p:nvSpPr>
          <p:cNvPr id="2" name="TextBox 10">
            <a:extLst>
              <a:ext uri="{FF2B5EF4-FFF2-40B4-BE49-F238E27FC236}">
                <a16:creationId xmlns:a16="http://schemas.microsoft.com/office/drawing/2014/main" id="{E59F4CE6-76FF-95CB-2F13-04EBDDA13DA3}"/>
              </a:ext>
            </a:extLst>
          </p:cNvPr>
          <p:cNvSpPr txBox="1"/>
          <p:nvPr/>
        </p:nvSpPr>
        <p:spPr>
          <a:xfrm>
            <a:off x="87570" y="9255692"/>
            <a:ext cx="16923357" cy="1064779"/>
          </a:xfrm>
          <a:prstGeom prst="rect">
            <a:avLst/>
          </a:prstGeom>
        </p:spPr>
        <p:txBody>
          <a:bodyPr wrap="square" lIns="0" tIns="0" rIns="0" bIns="0" rtlCol="0" anchor="t">
            <a:spAutoFit/>
          </a:bodyPr>
          <a:lstStyle/>
          <a:p>
            <a:pPr marL="0" lvl="0" indent="0" algn="l">
              <a:lnSpc>
                <a:spcPts val="10200"/>
              </a:lnSpc>
              <a:spcBef>
                <a:spcPct val="0"/>
              </a:spcBef>
            </a:pPr>
            <a:r>
              <a:rPr lang="en-US" sz="2000" u="none" dirty="0">
                <a:solidFill>
                  <a:schemeClr val="bg1"/>
                </a:solidFill>
                <a:latin typeface="Libre Baskerville"/>
              </a:rPr>
              <a:t>Version 1.0</a:t>
            </a:r>
            <a:endParaRPr lang="en-US" sz="2000" dirty="0">
              <a:solidFill>
                <a:schemeClr val="bg1"/>
              </a:solidFill>
              <a:latin typeface="Libre Baskerville"/>
            </a:endParaRPr>
          </a:p>
        </p:txBody>
      </p:sp>
      <p:pic>
        <p:nvPicPr>
          <p:cNvPr id="3" name="Picture 4" descr="Azure Sql Database Icon - Free Transparent PNG Clipart ...">
            <a:extLst>
              <a:ext uri="{FF2B5EF4-FFF2-40B4-BE49-F238E27FC236}">
                <a16:creationId xmlns:a16="http://schemas.microsoft.com/office/drawing/2014/main" id="{A0553976-B5C6-4000-FF61-CA8D0C19BA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342900"/>
            <a:ext cx="4572000" cy="3216729"/>
          </a:xfrm>
          <a:prstGeom prst="roundRect">
            <a:avLst>
              <a:gd name="adj" fmla="val 4167"/>
            </a:avLst>
          </a:prstGeom>
          <a:solidFill>
            <a:srgbClr val="FFFFFF"/>
          </a:solidFill>
          <a:ln w="76200" cap="sq">
            <a:solidFill>
              <a:srgbClr val="EAEAEA"/>
            </a:solidFill>
            <a:miter lim="800000"/>
          </a:ln>
          <a:effectLst>
            <a:reflection blurRad="6350" stA="52000" endA="300" endPos="3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4" name="Rectangle 3">
            <a:extLst>
              <a:ext uri="{FF2B5EF4-FFF2-40B4-BE49-F238E27FC236}">
                <a16:creationId xmlns:a16="http://schemas.microsoft.com/office/drawing/2014/main" id="{C6FBCB3B-E356-0E9D-8F62-5E167A09D0F5}"/>
              </a:ext>
            </a:extLst>
          </p:cNvPr>
          <p:cNvSpPr/>
          <p:nvPr/>
        </p:nvSpPr>
        <p:spPr>
          <a:xfrm>
            <a:off x="634779" y="5022262"/>
            <a:ext cx="16387034" cy="64286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200"/>
              </a:spcBef>
              <a:spcAft>
                <a:spcPts val="200"/>
              </a:spcAft>
            </a:pPr>
            <a:r>
              <a:rPr lang="en-GB" sz="2000" b="1" i="1" dirty="0">
                <a:solidFill>
                  <a:srgbClr val="262626"/>
                </a:solidFill>
                <a:latin typeface="Segoe UI" panose="020B0502040204020203" pitchFamily="34" charset="0"/>
                <a:cs typeface="Segoe UI" panose="020B0502040204020203" pitchFamily="34" charset="0"/>
              </a:rPr>
              <a:t>Description</a:t>
            </a:r>
          </a:p>
        </p:txBody>
      </p:sp>
      <p:sp>
        <p:nvSpPr>
          <p:cNvPr id="5" name="Rectangle 4">
            <a:extLst>
              <a:ext uri="{FF2B5EF4-FFF2-40B4-BE49-F238E27FC236}">
                <a16:creationId xmlns:a16="http://schemas.microsoft.com/office/drawing/2014/main" id="{9448DFCC-B730-D4D1-F6D1-9A2EFF60ED2B}"/>
              </a:ext>
            </a:extLst>
          </p:cNvPr>
          <p:cNvSpPr/>
          <p:nvPr/>
        </p:nvSpPr>
        <p:spPr>
          <a:xfrm>
            <a:off x="634779" y="5720047"/>
            <a:ext cx="16387034" cy="1649582"/>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200"/>
              </a:spcBef>
              <a:spcAft>
                <a:spcPts val="200"/>
              </a:spcAft>
            </a:pPr>
            <a:r>
              <a:rPr lang="en-GB" sz="2000" dirty="0">
                <a:solidFill>
                  <a:schemeClr val="tx1"/>
                </a:solidFill>
                <a:latin typeface="Segoe UI" panose="020B0502040204020203" pitchFamily="34" charset="0"/>
                <a:cs typeface="Segoe UI" panose="020B0502040204020203" pitchFamily="34" charset="0"/>
              </a:rPr>
              <a:t>Used data size within the database is close to maximum configured database size (MAXSIZE). </a:t>
            </a:r>
            <a:r>
              <a:rPr lang="en-GB" sz="2000" b="1" dirty="0">
                <a:solidFill>
                  <a:srgbClr val="007434"/>
                </a:solidFill>
                <a:latin typeface="Segoe UI" panose="020B0502040204020203" pitchFamily="34" charset="0"/>
                <a:cs typeface="Segoe UI" panose="020B0502040204020203" pitchFamily="34" charset="0"/>
              </a:rPr>
              <a:t>To allow continued data growth, increase maximum database size proactively, or scale up to a service tier </a:t>
            </a:r>
            <a:r>
              <a:rPr lang="en-GB" sz="2000" dirty="0">
                <a:solidFill>
                  <a:schemeClr val="tx1"/>
                </a:solidFill>
                <a:latin typeface="Segoe UI" panose="020B0502040204020203" pitchFamily="34" charset="0"/>
                <a:cs typeface="Segoe UI" panose="020B0502040204020203" pitchFamily="34" charset="0"/>
              </a:rPr>
              <a:t>or service objective that supports higher maximum database size, or implement data compression, or delete unneeded data. </a:t>
            </a:r>
            <a:r>
              <a:rPr lang="en-GB" sz="2000" b="1" dirty="0">
                <a:solidFill>
                  <a:srgbClr val="007434"/>
                </a:solidFill>
                <a:latin typeface="Segoe UI" panose="020B0502040204020203" pitchFamily="34" charset="0"/>
                <a:cs typeface="Segoe UI" panose="020B0502040204020203" pitchFamily="34" charset="0"/>
              </a:rPr>
              <a:t>If used data size is approaching 4 TB, plan on reducing used data size by compressing or deleting data, or switch to the Hyperscale service tier.</a:t>
            </a:r>
          </a:p>
        </p:txBody>
      </p:sp>
      <p:sp>
        <p:nvSpPr>
          <p:cNvPr id="10" name="Rectangle 9">
            <a:extLst>
              <a:ext uri="{FF2B5EF4-FFF2-40B4-BE49-F238E27FC236}">
                <a16:creationId xmlns:a16="http://schemas.microsoft.com/office/drawing/2014/main" id="{86B3D6CD-668F-391E-CCFF-5C65DA03E1EF}"/>
              </a:ext>
            </a:extLst>
          </p:cNvPr>
          <p:cNvSpPr/>
          <p:nvPr/>
        </p:nvSpPr>
        <p:spPr>
          <a:xfrm>
            <a:off x="613954" y="7418207"/>
            <a:ext cx="16412213" cy="64286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200"/>
              </a:spcBef>
              <a:spcAft>
                <a:spcPts val="200"/>
              </a:spcAft>
            </a:pPr>
            <a:r>
              <a:rPr lang="en-GB" sz="2000" b="1" i="1" dirty="0">
                <a:solidFill>
                  <a:srgbClr val="262626"/>
                </a:solidFill>
                <a:latin typeface="Segoe UI" panose="020B0502040204020203" pitchFamily="34" charset="0"/>
                <a:cs typeface="Segoe UI" panose="020B0502040204020203" pitchFamily="34" charset="0"/>
              </a:rPr>
              <a:t>Reference</a:t>
            </a:r>
          </a:p>
        </p:txBody>
      </p:sp>
      <p:sp>
        <p:nvSpPr>
          <p:cNvPr id="11" name="Rectangle 10">
            <a:extLst>
              <a:ext uri="{FF2B5EF4-FFF2-40B4-BE49-F238E27FC236}">
                <a16:creationId xmlns:a16="http://schemas.microsoft.com/office/drawing/2014/main" id="{962653A9-C8B4-912C-B478-864D5A9573F5}"/>
              </a:ext>
            </a:extLst>
          </p:cNvPr>
          <p:cNvSpPr/>
          <p:nvPr/>
        </p:nvSpPr>
        <p:spPr>
          <a:xfrm>
            <a:off x="613955" y="8115992"/>
            <a:ext cx="16412212" cy="1036171"/>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200"/>
              </a:spcBef>
              <a:spcAft>
                <a:spcPts val="200"/>
              </a:spcAft>
            </a:pPr>
            <a:r>
              <a:rPr lang="en-GB" sz="2000" i="1" dirty="0">
                <a:solidFill>
                  <a:srgbClr val="262626"/>
                </a:solidFill>
                <a:latin typeface="Segoe UI" panose="020B0502040204020203" pitchFamily="34" charset="0"/>
                <a:cs typeface="Segoe UI" panose="020B0502040204020203" pitchFamily="34" charset="0"/>
                <a:hlinkClick r:id="rId5"/>
              </a:rPr>
              <a:t>https://learn.microsoft.com/en-gb/azure/azure-sql/database/resource-limits-logical-server?view=azuresql#storage</a:t>
            </a:r>
            <a:endParaRPr lang="en-GB" sz="2000" i="1" dirty="0">
              <a:solidFill>
                <a:srgbClr val="262626"/>
              </a:solidFill>
              <a:latin typeface="Segoe UI" panose="020B0502040204020203" pitchFamily="34" charset="0"/>
              <a:cs typeface="Segoe UI" panose="020B0502040204020203" pitchFamily="34" charset="0"/>
            </a:endParaRPr>
          </a:p>
          <a:p>
            <a:pPr>
              <a:spcBef>
                <a:spcPts val="200"/>
              </a:spcBef>
              <a:spcAft>
                <a:spcPts val="200"/>
              </a:spcAft>
            </a:pPr>
            <a:r>
              <a:rPr lang="en-GB" sz="2000" i="1" dirty="0">
                <a:solidFill>
                  <a:srgbClr val="262626"/>
                </a:solidFill>
                <a:latin typeface="Segoe UI" panose="020B0502040204020203" pitchFamily="34" charset="0"/>
                <a:cs typeface="Segoe UI" panose="020B0502040204020203" pitchFamily="34" charset="0"/>
                <a:hlinkClick r:id="rId6"/>
              </a:rPr>
              <a:t>https://learn.microsoft.com/en-gb/azure/azure-sql/database/file-space-manage?view=azuresql</a:t>
            </a:r>
            <a:r>
              <a:rPr lang="en-GB" sz="2000" i="1" dirty="0">
                <a:solidFill>
                  <a:srgbClr val="262626"/>
                </a:solidFill>
                <a:latin typeface="Segoe UI" panose="020B0502040204020203" pitchFamily="34" charset="0"/>
                <a:cs typeface="Segoe UI" panose="020B0502040204020203" pitchFamily="34" charset="0"/>
              </a:rPr>
              <a:t>  </a:t>
            </a:r>
          </a:p>
          <a:p>
            <a:pPr>
              <a:spcBef>
                <a:spcPts val="200"/>
              </a:spcBef>
              <a:spcAft>
                <a:spcPts val="200"/>
              </a:spcAft>
            </a:pPr>
            <a:endParaRPr lang="en-GB" sz="2000" i="1" dirty="0">
              <a:solidFill>
                <a:srgbClr val="262626"/>
              </a:solidFill>
              <a:latin typeface="Segoe UI" panose="020B0502040204020203" pitchFamily="34" charset="0"/>
              <a:cs typeface="Segoe UI" panose="020B0502040204020203" pitchFamily="34" charset="0"/>
            </a:endParaRPr>
          </a:p>
        </p:txBody>
      </p:sp>
      <p:sp>
        <p:nvSpPr>
          <p:cNvPr id="12" name="TextBox 11">
            <a:extLst>
              <a:ext uri="{FF2B5EF4-FFF2-40B4-BE49-F238E27FC236}">
                <a16:creationId xmlns:a16="http://schemas.microsoft.com/office/drawing/2014/main" id="{CE40E404-9264-DA13-B5D1-DF204F717A3E}"/>
              </a:ext>
            </a:extLst>
          </p:cNvPr>
          <p:cNvSpPr txBox="1"/>
          <p:nvPr/>
        </p:nvSpPr>
        <p:spPr>
          <a:xfrm>
            <a:off x="3657600" y="474727"/>
            <a:ext cx="2514600" cy="1323439"/>
          </a:xfrm>
          <a:prstGeom prst="rect">
            <a:avLst/>
          </a:prstGeom>
          <a:noFill/>
        </p:spPr>
        <p:txBody>
          <a:bodyPr wrap="square" rtlCol="0">
            <a:spAutoFit/>
          </a:bodyPr>
          <a:lstStyle/>
          <a:p>
            <a:r>
              <a:rPr lang="en-GB" sz="8000" b="1" dirty="0">
                <a:solidFill>
                  <a:schemeClr val="tx1">
                    <a:lumMod val="75000"/>
                    <a:lumOff val="25000"/>
                  </a:schemeClr>
                </a:solidFill>
              </a:rPr>
              <a:t>11</a:t>
            </a:r>
          </a:p>
        </p:txBody>
      </p:sp>
    </p:spTree>
    <p:extLst>
      <p:ext uri="{BB962C8B-B14F-4D97-AF65-F5344CB8AC3E}">
        <p14:creationId xmlns:p14="http://schemas.microsoft.com/office/powerpoint/2010/main" val="14207822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323232"/>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C1776826-B17C-8E14-1D49-F627795CBEAF}"/>
              </a:ext>
            </a:extLst>
          </p:cNvPr>
          <p:cNvSpPr/>
          <p:nvPr/>
        </p:nvSpPr>
        <p:spPr>
          <a:xfrm>
            <a:off x="0" y="-38100"/>
            <a:ext cx="18288000" cy="4187181"/>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6" name="Group 6"/>
          <p:cNvGrpSpPr/>
          <p:nvPr/>
        </p:nvGrpSpPr>
        <p:grpSpPr>
          <a:xfrm>
            <a:off x="17010927" y="3771900"/>
            <a:ext cx="1277073" cy="800257"/>
            <a:chOff x="0" y="0"/>
            <a:chExt cx="1702765" cy="1067010"/>
          </a:xfrm>
          <a:solidFill>
            <a:schemeClr val="bg2">
              <a:lumMod val="50000"/>
            </a:schemeClr>
          </a:solidFill>
        </p:grpSpPr>
        <p:sp>
          <p:nvSpPr>
            <p:cNvPr id="7" name="AutoShape 7"/>
            <p:cNvSpPr/>
            <p:nvPr/>
          </p:nvSpPr>
          <p:spPr>
            <a:xfrm>
              <a:off x="0" y="0"/>
              <a:ext cx="1702765" cy="1067010"/>
            </a:xfrm>
            <a:prstGeom prst="rect">
              <a:avLst/>
            </a:prstGeom>
            <a:grpFill/>
          </p:spPr>
        </p:sp>
        <p:pic>
          <p:nvPicPr>
            <p:cNvPr id="8" name="Picture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492840" y="375094"/>
              <a:ext cx="600324" cy="265235"/>
            </a:xfrm>
            <a:prstGeom prst="rect">
              <a:avLst/>
            </a:prstGeom>
          </p:spPr>
        </p:pic>
      </p:grpSp>
      <p:sp>
        <p:nvSpPr>
          <p:cNvPr id="9" name="TextBox 8">
            <a:extLst>
              <a:ext uri="{FF2B5EF4-FFF2-40B4-BE49-F238E27FC236}">
                <a16:creationId xmlns:a16="http://schemas.microsoft.com/office/drawing/2014/main" id="{878EAB37-8940-AAEF-043F-F215ACE1D46B}"/>
              </a:ext>
            </a:extLst>
          </p:cNvPr>
          <p:cNvSpPr txBox="1"/>
          <p:nvPr/>
        </p:nvSpPr>
        <p:spPr>
          <a:xfrm>
            <a:off x="16419137" y="9964924"/>
            <a:ext cx="1868863" cy="323165"/>
          </a:xfrm>
          <a:prstGeom prst="rect">
            <a:avLst/>
          </a:prstGeom>
          <a:noFill/>
        </p:spPr>
        <p:txBody>
          <a:bodyPr wrap="square">
            <a:spAutoFit/>
          </a:bodyPr>
          <a:lstStyle/>
          <a:p>
            <a:pPr algn="r"/>
            <a:r>
              <a:rPr lang="en-GB" sz="1500" dirty="0">
                <a:solidFill>
                  <a:schemeClr val="accent3">
                    <a:lumMod val="20000"/>
                    <a:lumOff val="80000"/>
                  </a:schemeClr>
                </a:solidFill>
              </a:rPr>
              <a:t>Shrikesh Pattni</a:t>
            </a:r>
          </a:p>
        </p:txBody>
      </p:sp>
      <p:sp>
        <p:nvSpPr>
          <p:cNvPr id="2" name="TextBox 10">
            <a:extLst>
              <a:ext uri="{FF2B5EF4-FFF2-40B4-BE49-F238E27FC236}">
                <a16:creationId xmlns:a16="http://schemas.microsoft.com/office/drawing/2014/main" id="{E59F4CE6-76FF-95CB-2F13-04EBDDA13DA3}"/>
              </a:ext>
            </a:extLst>
          </p:cNvPr>
          <p:cNvSpPr txBox="1"/>
          <p:nvPr/>
        </p:nvSpPr>
        <p:spPr>
          <a:xfrm>
            <a:off x="87570" y="9255692"/>
            <a:ext cx="16923357" cy="1064779"/>
          </a:xfrm>
          <a:prstGeom prst="rect">
            <a:avLst/>
          </a:prstGeom>
        </p:spPr>
        <p:txBody>
          <a:bodyPr wrap="square" lIns="0" tIns="0" rIns="0" bIns="0" rtlCol="0" anchor="t">
            <a:spAutoFit/>
          </a:bodyPr>
          <a:lstStyle/>
          <a:p>
            <a:pPr marL="0" lvl="0" indent="0" algn="l">
              <a:lnSpc>
                <a:spcPts val="10200"/>
              </a:lnSpc>
              <a:spcBef>
                <a:spcPct val="0"/>
              </a:spcBef>
            </a:pPr>
            <a:r>
              <a:rPr lang="en-US" sz="2000" u="none" dirty="0">
                <a:solidFill>
                  <a:schemeClr val="bg1"/>
                </a:solidFill>
                <a:latin typeface="Libre Baskerville"/>
              </a:rPr>
              <a:t>Version 1.0</a:t>
            </a:r>
            <a:endParaRPr lang="en-US" sz="2000" dirty="0">
              <a:solidFill>
                <a:schemeClr val="bg1"/>
              </a:solidFill>
              <a:latin typeface="Libre Baskerville"/>
            </a:endParaRPr>
          </a:p>
        </p:txBody>
      </p:sp>
      <p:pic>
        <p:nvPicPr>
          <p:cNvPr id="3" name="Picture 4" descr="Azure Sql Database Icon - Free Transparent PNG Clipart ...">
            <a:extLst>
              <a:ext uri="{FF2B5EF4-FFF2-40B4-BE49-F238E27FC236}">
                <a16:creationId xmlns:a16="http://schemas.microsoft.com/office/drawing/2014/main" id="{A0553976-B5C6-4000-FF61-CA8D0C19BA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342900"/>
            <a:ext cx="4572000" cy="3216729"/>
          </a:xfrm>
          <a:prstGeom prst="roundRect">
            <a:avLst>
              <a:gd name="adj" fmla="val 4167"/>
            </a:avLst>
          </a:prstGeom>
          <a:solidFill>
            <a:srgbClr val="FFFFFF"/>
          </a:solidFill>
          <a:ln w="76200" cap="sq">
            <a:solidFill>
              <a:srgbClr val="EAEAEA"/>
            </a:solidFill>
            <a:miter lim="800000"/>
          </a:ln>
          <a:effectLst>
            <a:reflection blurRad="6350" stA="52000" endA="300" endPos="3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4" name="Rectangle 3">
            <a:extLst>
              <a:ext uri="{FF2B5EF4-FFF2-40B4-BE49-F238E27FC236}">
                <a16:creationId xmlns:a16="http://schemas.microsoft.com/office/drawing/2014/main" id="{C6FBCB3B-E356-0E9D-8F62-5E167A09D0F5}"/>
              </a:ext>
            </a:extLst>
          </p:cNvPr>
          <p:cNvSpPr/>
          <p:nvPr/>
        </p:nvSpPr>
        <p:spPr>
          <a:xfrm>
            <a:off x="634779" y="5022262"/>
            <a:ext cx="16387034" cy="64286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200"/>
              </a:spcBef>
              <a:spcAft>
                <a:spcPts val="200"/>
              </a:spcAft>
            </a:pPr>
            <a:r>
              <a:rPr lang="en-GB" sz="2000" b="1" i="1" dirty="0">
                <a:solidFill>
                  <a:srgbClr val="262626"/>
                </a:solidFill>
                <a:latin typeface="Segoe UI" panose="020B0502040204020203" pitchFamily="34" charset="0"/>
                <a:cs typeface="Segoe UI" panose="020B0502040204020203" pitchFamily="34" charset="0"/>
              </a:rPr>
              <a:t>Description</a:t>
            </a:r>
          </a:p>
        </p:txBody>
      </p:sp>
      <p:sp>
        <p:nvSpPr>
          <p:cNvPr id="5" name="Rectangle 4">
            <a:extLst>
              <a:ext uri="{FF2B5EF4-FFF2-40B4-BE49-F238E27FC236}">
                <a16:creationId xmlns:a16="http://schemas.microsoft.com/office/drawing/2014/main" id="{9448DFCC-B730-D4D1-F6D1-9A2EFF60ED2B}"/>
              </a:ext>
            </a:extLst>
          </p:cNvPr>
          <p:cNvSpPr/>
          <p:nvPr/>
        </p:nvSpPr>
        <p:spPr>
          <a:xfrm>
            <a:off x="634779" y="5720047"/>
            <a:ext cx="16387034" cy="1649582"/>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200"/>
              </a:spcBef>
              <a:spcAft>
                <a:spcPts val="200"/>
              </a:spcAft>
            </a:pPr>
            <a:r>
              <a:rPr lang="en-GB" sz="2000" b="1" dirty="0">
                <a:solidFill>
                  <a:srgbClr val="007434"/>
                </a:solidFill>
                <a:latin typeface="Segoe UI" panose="020B0502040204020203" pitchFamily="34" charset="0"/>
                <a:cs typeface="Segoe UI" panose="020B0502040204020203" pitchFamily="34" charset="0"/>
              </a:rPr>
              <a:t>Storage size </a:t>
            </a:r>
            <a:r>
              <a:rPr lang="en-GB" sz="2000" dirty="0">
                <a:solidFill>
                  <a:schemeClr val="tx1"/>
                </a:solidFill>
                <a:latin typeface="Segoe UI" panose="020B0502040204020203" pitchFamily="34" charset="0"/>
                <a:cs typeface="Segoe UI" panose="020B0502040204020203" pitchFamily="34" charset="0"/>
              </a:rPr>
              <a:t>allocated for data files is close to maximum configured database size (MAXSIZE). </a:t>
            </a:r>
            <a:r>
              <a:rPr lang="en-GB" sz="2000" b="1" dirty="0">
                <a:solidFill>
                  <a:srgbClr val="007434"/>
                </a:solidFill>
                <a:latin typeface="Segoe UI" panose="020B0502040204020203" pitchFamily="34" charset="0"/>
                <a:cs typeface="Segoe UI" panose="020B0502040204020203" pitchFamily="34" charset="0"/>
              </a:rPr>
              <a:t>If used size is not close to MAXSIZE and significant data growth is not expected, consider shrinking data files to reduce allocated size. This is particularly relevant for databases in elastic pools when </a:t>
            </a:r>
            <a:r>
              <a:rPr lang="en-GB" sz="2000" dirty="0">
                <a:solidFill>
                  <a:schemeClr val="tx1"/>
                </a:solidFill>
                <a:latin typeface="Segoe UI" panose="020B0502040204020203" pitchFamily="34" charset="0"/>
                <a:cs typeface="Segoe UI" panose="020B0502040204020203" pitchFamily="34" charset="0"/>
              </a:rPr>
              <a:t>the total allocated storage size for the pool is close to pool storage limit.</a:t>
            </a:r>
          </a:p>
        </p:txBody>
      </p:sp>
      <p:sp>
        <p:nvSpPr>
          <p:cNvPr id="10" name="Rectangle 9">
            <a:extLst>
              <a:ext uri="{FF2B5EF4-FFF2-40B4-BE49-F238E27FC236}">
                <a16:creationId xmlns:a16="http://schemas.microsoft.com/office/drawing/2014/main" id="{86B3D6CD-668F-391E-CCFF-5C65DA03E1EF}"/>
              </a:ext>
            </a:extLst>
          </p:cNvPr>
          <p:cNvSpPr/>
          <p:nvPr/>
        </p:nvSpPr>
        <p:spPr>
          <a:xfrm>
            <a:off x="634779" y="7448144"/>
            <a:ext cx="16412213" cy="64286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200"/>
              </a:spcBef>
              <a:spcAft>
                <a:spcPts val="200"/>
              </a:spcAft>
            </a:pPr>
            <a:r>
              <a:rPr lang="en-GB" sz="2000" b="1" i="1" dirty="0">
                <a:solidFill>
                  <a:srgbClr val="262626"/>
                </a:solidFill>
                <a:latin typeface="Segoe UI" panose="020B0502040204020203" pitchFamily="34" charset="0"/>
                <a:cs typeface="Segoe UI" panose="020B0502040204020203" pitchFamily="34" charset="0"/>
              </a:rPr>
              <a:t>Reference</a:t>
            </a:r>
          </a:p>
        </p:txBody>
      </p:sp>
      <p:sp>
        <p:nvSpPr>
          <p:cNvPr id="11" name="Rectangle 10">
            <a:extLst>
              <a:ext uri="{FF2B5EF4-FFF2-40B4-BE49-F238E27FC236}">
                <a16:creationId xmlns:a16="http://schemas.microsoft.com/office/drawing/2014/main" id="{962653A9-C8B4-912C-B478-864D5A9573F5}"/>
              </a:ext>
            </a:extLst>
          </p:cNvPr>
          <p:cNvSpPr/>
          <p:nvPr/>
        </p:nvSpPr>
        <p:spPr>
          <a:xfrm>
            <a:off x="634780" y="8145929"/>
            <a:ext cx="16412212" cy="1036171"/>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200"/>
              </a:spcBef>
              <a:spcAft>
                <a:spcPts val="200"/>
              </a:spcAft>
            </a:pPr>
            <a:r>
              <a:rPr lang="en-GB" sz="2000" i="1" dirty="0">
                <a:solidFill>
                  <a:srgbClr val="262626"/>
                </a:solidFill>
                <a:latin typeface="Segoe UI" panose="020B0502040204020203" pitchFamily="34" charset="0"/>
                <a:cs typeface="Segoe UI" panose="020B0502040204020203" pitchFamily="34" charset="0"/>
                <a:hlinkClick r:id="rId5"/>
              </a:rPr>
              <a:t>https://learn.microsoft.com/en-gb/sql/relational-databases/system-catalog-views/sys-database-files-transact-sql?view=sql-server-ver16</a:t>
            </a:r>
            <a:r>
              <a:rPr lang="en-GB" sz="2000" i="1" dirty="0">
                <a:solidFill>
                  <a:srgbClr val="262626"/>
                </a:solidFill>
                <a:latin typeface="Segoe UI" panose="020B0502040204020203" pitchFamily="34" charset="0"/>
                <a:cs typeface="Segoe UI" panose="020B0502040204020203" pitchFamily="34" charset="0"/>
              </a:rPr>
              <a:t> </a:t>
            </a:r>
          </a:p>
          <a:p>
            <a:pPr>
              <a:spcBef>
                <a:spcPts val="200"/>
              </a:spcBef>
              <a:spcAft>
                <a:spcPts val="200"/>
              </a:spcAft>
            </a:pPr>
            <a:r>
              <a:rPr lang="en-GB" sz="2000" i="1" dirty="0">
                <a:solidFill>
                  <a:srgbClr val="262626"/>
                </a:solidFill>
                <a:latin typeface="Segoe UI" panose="020B0502040204020203" pitchFamily="34" charset="0"/>
                <a:cs typeface="Segoe UI" panose="020B0502040204020203" pitchFamily="34" charset="0"/>
                <a:hlinkClick r:id="rId6">
                  <a:extLst>
                    <a:ext uri="{A12FA001-AC4F-418D-AE19-62706E023703}">
                      <ahyp:hlinkClr xmlns:ahyp="http://schemas.microsoft.com/office/drawing/2018/hyperlinkcolor" val="tx"/>
                    </a:ext>
                  </a:extLst>
                </a:hlinkClick>
              </a:rPr>
              <a:t>https://learn.microsoft.com/en-gb/azure/azure-sql/database/file-space-manage?view=azuresql</a:t>
            </a:r>
            <a:r>
              <a:rPr lang="en-GB" sz="2000" i="1" dirty="0">
                <a:solidFill>
                  <a:srgbClr val="262626"/>
                </a:solidFill>
                <a:latin typeface="Segoe UI" panose="020B0502040204020203" pitchFamily="34" charset="0"/>
                <a:cs typeface="Segoe UI" panose="020B0502040204020203" pitchFamily="34" charset="0"/>
              </a:rPr>
              <a:t> </a:t>
            </a:r>
          </a:p>
        </p:txBody>
      </p:sp>
      <p:sp>
        <p:nvSpPr>
          <p:cNvPr id="12" name="TextBox 11">
            <a:extLst>
              <a:ext uri="{FF2B5EF4-FFF2-40B4-BE49-F238E27FC236}">
                <a16:creationId xmlns:a16="http://schemas.microsoft.com/office/drawing/2014/main" id="{15CDA694-FA4F-38F3-A13D-B9CEE1D91B56}"/>
              </a:ext>
            </a:extLst>
          </p:cNvPr>
          <p:cNvSpPr txBox="1"/>
          <p:nvPr/>
        </p:nvSpPr>
        <p:spPr>
          <a:xfrm>
            <a:off x="3657600" y="474727"/>
            <a:ext cx="2514600" cy="1323439"/>
          </a:xfrm>
          <a:prstGeom prst="rect">
            <a:avLst/>
          </a:prstGeom>
          <a:noFill/>
        </p:spPr>
        <p:txBody>
          <a:bodyPr wrap="square" rtlCol="0">
            <a:spAutoFit/>
          </a:bodyPr>
          <a:lstStyle/>
          <a:p>
            <a:r>
              <a:rPr lang="en-GB" sz="8000" b="1" dirty="0">
                <a:solidFill>
                  <a:schemeClr val="tx1">
                    <a:lumMod val="75000"/>
                    <a:lumOff val="25000"/>
                  </a:schemeClr>
                </a:solidFill>
              </a:rPr>
              <a:t>12</a:t>
            </a:r>
          </a:p>
        </p:txBody>
      </p:sp>
    </p:spTree>
    <p:extLst>
      <p:ext uri="{BB962C8B-B14F-4D97-AF65-F5344CB8AC3E}">
        <p14:creationId xmlns:p14="http://schemas.microsoft.com/office/powerpoint/2010/main" val="3255984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323232"/>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C1776826-B17C-8E14-1D49-F627795CBEAF}"/>
              </a:ext>
            </a:extLst>
          </p:cNvPr>
          <p:cNvSpPr/>
          <p:nvPr/>
        </p:nvSpPr>
        <p:spPr>
          <a:xfrm>
            <a:off x="0" y="-38100"/>
            <a:ext cx="18288000" cy="4187181"/>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6" name="Group 6"/>
          <p:cNvGrpSpPr/>
          <p:nvPr/>
        </p:nvGrpSpPr>
        <p:grpSpPr>
          <a:xfrm>
            <a:off x="17010927" y="3771900"/>
            <a:ext cx="1277073" cy="800257"/>
            <a:chOff x="0" y="0"/>
            <a:chExt cx="1702765" cy="1067010"/>
          </a:xfrm>
          <a:solidFill>
            <a:schemeClr val="bg2">
              <a:lumMod val="50000"/>
            </a:schemeClr>
          </a:solidFill>
        </p:grpSpPr>
        <p:sp>
          <p:nvSpPr>
            <p:cNvPr id="7" name="AutoShape 7"/>
            <p:cNvSpPr/>
            <p:nvPr/>
          </p:nvSpPr>
          <p:spPr>
            <a:xfrm>
              <a:off x="0" y="0"/>
              <a:ext cx="1702765" cy="1067010"/>
            </a:xfrm>
            <a:prstGeom prst="rect">
              <a:avLst/>
            </a:prstGeom>
            <a:grpFill/>
          </p:spPr>
        </p:sp>
        <p:pic>
          <p:nvPicPr>
            <p:cNvPr id="8" name="Picture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492840" y="375094"/>
              <a:ext cx="600324" cy="265235"/>
            </a:xfrm>
            <a:prstGeom prst="rect">
              <a:avLst/>
            </a:prstGeom>
          </p:spPr>
        </p:pic>
      </p:grpSp>
      <p:sp>
        <p:nvSpPr>
          <p:cNvPr id="9" name="TextBox 8">
            <a:extLst>
              <a:ext uri="{FF2B5EF4-FFF2-40B4-BE49-F238E27FC236}">
                <a16:creationId xmlns:a16="http://schemas.microsoft.com/office/drawing/2014/main" id="{878EAB37-8940-AAEF-043F-F215ACE1D46B}"/>
              </a:ext>
            </a:extLst>
          </p:cNvPr>
          <p:cNvSpPr txBox="1"/>
          <p:nvPr/>
        </p:nvSpPr>
        <p:spPr>
          <a:xfrm>
            <a:off x="16419137" y="9964924"/>
            <a:ext cx="1868863" cy="323165"/>
          </a:xfrm>
          <a:prstGeom prst="rect">
            <a:avLst/>
          </a:prstGeom>
          <a:noFill/>
        </p:spPr>
        <p:txBody>
          <a:bodyPr wrap="square">
            <a:spAutoFit/>
          </a:bodyPr>
          <a:lstStyle/>
          <a:p>
            <a:pPr algn="r"/>
            <a:r>
              <a:rPr lang="en-GB" sz="1500" dirty="0">
                <a:solidFill>
                  <a:schemeClr val="accent3">
                    <a:lumMod val="20000"/>
                    <a:lumOff val="80000"/>
                  </a:schemeClr>
                </a:solidFill>
              </a:rPr>
              <a:t>Shrikesh Pattni</a:t>
            </a:r>
          </a:p>
        </p:txBody>
      </p:sp>
      <p:sp>
        <p:nvSpPr>
          <p:cNvPr id="2" name="TextBox 10">
            <a:extLst>
              <a:ext uri="{FF2B5EF4-FFF2-40B4-BE49-F238E27FC236}">
                <a16:creationId xmlns:a16="http://schemas.microsoft.com/office/drawing/2014/main" id="{E59F4CE6-76FF-95CB-2F13-04EBDDA13DA3}"/>
              </a:ext>
            </a:extLst>
          </p:cNvPr>
          <p:cNvSpPr txBox="1"/>
          <p:nvPr/>
        </p:nvSpPr>
        <p:spPr>
          <a:xfrm>
            <a:off x="87570" y="9255692"/>
            <a:ext cx="16923357" cy="1064779"/>
          </a:xfrm>
          <a:prstGeom prst="rect">
            <a:avLst/>
          </a:prstGeom>
        </p:spPr>
        <p:txBody>
          <a:bodyPr wrap="square" lIns="0" tIns="0" rIns="0" bIns="0" rtlCol="0" anchor="t">
            <a:spAutoFit/>
          </a:bodyPr>
          <a:lstStyle/>
          <a:p>
            <a:pPr marL="0" lvl="0" indent="0" algn="l">
              <a:lnSpc>
                <a:spcPts val="10200"/>
              </a:lnSpc>
              <a:spcBef>
                <a:spcPct val="0"/>
              </a:spcBef>
            </a:pPr>
            <a:r>
              <a:rPr lang="en-US" sz="2000" u="none" dirty="0">
                <a:solidFill>
                  <a:schemeClr val="bg1"/>
                </a:solidFill>
                <a:latin typeface="Libre Baskerville"/>
              </a:rPr>
              <a:t>Version 1.0</a:t>
            </a:r>
            <a:endParaRPr lang="en-US" sz="2000" dirty="0">
              <a:solidFill>
                <a:schemeClr val="bg1"/>
              </a:solidFill>
              <a:latin typeface="Libre Baskerville"/>
            </a:endParaRPr>
          </a:p>
        </p:txBody>
      </p:sp>
      <p:pic>
        <p:nvPicPr>
          <p:cNvPr id="3" name="Picture 4" descr="Azure Sql Database Icon - Free Transparent PNG Clipart ...">
            <a:extLst>
              <a:ext uri="{FF2B5EF4-FFF2-40B4-BE49-F238E27FC236}">
                <a16:creationId xmlns:a16="http://schemas.microsoft.com/office/drawing/2014/main" id="{A0553976-B5C6-4000-FF61-CA8D0C19BA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342900"/>
            <a:ext cx="4572000" cy="3216729"/>
          </a:xfrm>
          <a:prstGeom prst="roundRect">
            <a:avLst>
              <a:gd name="adj" fmla="val 4167"/>
            </a:avLst>
          </a:prstGeom>
          <a:solidFill>
            <a:srgbClr val="FFFFFF"/>
          </a:solidFill>
          <a:ln w="76200" cap="sq">
            <a:solidFill>
              <a:srgbClr val="EAEAEA"/>
            </a:solidFill>
            <a:miter lim="800000"/>
          </a:ln>
          <a:effectLst>
            <a:reflection blurRad="6350" stA="52000" endA="300" endPos="3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4" name="Rectangle 3">
            <a:extLst>
              <a:ext uri="{FF2B5EF4-FFF2-40B4-BE49-F238E27FC236}">
                <a16:creationId xmlns:a16="http://schemas.microsoft.com/office/drawing/2014/main" id="{C6FBCB3B-E356-0E9D-8F62-5E167A09D0F5}"/>
              </a:ext>
            </a:extLst>
          </p:cNvPr>
          <p:cNvSpPr/>
          <p:nvPr/>
        </p:nvSpPr>
        <p:spPr>
          <a:xfrm>
            <a:off x="634779" y="5022262"/>
            <a:ext cx="16387034" cy="64286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200"/>
              </a:spcBef>
              <a:spcAft>
                <a:spcPts val="200"/>
              </a:spcAft>
            </a:pPr>
            <a:r>
              <a:rPr lang="en-GB" sz="2000" b="1" i="1" dirty="0">
                <a:solidFill>
                  <a:srgbClr val="262626"/>
                </a:solidFill>
                <a:latin typeface="Segoe UI" panose="020B0502040204020203" pitchFamily="34" charset="0"/>
                <a:cs typeface="Segoe UI" panose="020B0502040204020203" pitchFamily="34" charset="0"/>
              </a:rPr>
              <a:t>Description</a:t>
            </a:r>
          </a:p>
        </p:txBody>
      </p:sp>
      <p:sp>
        <p:nvSpPr>
          <p:cNvPr id="5" name="Rectangle 4">
            <a:extLst>
              <a:ext uri="{FF2B5EF4-FFF2-40B4-BE49-F238E27FC236}">
                <a16:creationId xmlns:a16="http://schemas.microsoft.com/office/drawing/2014/main" id="{9448DFCC-B730-D4D1-F6D1-9A2EFF60ED2B}"/>
              </a:ext>
            </a:extLst>
          </p:cNvPr>
          <p:cNvSpPr/>
          <p:nvPr/>
        </p:nvSpPr>
        <p:spPr>
          <a:xfrm>
            <a:off x="634779" y="5720047"/>
            <a:ext cx="16387034" cy="1649582"/>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200"/>
              </a:spcBef>
              <a:spcAft>
                <a:spcPts val="200"/>
              </a:spcAft>
            </a:pPr>
            <a:r>
              <a:rPr lang="en-GB" sz="2000" b="1" dirty="0">
                <a:solidFill>
                  <a:srgbClr val="007434"/>
                </a:solidFill>
                <a:latin typeface="Segoe UI" panose="020B0502040204020203" pitchFamily="34" charset="0"/>
                <a:cs typeface="Segoe UI" panose="020B0502040204020203" pitchFamily="34" charset="0"/>
              </a:rPr>
              <a:t>Significant CPU throttling has recently occurred, as noted in the details column</a:t>
            </a:r>
            <a:r>
              <a:rPr lang="en-GB" sz="2000" dirty="0">
                <a:solidFill>
                  <a:schemeClr val="tx1"/>
                </a:solidFill>
                <a:latin typeface="Segoe UI" panose="020B0502040204020203" pitchFamily="34" charset="0"/>
                <a:cs typeface="Segoe UI" panose="020B0502040204020203" pitchFamily="34" charset="0"/>
              </a:rPr>
              <a:t>. If workload performance has been inadequate during that time, tune query workload to consume less CPU, or scale up to a service objective with more CPU capacity, or both. </a:t>
            </a:r>
            <a:r>
              <a:rPr lang="en-GB" sz="2000" b="1" dirty="0">
                <a:solidFill>
                  <a:srgbClr val="007434"/>
                </a:solidFill>
                <a:latin typeface="Segoe UI" panose="020B0502040204020203" pitchFamily="34" charset="0"/>
                <a:cs typeface="Segoe UI" panose="020B0502040204020203" pitchFamily="34" charset="0"/>
              </a:rPr>
              <a:t>To find queries that have consumed the most CPU in a time interval, review top queries ranked high by </a:t>
            </a:r>
            <a:r>
              <a:rPr lang="en-GB" sz="2000" b="1" dirty="0" err="1">
                <a:solidFill>
                  <a:srgbClr val="007434"/>
                </a:solidFill>
                <a:latin typeface="Segoe UI" panose="020B0502040204020203" pitchFamily="34" charset="0"/>
                <a:cs typeface="Segoe UI" panose="020B0502040204020203" pitchFamily="34" charset="0"/>
              </a:rPr>
              <a:t>cpu</a:t>
            </a:r>
            <a:r>
              <a:rPr lang="en-GB" sz="2000" b="1" dirty="0">
                <a:solidFill>
                  <a:srgbClr val="007434"/>
                </a:solidFill>
                <a:latin typeface="Segoe UI" panose="020B0502040204020203" pitchFamily="34" charset="0"/>
                <a:cs typeface="Segoe UI" panose="020B0502040204020203" pitchFamily="34" charset="0"/>
              </a:rPr>
              <a:t> time. </a:t>
            </a:r>
          </a:p>
          <a:p>
            <a:pPr>
              <a:spcBef>
                <a:spcPts val="200"/>
              </a:spcBef>
              <a:spcAft>
                <a:spcPts val="200"/>
              </a:spcAft>
            </a:pPr>
            <a:r>
              <a:rPr lang="en-GB" sz="2000" b="1" dirty="0">
                <a:solidFill>
                  <a:srgbClr val="007434"/>
                </a:solidFill>
                <a:latin typeface="Segoe UI" panose="020B0502040204020203" pitchFamily="34" charset="0"/>
                <a:cs typeface="Segoe UI" panose="020B0502040204020203" pitchFamily="34" charset="0"/>
              </a:rPr>
              <a:t>CPU throttling is common on lower and resource-constrained service objectives, e.g. Basic, S0, S1, etc</a:t>
            </a:r>
            <a:r>
              <a:rPr lang="en-GB" sz="2000" dirty="0">
                <a:solidFill>
                  <a:schemeClr val="tx1"/>
                </a:solidFill>
                <a:latin typeface="Segoe UI" panose="020B0502040204020203" pitchFamily="34" charset="0"/>
                <a:cs typeface="Segoe UI" panose="020B0502040204020203" pitchFamily="34" charset="0"/>
              </a:rPr>
              <a:t>.</a:t>
            </a:r>
          </a:p>
        </p:txBody>
      </p:sp>
      <p:sp>
        <p:nvSpPr>
          <p:cNvPr id="10" name="Rectangle 9">
            <a:extLst>
              <a:ext uri="{FF2B5EF4-FFF2-40B4-BE49-F238E27FC236}">
                <a16:creationId xmlns:a16="http://schemas.microsoft.com/office/drawing/2014/main" id="{86B3D6CD-668F-391E-CCFF-5C65DA03E1EF}"/>
              </a:ext>
            </a:extLst>
          </p:cNvPr>
          <p:cNvSpPr/>
          <p:nvPr/>
        </p:nvSpPr>
        <p:spPr>
          <a:xfrm>
            <a:off x="634779" y="7448144"/>
            <a:ext cx="16412213" cy="64286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200"/>
              </a:spcBef>
              <a:spcAft>
                <a:spcPts val="200"/>
              </a:spcAft>
            </a:pPr>
            <a:r>
              <a:rPr lang="en-GB" sz="2000" b="1" i="1" dirty="0">
                <a:solidFill>
                  <a:srgbClr val="262626"/>
                </a:solidFill>
                <a:latin typeface="Segoe UI" panose="020B0502040204020203" pitchFamily="34" charset="0"/>
                <a:cs typeface="Segoe UI" panose="020B0502040204020203" pitchFamily="34" charset="0"/>
              </a:rPr>
              <a:t>Reference</a:t>
            </a:r>
          </a:p>
        </p:txBody>
      </p:sp>
      <p:sp>
        <p:nvSpPr>
          <p:cNvPr id="11" name="Rectangle 10">
            <a:extLst>
              <a:ext uri="{FF2B5EF4-FFF2-40B4-BE49-F238E27FC236}">
                <a16:creationId xmlns:a16="http://schemas.microsoft.com/office/drawing/2014/main" id="{962653A9-C8B4-912C-B478-864D5A9573F5}"/>
              </a:ext>
            </a:extLst>
          </p:cNvPr>
          <p:cNvSpPr/>
          <p:nvPr/>
        </p:nvSpPr>
        <p:spPr>
          <a:xfrm>
            <a:off x="634780" y="8145929"/>
            <a:ext cx="16412212" cy="1036171"/>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200"/>
              </a:spcBef>
              <a:spcAft>
                <a:spcPts val="200"/>
              </a:spcAft>
            </a:pPr>
            <a:r>
              <a:rPr lang="en-GB" sz="2000" i="1" dirty="0">
                <a:solidFill>
                  <a:srgbClr val="262626"/>
                </a:solidFill>
                <a:latin typeface="Segoe UI" panose="020B0502040204020203" pitchFamily="34" charset="0"/>
                <a:cs typeface="Segoe UI" panose="020B0502040204020203" pitchFamily="34" charset="0"/>
                <a:hlinkClick r:id="rId5"/>
              </a:rPr>
              <a:t>https://learn.microsoft.com/en-gb/azure/azure-sql/database/resource-limits-logical-server?view=azuresql#compute-cpu</a:t>
            </a:r>
            <a:r>
              <a:rPr lang="en-GB" sz="2000" i="1" dirty="0">
                <a:solidFill>
                  <a:srgbClr val="262626"/>
                </a:solidFill>
                <a:latin typeface="Segoe UI" panose="020B0502040204020203" pitchFamily="34" charset="0"/>
                <a:cs typeface="Segoe UI" panose="020B0502040204020203" pitchFamily="34" charset="0"/>
              </a:rPr>
              <a:t> </a:t>
            </a:r>
          </a:p>
        </p:txBody>
      </p:sp>
      <p:sp>
        <p:nvSpPr>
          <p:cNvPr id="12" name="TextBox 11">
            <a:extLst>
              <a:ext uri="{FF2B5EF4-FFF2-40B4-BE49-F238E27FC236}">
                <a16:creationId xmlns:a16="http://schemas.microsoft.com/office/drawing/2014/main" id="{186CD382-67DF-0687-CCD9-4EDAD2931EB0}"/>
              </a:ext>
            </a:extLst>
          </p:cNvPr>
          <p:cNvSpPr txBox="1"/>
          <p:nvPr/>
        </p:nvSpPr>
        <p:spPr>
          <a:xfrm>
            <a:off x="3657600" y="474727"/>
            <a:ext cx="2514600" cy="1323439"/>
          </a:xfrm>
          <a:prstGeom prst="rect">
            <a:avLst/>
          </a:prstGeom>
          <a:noFill/>
        </p:spPr>
        <p:txBody>
          <a:bodyPr wrap="square" rtlCol="0">
            <a:spAutoFit/>
          </a:bodyPr>
          <a:lstStyle/>
          <a:p>
            <a:r>
              <a:rPr lang="en-GB" sz="8000" b="1" dirty="0">
                <a:solidFill>
                  <a:schemeClr val="tx1">
                    <a:lumMod val="75000"/>
                    <a:lumOff val="25000"/>
                  </a:schemeClr>
                </a:solidFill>
              </a:rPr>
              <a:t>13</a:t>
            </a:r>
          </a:p>
        </p:txBody>
      </p:sp>
    </p:spTree>
    <p:extLst>
      <p:ext uri="{BB962C8B-B14F-4D97-AF65-F5344CB8AC3E}">
        <p14:creationId xmlns:p14="http://schemas.microsoft.com/office/powerpoint/2010/main" val="22945910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323232"/>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C1776826-B17C-8E14-1D49-F627795CBEAF}"/>
              </a:ext>
            </a:extLst>
          </p:cNvPr>
          <p:cNvSpPr/>
          <p:nvPr/>
        </p:nvSpPr>
        <p:spPr>
          <a:xfrm>
            <a:off x="0" y="-38100"/>
            <a:ext cx="18288000" cy="4187181"/>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6" name="Group 6"/>
          <p:cNvGrpSpPr/>
          <p:nvPr/>
        </p:nvGrpSpPr>
        <p:grpSpPr>
          <a:xfrm>
            <a:off x="17068800" y="3771900"/>
            <a:ext cx="1277073" cy="800257"/>
            <a:chOff x="0" y="0"/>
            <a:chExt cx="1702765" cy="1067010"/>
          </a:xfrm>
          <a:solidFill>
            <a:schemeClr val="bg1"/>
          </a:solidFill>
        </p:grpSpPr>
        <p:sp>
          <p:nvSpPr>
            <p:cNvPr id="7" name="AutoShape 7"/>
            <p:cNvSpPr/>
            <p:nvPr/>
          </p:nvSpPr>
          <p:spPr>
            <a:xfrm>
              <a:off x="0" y="0"/>
              <a:ext cx="1702765" cy="1067010"/>
            </a:xfrm>
            <a:prstGeom prst="rect">
              <a:avLst/>
            </a:prstGeom>
            <a:grpFill/>
          </p:spPr>
        </p:sp>
        <p:pic>
          <p:nvPicPr>
            <p:cNvPr id="8" name="Picture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492840" y="375094"/>
              <a:ext cx="600324" cy="265235"/>
            </a:xfrm>
            <a:prstGeom prst="rect">
              <a:avLst/>
            </a:prstGeom>
          </p:spPr>
        </p:pic>
      </p:grpSp>
      <p:sp>
        <p:nvSpPr>
          <p:cNvPr id="9" name="TextBox 8">
            <a:extLst>
              <a:ext uri="{FF2B5EF4-FFF2-40B4-BE49-F238E27FC236}">
                <a16:creationId xmlns:a16="http://schemas.microsoft.com/office/drawing/2014/main" id="{878EAB37-8940-AAEF-043F-F215ACE1D46B}"/>
              </a:ext>
            </a:extLst>
          </p:cNvPr>
          <p:cNvSpPr txBox="1"/>
          <p:nvPr/>
        </p:nvSpPr>
        <p:spPr>
          <a:xfrm>
            <a:off x="16419137" y="9964924"/>
            <a:ext cx="1868863" cy="323165"/>
          </a:xfrm>
          <a:prstGeom prst="rect">
            <a:avLst/>
          </a:prstGeom>
          <a:noFill/>
        </p:spPr>
        <p:txBody>
          <a:bodyPr wrap="square">
            <a:spAutoFit/>
          </a:bodyPr>
          <a:lstStyle/>
          <a:p>
            <a:pPr algn="r"/>
            <a:r>
              <a:rPr lang="en-GB" sz="1500" dirty="0">
                <a:solidFill>
                  <a:schemeClr val="accent3">
                    <a:lumMod val="20000"/>
                    <a:lumOff val="80000"/>
                  </a:schemeClr>
                </a:solidFill>
              </a:rPr>
              <a:t>Shrikesh Pattni</a:t>
            </a:r>
          </a:p>
        </p:txBody>
      </p:sp>
      <p:sp>
        <p:nvSpPr>
          <p:cNvPr id="2" name="TextBox 10">
            <a:extLst>
              <a:ext uri="{FF2B5EF4-FFF2-40B4-BE49-F238E27FC236}">
                <a16:creationId xmlns:a16="http://schemas.microsoft.com/office/drawing/2014/main" id="{E59F4CE6-76FF-95CB-2F13-04EBDDA13DA3}"/>
              </a:ext>
            </a:extLst>
          </p:cNvPr>
          <p:cNvSpPr txBox="1"/>
          <p:nvPr/>
        </p:nvSpPr>
        <p:spPr>
          <a:xfrm>
            <a:off x="87570" y="9255692"/>
            <a:ext cx="16923357" cy="1064779"/>
          </a:xfrm>
          <a:prstGeom prst="rect">
            <a:avLst/>
          </a:prstGeom>
        </p:spPr>
        <p:txBody>
          <a:bodyPr wrap="square" lIns="0" tIns="0" rIns="0" bIns="0" rtlCol="0" anchor="t">
            <a:spAutoFit/>
          </a:bodyPr>
          <a:lstStyle/>
          <a:p>
            <a:pPr marL="0" lvl="0" indent="0" algn="l">
              <a:lnSpc>
                <a:spcPts val="10200"/>
              </a:lnSpc>
              <a:spcBef>
                <a:spcPct val="0"/>
              </a:spcBef>
            </a:pPr>
            <a:r>
              <a:rPr lang="en-US" sz="2000" u="none" dirty="0">
                <a:solidFill>
                  <a:schemeClr val="bg1"/>
                </a:solidFill>
                <a:latin typeface="Libre Baskerville"/>
              </a:rPr>
              <a:t>Version 1.0</a:t>
            </a:r>
            <a:endParaRPr lang="en-US" sz="2000" dirty="0">
              <a:solidFill>
                <a:schemeClr val="bg1"/>
              </a:solidFill>
              <a:latin typeface="Libre Baskerville"/>
            </a:endParaRPr>
          </a:p>
        </p:txBody>
      </p:sp>
      <p:pic>
        <p:nvPicPr>
          <p:cNvPr id="3" name="Picture 4" descr="Azure Sql Database Icon - Free Transparent PNG Clipart ...">
            <a:extLst>
              <a:ext uri="{FF2B5EF4-FFF2-40B4-BE49-F238E27FC236}">
                <a16:creationId xmlns:a16="http://schemas.microsoft.com/office/drawing/2014/main" id="{A0553976-B5C6-4000-FF61-CA8D0C19BA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342900"/>
            <a:ext cx="4572000" cy="3216729"/>
          </a:xfrm>
          <a:prstGeom prst="roundRect">
            <a:avLst>
              <a:gd name="adj" fmla="val 4167"/>
            </a:avLst>
          </a:prstGeom>
          <a:solidFill>
            <a:srgbClr val="FFFFFF"/>
          </a:solidFill>
          <a:ln w="76200" cap="sq">
            <a:solidFill>
              <a:srgbClr val="EAEAEA"/>
            </a:solidFill>
            <a:miter lim="800000"/>
          </a:ln>
          <a:effectLst>
            <a:reflection blurRad="6350" stA="52000" endA="300" endPos="3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4" name="Rectangle 3">
            <a:extLst>
              <a:ext uri="{FF2B5EF4-FFF2-40B4-BE49-F238E27FC236}">
                <a16:creationId xmlns:a16="http://schemas.microsoft.com/office/drawing/2014/main" id="{C6FBCB3B-E356-0E9D-8F62-5E167A09D0F5}"/>
              </a:ext>
            </a:extLst>
          </p:cNvPr>
          <p:cNvSpPr/>
          <p:nvPr/>
        </p:nvSpPr>
        <p:spPr>
          <a:xfrm>
            <a:off x="634779" y="5022262"/>
            <a:ext cx="16387034" cy="64286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200"/>
              </a:spcBef>
              <a:spcAft>
                <a:spcPts val="200"/>
              </a:spcAft>
            </a:pPr>
            <a:r>
              <a:rPr lang="en-GB" sz="2000" b="1" i="1" dirty="0">
                <a:solidFill>
                  <a:srgbClr val="262626"/>
                </a:solidFill>
                <a:latin typeface="Segoe UI" panose="020B0502040204020203" pitchFamily="34" charset="0"/>
                <a:cs typeface="Segoe UI" panose="020B0502040204020203" pitchFamily="34" charset="0"/>
              </a:rPr>
              <a:t>Description</a:t>
            </a:r>
          </a:p>
        </p:txBody>
      </p:sp>
      <p:sp>
        <p:nvSpPr>
          <p:cNvPr id="5" name="Rectangle 4">
            <a:extLst>
              <a:ext uri="{FF2B5EF4-FFF2-40B4-BE49-F238E27FC236}">
                <a16:creationId xmlns:a16="http://schemas.microsoft.com/office/drawing/2014/main" id="{9448DFCC-B730-D4D1-F6D1-9A2EFF60ED2B}"/>
              </a:ext>
            </a:extLst>
          </p:cNvPr>
          <p:cNvSpPr/>
          <p:nvPr/>
        </p:nvSpPr>
        <p:spPr>
          <a:xfrm>
            <a:off x="634779" y="5720047"/>
            <a:ext cx="16387034" cy="1595153"/>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200"/>
              </a:spcBef>
              <a:spcAft>
                <a:spcPts val="200"/>
              </a:spcAft>
            </a:pPr>
            <a:r>
              <a:rPr lang="en-GB" dirty="0" err="1">
                <a:solidFill>
                  <a:schemeClr val="tx1"/>
                </a:solidFill>
                <a:latin typeface="Segoe UI" panose="020B0502040204020203" pitchFamily="34" charset="0"/>
                <a:cs typeface="Segoe UI" panose="020B0502040204020203" pitchFamily="34" charset="0"/>
              </a:rPr>
              <a:t>Nonclustered</a:t>
            </a:r>
            <a:r>
              <a:rPr lang="en-GB" dirty="0">
                <a:solidFill>
                  <a:schemeClr val="tx1"/>
                </a:solidFill>
                <a:latin typeface="Segoe UI" panose="020B0502040204020203" pitchFamily="34" charset="0"/>
                <a:cs typeface="Segoe UI" panose="020B0502040204020203" pitchFamily="34" charset="0"/>
              </a:rPr>
              <a:t> indexes with low reads found. The details column contains a list of non-unique </a:t>
            </a:r>
            <a:r>
              <a:rPr lang="en-GB" dirty="0" err="1">
                <a:solidFill>
                  <a:schemeClr val="tx1"/>
                </a:solidFill>
                <a:latin typeface="Segoe UI" panose="020B0502040204020203" pitchFamily="34" charset="0"/>
                <a:cs typeface="Segoe UI" panose="020B0502040204020203" pitchFamily="34" charset="0"/>
              </a:rPr>
              <a:t>nonclustered</a:t>
            </a:r>
            <a:r>
              <a:rPr lang="en-GB" dirty="0">
                <a:solidFill>
                  <a:schemeClr val="tx1"/>
                </a:solidFill>
                <a:latin typeface="Segoe UI" panose="020B0502040204020203" pitchFamily="34" charset="0"/>
                <a:cs typeface="Segoe UI" panose="020B0502040204020203" pitchFamily="34" charset="0"/>
              </a:rPr>
              <a:t> indexes where the number of index read operations is much less than the number of index write (update) operations</a:t>
            </a:r>
            <a:r>
              <a:rPr lang="en-GB" b="1" dirty="0">
                <a:solidFill>
                  <a:srgbClr val="007434"/>
                </a:solidFill>
                <a:latin typeface="Segoe UI" panose="020B0502040204020203" pitchFamily="34" charset="0"/>
                <a:cs typeface="Segoe UI" panose="020B0502040204020203" pitchFamily="34" charset="0"/>
              </a:rPr>
              <a:t>. As data changes, indexes must be updated, which requires CPU and IO resources and slows down DML statements. The resource overhead of updating indexes that have few reads may outweigh their benefit, if any</a:t>
            </a:r>
            <a:r>
              <a:rPr lang="en-GB" dirty="0">
                <a:solidFill>
                  <a:schemeClr val="tx1"/>
                </a:solidFill>
                <a:latin typeface="Segoe UI" panose="020B0502040204020203" pitchFamily="34" charset="0"/>
                <a:cs typeface="Segoe UI" panose="020B0502040204020203" pitchFamily="34" charset="0"/>
              </a:rPr>
              <a:t>. This overhead is particularly noticeable when there are many indexes with low reads in the database, a phenomenon known as "over-indexed" databases.</a:t>
            </a:r>
          </a:p>
        </p:txBody>
      </p:sp>
      <p:grpSp>
        <p:nvGrpSpPr>
          <p:cNvPr id="12" name="Group 11">
            <a:extLst>
              <a:ext uri="{FF2B5EF4-FFF2-40B4-BE49-F238E27FC236}">
                <a16:creationId xmlns:a16="http://schemas.microsoft.com/office/drawing/2014/main" id="{A0D35A7C-9B64-B1E8-B665-9E395E5BB168}"/>
              </a:ext>
            </a:extLst>
          </p:cNvPr>
          <p:cNvGrpSpPr/>
          <p:nvPr/>
        </p:nvGrpSpPr>
        <p:grpSpPr>
          <a:xfrm>
            <a:off x="609600" y="7373382"/>
            <a:ext cx="16412213" cy="1733956"/>
            <a:chOff x="634778" y="7473025"/>
            <a:chExt cx="16412213" cy="1733956"/>
          </a:xfrm>
        </p:grpSpPr>
        <p:sp>
          <p:nvSpPr>
            <p:cNvPr id="10" name="Rectangle 9">
              <a:extLst>
                <a:ext uri="{FF2B5EF4-FFF2-40B4-BE49-F238E27FC236}">
                  <a16:creationId xmlns:a16="http://schemas.microsoft.com/office/drawing/2014/main" id="{86B3D6CD-668F-391E-CCFF-5C65DA03E1EF}"/>
                </a:ext>
              </a:extLst>
            </p:cNvPr>
            <p:cNvSpPr/>
            <p:nvPr/>
          </p:nvSpPr>
          <p:spPr>
            <a:xfrm>
              <a:off x="634778" y="7473025"/>
              <a:ext cx="16412213" cy="64286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200"/>
                </a:spcBef>
                <a:spcAft>
                  <a:spcPts val="200"/>
                </a:spcAft>
              </a:pPr>
              <a:r>
                <a:rPr lang="en-GB" sz="2000" b="1" i="1" dirty="0">
                  <a:solidFill>
                    <a:srgbClr val="262626"/>
                  </a:solidFill>
                  <a:latin typeface="Segoe UI" panose="020B0502040204020203" pitchFamily="34" charset="0"/>
                  <a:cs typeface="Segoe UI" panose="020B0502040204020203" pitchFamily="34" charset="0"/>
                </a:rPr>
                <a:t>Reference</a:t>
              </a:r>
            </a:p>
          </p:txBody>
        </p:sp>
        <p:sp>
          <p:nvSpPr>
            <p:cNvPr id="11" name="Rectangle 10">
              <a:extLst>
                <a:ext uri="{FF2B5EF4-FFF2-40B4-BE49-F238E27FC236}">
                  <a16:creationId xmlns:a16="http://schemas.microsoft.com/office/drawing/2014/main" id="{962653A9-C8B4-912C-B478-864D5A9573F5}"/>
                </a:ext>
              </a:extLst>
            </p:cNvPr>
            <p:cNvSpPr/>
            <p:nvPr/>
          </p:nvSpPr>
          <p:spPr>
            <a:xfrm>
              <a:off x="634779" y="8170810"/>
              <a:ext cx="16412212" cy="1036171"/>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200"/>
                </a:spcBef>
                <a:spcAft>
                  <a:spcPts val="200"/>
                </a:spcAft>
              </a:pPr>
              <a:r>
                <a:rPr lang="en-GB" sz="2000" i="1" dirty="0">
                  <a:solidFill>
                    <a:srgbClr val="262626"/>
                  </a:solidFill>
                  <a:latin typeface="Segoe UI" panose="020B0502040204020203" pitchFamily="34" charset="0"/>
                  <a:cs typeface="Segoe UI" panose="020B0502040204020203" pitchFamily="34" charset="0"/>
                  <a:hlinkClick r:id="rId5"/>
                </a:rPr>
                <a:t>https://learn.microsoft.com/en-gb/sql/relational-databases/sql-server-index-design-guide?view=sql-server-ver16</a:t>
              </a:r>
              <a:r>
                <a:rPr lang="en-GB" sz="2000" i="1" dirty="0">
                  <a:solidFill>
                    <a:srgbClr val="262626"/>
                  </a:solidFill>
                  <a:latin typeface="Segoe UI" panose="020B0502040204020203" pitchFamily="34" charset="0"/>
                  <a:cs typeface="Segoe UI" panose="020B0502040204020203" pitchFamily="34" charset="0"/>
                </a:rPr>
                <a:t> </a:t>
              </a:r>
            </a:p>
          </p:txBody>
        </p:sp>
      </p:grpSp>
      <p:sp>
        <p:nvSpPr>
          <p:cNvPr id="13" name="TextBox 12">
            <a:extLst>
              <a:ext uri="{FF2B5EF4-FFF2-40B4-BE49-F238E27FC236}">
                <a16:creationId xmlns:a16="http://schemas.microsoft.com/office/drawing/2014/main" id="{D9AE058A-56BE-7AD5-44A5-45B96C1B5742}"/>
              </a:ext>
            </a:extLst>
          </p:cNvPr>
          <p:cNvSpPr txBox="1"/>
          <p:nvPr/>
        </p:nvSpPr>
        <p:spPr>
          <a:xfrm>
            <a:off x="3657600" y="474727"/>
            <a:ext cx="2514600" cy="1323439"/>
          </a:xfrm>
          <a:prstGeom prst="rect">
            <a:avLst/>
          </a:prstGeom>
          <a:noFill/>
        </p:spPr>
        <p:txBody>
          <a:bodyPr wrap="square" rtlCol="0">
            <a:spAutoFit/>
          </a:bodyPr>
          <a:lstStyle/>
          <a:p>
            <a:r>
              <a:rPr lang="en-GB" sz="8000" b="1" dirty="0">
                <a:solidFill>
                  <a:schemeClr val="tx1">
                    <a:lumMod val="75000"/>
                    <a:lumOff val="25000"/>
                  </a:schemeClr>
                </a:solidFill>
              </a:rPr>
              <a:t>14</a:t>
            </a:r>
          </a:p>
        </p:txBody>
      </p:sp>
    </p:spTree>
    <p:extLst>
      <p:ext uri="{BB962C8B-B14F-4D97-AF65-F5344CB8AC3E}">
        <p14:creationId xmlns:p14="http://schemas.microsoft.com/office/powerpoint/2010/main" val="33321358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323232"/>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C1776826-B17C-8E14-1D49-F627795CBEAF}"/>
              </a:ext>
            </a:extLst>
          </p:cNvPr>
          <p:cNvSpPr/>
          <p:nvPr/>
        </p:nvSpPr>
        <p:spPr>
          <a:xfrm>
            <a:off x="0" y="-38100"/>
            <a:ext cx="18288000" cy="4187181"/>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6" name="Group 6"/>
          <p:cNvGrpSpPr/>
          <p:nvPr/>
        </p:nvGrpSpPr>
        <p:grpSpPr>
          <a:xfrm>
            <a:off x="17068800" y="3771900"/>
            <a:ext cx="1277073" cy="800257"/>
            <a:chOff x="0" y="0"/>
            <a:chExt cx="1702765" cy="1067010"/>
          </a:xfrm>
          <a:solidFill>
            <a:schemeClr val="bg1"/>
          </a:solidFill>
        </p:grpSpPr>
        <p:sp>
          <p:nvSpPr>
            <p:cNvPr id="7" name="AutoShape 7"/>
            <p:cNvSpPr/>
            <p:nvPr/>
          </p:nvSpPr>
          <p:spPr>
            <a:xfrm>
              <a:off x="0" y="0"/>
              <a:ext cx="1702765" cy="1067010"/>
            </a:xfrm>
            <a:prstGeom prst="rect">
              <a:avLst/>
            </a:prstGeom>
            <a:grpFill/>
          </p:spPr>
        </p:sp>
        <p:pic>
          <p:nvPicPr>
            <p:cNvPr id="8" name="Picture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492840" y="375094"/>
              <a:ext cx="600324" cy="265235"/>
            </a:xfrm>
            <a:prstGeom prst="rect">
              <a:avLst/>
            </a:prstGeom>
          </p:spPr>
        </p:pic>
      </p:grpSp>
      <p:sp>
        <p:nvSpPr>
          <p:cNvPr id="9" name="TextBox 8">
            <a:extLst>
              <a:ext uri="{FF2B5EF4-FFF2-40B4-BE49-F238E27FC236}">
                <a16:creationId xmlns:a16="http://schemas.microsoft.com/office/drawing/2014/main" id="{878EAB37-8940-AAEF-043F-F215ACE1D46B}"/>
              </a:ext>
            </a:extLst>
          </p:cNvPr>
          <p:cNvSpPr txBox="1"/>
          <p:nvPr/>
        </p:nvSpPr>
        <p:spPr>
          <a:xfrm>
            <a:off x="16419137" y="9964924"/>
            <a:ext cx="1868863" cy="323165"/>
          </a:xfrm>
          <a:prstGeom prst="rect">
            <a:avLst/>
          </a:prstGeom>
          <a:noFill/>
        </p:spPr>
        <p:txBody>
          <a:bodyPr wrap="square">
            <a:spAutoFit/>
          </a:bodyPr>
          <a:lstStyle/>
          <a:p>
            <a:pPr algn="r"/>
            <a:r>
              <a:rPr lang="en-GB" sz="1500" dirty="0">
                <a:solidFill>
                  <a:schemeClr val="accent3">
                    <a:lumMod val="20000"/>
                    <a:lumOff val="80000"/>
                  </a:schemeClr>
                </a:solidFill>
              </a:rPr>
              <a:t>Shrikesh Pattni</a:t>
            </a:r>
          </a:p>
        </p:txBody>
      </p:sp>
      <p:sp>
        <p:nvSpPr>
          <p:cNvPr id="2" name="TextBox 10">
            <a:extLst>
              <a:ext uri="{FF2B5EF4-FFF2-40B4-BE49-F238E27FC236}">
                <a16:creationId xmlns:a16="http://schemas.microsoft.com/office/drawing/2014/main" id="{E59F4CE6-76FF-95CB-2F13-04EBDDA13DA3}"/>
              </a:ext>
            </a:extLst>
          </p:cNvPr>
          <p:cNvSpPr txBox="1"/>
          <p:nvPr/>
        </p:nvSpPr>
        <p:spPr>
          <a:xfrm>
            <a:off x="87570" y="9255692"/>
            <a:ext cx="16923357" cy="1064779"/>
          </a:xfrm>
          <a:prstGeom prst="rect">
            <a:avLst/>
          </a:prstGeom>
        </p:spPr>
        <p:txBody>
          <a:bodyPr wrap="square" lIns="0" tIns="0" rIns="0" bIns="0" rtlCol="0" anchor="t">
            <a:spAutoFit/>
          </a:bodyPr>
          <a:lstStyle/>
          <a:p>
            <a:pPr marL="0" lvl="0" indent="0" algn="l">
              <a:lnSpc>
                <a:spcPts val="10200"/>
              </a:lnSpc>
              <a:spcBef>
                <a:spcPct val="0"/>
              </a:spcBef>
            </a:pPr>
            <a:r>
              <a:rPr lang="en-US" sz="2000" u="none" dirty="0">
                <a:solidFill>
                  <a:schemeClr val="bg1"/>
                </a:solidFill>
                <a:latin typeface="Libre Baskerville"/>
              </a:rPr>
              <a:t>Version 1.0</a:t>
            </a:r>
            <a:endParaRPr lang="en-US" sz="2000" dirty="0">
              <a:solidFill>
                <a:schemeClr val="bg1"/>
              </a:solidFill>
              <a:latin typeface="Libre Baskerville"/>
            </a:endParaRPr>
          </a:p>
        </p:txBody>
      </p:sp>
      <p:pic>
        <p:nvPicPr>
          <p:cNvPr id="3" name="Picture 4" descr="Azure Sql Database Icon - Free Transparent PNG Clipart ...">
            <a:extLst>
              <a:ext uri="{FF2B5EF4-FFF2-40B4-BE49-F238E27FC236}">
                <a16:creationId xmlns:a16="http://schemas.microsoft.com/office/drawing/2014/main" id="{A0553976-B5C6-4000-FF61-CA8D0C19BA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342900"/>
            <a:ext cx="4572000" cy="3216729"/>
          </a:xfrm>
          <a:prstGeom prst="roundRect">
            <a:avLst>
              <a:gd name="adj" fmla="val 4167"/>
            </a:avLst>
          </a:prstGeom>
          <a:solidFill>
            <a:srgbClr val="FFFFFF"/>
          </a:solidFill>
          <a:ln w="76200" cap="sq">
            <a:solidFill>
              <a:srgbClr val="EAEAEA"/>
            </a:solidFill>
            <a:miter lim="800000"/>
          </a:ln>
          <a:effectLst>
            <a:reflection blurRad="6350" stA="52000" endA="300" endPos="3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4" name="Rectangle 3">
            <a:extLst>
              <a:ext uri="{FF2B5EF4-FFF2-40B4-BE49-F238E27FC236}">
                <a16:creationId xmlns:a16="http://schemas.microsoft.com/office/drawing/2014/main" id="{C6FBCB3B-E356-0E9D-8F62-5E167A09D0F5}"/>
              </a:ext>
            </a:extLst>
          </p:cNvPr>
          <p:cNvSpPr/>
          <p:nvPr/>
        </p:nvSpPr>
        <p:spPr>
          <a:xfrm>
            <a:off x="634779" y="5022262"/>
            <a:ext cx="16387034" cy="64286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200"/>
              </a:spcBef>
              <a:spcAft>
                <a:spcPts val="200"/>
              </a:spcAft>
            </a:pPr>
            <a:r>
              <a:rPr lang="en-GB" sz="2000" b="1" i="1" dirty="0">
                <a:solidFill>
                  <a:srgbClr val="262626"/>
                </a:solidFill>
                <a:latin typeface="Segoe UI" panose="020B0502040204020203" pitchFamily="34" charset="0"/>
                <a:cs typeface="Segoe UI" panose="020B0502040204020203" pitchFamily="34" charset="0"/>
              </a:rPr>
              <a:t>Description</a:t>
            </a:r>
          </a:p>
        </p:txBody>
      </p:sp>
      <p:sp>
        <p:nvSpPr>
          <p:cNvPr id="5" name="Rectangle 4">
            <a:extLst>
              <a:ext uri="{FF2B5EF4-FFF2-40B4-BE49-F238E27FC236}">
                <a16:creationId xmlns:a16="http://schemas.microsoft.com/office/drawing/2014/main" id="{9448DFCC-B730-D4D1-F6D1-9A2EFF60ED2B}"/>
              </a:ext>
            </a:extLst>
          </p:cNvPr>
          <p:cNvSpPr/>
          <p:nvPr/>
        </p:nvSpPr>
        <p:spPr>
          <a:xfrm>
            <a:off x="634779" y="5720047"/>
            <a:ext cx="16387034" cy="1595153"/>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200"/>
              </a:spcBef>
              <a:spcAft>
                <a:spcPts val="200"/>
              </a:spcAft>
            </a:pPr>
            <a:r>
              <a:rPr lang="en-GB" dirty="0">
                <a:solidFill>
                  <a:schemeClr val="tx1"/>
                </a:solidFill>
                <a:latin typeface="Segoe UI" panose="020B0502040204020203" pitchFamily="34" charset="0"/>
                <a:cs typeface="Segoe UI" panose="020B0502040204020203" pitchFamily="34" charset="0"/>
              </a:rPr>
              <a:t>ROW or PAGE data compression opportunities found</a:t>
            </a:r>
            <a:r>
              <a:rPr lang="en-GB" b="1" dirty="0">
                <a:solidFill>
                  <a:srgbClr val="007434"/>
                </a:solidFill>
                <a:latin typeface="Segoe UI" panose="020B0502040204020203" pitchFamily="34" charset="0"/>
                <a:cs typeface="Segoe UI" panose="020B0502040204020203" pitchFamily="34" charset="0"/>
              </a:rPr>
              <a:t>. The details column contains a list of partition ranges for each object and index where data compression may be beneficial, based on recent workload sampling </a:t>
            </a:r>
            <a:r>
              <a:rPr lang="en-GB" dirty="0">
                <a:solidFill>
                  <a:schemeClr val="tx1"/>
                </a:solidFill>
                <a:latin typeface="Segoe UI" panose="020B0502040204020203" pitchFamily="34" charset="0"/>
                <a:cs typeface="Segoe UI" panose="020B0502040204020203" pitchFamily="34" charset="0"/>
              </a:rPr>
              <a:t>and heuristics. The current and suggested new data compression types are shown. The list is sorted with the largest objects first, </a:t>
            </a:r>
            <a:r>
              <a:rPr lang="en-GB" b="1" dirty="0">
                <a:solidFill>
                  <a:srgbClr val="007434"/>
                </a:solidFill>
                <a:latin typeface="Segoe UI" panose="020B0502040204020203" pitchFamily="34" charset="0"/>
                <a:cs typeface="Segoe UI" panose="020B0502040204020203" pitchFamily="34" charset="0"/>
              </a:rPr>
              <a:t>letting you focus on compressing them first to maximize space and memory savings</a:t>
            </a:r>
            <a:r>
              <a:rPr lang="en-GB" dirty="0">
                <a:solidFill>
                  <a:schemeClr val="tx1"/>
                </a:solidFill>
                <a:latin typeface="Segoe UI" panose="020B0502040204020203" pitchFamily="34" charset="0"/>
                <a:cs typeface="Segoe UI" panose="020B0502040204020203" pitchFamily="34" charset="0"/>
              </a:rPr>
              <a:t>. The impact of compressing smaller objects is proportionally smaller. However, consider future growth when deciding what to compress. </a:t>
            </a:r>
            <a:r>
              <a:rPr lang="en-GB" b="1" dirty="0">
                <a:solidFill>
                  <a:srgbClr val="007434"/>
                </a:solidFill>
                <a:latin typeface="Segoe UI" panose="020B0502040204020203" pitchFamily="34" charset="0"/>
                <a:cs typeface="Segoe UI" panose="020B0502040204020203" pitchFamily="34" charset="0"/>
              </a:rPr>
              <a:t>It is easier to compress a table while it is small than do it once it has become large.</a:t>
            </a:r>
          </a:p>
        </p:txBody>
      </p:sp>
      <p:grpSp>
        <p:nvGrpSpPr>
          <p:cNvPr id="12" name="Group 11">
            <a:extLst>
              <a:ext uri="{FF2B5EF4-FFF2-40B4-BE49-F238E27FC236}">
                <a16:creationId xmlns:a16="http://schemas.microsoft.com/office/drawing/2014/main" id="{A0D35A7C-9B64-B1E8-B665-9E395E5BB168}"/>
              </a:ext>
            </a:extLst>
          </p:cNvPr>
          <p:cNvGrpSpPr/>
          <p:nvPr/>
        </p:nvGrpSpPr>
        <p:grpSpPr>
          <a:xfrm>
            <a:off x="598714" y="7373882"/>
            <a:ext cx="16412213" cy="1733956"/>
            <a:chOff x="634778" y="7473025"/>
            <a:chExt cx="16412213" cy="1733956"/>
          </a:xfrm>
        </p:grpSpPr>
        <p:sp>
          <p:nvSpPr>
            <p:cNvPr id="10" name="Rectangle 9">
              <a:extLst>
                <a:ext uri="{FF2B5EF4-FFF2-40B4-BE49-F238E27FC236}">
                  <a16:creationId xmlns:a16="http://schemas.microsoft.com/office/drawing/2014/main" id="{86B3D6CD-668F-391E-CCFF-5C65DA03E1EF}"/>
                </a:ext>
              </a:extLst>
            </p:cNvPr>
            <p:cNvSpPr/>
            <p:nvPr/>
          </p:nvSpPr>
          <p:spPr>
            <a:xfrm>
              <a:off x="634778" y="7473025"/>
              <a:ext cx="16412213" cy="64286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200"/>
                </a:spcBef>
                <a:spcAft>
                  <a:spcPts val="200"/>
                </a:spcAft>
              </a:pPr>
              <a:r>
                <a:rPr lang="en-GB" sz="2000" b="1" i="1" dirty="0">
                  <a:solidFill>
                    <a:srgbClr val="262626"/>
                  </a:solidFill>
                  <a:latin typeface="Segoe UI" panose="020B0502040204020203" pitchFamily="34" charset="0"/>
                  <a:cs typeface="Segoe UI" panose="020B0502040204020203" pitchFamily="34" charset="0"/>
                </a:rPr>
                <a:t>Reference</a:t>
              </a:r>
            </a:p>
          </p:txBody>
        </p:sp>
        <p:sp>
          <p:nvSpPr>
            <p:cNvPr id="11" name="Rectangle 10">
              <a:extLst>
                <a:ext uri="{FF2B5EF4-FFF2-40B4-BE49-F238E27FC236}">
                  <a16:creationId xmlns:a16="http://schemas.microsoft.com/office/drawing/2014/main" id="{962653A9-C8B4-912C-B478-864D5A9573F5}"/>
                </a:ext>
              </a:extLst>
            </p:cNvPr>
            <p:cNvSpPr/>
            <p:nvPr/>
          </p:nvSpPr>
          <p:spPr>
            <a:xfrm>
              <a:off x="634779" y="8170810"/>
              <a:ext cx="16412212" cy="1036171"/>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200"/>
                </a:spcBef>
                <a:spcAft>
                  <a:spcPts val="200"/>
                </a:spcAft>
              </a:pPr>
              <a:r>
                <a:rPr lang="en-GB" sz="2000" i="1" dirty="0">
                  <a:effectLst/>
                  <a:latin typeface="Calibri" panose="020F0502020204030204" pitchFamily="34" charset="0"/>
                  <a:hlinkClick r:id="rId5"/>
                </a:rPr>
                <a:t>https://learn.microsoft.com/en-gb/previous-versions/sql/sql-server-2008/dd894051(v=sql.100)</a:t>
              </a:r>
              <a:endParaRPr lang="en-GB" sz="2000" i="1" dirty="0">
                <a:effectLst/>
                <a:latin typeface="Calibri" panose="020F0502020204030204" pitchFamily="34" charset="0"/>
              </a:endParaRPr>
            </a:p>
            <a:p>
              <a:pPr>
                <a:spcBef>
                  <a:spcPts val="200"/>
                </a:spcBef>
                <a:spcAft>
                  <a:spcPts val="200"/>
                </a:spcAft>
              </a:pPr>
              <a:endParaRPr lang="en-GB" sz="2000" i="1" dirty="0">
                <a:solidFill>
                  <a:srgbClr val="262626"/>
                </a:solidFill>
                <a:latin typeface="Segoe UI" panose="020B0502040204020203" pitchFamily="34" charset="0"/>
                <a:cs typeface="Segoe UI" panose="020B0502040204020203" pitchFamily="34" charset="0"/>
              </a:endParaRPr>
            </a:p>
          </p:txBody>
        </p:sp>
      </p:grpSp>
      <p:sp>
        <p:nvSpPr>
          <p:cNvPr id="15" name="TextBox 14">
            <a:extLst>
              <a:ext uri="{FF2B5EF4-FFF2-40B4-BE49-F238E27FC236}">
                <a16:creationId xmlns:a16="http://schemas.microsoft.com/office/drawing/2014/main" id="{4A77600B-F6B1-33DA-56BC-9918A71820D5}"/>
              </a:ext>
            </a:extLst>
          </p:cNvPr>
          <p:cNvSpPr txBox="1"/>
          <p:nvPr/>
        </p:nvSpPr>
        <p:spPr>
          <a:xfrm>
            <a:off x="3657600" y="474727"/>
            <a:ext cx="2514600" cy="1323439"/>
          </a:xfrm>
          <a:prstGeom prst="rect">
            <a:avLst/>
          </a:prstGeom>
          <a:noFill/>
        </p:spPr>
        <p:txBody>
          <a:bodyPr wrap="square" rtlCol="0">
            <a:spAutoFit/>
          </a:bodyPr>
          <a:lstStyle/>
          <a:p>
            <a:r>
              <a:rPr lang="en-GB" sz="8000" b="1" dirty="0">
                <a:solidFill>
                  <a:schemeClr val="tx1">
                    <a:lumMod val="75000"/>
                    <a:lumOff val="25000"/>
                  </a:schemeClr>
                </a:solidFill>
              </a:rPr>
              <a:t>15</a:t>
            </a:r>
          </a:p>
        </p:txBody>
      </p:sp>
    </p:spTree>
    <p:extLst>
      <p:ext uri="{BB962C8B-B14F-4D97-AF65-F5344CB8AC3E}">
        <p14:creationId xmlns:p14="http://schemas.microsoft.com/office/powerpoint/2010/main" val="38533982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323232"/>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C1776826-B17C-8E14-1D49-F627795CBEAF}"/>
              </a:ext>
            </a:extLst>
          </p:cNvPr>
          <p:cNvSpPr/>
          <p:nvPr/>
        </p:nvSpPr>
        <p:spPr>
          <a:xfrm>
            <a:off x="0" y="-38100"/>
            <a:ext cx="18288000" cy="4187181"/>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6" name="Group 6"/>
          <p:cNvGrpSpPr/>
          <p:nvPr/>
        </p:nvGrpSpPr>
        <p:grpSpPr>
          <a:xfrm>
            <a:off x="17068800" y="3771900"/>
            <a:ext cx="1277073" cy="800257"/>
            <a:chOff x="0" y="0"/>
            <a:chExt cx="1702765" cy="1067010"/>
          </a:xfrm>
          <a:solidFill>
            <a:schemeClr val="bg1"/>
          </a:solidFill>
        </p:grpSpPr>
        <p:sp>
          <p:nvSpPr>
            <p:cNvPr id="7" name="AutoShape 7"/>
            <p:cNvSpPr/>
            <p:nvPr/>
          </p:nvSpPr>
          <p:spPr>
            <a:xfrm>
              <a:off x="0" y="0"/>
              <a:ext cx="1702765" cy="1067010"/>
            </a:xfrm>
            <a:prstGeom prst="rect">
              <a:avLst/>
            </a:prstGeom>
            <a:grpFill/>
          </p:spPr>
        </p:sp>
        <p:pic>
          <p:nvPicPr>
            <p:cNvPr id="8" name="Picture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492840" y="375094"/>
              <a:ext cx="600324" cy="265235"/>
            </a:xfrm>
            <a:prstGeom prst="rect">
              <a:avLst/>
            </a:prstGeom>
          </p:spPr>
        </p:pic>
      </p:grpSp>
      <p:sp>
        <p:nvSpPr>
          <p:cNvPr id="9" name="TextBox 8">
            <a:extLst>
              <a:ext uri="{FF2B5EF4-FFF2-40B4-BE49-F238E27FC236}">
                <a16:creationId xmlns:a16="http://schemas.microsoft.com/office/drawing/2014/main" id="{878EAB37-8940-AAEF-043F-F215ACE1D46B}"/>
              </a:ext>
            </a:extLst>
          </p:cNvPr>
          <p:cNvSpPr txBox="1"/>
          <p:nvPr/>
        </p:nvSpPr>
        <p:spPr>
          <a:xfrm>
            <a:off x="16419137" y="9964924"/>
            <a:ext cx="1868863" cy="323165"/>
          </a:xfrm>
          <a:prstGeom prst="rect">
            <a:avLst/>
          </a:prstGeom>
          <a:noFill/>
        </p:spPr>
        <p:txBody>
          <a:bodyPr wrap="square">
            <a:spAutoFit/>
          </a:bodyPr>
          <a:lstStyle/>
          <a:p>
            <a:pPr algn="r"/>
            <a:r>
              <a:rPr lang="en-GB" sz="1500" dirty="0">
                <a:solidFill>
                  <a:schemeClr val="accent3">
                    <a:lumMod val="20000"/>
                    <a:lumOff val="80000"/>
                  </a:schemeClr>
                </a:solidFill>
              </a:rPr>
              <a:t>Shrikesh Pattni</a:t>
            </a:r>
          </a:p>
        </p:txBody>
      </p:sp>
      <p:sp>
        <p:nvSpPr>
          <p:cNvPr id="2" name="TextBox 10">
            <a:extLst>
              <a:ext uri="{FF2B5EF4-FFF2-40B4-BE49-F238E27FC236}">
                <a16:creationId xmlns:a16="http://schemas.microsoft.com/office/drawing/2014/main" id="{E59F4CE6-76FF-95CB-2F13-04EBDDA13DA3}"/>
              </a:ext>
            </a:extLst>
          </p:cNvPr>
          <p:cNvSpPr txBox="1"/>
          <p:nvPr/>
        </p:nvSpPr>
        <p:spPr>
          <a:xfrm>
            <a:off x="87570" y="9255692"/>
            <a:ext cx="16923357" cy="1064779"/>
          </a:xfrm>
          <a:prstGeom prst="rect">
            <a:avLst/>
          </a:prstGeom>
        </p:spPr>
        <p:txBody>
          <a:bodyPr wrap="square" lIns="0" tIns="0" rIns="0" bIns="0" rtlCol="0" anchor="t">
            <a:spAutoFit/>
          </a:bodyPr>
          <a:lstStyle/>
          <a:p>
            <a:pPr marL="0" lvl="0" indent="0" algn="l">
              <a:lnSpc>
                <a:spcPts val="10200"/>
              </a:lnSpc>
              <a:spcBef>
                <a:spcPct val="0"/>
              </a:spcBef>
            </a:pPr>
            <a:r>
              <a:rPr lang="en-US" sz="2000" u="none" dirty="0">
                <a:solidFill>
                  <a:schemeClr val="bg1"/>
                </a:solidFill>
                <a:latin typeface="Libre Baskerville"/>
              </a:rPr>
              <a:t>Version 1.0</a:t>
            </a:r>
            <a:endParaRPr lang="en-US" sz="2000" dirty="0">
              <a:solidFill>
                <a:schemeClr val="bg1"/>
              </a:solidFill>
              <a:latin typeface="Libre Baskerville"/>
            </a:endParaRPr>
          </a:p>
        </p:txBody>
      </p:sp>
      <p:pic>
        <p:nvPicPr>
          <p:cNvPr id="3" name="Picture 4" descr="Azure Sql Database Icon - Free Transparent PNG Clipart ...">
            <a:extLst>
              <a:ext uri="{FF2B5EF4-FFF2-40B4-BE49-F238E27FC236}">
                <a16:creationId xmlns:a16="http://schemas.microsoft.com/office/drawing/2014/main" id="{A0553976-B5C6-4000-FF61-CA8D0C19BA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342900"/>
            <a:ext cx="4572000" cy="3216729"/>
          </a:xfrm>
          <a:prstGeom prst="roundRect">
            <a:avLst>
              <a:gd name="adj" fmla="val 4167"/>
            </a:avLst>
          </a:prstGeom>
          <a:solidFill>
            <a:srgbClr val="FFFFFF"/>
          </a:solidFill>
          <a:ln w="76200" cap="sq">
            <a:solidFill>
              <a:srgbClr val="EAEAEA"/>
            </a:solidFill>
            <a:miter lim="800000"/>
          </a:ln>
          <a:effectLst>
            <a:reflection blurRad="6350" stA="52000" endA="300" endPos="3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4" name="Rectangle 3">
            <a:extLst>
              <a:ext uri="{FF2B5EF4-FFF2-40B4-BE49-F238E27FC236}">
                <a16:creationId xmlns:a16="http://schemas.microsoft.com/office/drawing/2014/main" id="{C6FBCB3B-E356-0E9D-8F62-5E167A09D0F5}"/>
              </a:ext>
            </a:extLst>
          </p:cNvPr>
          <p:cNvSpPr/>
          <p:nvPr/>
        </p:nvSpPr>
        <p:spPr>
          <a:xfrm>
            <a:off x="634779" y="5022262"/>
            <a:ext cx="16387034" cy="64286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200"/>
              </a:spcBef>
              <a:spcAft>
                <a:spcPts val="200"/>
              </a:spcAft>
            </a:pPr>
            <a:r>
              <a:rPr lang="en-GB" sz="2000" b="1" i="1" dirty="0">
                <a:solidFill>
                  <a:srgbClr val="262626"/>
                </a:solidFill>
                <a:latin typeface="Segoe UI" panose="020B0502040204020203" pitchFamily="34" charset="0"/>
                <a:cs typeface="Segoe UI" panose="020B0502040204020203" pitchFamily="34" charset="0"/>
              </a:rPr>
              <a:t>Description</a:t>
            </a:r>
          </a:p>
        </p:txBody>
      </p:sp>
      <p:sp>
        <p:nvSpPr>
          <p:cNvPr id="5" name="Rectangle 4">
            <a:extLst>
              <a:ext uri="{FF2B5EF4-FFF2-40B4-BE49-F238E27FC236}">
                <a16:creationId xmlns:a16="http://schemas.microsoft.com/office/drawing/2014/main" id="{9448DFCC-B730-D4D1-F6D1-9A2EFF60ED2B}"/>
              </a:ext>
            </a:extLst>
          </p:cNvPr>
          <p:cNvSpPr/>
          <p:nvPr/>
        </p:nvSpPr>
        <p:spPr>
          <a:xfrm>
            <a:off x="634779" y="5720047"/>
            <a:ext cx="16387034" cy="1595153"/>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200"/>
              </a:spcBef>
              <a:spcAft>
                <a:spcPts val="200"/>
              </a:spcAft>
            </a:pPr>
            <a:r>
              <a:rPr lang="en-GB" b="1" dirty="0">
                <a:solidFill>
                  <a:srgbClr val="007434"/>
                </a:solidFill>
                <a:latin typeface="Segoe UI" panose="020B0502040204020203" pitchFamily="34" charset="0"/>
                <a:cs typeface="Segoe UI" panose="020B0502040204020203" pitchFamily="34" charset="0"/>
              </a:rPr>
              <a:t>Persistent Version Store (PVS) size is large. PVS size</a:t>
            </a:r>
            <a:r>
              <a:rPr lang="en-GB" dirty="0">
                <a:solidFill>
                  <a:schemeClr val="tx1">
                    <a:lumMod val="75000"/>
                    <a:lumOff val="25000"/>
                  </a:schemeClr>
                </a:solidFill>
                <a:latin typeface="Segoe UI" panose="020B0502040204020203" pitchFamily="34" charset="0"/>
                <a:cs typeface="Segoe UI" panose="020B0502040204020203" pitchFamily="34" charset="0"/>
              </a:rPr>
              <a:t>, used and </a:t>
            </a:r>
            <a:r>
              <a:rPr lang="en-GB" b="1" dirty="0">
                <a:solidFill>
                  <a:srgbClr val="007434"/>
                </a:solidFill>
                <a:latin typeface="Segoe UI" panose="020B0502040204020203" pitchFamily="34" charset="0"/>
                <a:cs typeface="Segoe UI" panose="020B0502040204020203" pitchFamily="34" charset="0"/>
              </a:rPr>
              <a:t>allocated data size, maximum database size</a:t>
            </a:r>
            <a:r>
              <a:rPr lang="en-GB" dirty="0">
                <a:solidFill>
                  <a:schemeClr val="tx1">
                    <a:lumMod val="75000"/>
                    <a:lumOff val="25000"/>
                  </a:schemeClr>
                </a:solidFill>
                <a:latin typeface="Segoe UI" panose="020B0502040204020203" pitchFamily="34" charset="0"/>
                <a:cs typeface="Segoe UI" panose="020B0502040204020203" pitchFamily="34" charset="0"/>
              </a:rPr>
              <a:t>, and other relevant information is available in the details column. </a:t>
            </a:r>
            <a:r>
              <a:rPr lang="en-GB" b="1" dirty="0">
                <a:solidFill>
                  <a:srgbClr val="007434"/>
                </a:solidFill>
                <a:latin typeface="Segoe UI" panose="020B0502040204020203" pitchFamily="34" charset="0"/>
                <a:cs typeface="Segoe UI" panose="020B0502040204020203" pitchFamily="34" charset="0"/>
              </a:rPr>
              <a:t>PVS is a part of the user database. </a:t>
            </a:r>
            <a:r>
              <a:rPr lang="en-GB" dirty="0">
                <a:solidFill>
                  <a:schemeClr val="tx1">
                    <a:lumMod val="75000"/>
                    <a:lumOff val="25000"/>
                  </a:schemeClr>
                </a:solidFill>
                <a:latin typeface="Segoe UI" panose="020B0502040204020203" pitchFamily="34" charset="0"/>
                <a:cs typeface="Segoe UI" panose="020B0502040204020203" pitchFamily="34" charset="0"/>
              </a:rPr>
              <a:t>It is </a:t>
            </a:r>
            <a:r>
              <a:rPr lang="en-GB" b="1" dirty="0">
                <a:solidFill>
                  <a:srgbClr val="007434"/>
                </a:solidFill>
                <a:latin typeface="Segoe UI" panose="020B0502040204020203" pitchFamily="34" charset="0"/>
                <a:cs typeface="Segoe UI" panose="020B0502040204020203" pitchFamily="34" charset="0"/>
              </a:rPr>
              <a:t>used to store row versions when Accelerated Database Recovery (ADR), </a:t>
            </a:r>
            <a:r>
              <a:rPr lang="en-GB" dirty="0">
                <a:solidFill>
                  <a:schemeClr val="tx1">
                    <a:lumMod val="75000"/>
                    <a:lumOff val="25000"/>
                  </a:schemeClr>
                </a:solidFill>
                <a:latin typeface="Segoe UI" panose="020B0502040204020203" pitchFamily="34" charset="0"/>
                <a:cs typeface="Segoe UI" panose="020B0502040204020203" pitchFamily="34" charset="0"/>
              </a:rPr>
              <a:t>Read-Committed Snapshot Isolation (RCSI), or Snapshot Isolation (SI) are enabled for the database</a:t>
            </a:r>
            <a:r>
              <a:rPr lang="en-GB" b="1" dirty="0">
                <a:solidFill>
                  <a:srgbClr val="007434"/>
                </a:solidFill>
                <a:latin typeface="Segoe UI" panose="020B0502040204020203" pitchFamily="34" charset="0"/>
                <a:cs typeface="Segoe UI" panose="020B0502040204020203" pitchFamily="34" charset="0"/>
              </a:rPr>
              <a:t>. Large PVS size is usually caused by long-running active transactions. </a:t>
            </a:r>
          </a:p>
        </p:txBody>
      </p:sp>
      <p:grpSp>
        <p:nvGrpSpPr>
          <p:cNvPr id="12" name="Group 11">
            <a:extLst>
              <a:ext uri="{FF2B5EF4-FFF2-40B4-BE49-F238E27FC236}">
                <a16:creationId xmlns:a16="http://schemas.microsoft.com/office/drawing/2014/main" id="{A0D35A7C-9B64-B1E8-B665-9E395E5BB168}"/>
              </a:ext>
            </a:extLst>
          </p:cNvPr>
          <p:cNvGrpSpPr/>
          <p:nvPr/>
        </p:nvGrpSpPr>
        <p:grpSpPr>
          <a:xfrm>
            <a:off x="622189" y="7371944"/>
            <a:ext cx="16412213" cy="1733956"/>
            <a:chOff x="634778" y="7473025"/>
            <a:chExt cx="16412213" cy="1733956"/>
          </a:xfrm>
        </p:grpSpPr>
        <p:sp>
          <p:nvSpPr>
            <p:cNvPr id="10" name="Rectangle 9">
              <a:extLst>
                <a:ext uri="{FF2B5EF4-FFF2-40B4-BE49-F238E27FC236}">
                  <a16:creationId xmlns:a16="http://schemas.microsoft.com/office/drawing/2014/main" id="{86B3D6CD-668F-391E-CCFF-5C65DA03E1EF}"/>
                </a:ext>
              </a:extLst>
            </p:cNvPr>
            <p:cNvSpPr/>
            <p:nvPr/>
          </p:nvSpPr>
          <p:spPr>
            <a:xfrm>
              <a:off x="634778" y="7473025"/>
              <a:ext cx="16412213" cy="64286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200"/>
                </a:spcBef>
                <a:spcAft>
                  <a:spcPts val="200"/>
                </a:spcAft>
              </a:pPr>
              <a:r>
                <a:rPr lang="en-GB" sz="2000" b="1" i="1" dirty="0">
                  <a:solidFill>
                    <a:srgbClr val="262626"/>
                  </a:solidFill>
                  <a:latin typeface="Segoe UI" panose="020B0502040204020203" pitchFamily="34" charset="0"/>
                  <a:cs typeface="Segoe UI" panose="020B0502040204020203" pitchFamily="34" charset="0"/>
                </a:rPr>
                <a:t>Reference</a:t>
              </a:r>
            </a:p>
          </p:txBody>
        </p:sp>
        <p:sp>
          <p:nvSpPr>
            <p:cNvPr id="11" name="Rectangle 10">
              <a:extLst>
                <a:ext uri="{FF2B5EF4-FFF2-40B4-BE49-F238E27FC236}">
                  <a16:creationId xmlns:a16="http://schemas.microsoft.com/office/drawing/2014/main" id="{962653A9-C8B4-912C-B478-864D5A9573F5}"/>
                </a:ext>
              </a:extLst>
            </p:cNvPr>
            <p:cNvSpPr/>
            <p:nvPr/>
          </p:nvSpPr>
          <p:spPr>
            <a:xfrm>
              <a:off x="634779" y="8170810"/>
              <a:ext cx="16412212" cy="1036171"/>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200"/>
                </a:spcBef>
                <a:spcAft>
                  <a:spcPts val="200"/>
                </a:spcAft>
              </a:pPr>
              <a:r>
                <a:rPr lang="en-GB" sz="2000" i="1" dirty="0">
                  <a:solidFill>
                    <a:srgbClr val="262626"/>
                  </a:solidFill>
                  <a:latin typeface="Segoe UI" panose="020B0502040204020203" pitchFamily="34" charset="0"/>
                  <a:cs typeface="Segoe UI" panose="020B0502040204020203" pitchFamily="34" charset="0"/>
                  <a:hlinkClick r:id="rId5"/>
                </a:rPr>
                <a:t>https://learn.microsoft.com/en-gb/azure/azure-sql/accelerated-database-recovery?view=azuresql</a:t>
              </a:r>
              <a:endParaRPr lang="en-GB" sz="2000" i="1" dirty="0">
                <a:solidFill>
                  <a:srgbClr val="262626"/>
                </a:solidFill>
                <a:latin typeface="Segoe UI" panose="020B0502040204020203" pitchFamily="34" charset="0"/>
                <a:cs typeface="Segoe UI" panose="020B0502040204020203" pitchFamily="34" charset="0"/>
              </a:endParaRPr>
            </a:p>
            <a:p>
              <a:pPr>
                <a:spcBef>
                  <a:spcPts val="200"/>
                </a:spcBef>
                <a:spcAft>
                  <a:spcPts val="200"/>
                </a:spcAft>
              </a:pPr>
              <a:r>
                <a:rPr lang="en-GB" sz="2000" i="1" dirty="0">
                  <a:solidFill>
                    <a:srgbClr val="262626"/>
                  </a:solidFill>
                  <a:latin typeface="Segoe UI" panose="020B0502040204020203" pitchFamily="34" charset="0"/>
                  <a:cs typeface="Segoe UI" panose="020B0502040204020203" pitchFamily="34" charset="0"/>
                </a:rPr>
                <a:t> </a:t>
              </a:r>
              <a:r>
                <a:rPr lang="en-GB" sz="2000" i="1" dirty="0">
                  <a:solidFill>
                    <a:srgbClr val="262626"/>
                  </a:solidFill>
                  <a:latin typeface="Segoe UI" panose="020B0502040204020203" pitchFamily="34" charset="0"/>
                  <a:cs typeface="Segoe UI" panose="020B0502040204020203" pitchFamily="34" charset="0"/>
                  <a:hlinkClick r:id="rId6"/>
                </a:rPr>
                <a:t>https://learn.microsoft.com/en-gb/sql/relational-databases/accelerated-database-recovery-management?view=sql-server-ver16#troubleshooting</a:t>
              </a:r>
              <a:r>
                <a:rPr lang="en-GB" sz="2000" i="1" dirty="0">
                  <a:solidFill>
                    <a:srgbClr val="262626"/>
                  </a:solidFill>
                  <a:latin typeface="Segoe UI" panose="020B0502040204020203" pitchFamily="34" charset="0"/>
                  <a:cs typeface="Segoe UI" panose="020B0502040204020203" pitchFamily="34" charset="0"/>
                </a:rPr>
                <a:t> </a:t>
              </a:r>
            </a:p>
            <a:p>
              <a:pPr>
                <a:spcBef>
                  <a:spcPts val="200"/>
                </a:spcBef>
                <a:spcAft>
                  <a:spcPts val="200"/>
                </a:spcAft>
              </a:pPr>
              <a:endParaRPr lang="en-GB" sz="2000" i="1" dirty="0">
                <a:solidFill>
                  <a:srgbClr val="262626"/>
                </a:solidFill>
                <a:latin typeface="Segoe UI" panose="020B0502040204020203" pitchFamily="34" charset="0"/>
                <a:cs typeface="Segoe UI" panose="020B0502040204020203" pitchFamily="34" charset="0"/>
              </a:endParaRPr>
            </a:p>
          </p:txBody>
        </p:sp>
      </p:grpSp>
      <p:sp>
        <p:nvSpPr>
          <p:cNvPr id="15" name="TextBox 14">
            <a:extLst>
              <a:ext uri="{FF2B5EF4-FFF2-40B4-BE49-F238E27FC236}">
                <a16:creationId xmlns:a16="http://schemas.microsoft.com/office/drawing/2014/main" id="{4A77600B-F6B1-33DA-56BC-9918A71820D5}"/>
              </a:ext>
            </a:extLst>
          </p:cNvPr>
          <p:cNvSpPr txBox="1"/>
          <p:nvPr/>
        </p:nvSpPr>
        <p:spPr>
          <a:xfrm>
            <a:off x="3657600" y="474727"/>
            <a:ext cx="2514600" cy="1323439"/>
          </a:xfrm>
          <a:prstGeom prst="rect">
            <a:avLst/>
          </a:prstGeom>
          <a:noFill/>
        </p:spPr>
        <p:txBody>
          <a:bodyPr wrap="square" rtlCol="0">
            <a:spAutoFit/>
          </a:bodyPr>
          <a:lstStyle/>
          <a:p>
            <a:r>
              <a:rPr lang="en-GB" sz="8000" b="1" dirty="0">
                <a:solidFill>
                  <a:schemeClr val="tx1">
                    <a:lumMod val="75000"/>
                    <a:lumOff val="25000"/>
                  </a:schemeClr>
                </a:solidFill>
              </a:rPr>
              <a:t>16</a:t>
            </a:r>
          </a:p>
        </p:txBody>
      </p:sp>
    </p:spTree>
    <p:extLst>
      <p:ext uri="{BB962C8B-B14F-4D97-AF65-F5344CB8AC3E}">
        <p14:creationId xmlns:p14="http://schemas.microsoft.com/office/powerpoint/2010/main" val="17914965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323232"/>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C1776826-B17C-8E14-1D49-F627795CBEAF}"/>
              </a:ext>
            </a:extLst>
          </p:cNvPr>
          <p:cNvSpPr/>
          <p:nvPr/>
        </p:nvSpPr>
        <p:spPr>
          <a:xfrm>
            <a:off x="0" y="-38100"/>
            <a:ext cx="18288000" cy="4187181"/>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6" name="Group 6"/>
          <p:cNvGrpSpPr/>
          <p:nvPr/>
        </p:nvGrpSpPr>
        <p:grpSpPr>
          <a:xfrm>
            <a:off x="17068800" y="3771900"/>
            <a:ext cx="1277073" cy="800257"/>
            <a:chOff x="0" y="0"/>
            <a:chExt cx="1702765" cy="1067010"/>
          </a:xfrm>
          <a:solidFill>
            <a:schemeClr val="bg1"/>
          </a:solidFill>
        </p:grpSpPr>
        <p:sp>
          <p:nvSpPr>
            <p:cNvPr id="7" name="AutoShape 7"/>
            <p:cNvSpPr/>
            <p:nvPr/>
          </p:nvSpPr>
          <p:spPr>
            <a:xfrm>
              <a:off x="0" y="0"/>
              <a:ext cx="1702765" cy="1067010"/>
            </a:xfrm>
            <a:prstGeom prst="rect">
              <a:avLst/>
            </a:prstGeom>
            <a:grpFill/>
          </p:spPr>
        </p:sp>
        <p:pic>
          <p:nvPicPr>
            <p:cNvPr id="8" name="Picture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492840" y="375094"/>
              <a:ext cx="600324" cy="265235"/>
            </a:xfrm>
            <a:prstGeom prst="rect">
              <a:avLst/>
            </a:prstGeom>
          </p:spPr>
        </p:pic>
      </p:grpSp>
      <p:sp>
        <p:nvSpPr>
          <p:cNvPr id="9" name="TextBox 8">
            <a:extLst>
              <a:ext uri="{FF2B5EF4-FFF2-40B4-BE49-F238E27FC236}">
                <a16:creationId xmlns:a16="http://schemas.microsoft.com/office/drawing/2014/main" id="{878EAB37-8940-AAEF-043F-F215ACE1D46B}"/>
              </a:ext>
            </a:extLst>
          </p:cNvPr>
          <p:cNvSpPr txBox="1"/>
          <p:nvPr/>
        </p:nvSpPr>
        <p:spPr>
          <a:xfrm>
            <a:off x="16419137" y="9964924"/>
            <a:ext cx="1868863" cy="323165"/>
          </a:xfrm>
          <a:prstGeom prst="rect">
            <a:avLst/>
          </a:prstGeom>
          <a:noFill/>
        </p:spPr>
        <p:txBody>
          <a:bodyPr wrap="square">
            <a:spAutoFit/>
          </a:bodyPr>
          <a:lstStyle/>
          <a:p>
            <a:pPr algn="r"/>
            <a:r>
              <a:rPr lang="en-GB" sz="1500" dirty="0">
                <a:solidFill>
                  <a:schemeClr val="accent3">
                    <a:lumMod val="20000"/>
                    <a:lumOff val="80000"/>
                  </a:schemeClr>
                </a:solidFill>
              </a:rPr>
              <a:t>Shrikesh Pattni</a:t>
            </a:r>
          </a:p>
        </p:txBody>
      </p:sp>
      <p:sp>
        <p:nvSpPr>
          <p:cNvPr id="2" name="TextBox 10">
            <a:extLst>
              <a:ext uri="{FF2B5EF4-FFF2-40B4-BE49-F238E27FC236}">
                <a16:creationId xmlns:a16="http://schemas.microsoft.com/office/drawing/2014/main" id="{E59F4CE6-76FF-95CB-2F13-04EBDDA13DA3}"/>
              </a:ext>
            </a:extLst>
          </p:cNvPr>
          <p:cNvSpPr txBox="1"/>
          <p:nvPr/>
        </p:nvSpPr>
        <p:spPr>
          <a:xfrm>
            <a:off x="87570" y="9255692"/>
            <a:ext cx="16923357" cy="1064779"/>
          </a:xfrm>
          <a:prstGeom prst="rect">
            <a:avLst/>
          </a:prstGeom>
        </p:spPr>
        <p:txBody>
          <a:bodyPr wrap="square" lIns="0" tIns="0" rIns="0" bIns="0" rtlCol="0" anchor="t">
            <a:spAutoFit/>
          </a:bodyPr>
          <a:lstStyle/>
          <a:p>
            <a:pPr marL="0" lvl="0" indent="0" algn="l">
              <a:lnSpc>
                <a:spcPts val="10200"/>
              </a:lnSpc>
              <a:spcBef>
                <a:spcPct val="0"/>
              </a:spcBef>
            </a:pPr>
            <a:r>
              <a:rPr lang="en-US" sz="2000" u="none" dirty="0">
                <a:solidFill>
                  <a:schemeClr val="bg1"/>
                </a:solidFill>
                <a:latin typeface="Libre Baskerville"/>
              </a:rPr>
              <a:t>Version 1.0</a:t>
            </a:r>
            <a:endParaRPr lang="en-US" sz="2000" dirty="0">
              <a:solidFill>
                <a:schemeClr val="bg1"/>
              </a:solidFill>
              <a:latin typeface="Libre Baskerville"/>
            </a:endParaRPr>
          </a:p>
        </p:txBody>
      </p:sp>
      <p:pic>
        <p:nvPicPr>
          <p:cNvPr id="3" name="Picture 4" descr="Azure Sql Database Icon - Free Transparent PNG Clipart ...">
            <a:extLst>
              <a:ext uri="{FF2B5EF4-FFF2-40B4-BE49-F238E27FC236}">
                <a16:creationId xmlns:a16="http://schemas.microsoft.com/office/drawing/2014/main" id="{A0553976-B5C6-4000-FF61-CA8D0C19BA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342900"/>
            <a:ext cx="4572000" cy="3216729"/>
          </a:xfrm>
          <a:prstGeom prst="roundRect">
            <a:avLst>
              <a:gd name="adj" fmla="val 4167"/>
            </a:avLst>
          </a:prstGeom>
          <a:solidFill>
            <a:srgbClr val="FFFFFF"/>
          </a:solidFill>
          <a:ln w="76200" cap="sq">
            <a:solidFill>
              <a:srgbClr val="EAEAEA"/>
            </a:solidFill>
            <a:miter lim="800000"/>
          </a:ln>
          <a:effectLst>
            <a:reflection blurRad="6350" stA="52000" endA="300" endPos="3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4" name="Rectangle 3">
            <a:extLst>
              <a:ext uri="{FF2B5EF4-FFF2-40B4-BE49-F238E27FC236}">
                <a16:creationId xmlns:a16="http://schemas.microsoft.com/office/drawing/2014/main" id="{C6FBCB3B-E356-0E9D-8F62-5E167A09D0F5}"/>
              </a:ext>
            </a:extLst>
          </p:cNvPr>
          <p:cNvSpPr/>
          <p:nvPr/>
        </p:nvSpPr>
        <p:spPr>
          <a:xfrm>
            <a:off x="634779" y="5022262"/>
            <a:ext cx="16387034" cy="64286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200"/>
              </a:spcBef>
              <a:spcAft>
                <a:spcPts val="200"/>
              </a:spcAft>
            </a:pPr>
            <a:r>
              <a:rPr lang="en-GB" sz="2000" b="1" i="1" dirty="0">
                <a:solidFill>
                  <a:srgbClr val="262626"/>
                </a:solidFill>
                <a:latin typeface="Segoe UI" panose="020B0502040204020203" pitchFamily="34" charset="0"/>
                <a:cs typeface="Segoe UI" panose="020B0502040204020203" pitchFamily="34" charset="0"/>
              </a:rPr>
              <a:t>Description</a:t>
            </a:r>
          </a:p>
        </p:txBody>
      </p:sp>
      <p:sp>
        <p:nvSpPr>
          <p:cNvPr id="5" name="Rectangle 4">
            <a:extLst>
              <a:ext uri="{FF2B5EF4-FFF2-40B4-BE49-F238E27FC236}">
                <a16:creationId xmlns:a16="http://schemas.microsoft.com/office/drawing/2014/main" id="{9448DFCC-B730-D4D1-F6D1-9A2EFF60ED2B}"/>
              </a:ext>
            </a:extLst>
          </p:cNvPr>
          <p:cNvSpPr/>
          <p:nvPr/>
        </p:nvSpPr>
        <p:spPr>
          <a:xfrm>
            <a:off x="659957" y="5673387"/>
            <a:ext cx="16350970" cy="1595153"/>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200"/>
              </a:spcBef>
              <a:spcAft>
                <a:spcPts val="200"/>
              </a:spcAft>
            </a:pPr>
            <a:r>
              <a:rPr lang="en-GB" dirty="0">
                <a:solidFill>
                  <a:schemeClr val="tx1"/>
                </a:solidFill>
                <a:latin typeface="Segoe UI" panose="020B0502040204020203" pitchFamily="34" charset="0"/>
                <a:cs typeface="Segoe UI" panose="020B0502040204020203" pitchFamily="34" charset="0"/>
              </a:rPr>
              <a:t>To help in </a:t>
            </a:r>
            <a:r>
              <a:rPr lang="en-GB" b="1" dirty="0">
                <a:solidFill>
                  <a:srgbClr val="007434"/>
                </a:solidFill>
                <a:latin typeface="Segoe UI" panose="020B0502040204020203" pitchFamily="34" charset="0"/>
                <a:cs typeface="Segoe UI" panose="020B0502040204020203" pitchFamily="34" charset="0"/>
              </a:rPr>
              <a:t>performance investigations, top queries for a time interval are summarized in the details column</a:t>
            </a:r>
            <a:r>
              <a:rPr lang="en-GB" dirty="0">
                <a:solidFill>
                  <a:schemeClr val="tx1"/>
                </a:solidFill>
                <a:latin typeface="Segoe UI" panose="020B0502040204020203" pitchFamily="34" charset="0"/>
                <a:cs typeface="Segoe UI" panose="020B0502040204020203" pitchFamily="34" charset="0"/>
              </a:rPr>
              <a:t>. This tip is informational in nature, and is produced when any queries have executed in the time interval. On idle databases, top queries may include the queries executed by the get-</a:t>
            </a:r>
            <a:r>
              <a:rPr lang="en-GB" dirty="0" err="1">
                <a:solidFill>
                  <a:schemeClr val="tx1"/>
                </a:solidFill>
                <a:latin typeface="Segoe UI" panose="020B0502040204020203" pitchFamily="34" charset="0"/>
                <a:cs typeface="Segoe UI" panose="020B0502040204020203" pitchFamily="34" charset="0"/>
              </a:rPr>
              <a:t>sqldb</a:t>
            </a:r>
            <a:r>
              <a:rPr lang="en-GB" dirty="0">
                <a:solidFill>
                  <a:schemeClr val="tx1"/>
                </a:solidFill>
                <a:latin typeface="Segoe UI" panose="020B0502040204020203" pitchFamily="34" charset="0"/>
                <a:cs typeface="Segoe UI" panose="020B0502040204020203" pitchFamily="34" charset="0"/>
              </a:rPr>
              <a:t>-</a:t>
            </a:r>
            <a:r>
              <a:rPr lang="en-GB" dirty="0" err="1">
                <a:solidFill>
                  <a:schemeClr val="tx1"/>
                </a:solidFill>
                <a:latin typeface="Segoe UI" panose="020B0502040204020203" pitchFamily="34" charset="0"/>
                <a:cs typeface="Segoe UI" panose="020B0502040204020203" pitchFamily="34" charset="0"/>
              </a:rPr>
              <a:t>tips.sql</a:t>
            </a:r>
            <a:r>
              <a:rPr lang="en-GB" dirty="0">
                <a:solidFill>
                  <a:schemeClr val="tx1"/>
                </a:solidFill>
                <a:latin typeface="Segoe UI" panose="020B0502040204020203" pitchFamily="34" charset="0"/>
                <a:cs typeface="Segoe UI" panose="020B0502040204020203" pitchFamily="34" charset="0"/>
              </a:rPr>
              <a:t> script itself. On readable secondary replicas, this tip reports on queries that executed on the primary. </a:t>
            </a:r>
            <a:r>
              <a:rPr lang="en-GB" b="1" dirty="0" err="1">
                <a:solidFill>
                  <a:srgbClr val="007434"/>
                </a:solidFill>
                <a:latin typeface="Segoe UI" panose="020B0502040204020203" pitchFamily="34" charset="0"/>
                <a:cs typeface="Segoe UI" panose="020B0502040204020203" pitchFamily="34" charset="0"/>
              </a:rPr>
              <a:t>Exract</a:t>
            </a:r>
            <a:r>
              <a:rPr lang="en-GB" b="1" dirty="0">
                <a:solidFill>
                  <a:srgbClr val="007434"/>
                </a:solidFill>
                <a:latin typeface="Segoe UI" panose="020B0502040204020203" pitchFamily="34" charset="0"/>
                <a:cs typeface="Segoe UI" panose="020B0502040204020203" pitchFamily="34" charset="0"/>
              </a:rPr>
              <a:t> and understand the, </a:t>
            </a:r>
            <a:r>
              <a:rPr lang="en-GB" b="1" dirty="0" err="1">
                <a:solidFill>
                  <a:srgbClr val="007434"/>
                </a:solidFill>
                <a:latin typeface="Segoe UI" panose="020B0502040204020203" pitchFamily="34" charset="0"/>
                <a:cs typeface="Segoe UI" panose="020B0502040204020203" pitchFamily="34" charset="0"/>
              </a:rPr>
              <a:t>cpu</a:t>
            </a:r>
            <a:r>
              <a:rPr lang="en-GB" b="1" dirty="0">
                <a:solidFill>
                  <a:srgbClr val="007434"/>
                </a:solidFill>
                <a:latin typeface="Segoe UI" panose="020B0502040204020203" pitchFamily="34" charset="0"/>
                <a:cs typeface="Segoe UI" panose="020B0502040204020203" pitchFamily="34" charset="0"/>
              </a:rPr>
              <a:t> time,duration,execution </a:t>
            </a:r>
            <a:r>
              <a:rPr lang="en-GB" b="1" dirty="0" err="1">
                <a:solidFill>
                  <a:srgbClr val="007434"/>
                </a:solidFill>
                <a:latin typeface="Segoe UI" panose="020B0502040204020203" pitchFamily="34" charset="0"/>
                <a:cs typeface="Segoe UI" panose="020B0502040204020203" pitchFamily="34" charset="0"/>
              </a:rPr>
              <a:t>count,logical</a:t>
            </a:r>
            <a:r>
              <a:rPr lang="en-GB" b="1" dirty="0">
                <a:solidFill>
                  <a:srgbClr val="007434"/>
                </a:solidFill>
                <a:latin typeface="Segoe UI" panose="020B0502040204020203" pitchFamily="34" charset="0"/>
                <a:cs typeface="Segoe UI" panose="020B0502040204020203" pitchFamily="34" charset="0"/>
              </a:rPr>
              <a:t> IO reads, physical IO reads, maximum query memory used, log bytes used,tempdb space used, parallelism</a:t>
            </a:r>
          </a:p>
        </p:txBody>
      </p:sp>
      <p:grpSp>
        <p:nvGrpSpPr>
          <p:cNvPr id="12" name="Group 11">
            <a:extLst>
              <a:ext uri="{FF2B5EF4-FFF2-40B4-BE49-F238E27FC236}">
                <a16:creationId xmlns:a16="http://schemas.microsoft.com/office/drawing/2014/main" id="{A0D35A7C-9B64-B1E8-B665-9E395E5BB168}"/>
              </a:ext>
            </a:extLst>
          </p:cNvPr>
          <p:cNvGrpSpPr/>
          <p:nvPr/>
        </p:nvGrpSpPr>
        <p:grpSpPr>
          <a:xfrm>
            <a:off x="656588" y="7320031"/>
            <a:ext cx="16387034" cy="1755240"/>
            <a:chOff x="634778" y="7489046"/>
            <a:chExt cx="16412213" cy="1755240"/>
          </a:xfrm>
        </p:grpSpPr>
        <p:sp>
          <p:nvSpPr>
            <p:cNvPr id="10" name="Rectangle 9">
              <a:extLst>
                <a:ext uri="{FF2B5EF4-FFF2-40B4-BE49-F238E27FC236}">
                  <a16:creationId xmlns:a16="http://schemas.microsoft.com/office/drawing/2014/main" id="{86B3D6CD-668F-391E-CCFF-5C65DA03E1EF}"/>
                </a:ext>
              </a:extLst>
            </p:cNvPr>
            <p:cNvSpPr/>
            <p:nvPr/>
          </p:nvSpPr>
          <p:spPr>
            <a:xfrm>
              <a:off x="634778" y="7489046"/>
              <a:ext cx="16412213" cy="64286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200"/>
                </a:spcBef>
                <a:spcAft>
                  <a:spcPts val="200"/>
                </a:spcAft>
              </a:pPr>
              <a:r>
                <a:rPr lang="en-GB" sz="2000" b="1" i="1" dirty="0">
                  <a:solidFill>
                    <a:srgbClr val="262626"/>
                  </a:solidFill>
                  <a:latin typeface="Segoe UI" panose="020B0502040204020203" pitchFamily="34" charset="0"/>
                  <a:cs typeface="Segoe UI" panose="020B0502040204020203" pitchFamily="34" charset="0"/>
                </a:rPr>
                <a:t>Reference</a:t>
              </a:r>
            </a:p>
          </p:txBody>
        </p:sp>
        <p:sp>
          <p:nvSpPr>
            <p:cNvPr id="11" name="Rectangle 10">
              <a:extLst>
                <a:ext uri="{FF2B5EF4-FFF2-40B4-BE49-F238E27FC236}">
                  <a16:creationId xmlns:a16="http://schemas.microsoft.com/office/drawing/2014/main" id="{962653A9-C8B4-912C-B478-864D5A9573F5}"/>
                </a:ext>
              </a:extLst>
            </p:cNvPr>
            <p:cNvSpPr/>
            <p:nvPr/>
          </p:nvSpPr>
          <p:spPr>
            <a:xfrm>
              <a:off x="634779" y="8208115"/>
              <a:ext cx="16412212" cy="1036171"/>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200"/>
                </a:spcBef>
                <a:spcAft>
                  <a:spcPts val="200"/>
                </a:spcAft>
              </a:pPr>
              <a:r>
                <a:rPr lang="en-GB" sz="2000" i="1" dirty="0">
                  <a:solidFill>
                    <a:srgbClr val="262626"/>
                  </a:solidFill>
                  <a:latin typeface="Segoe UI" panose="020B0502040204020203" pitchFamily="34" charset="0"/>
                  <a:cs typeface="Segoe UI" panose="020B0502040204020203" pitchFamily="34" charset="0"/>
                  <a:hlinkClick r:id="rId5"/>
                </a:rPr>
                <a:t>https://learn.microsoft.com/en-gb/azure/azure-sql/database/query-performance-insight-use?view=azuresqld</a:t>
              </a:r>
              <a:r>
                <a:rPr lang="en-GB" sz="2000" i="1" dirty="0">
                  <a:solidFill>
                    <a:srgbClr val="262626"/>
                  </a:solidFill>
                  <a:latin typeface="Segoe UI" panose="020B0502040204020203" pitchFamily="34" charset="0"/>
                  <a:cs typeface="Segoe UI" panose="020B0502040204020203" pitchFamily="34" charset="0"/>
                </a:rPr>
                <a:t> </a:t>
              </a:r>
            </a:p>
          </p:txBody>
        </p:sp>
      </p:grpSp>
      <p:sp>
        <p:nvSpPr>
          <p:cNvPr id="15" name="TextBox 14">
            <a:extLst>
              <a:ext uri="{FF2B5EF4-FFF2-40B4-BE49-F238E27FC236}">
                <a16:creationId xmlns:a16="http://schemas.microsoft.com/office/drawing/2014/main" id="{4A77600B-F6B1-33DA-56BC-9918A71820D5}"/>
              </a:ext>
            </a:extLst>
          </p:cNvPr>
          <p:cNvSpPr txBox="1"/>
          <p:nvPr/>
        </p:nvSpPr>
        <p:spPr>
          <a:xfrm>
            <a:off x="3657600" y="474727"/>
            <a:ext cx="2514600" cy="1323439"/>
          </a:xfrm>
          <a:prstGeom prst="rect">
            <a:avLst/>
          </a:prstGeom>
          <a:noFill/>
        </p:spPr>
        <p:txBody>
          <a:bodyPr wrap="square" rtlCol="0">
            <a:spAutoFit/>
          </a:bodyPr>
          <a:lstStyle/>
          <a:p>
            <a:r>
              <a:rPr lang="en-GB" sz="8000" b="1" dirty="0">
                <a:solidFill>
                  <a:schemeClr val="tx1">
                    <a:lumMod val="75000"/>
                    <a:lumOff val="25000"/>
                  </a:schemeClr>
                </a:solidFill>
              </a:rPr>
              <a:t>17</a:t>
            </a:r>
          </a:p>
        </p:txBody>
      </p:sp>
    </p:spTree>
    <p:extLst>
      <p:ext uri="{BB962C8B-B14F-4D97-AF65-F5344CB8AC3E}">
        <p14:creationId xmlns:p14="http://schemas.microsoft.com/office/powerpoint/2010/main" val="3977817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Shape 583"/>
        <p:cNvGrpSpPr/>
        <p:nvPr/>
      </p:nvGrpSpPr>
      <p:grpSpPr>
        <a:xfrm>
          <a:off x="0" y="0"/>
          <a:ext cx="0" cy="0"/>
          <a:chOff x="0" y="0"/>
          <a:chExt cx="0" cy="0"/>
        </a:xfrm>
      </p:grpSpPr>
      <p:sp>
        <p:nvSpPr>
          <p:cNvPr id="585" name="Google Shape;585;p139"/>
          <p:cNvSpPr txBox="1">
            <a:spLocks noGrp="1"/>
          </p:cNvSpPr>
          <p:nvPr>
            <p:ph type="title"/>
          </p:nvPr>
        </p:nvSpPr>
        <p:spPr>
          <a:xfrm>
            <a:off x="688018" y="837021"/>
            <a:ext cx="16904493" cy="497508"/>
          </a:xfrm>
          <a:prstGeom prst="rect">
            <a:avLst/>
          </a:prstGeom>
          <a:noFill/>
          <a:ln>
            <a:noFill/>
          </a:ln>
        </p:spPr>
        <p:txBody>
          <a:bodyPr spcFirstLastPara="1" vert="horz" wrap="square" lIns="135000" tIns="68550" rIns="137138" bIns="0" rtlCol="0" anchor="b" anchorCtr="0">
            <a:noAutofit/>
          </a:bodyPr>
          <a:lstStyle/>
          <a:p>
            <a:r>
              <a:rPr lang="en-GB" dirty="0">
                <a:latin typeface="Quattrocento Sans"/>
                <a:ea typeface="Quattrocento Sans"/>
                <a:cs typeface="Quattrocento Sans"/>
                <a:sym typeface="Quattrocento Sans"/>
              </a:rPr>
              <a:t>Azure SQL Databas</a:t>
            </a:r>
            <a:r>
              <a:rPr lang="en-GB" dirty="0"/>
              <a:t>e Performance Optimisations </a:t>
            </a:r>
            <a:br>
              <a:rPr lang="en-GB" dirty="0"/>
            </a:br>
            <a:r>
              <a:rPr lang="en-GB" b="1" dirty="0"/>
              <a:t>How to use?</a:t>
            </a:r>
            <a:endParaRPr b="1" dirty="0">
              <a:latin typeface="Quattrocento Sans"/>
              <a:ea typeface="Quattrocento Sans"/>
              <a:cs typeface="Quattrocento Sans"/>
              <a:sym typeface="Quattrocento Sans"/>
            </a:endParaRPr>
          </a:p>
        </p:txBody>
      </p:sp>
      <p:sp>
        <p:nvSpPr>
          <p:cNvPr id="2" name="Google Shape;605;p139">
            <a:extLst>
              <a:ext uri="{FF2B5EF4-FFF2-40B4-BE49-F238E27FC236}">
                <a16:creationId xmlns:a16="http://schemas.microsoft.com/office/drawing/2014/main" id="{13C45A3B-0868-765C-7B2F-53955BA28245}"/>
              </a:ext>
            </a:extLst>
          </p:cNvPr>
          <p:cNvSpPr txBox="1"/>
          <p:nvPr/>
        </p:nvSpPr>
        <p:spPr>
          <a:xfrm>
            <a:off x="10592189" y="5478122"/>
            <a:ext cx="3090180" cy="1356360"/>
          </a:xfrm>
          <a:prstGeom prst="rect">
            <a:avLst/>
          </a:prstGeom>
          <a:noFill/>
          <a:ln>
            <a:noFill/>
          </a:ln>
        </p:spPr>
        <p:txBody>
          <a:bodyPr spcFirstLastPara="1" wrap="square" lIns="137138" tIns="68550" rIns="137138" bIns="68550" anchor="t" anchorCtr="0">
            <a:noAutofit/>
          </a:bodyPr>
          <a:lstStyle/>
          <a:p>
            <a:pPr algn="ctr">
              <a:buClr>
                <a:srgbClr val="FFFFFF"/>
              </a:buClr>
              <a:buSzPts val="1200"/>
            </a:pPr>
            <a:r>
              <a:rPr lang="en-GB" sz="2800" b="1" dirty="0">
                <a:solidFill>
                  <a:srgbClr val="FFFFFF"/>
                </a:solidFill>
                <a:latin typeface="Quattrocento Sans"/>
                <a:ea typeface="Quattrocento Sans"/>
                <a:cs typeface="Quattrocento Sans"/>
                <a:sym typeface="Quattrocento Sans"/>
              </a:rPr>
              <a:t>Improve </a:t>
            </a:r>
          </a:p>
          <a:p>
            <a:pPr algn="ctr">
              <a:buClr>
                <a:srgbClr val="FFFFFF"/>
              </a:buClr>
              <a:buSzPts val="1200"/>
            </a:pPr>
            <a:r>
              <a:rPr lang="en-GB" sz="2800" b="1" dirty="0">
                <a:solidFill>
                  <a:srgbClr val="FFFFFF"/>
                </a:solidFill>
                <a:latin typeface="Quattrocento Sans"/>
                <a:ea typeface="Quattrocento Sans"/>
                <a:cs typeface="Quattrocento Sans"/>
                <a:sym typeface="Quattrocento Sans"/>
              </a:rPr>
              <a:t>database health</a:t>
            </a:r>
            <a:endParaRPr sz="2800" dirty="0">
              <a:solidFill>
                <a:srgbClr val="000000"/>
              </a:solidFill>
              <a:latin typeface="Quattrocento Sans"/>
              <a:ea typeface="Quattrocento Sans"/>
              <a:cs typeface="Quattrocento Sans"/>
              <a:sym typeface="Quattrocento Sans"/>
            </a:endParaRPr>
          </a:p>
        </p:txBody>
      </p:sp>
      <p:cxnSp>
        <p:nvCxnSpPr>
          <p:cNvPr id="8" name="Google Shape;607;p139">
            <a:extLst>
              <a:ext uri="{FF2B5EF4-FFF2-40B4-BE49-F238E27FC236}">
                <a16:creationId xmlns:a16="http://schemas.microsoft.com/office/drawing/2014/main" id="{698D3AC0-19A2-16F4-DA40-EA3C18F2D1A6}"/>
              </a:ext>
            </a:extLst>
          </p:cNvPr>
          <p:cNvCxnSpPr>
            <a:cxnSpLocks/>
            <a:stCxn id="13" idx="1"/>
          </p:cNvCxnSpPr>
          <p:nvPr/>
        </p:nvCxnSpPr>
        <p:spPr>
          <a:xfrm rot="10800000" flipV="1">
            <a:off x="3966642" y="2627537"/>
            <a:ext cx="4462317" cy="1505662"/>
          </a:xfrm>
          <a:prstGeom prst="bentConnector3">
            <a:avLst>
              <a:gd name="adj1" fmla="val 50000"/>
            </a:avLst>
          </a:prstGeom>
          <a:solidFill>
            <a:srgbClr val="5B5B5B"/>
          </a:solidFill>
          <a:ln w="38100" cap="flat" cmpd="sng">
            <a:solidFill>
              <a:srgbClr val="5B5B5B"/>
            </a:solidFill>
            <a:prstDash val="solid"/>
            <a:round/>
            <a:headEnd type="none" w="sm" len="sm"/>
            <a:tailEnd type="none" w="sm" len="sm"/>
          </a:ln>
        </p:spPr>
      </p:cxnSp>
      <p:sp>
        <p:nvSpPr>
          <p:cNvPr id="13" name="Google Shape;606;p139">
            <a:extLst>
              <a:ext uri="{FF2B5EF4-FFF2-40B4-BE49-F238E27FC236}">
                <a16:creationId xmlns:a16="http://schemas.microsoft.com/office/drawing/2014/main" id="{BAE49628-1858-1B05-2381-DF9993DDDB8C}"/>
              </a:ext>
            </a:extLst>
          </p:cNvPr>
          <p:cNvSpPr txBox="1"/>
          <p:nvPr/>
        </p:nvSpPr>
        <p:spPr>
          <a:xfrm>
            <a:off x="8428958" y="1831366"/>
            <a:ext cx="7668404" cy="1592341"/>
          </a:xfrm>
          <a:prstGeom prst="rect">
            <a:avLst/>
          </a:prstGeom>
          <a:solidFill>
            <a:srgbClr val="3D3D3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62626"/>
              </a:buClr>
              <a:buSzPts val="1200"/>
              <a:buFont typeface="Arial"/>
              <a:buNone/>
            </a:pPr>
            <a:r>
              <a:rPr lang="en-GB" sz="2000" b="1" i="0" u="none" strike="noStrike" cap="none" dirty="0">
                <a:solidFill>
                  <a:schemeClr val="bg1"/>
                </a:solidFill>
                <a:latin typeface="Quattrocento Sans"/>
                <a:ea typeface="Quattrocento Sans"/>
                <a:cs typeface="Quattrocento Sans"/>
                <a:sym typeface="Quattrocento Sans"/>
              </a:rPr>
              <a:t>The script works on all Azure SQL Database service tiers, including Basic, Standard, Premium, General Purpose, Business Critical, and Hyperscale. Both single databases and databases in elastic pools are supported.</a:t>
            </a:r>
            <a:endParaRPr sz="2000" b="0" i="0" u="none" strike="noStrike" cap="none" dirty="0">
              <a:solidFill>
                <a:schemeClr val="bg1"/>
              </a:solidFill>
              <a:latin typeface="Quattrocento Sans"/>
              <a:ea typeface="Quattrocento Sans"/>
              <a:cs typeface="Quattrocento Sans"/>
              <a:sym typeface="Quattrocento Sans"/>
            </a:endParaRPr>
          </a:p>
        </p:txBody>
      </p:sp>
      <p:cxnSp>
        <p:nvCxnSpPr>
          <p:cNvPr id="14" name="Google Shape;607;p139">
            <a:extLst>
              <a:ext uri="{FF2B5EF4-FFF2-40B4-BE49-F238E27FC236}">
                <a16:creationId xmlns:a16="http://schemas.microsoft.com/office/drawing/2014/main" id="{C9F9CB99-4739-3AEE-F2C2-A72F064EE17B}"/>
              </a:ext>
            </a:extLst>
          </p:cNvPr>
          <p:cNvCxnSpPr>
            <a:cxnSpLocks/>
          </p:cNvCxnSpPr>
          <p:nvPr/>
        </p:nvCxnSpPr>
        <p:spPr>
          <a:xfrm rot="10800000" flipV="1">
            <a:off x="4002924" y="3990957"/>
            <a:ext cx="4494686" cy="713676"/>
          </a:xfrm>
          <a:prstGeom prst="bentConnector3">
            <a:avLst>
              <a:gd name="adj1" fmla="val 41604"/>
            </a:avLst>
          </a:prstGeom>
          <a:solidFill>
            <a:srgbClr val="5B5B5B"/>
          </a:solidFill>
          <a:ln w="38100" cap="flat" cmpd="sng">
            <a:solidFill>
              <a:srgbClr val="5B5B5B"/>
            </a:solidFill>
            <a:prstDash val="solid"/>
            <a:round/>
            <a:headEnd type="none" w="sm" len="sm"/>
            <a:tailEnd type="none" w="sm" len="sm"/>
          </a:ln>
        </p:spPr>
      </p:cxnSp>
      <p:sp>
        <p:nvSpPr>
          <p:cNvPr id="18" name="Google Shape;606;p139">
            <a:extLst>
              <a:ext uri="{FF2B5EF4-FFF2-40B4-BE49-F238E27FC236}">
                <a16:creationId xmlns:a16="http://schemas.microsoft.com/office/drawing/2014/main" id="{285B142A-F064-3506-5FA2-614719E13793}"/>
              </a:ext>
            </a:extLst>
          </p:cNvPr>
          <p:cNvSpPr txBox="1"/>
          <p:nvPr/>
        </p:nvSpPr>
        <p:spPr>
          <a:xfrm>
            <a:off x="8432587" y="3551765"/>
            <a:ext cx="7668404" cy="1517681"/>
          </a:xfrm>
          <a:prstGeom prst="rect">
            <a:avLst/>
          </a:prstGeom>
          <a:solidFill>
            <a:srgbClr val="3D3D3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62626"/>
              </a:buClr>
              <a:buSzPts val="1200"/>
              <a:buFont typeface="Arial"/>
              <a:buNone/>
            </a:pPr>
            <a:r>
              <a:rPr lang="en-GB" sz="2000" b="1" i="0" u="none" strike="noStrike" cap="none" dirty="0">
                <a:solidFill>
                  <a:schemeClr val="bg1"/>
                </a:solidFill>
                <a:latin typeface="Quattrocento Sans"/>
                <a:ea typeface="Quattrocento Sans"/>
                <a:cs typeface="Quattrocento Sans"/>
                <a:sym typeface="Quattrocento Sans"/>
              </a:rPr>
              <a:t>Can be used in SQL Server Management Studio (SSMS), Azure Data Studio (ADS), Query editor in Azure portal, or any MSSQL client tool of your choice. Connect the query window to your target database and execute the script</a:t>
            </a:r>
            <a:endParaRPr sz="2000" b="0" i="0" u="none" strike="noStrike" cap="none" dirty="0">
              <a:solidFill>
                <a:schemeClr val="bg1"/>
              </a:solidFill>
              <a:latin typeface="Quattrocento Sans"/>
              <a:ea typeface="Quattrocento Sans"/>
              <a:cs typeface="Quattrocento Sans"/>
              <a:sym typeface="Quattrocento Sans"/>
            </a:endParaRPr>
          </a:p>
        </p:txBody>
      </p:sp>
      <p:sp>
        <p:nvSpPr>
          <p:cNvPr id="19" name="Google Shape;606;p139">
            <a:extLst>
              <a:ext uri="{FF2B5EF4-FFF2-40B4-BE49-F238E27FC236}">
                <a16:creationId xmlns:a16="http://schemas.microsoft.com/office/drawing/2014/main" id="{4ADAFC24-7DC4-1A5E-DDB2-DC4702070282}"/>
              </a:ext>
            </a:extLst>
          </p:cNvPr>
          <p:cNvSpPr txBox="1"/>
          <p:nvPr/>
        </p:nvSpPr>
        <p:spPr>
          <a:xfrm>
            <a:off x="8432587" y="5311534"/>
            <a:ext cx="7668404" cy="1517681"/>
          </a:xfrm>
          <a:prstGeom prst="rect">
            <a:avLst/>
          </a:prstGeom>
          <a:solidFill>
            <a:srgbClr val="3D3D3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62626"/>
              </a:buClr>
              <a:buSzPts val="1200"/>
              <a:buFont typeface="Arial"/>
              <a:buNone/>
            </a:pPr>
            <a:r>
              <a:rPr lang="en-GB" sz="2000" b="1" i="0" u="none" strike="noStrike" cap="none" dirty="0">
                <a:solidFill>
                  <a:schemeClr val="bg1"/>
                </a:solidFill>
                <a:latin typeface="Quattrocento Sans"/>
                <a:ea typeface="Quattrocento Sans"/>
                <a:cs typeface="Quattrocento Sans"/>
                <a:sym typeface="Quattrocento Sans"/>
              </a:rPr>
              <a:t>Execute the script while a representative workload is running.</a:t>
            </a:r>
            <a:endParaRPr sz="2000" b="0" i="0" u="none" strike="noStrike" cap="none" dirty="0">
              <a:solidFill>
                <a:schemeClr val="bg1"/>
              </a:solidFill>
              <a:latin typeface="Quattrocento Sans"/>
              <a:ea typeface="Quattrocento Sans"/>
              <a:cs typeface="Quattrocento Sans"/>
              <a:sym typeface="Quattrocento Sans"/>
            </a:endParaRPr>
          </a:p>
        </p:txBody>
      </p:sp>
      <p:cxnSp>
        <p:nvCxnSpPr>
          <p:cNvPr id="20" name="Google Shape;607;p139">
            <a:extLst>
              <a:ext uri="{FF2B5EF4-FFF2-40B4-BE49-F238E27FC236}">
                <a16:creationId xmlns:a16="http://schemas.microsoft.com/office/drawing/2014/main" id="{C0ED8100-498C-1A8F-4D88-E836860784DC}"/>
              </a:ext>
            </a:extLst>
          </p:cNvPr>
          <p:cNvCxnSpPr>
            <a:cxnSpLocks/>
          </p:cNvCxnSpPr>
          <p:nvPr/>
        </p:nvCxnSpPr>
        <p:spPr>
          <a:xfrm rot="10800000">
            <a:off x="4002924" y="5249365"/>
            <a:ext cx="4415971" cy="507024"/>
          </a:xfrm>
          <a:prstGeom prst="bentConnector3">
            <a:avLst>
              <a:gd name="adj1" fmla="val 39351"/>
            </a:avLst>
          </a:prstGeom>
          <a:solidFill>
            <a:srgbClr val="5B5B5B"/>
          </a:solidFill>
          <a:ln w="38100" cap="flat" cmpd="sng">
            <a:solidFill>
              <a:srgbClr val="5B5B5B"/>
            </a:solidFill>
            <a:prstDash val="solid"/>
            <a:round/>
            <a:headEnd type="none" w="sm" len="sm"/>
            <a:tailEnd type="none" w="sm" len="sm"/>
          </a:ln>
        </p:spPr>
      </p:cxnSp>
      <p:sp>
        <p:nvSpPr>
          <p:cNvPr id="26" name="Google Shape;606;p139">
            <a:extLst>
              <a:ext uri="{FF2B5EF4-FFF2-40B4-BE49-F238E27FC236}">
                <a16:creationId xmlns:a16="http://schemas.microsoft.com/office/drawing/2014/main" id="{1DDE2712-6F30-E4C6-216C-A3107B1D1965}"/>
              </a:ext>
            </a:extLst>
          </p:cNvPr>
          <p:cNvSpPr txBox="1"/>
          <p:nvPr/>
        </p:nvSpPr>
        <p:spPr>
          <a:xfrm>
            <a:off x="8428958" y="7071303"/>
            <a:ext cx="7668404" cy="1517681"/>
          </a:xfrm>
          <a:prstGeom prst="rect">
            <a:avLst/>
          </a:prstGeom>
          <a:solidFill>
            <a:srgbClr val="3D3D3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62626"/>
              </a:buClr>
              <a:buSzPts val="1200"/>
              <a:buFont typeface="Arial"/>
              <a:buNone/>
            </a:pPr>
            <a:r>
              <a:rPr lang="en-GB" sz="2000" b="1" i="0" dirty="0">
                <a:solidFill>
                  <a:schemeClr val="bg1"/>
                </a:solidFill>
                <a:effectLst/>
                <a:latin typeface="-apple-system"/>
              </a:rPr>
              <a:t>Here is a code sample to grant the necessary and sufficient access to execute the script and evaluate all tips to a login named</a:t>
            </a:r>
            <a:endParaRPr sz="2000" b="1" dirty="0">
              <a:solidFill>
                <a:schemeClr val="bg1"/>
              </a:solidFill>
              <a:latin typeface="Quattrocento Sans"/>
              <a:sym typeface="Quattrocento Sans"/>
            </a:endParaRPr>
          </a:p>
        </p:txBody>
      </p:sp>
      <p:cxnSp>
        <p:nvCxnSpPr>
          <p:cNvPr id="27" name="Google Shape;607;p139">
            <a:extLst>
              <a:ext uri="{FF2B5EF4-FFF2-40B4-BE49-F238E27FC236}">
                <a16:creationId xmlns:a16="http://schemas.microsoft.com/office/drawing/2014/main" id="{8F84D414-514A-D7F7-E135-DCA76A893925}"/>
              </a:ext>
            </a:extLst>
          </p:cNvPr>
          <p:cNvCxnSpPr>
            <a:cxnSpLocks/>
          </p:cNvCxnSpPr>
          <p:nvPr/>
        </p:nvCxnSpPr>
        <p:spPr>
          <a:xfrm rot="10800000">
            <a:off x="4002924" y="5827634"/>
            <a:ext cx="4426034" cy="1837652"/>
          </a:xfrm>
          <a:prstGeom prst="bentConnector3">
            <a:avLst>
              <a:gd name="adj1" fmla="val 50000"/>
            </a:avLst>
          </a:prstGeom>
          <a:solidFill>
            <a:srgbClr val="5B5B5B"/>
          </a:solidFill>
          <a:ln w="38100" cap="flat" cmpd="sng">
            <a:solidFill>
              <a:srgbClr val="5B5B5B"/>
            </a:solidFill>
            <a:prstDash val="solid"/>
            <a:round/>
            <a:headEnd type="none" w="sm" len="sm"/>
            <a:tailEnd type="none" w="sm" len="sm"/>
          </a:ln>
        </p:spPr>
      </p:cxnSp>
      <p:sp>
        <p:nvSpPr>
          <p:cNvPr id="32" name="Google Shape;606;p139">
            <a:extLst>
              <a:ext uri="{FF2B5EF4-FFF2-40B4-BE49-F238E27FC236}">
                <a16:creationId xmlns:a16="http://schemas.microsoft.com/office/drawing/2014/main" id="{7C41A837-95BD-9CEE-E718-7700ADC45F56}"/>
              </a:ext>
            </a:extLst>
          </p:cNvPr>
          <p:cNvSpPr txBox="1"/>
          <p:nvPr/>
        </p:nvSpPr>
        <p:spPr>
          <a:xfrm>
            <a:off x="8418895" y="8717042"/>
            <a:ext cx="7668404" cy="1517681"/>
          </a:xfrm>
          <a:prstGeom prst="rect">
            <a:avLst/>
          </a:prstGeom>
          <a:solidFill>
            <a:schemeClr val="bg2">
              <a:lumMod val="750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62626"/>
              </a:buClr>
              <a:buSzPts val="1200"/>
              <a:buFont typeface="Arial"/>
              <a:buNone/>
            </a:pPr>
            <a:endParaRPr sz="2000" b="0" i="0" u="none" strike="noStrike" cap="none" dirty="0">
              <a:solidFill>
                <a:schemeClr val="bg1"/>
              </a:solidFill>
              <a:latin typeface="Quattrocento Sans"/>
              <a:ea typeface="Quattrocento Sans"/>
              <a:cs typeface="Quattrocento Sans"/>
              <a:sym typeface="Quattrocento Sans"/>
            </a:endParaRPr>
          </a:p>
        </p:txBody>
      </p:sp>
      <p:sp>
        <p:nvSpPr>
          <p:cNvPr id="35" name="Rectangle 3">
            <a:extLst>
              <a:ext uri="{FF2B5EF4-FFF2-40B4-BE49-F238E27FC236}">
                <a16:creationId xmlns:a16="http://schemas.microsoft.com/office/drawing/2014/main" id="{53981E65-F840-6A75-BE55-29B538D79967}"/>
              </a:ext>
            </a:extLst>
          </p:cNvPr>
          <p:cNvSpPr>
            <a:spLocks noChangeArrowheads="1"/>
          </p:cNvSpPr>
          <p:nvPr/>
        </p:nvSpPr>
        <p:spPr bwMode="auto">
          <a:xfrm>
            <a:off x="8497610" y="8792972"/>
            <a:ext cx="7531100"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4292F"/>
                </a:solidFill>
                <a:effectLst/>
                <a:latin typeface="ui-monospace"/>
              </a:rPr>
              <a:t>-- In the master database on an Azure SQL Database logical server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4292F"/>
                </a:solidFill>
                <a:effectLst/>
                <a:latin typeface="ui-monospace"/>
              </a:rPr>
              <a:t>CREATE LOGIN tips WITH PASSWORD = 'strong-password-here'; ALTER SERVER ROLE [##MS_ServerStateReader##] ADD MEMBER tips; ALTER SERVER ROLE [##MS_DefinitionReader##] ADD MEMBER tips; -- In the user database where tips are to be produced, on the same logical server CREATE USER tips FOR LOGIN tips;</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50" name="Google Shape;606;p139">
            <a:extLst>
              <a:ext uri="{FF2B5EF4-FFF2-40B4-BE49-F238E27FC236}">
                <a16:creationId xmlns:a16="http://schemas.microsoft.com/office/drawing/2014/main" id="{8E4A41CB-24DA-9BFD-C167-460BEBDFC6CA}"/>
              </a:ext>
            </a:extLst>
          </p:cNvPr>
          <p:cNvSpPr txBox="1"/>
          <p:nvPr/>
        </p:nvSpPr>
        <p:spPr>
          <a:xfrm>
            <a:off x="246373" y="7350998"/>
            <a:ext cx="3815273" cy="1517681"/>
          </a:xfrm>
          <a:prstGeom prst="rect">
            <a:avLst/>
          </a:prstGeom>
          <a:solidFill>
            <a:schemeClr val="bg1">
              <a:lumMod val="50000"/>
            </a:schemeClr>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262626"/>
              </a:buClr>
              <a:buSzPts val="1200"/>
              <a:buFont typeface="Arial"/>
              <a:buNone/>
            </a:pPr>
            <a:r>
              <a:rPr lang="en-GB" sz="2000" b="1" i="0" dirty="0">
                <a:solidFill>
                  <a:schemeClr val="bg1"/>
                </a:solidFill>
                <a:effectLst/>
                <a:latin typeface="-apple-system"/>
              </a:rPr>
              <a:t>The database where you run the script must use compatibility level 110-150 or later</a:t>
            </a:r>
            <a:endParaRPr sz="2000" b="1" dirty="0">
              <a:solidFill>
                <a:schemeClr val="bg1"/>
              </a:solidFill>
              <a:latin typeface="Quattrocento Sans"/>
              <a:sym typeface="Quattrocento Sans"/>
            </a:endParaRPr>
          </a:p>
        </p:txBody>
      </p:sp>
      <p:pic>
        <p:nvPicPr>
          <p:cNvPr id="3" name="Picture 4" descr="Azure Sql Database Icon - Free Transparent PNG Clipart ...">
            <a:extLst>
              <a:ext uri="{FF2B5EF4-FFF2-40B4-BE49-F238E27FC236}">
                <a16:creationId xmlns:a16="http://schemas.microsoft.com/office/drawing/2014/main" id="{25D3D70A-B013-2068-F815-3341A34FAF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095" y="3579876"/>
            <a:ext cx="3763827" cy="2648122"/>
          </a:xfrm>
          <a:prstGeom prst="roundRect">
            <a:avLst>
              <a:gd name="adj" fmla="val 4167"/>
            </a:avLst>
          </a:prstGeom>
          <a:solidFill>
            <a:srgbClr val="FFFFFF"/>
          </a:solidFill>
          <a:ln w="76200" cap="sq">
            <a:solidFill>
              <a:srgbClr val="EAEAEA"/>
            </a:solidFill>
            <a:miter lim="800000"/>
          </a:ln>
          <a:effectLst>
            <a:outerShdw blurRad="50800" dist="50800" dir="5400000" sx="1000" sy="1000" algn="ctr" rotWithShape="0">
              <a:srgbClr val="000000"/>
            </a:outerShdw>
            <a:reflection blurRad="12700" stA="54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28027192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323232"/>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C1776826-B17C-8E14-1D49-F627795CBEAF}"/>
              </a:ext>
            </a:extLst>
          </p:cNvPr>
          <p:cNvSpPr/>
          <p:nvPr/>
        </p:nvSpPr>
        <p:spPr>
          <a:xfrm>
            <a:off x="0" y="-38100"/>
            <a:ext cx="18288000" cy="4187181"/>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6" name="Group 6"/>
          <p:cNvGrpSpPr/>
          <p:nvPr/>
        </p:nvGrpSpPr>
        <p:grpSpPr>
          <a:xfrm>
            <a:off x="17068800" y="3771900"/>
            <a:ext cx="1277073" cy="800257"/>
            <a:chOff x="0" y="0"/>
            <a:chExt cx="1702765" cy="1067010"/>
          </a:xfrm>
          <a:solidFill>
            <a:schemeClr val="bg1"/>
          </a:solidFill>
        </p:grpSpPr>
        <p:sp>
          <p:nvSpPr>
            <p:cNvPr id="7" name="AutoShape 7"/>
            <p:cNvSpPr/>
            <p:nvPr/>
          </p:nvSpPr>
          <p:spPr>
            <a:xfrm>
              <a:off x="0" y="0"/>
              <a:ext cx="1702765" cy="1067010"/>
            </a:xfrm>
            <a:prstGeom prst="rect">
              <a:avLst/>
            </a:prstGeom>
            <a:grpFill/>
          </p:spPr>
        </p:sp>
        <p:pic>
          <p:nvPicPr>
            <p:cNvPr id="8" name="Picture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492840" y="375094"/>
              <a:ext cx="600324" cy="265235"/>
            </a:xfrm>
            <a:prstGeom prst="rect">
              <a:avLst/>
            </a:prstGeom>
          </p:spPr>
        </p:pic>
      </p:grpSp>
      <p:sp>
        <p:nvSpPr>
          <p:cNvPr id="9" name="TextBox 8">
            <a:extLst>
              <a:ext uri="{FF2B5EF4-FFF2-40B4-BE49-F238E27FC236}">
                <a16:creationId xmlns:a16="http://schemas.microsoft.com/office/drawing/2014/main" id="{878EAB37-8940-AAEF-043F-F215ACE1D46B}"/>
              </a:ext>
            </a:extLst>
          </p:cNvPr>
          <p:cNvSpPr txBox="1"/>
          <p:nvPr/>
        </p:nvSpPr>
        <p:spPr>
          <a:xfrm>
            <a:off x="16419137" y="9964924"/>
            <a:ext cx="1868863" cy="323165"/>
          </a:xfrm>
          <a:prstGeom prst="rect">
            <a:avLst/>
          </a:prstGeom>
          <a:noFill/>
        </p:spPr>
        <p:txBody>
          <a:bodyPr wrap="square">
            <a:spAutoFit/>
          </a:bodyPr>
          <a:lstStyle/>
          <a:p>
            <a:pPr algn="r"/>
            <a:r>
              <a:rPr lang="en-GB" sz="1500" dirty="0">
                <a:solidFill>
                  <a:schemeClr val="accent3">
                    <a:lumMod val="20000"/>
                    <a:lumOff val="80000"/>
                  </a:schemeClr>
                </a:solidFill>
              </a:rPr>
              <a:t>Shrikesh Pattni</a:t>
            </a:r>
          </a:p>
        </p:txBody>
      </p:sp>
      <p:sp>
        <p:nvSpPr>
          <p:cNvPr id="2" name="TextBox 10">
            <a:extLst>
              <a:ext uri="{FF2B5EF4-FFF2-40B4-BE49-F238E27FC236}">
                <a16:creationId xmlns:a16="http://schemas.microsoft.com/office/drawing/2014/main" id="{E59F4CE6-76FF-95CB-2F13-04EBDDA13DA3}"/>
              </a:ext>
            </a:extLst>
          </p:cNvPr>
          <p:cNvSpPr txBox="1"/>
          <p:nvPr/>
        </p:nvSpPr>
        <p:spPr>
          <a:xfrm>
            <a:off x="87570" y="9255692"/>
            <a:ext cx="16923357" cy="1064779"/>
          </a:xfrm>
          <a:prstGeom prst="rect">
            <a:avLst/>
          </a:prstGeom>
        </p:spPr>
        <p:txBody>
          <a:bodyPr wrap="square" lIns="0" tIns="0" rIns="0" bIns="0" rtlCol="0" anchor="t">
            <a:spAutoFit/>
          </a:bodyPr>
          <a:lstStyle/>
          <a:p>
            <a:pPr marL="0" lvl="0" indent="0" algn="l">
              <a:lnSpc>
                <a:spcPts val="10200"/>
              </a:lnSpc>
              <a:spcBef>
                <a:spcPct val="0"/>
              </a:spcBef>
            </a:pPr>
            <a:r>
              <a:rPr lang="en-US" sz="2000" u="none" dirty="0">
                <a:solidFill>
                  <a:schemeClr val="bg1"/>
                </a:solidFill>
                <a:latin typeface="Libre Baskerville"/>
              </a:rPr>
              <a:t>Version 1.0</a:t>
            </a:r>
            <a:endParaRPr lang="en-US" sz="2000" dirty="0">
              <a:solidFill>
                <a:schemeClr val="bg1"/>
              </a:solidFill>
              <a:latin typeface="Libre Baskerville"/>
            </a:endParaRPr>
          </a:p>
        </p:txBody>
      </p:sp>
      <p:pic>
        <p:nvPicPr>
          <p:cNvPr id="3" name="Picture 4" descr="Azure Sql Database Icon - Free Transparent PNG Clipart ...">
            <a:extLst>
              <a:ext uri="{FF2B5EF4-FFF2-40B4-BE49-F238E27FC236}">
                <a16:creationId xmlns:a16="http://schemas.microsoft.com/office/drawing/2014/main" id="{A0553976-B5C6-4000-FF61-CA8D0C19BA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342900"/>
            <a:ext cx="4572000" cy="3216729"/>
          </a:xfrm>
          <a:prstGeom prst="roundRect">
            <a:avLst>
              <a:gd name="adj" fmla="val 4167"/>
            </a:avLst>
          </a:prstGeom>
          <a:solidFill>
            <a:srgbClr val="FFFFFF"/>
          </a:solidFill>
          <a:ln w="76200" cap="sq">
            <a:solidFill>
              <a:srgbClr val="EAEAEA"/>
            </a:solidFill>
            <a:miter lim="800000"/>
          </a:ln>
          <a:effectLst>
            <a:reflection blurRad="6350" stA="52000" endA="300" endPos="3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4" name="Rectangle 3">
            <a:extLst>
              <a:ext uri="{FF2B5EF4-FFF2-40B4-BE49-F238E27FC236}">
                <a16:creationId xmlns:a16="http://schemas.microsoft.com/office/drawing/2014/main" id="{C6FBCB3B-E356-0E9D-8F62-5E167A09D0F5}"/>
              </a:ext>
            </a:extLst>
          </p:cNvPr>
          <p:cNvSpPr/>
          <p:nvPr/>
        </p:nvSpPr>
        <p:spPr>
          <a:xfrm>
            <a:off x="634779" y="5022262"/>
            <a:ext cx="16387034" cy="64286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200"/>
              </a:spcBef>
              <a:spcAft>
                <a:spcPts val="200"/>
              </a:spcAft>
            </a:pPr>
            <a:r>
              <a:rPr lang="en-GB" sz="2000" b="1" i="1" dirty="0">
                <a:solidFill>
                  <a:srgbClr val="262626"/>
                </a:solidFill>
                <a:latin typeface="Segoe UI" panose="020B0502040204020203" pitchFamily="34" charset="0"/>
                <a:cs typeface="Segoe UI" panose="020B0502040204020203" pitchFamily="34" charset="0"/>
              </a:rPr>
              <a:t>Description</a:t>
            </a:r>
          </a:p>
        </p:txBody>
      </p:sp>
      <p:sp>
        <p:nvSpPr>
          <p:cNvPr id="5" name="Rectangle 4">
            <a:extLst>
              <a:ext uri="{FF2B5EF4-FFF2-40B4-BE49-F238E27FC236}">
                <a16:creationId xmlns:a16="http://schemas.microsoft.com/office/drawing/2014/main" id="{9448DFCC-B730-D4D1-F6D1-9A2EFF60ED2B}"/>
              </a:ext>
            </a:extLst>
          </p:cNvPr>
          <p:cNvSpPr/>
          <p:nvPr/>
        </p:nvSpPr>
        <p:spPr>
          <a:xfrm>
            <a:off x="659957" y="5673387"/>
            <a:ext cx="16350970" cy="1595153"/>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200"/>
              </a:spcBef>
              <a:spcAft>
                <a:spcPts val="200"/>
              </a:spcAft>
            </a:pPr>
            <a:r>
              <a:rPr lang="en-GB" b="1" dirty="0">
                <a:solidFill>
                  <a:srgbClr val="007434"/>
                </a:solidFill>
                <a:latin typeface="Segoe UI" panose="020B0502040204020203" pitchFamily="34" charset="0"/>
                <a:cs typeface="Segoe UI" panose="020B0502040204020203" pitchFamily="34" charset="0"/>
              </a:rPr>
              <a:t>Volume storage space allocated for </a:t>
            </a:r>
            <a:r>
              <a:rPr lang="en-GB" b="1" dirty="0" err="1">
                <a:solidFill>
                  <a:srgbClr val="007434"/>
                </a:solidFill>
                <a:latin typeface="Segoe UI" panose="020B0502040204020203" pitchFamily="34" charset="0"/>
                <a:cs typeface="Segoe UI" panose="020B0502040204020203" pitchFamily="34" charset="0"/>
              </a:rPr>
              <a:t>tempdb</a:t>
            </a:r>
            <a:r>
              <a:rPr lang="en-GB" b="1" dirty="0">
                <a:solidFill>
                  <a:srgbClr val="007434"/>
                </a:solidFill>
                <a:latin typeface="Segoe UI" panose="020B0502040204020203" pitchFamily="34" charset="0"/>
                <a:cs typeface="Segoe UI" panose="020B0502040204020203" pitchFamily="34" charset="0"/>
              </a:rPr>
              <a:t> log file is close to maximum </a:t>
            </a:r>
            <a:r>
              <a:rPr lang="en-GB" b="1" dirty="0" err="1">
                <a:solidFill>
                  <a:srgbClr val="007434"/>
                </a:solidFill>
                <a:latin typeface="Segoe UI" panose="020B0502040204020203" pitchFamily="34" charset="0"/>
                <a:cs typeface="Segoe UI" panose="020B0502040204020203" pitchFamily="34" charset="0"/>
              </a:rPr>
              <a:t>tempdb</a:t>
            </a:r>
            <a:r>
              <a:rPr lang="en-GB" b="1" dirty="0">
                <a:solidFill>
                  <a:srgbClr val="007434"/>
                </a:solidFill>
                <a:latin typeface="Segoe UI" panose="020B0502040204020203" pitchFamily="34" charset="0"/>
                <a:cs typeface="Segoe UI" panose="020B0502040204020203" pitchFamily="34" charset="0"/>
              </a:rPr>
              <a:t> log size</a:t>
            </a:r>
            <a:r>
              <a:rPr lang="en-GB" dirty="0">
                <a:solidFill>
                  <a:schemeClr val="tx1"/>
                </a:solidFill>
                <a:latin typeface="Segoe UI" panose="020B0502040204020203" pitchFamily="34" charset="0"/>
                <a:cs typeface="Segoe UI" panose="020B0502040204020203" pitchFamily="34" charset="0"/>
              </a:rPr>
              <a:t>. The details column provides </a:t>
            </a:r>
            <a:r>
              <a:rPr lang="en-GB" dirty="0" err="1">
                <a:solidFill>
                  <a:schemeClr val="tx1"/>
                </a:solidFill>
                <a:latin typeface="Segoe UI" panose="020B0502040204020203" pitchFamily="34" charset="0"/>
                <a:cs typeface="Segoe UI" panose="020B0502040204020203" pitchFamily="34" charset="0"/>
              </a:rPr>
              <a:t>tempdb</a:t>
            </a:r>
            <a:r>
              <a:rPr lang="en-GB" dirty="0">
                <a:solidFill>
                  <a:schemeClr val="tx1"/>
                </a:solidFill>
                <a:latin typeface="Segoe UI" panose="020B0502040204020203" pitchFamily="34" charset="0"/>
                <a:cs typeface="Segoe UI" panose="020B0502040204020203" pitchFamily="34" charset="0"/>
              </a:rPr>
              <a:t> allocated, used, and maximum transaction log sizes. </a:t>
            </a:r>
          </a:p>
          <a:p>
            <a:pPr>
              <a:spcBef>
                <a:spcPts val="200"/>
              </a:spcBef>
              <a:spcAft>
                <a:spcPts val="200"/>
              </a:spcAft>
            </a:pPr>
            <a:r>
              <a:rPr lang="en-GB" b="1" dirty="0">
                <a:solidFill>
                  <a:srgbClr val="007434"/>
                </a:solidFill>
                <a:latin typeface="Segoe UI" panose="020B0502040204020203" pitchFamily="34" charset="0"/>
                <a:cs typeface="Segoe UI" panose="020B0502040204020203" pitchFamily="34" charset="0"/>
              </a:rPr>
              <a:t>This may be caused by a long-running transaction modifying data in a temporary table, or using </a:t>
            </a:r>
            <a:r>
              <a:rPr lang="en-GB" b="1" dirty="0" err="1">
                <a:solidFill>
                  <a:srgbClr val="007434"/>
                </a:solidFill>
                <a:latin typeface="Segoe UI" panose="020B0502040204020203" pitchFamily="34" charset="0"/>
                <a:cs typeface="Segoe UI" panose="020B0502040204020203" pitchFamily="34" charset="0"/>
              </a:rPr>
              <a:t>tempdb</a:t>
            </a:r>
            <a:r>
              <a:rPr lang="en-GB" b="1" dirty="0">
                <a:solidFill>
                  <a:srgbClr val="007434"/>
                </a:solidFill>
                <a:latin typeface="Segoe UI" panose="020B0502040204020203" pitchFamily="34" charset="0"/>
                <a:cs typeface="Segoe UI" panose="020B0502040204020203" pitchFamily="34" charset="0"/>
              </a:rPr>
              <a:t> for internal storage</a:t>
            </a:r>
            <a:r>
              <a:rPr lang="en-GB" dirty="0">
                <a:solidFill>
                  <a:schemeClr val="tx1"/>
                </a:solidFill>
                <a:latin typeface="Segoe UI" panose="020B0502040204020203" pitchFamily="34" charset="0"/>
                <a:cs typeface="Segoe UI" panose="020B0502040204020203" pitchFamily="34" charset="0"/>
              </a:rPr>
              <a:t>.</a:t>
            </a:r>
            <a:endParaRPr lang="en-GB" b="1" dirty="0">
              <a:solidFill>
                <a:srgbClr val="007434"/>
              </a:solidFill>
              <a:latin typeface="Segoe UI" panose="020B0502040204020203" pitchFamily="34" charset="0"/>
              <a:cs typeface="Segoe UI" panose="020B0502040204020203" pitchFamily="34" charset="0"/>
            </a:endParaRPr>
          </a:p>
        </p:txBody>
      </p:sp>
      <p:grpSp>
        <p:nvGrpSpPr>
          <p:cNvPr id="12" name="Group 11">
            <a:extLst>
              <a:ext uri="{FF2B5EF4-FFF2-40B4-BE49-F238E27FC236}">
                <a16:creationId xmlns:a16="http://schemas.microsoft.com/office/drawing/2014/main" id="{A0D35A7C-9B64-B1E8-B665-9E395E5BB168}"/>
              </a:ext>
            </a:extLst>
          </p:cNvPr>
          <p:cNvGrpSpPr/>
          <p:nvPr/>
        </p:nvGrpSpPr>
        <p:grpSpPr>
          <a:xfrm>
            <a:off x="659995" y="7308365"/>
            <a:ext cx="16387034" cy="1752600"/>
            <a:chOff x="634778" y="7522315"/>
            <a:chExt cx="16412213" cy="1752600"/>
          </a:xfrm>
        </p:grpSpPr>
        <p:sp>
          <p:nvSpPr>
            <p:cNvPr id="10" name="Rectangle 9">
              <a:extLst>
                <a:ext uri="{FF2B5EF4-FFF2-40B4-BE49-F238E27FC236}">
                  <a16:creationId xmlns:a16="http://schemas.microsoft.com/office/drawing/2014/main" id="{86B3D6CD-668F-391E-CCFF-5C65DA03E1EF}"/>
                </a:ext>
              </a:extLst>
            </p:cNvPr>
            <p:cNvSpPr/>
            <p:nvPr/>
          </p:nvSpPr>
          <p:spPr>
            <a:xfrm>
              <a:off x="634778" y="7522315"/>
              <a:ext cx="16412213" cy="64286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200"/>
                </a:spcBef>
                <a:spcAft>
                  <a:spcPts val="200"/>
                </a:spcAft>
              </a:pPr>
              <a:r>
                <a:rPr lang="en-GB" sz="2000" b="1" i="1" dirty="0">
                  <a:solidFill>
                    <a:srgbClr val="262626"/>
                  </a:solidFill>
                  <a:latin typeface="Segoe UI" panose="020B0502040204020203" pitchFamily="34" charset="0"/>
                  <a:cs typeface="Segoe UI" panose="020B0502040204020203" pitchFamily="34" charset="0"/>
                </a:rPr>
                <a:t>Reference</a:t>
              </a:r>
            </a:p>
          </p:txBody>
        </p:sp>
        <p:sp>
          <p:nvSpPr>
            <p:cNvPr id="11" name="Rectangle 10">
              <a:extLst>
                <a:ext uri="{FF2B5EF4-FFF2-40B4-BE49-F238E27FC236}">
                  <a16:creationId xmlns:a16="http://schemas.microsoft.com/office/drawing/2014/main" id="{962653A9-C8B4-912C-B478-864D5A9573F5}"/>
                </a:ext>
              </a:extLst>
            </p:cNvPr>
            <p:cNvSpPr/>
            <p:nvPr/>
          </p:nvSpPr>
          <p:spPr>
            <a:xfrm>
              <a:off x="634779" y="8238744"/>
              <a:ext cx="16412212" cy="1036171"/>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200"/>
                </a:spcBef>
                <a:spcAft>
                  <a:spcPts val="200"/>
                </a:spcAft>
              </a:pPr>
              <a:r>
                <a:rPr lang="en-GB" sz="2000" i="1" dirty="0">
                  <a:solidFill>
                    <a:srgbClr val="262626"/>
                  </a:solidFill>
                  <a:latin typeface="Segoe UI" panose="020B0502040204020203" pitchFamily="34" charset="0"/>
                  <a:cs typeface="Segoe UI" panose="020B0502040204020203" pitchFamily="34" charset="0"/>
                  <a:hlinkClick r:id="rId5"/>
                </a:rPr>
                <a:t>https://learn.microsoft.com/en-gb/sql/relational-databases/databases/tempdb-database?view=sql-server-ver16#monitoring-tempdb-use </a:t>
              </a:r>
            </a:p>
          </p:txBody>
        </p:sp>
      </p:grpSp>
      <p:sp>
        <p:nvSpPr>
          <p:cNvPr id="15" name="TextBox 14">
            <a:extLst>
              <a:ext uri="{FF2B5EF4-FFF2-40B4-BE49-F238E27FC236}">
                <a16:creationId xmlns:a16="http://schemas.microsoft.com/office/drawing/2014/main" id="{4A77600B-F6B1-33DA-56BC-9918A71820D5}"/>
              </a:ext>
            </a:extLst>
          </p:cNvPr>
          <p:cNvSpPr txBox="1"/>
          <p:nvPr/>
        </p:nvSpPr>
        <p:spPr>
          <a:xfrm>
            <a:off x="3657600" y="474727"/>
            <a:ext cx="2514600" cy="1323439"/>
          </a:xfrm>
          <a:prstGeom prst="rect">
            <a:avLst/>
          </a:prstGeom>
          <a:noFill/>
        </p:spPr>
        <p:txBody>
          <a:bodyPr wrap="square" rtlCol="0">
            <a:spAutoFit/>
          </a:bodyPr>
          <a:lstStyle/>
          <a:p>
            <a:r>
              <a:rPr lang="en-GB" sz="8000" b="1" dirty="0">
                <a:solidFill>
                  <a:schemeClr val="tx1">
                    <a:lumMod val="75000"/>
                    <a:lumOff val="25000"/>
                  </a:schemeClr>
                </a:solidFill>
              </a:rPr>
              <a:t>18</a:t>
            </a:r>
          </a:p>
        </p:txBody>
      </p:sp>
    </p:spTree>
    <p:extLst>
      <p:ext uri="{BB962C8B-B14F-4D97-AF65-F5344CB8AC3E}">
        <p14:creationId xmlns:p14="http://schemas.microsoft.com/office/powerpoint/2010/main" val="4010684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323232"/>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C1776826-B17C-8E14-1D49-F627795CBEAF}"/>
              </a:ext>
            </a:extLst>
          </p:cNvPr>
          <p:cNvSpPr/>
          <p:nvPr/>
        </p:nvSpPr>
        <p:spPr>
          <a:xfrm>
            <a:off x="0" y="-38100"/>
            <a:ext cx="18288000" cy="4187181"/>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6" name="Group 6"/>
          <p:cNvGrpSpPr/>
          <p:nvPr/>
        </p:nvGrpSpPr>
        <p:grpSpPr>
          <a:xfrm>
            <a:off x="17068800" y="3771900"/>
            <a:ext cx="1277073" cy="800257"/>
            <a:chOff x="0" y="0"/>
            <a:chExt cx="1702765" cy="1067010"/>
          </a:xfrm>
          <a:solidFill>
            <a:schemeClr val="bg1"/>
          </a:solidFill>
        </p:grpSpPr>
        <p:sp>
          <p:nvSpPr>
            <p:cNvPr id="7" name="AutoShape 7"/>
            <p:cNvSpPr/>
            <p:nvPr/>
          </p:nvSpPr>
          <p:spPr>
            <a:xfrm>
              <a:off x="0" y="0"/>
              <a:ext cx="1702765" cy="1067010"/>
            </a:xfrm>
            <a:prstGeom prst="rect">
              <a:avLst/>
            </a:prstGeom>
            <a:grpFill/>
          </p:spPr>
        </p:sp>
        <p:pic>
          <p:nvPicPr>
            <p:cNvPr id="8" name="Picture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492840" y="375094"/>
              <a:ext cx="600324" cy="265235"/>
            </a:xfrm>
            <a:prstGeom prst="rect">
              <a:avLst/>
            </a:prstGeom>
          </p:spPr>
        </p:pic>
      </p:grpSp>
      <p:sp>
        <p:nvSpPr>
          <p:cNvPr id="9" name="TextBox 8">
            <a:extLst>
              <a:ext uri="{FF2B5EF4-FFF2-40B4-BE49-F238E27FC236}">
                <a16:creationId xmlns:a16="http://schemas.microsoft.com/office/drawing/2014/main" id="{878EAB37-8940-AAEF-043F-F215ACE1D46B}"/>
              </a:ext>
            </a:extLst>
          </p:cNvPr>
          <p:cNvSpPr txBox="1"/>
          <p:nvPr/>
        </p:nvSpPr>
        <p:spPr>
          <a:xfrm>
            <a:off x="16419137" y="9964924"/>
            <a:ext cx="1868863" cy="323165"/>
          </a:xfrm>
          <a:prstGeom prst="rect">
            <a:avLst/>
          </a:prstGeom>
          <a:noFill/>
        </p:spPr>
        <p:txBody>
          <a:bodyPr wrap="square">
            <a:spAutoFit/>
          </a:bodyPr>
          <a:lstStyle/>
          <a:p>
            <a:pPr algn="r"/>
            <a:r>
              <a:rPr lang="en-GB" sz="1500" dirty="0">
                <a:solidFill>
                  <a:schemeClr val="accent3">
                    <a:lumMod val="20000"/>
                    <a:lumOff val="80000"/>
                  </a:schemeClr>
                </a:solidFill>
              </a:rPr>
              <a:t>Shrikesh Pattni</a:t>
            </a:r>
          </a:p>
        </p:txBody>
      </p:sp>
      <p:sp>
        <p:nvSpPr>
          <p:cNvPr id="2" name="TextBox 10">
            <a:extLst>
              <a:ext uri="{FF2B5EF4-FFF2-40B4-BE49-F238E27FC236}">
                <a16:creationId xmlns:a16="http://schemas.microsoft.com/office/drawing/2014/main" id="{E59F4CE6-76FF-95CB-2F13-04EBDDA13DA3}"/>
              </a:ext>
            </a:extLst>
          </p:cNvPr>
          <p:cNvSpPr txBox="1"/>
          <p:nvPr/>
        </p:nvSpPr>
        <p:spPr>
          <a:xfrm>
            <a:off x="87570" y="9255692"/>
            <a:ext cx="16923357" cy="1064779"/>
          </a:xfrm>
          <a:prstGeom prst="rect">
            <a:avLst/>
          </a:prstGeom>
        </p:spPr>
        <p:txBody>
          <a:bodyPr wrap="square" lIns="0" tIns="0" rIns="0" bIns="0" rtlCol="0" anchor="t">
            <a:spAutoFit/>
          </a:bodyPr>
          <a:lstStyle/>
          <a:p>
            <a:pPr marL="0" lvl="0" indent="0" algn="l">
              <a:lnSpc>
                <a:spcPts val="10200"/>
              </a:lnSpc>
              <a:spcBef>
                <a:spcPct val="0"/>
              </a:spcBef>
            </a:pPr>
            <a:r>
              <a:rPr lang="en-US" sz="2000" u="none" dirty="0">
                <a:solidFill>
                  <a:schemeClr val="bg1"/>
                </a:solidFill>
                <a:latin typeface="Libre Baskerville"/>
              </a:rPr>
              <a:t>Version 1.0</a:t>
            </a:r>
            <a:endParaRPr lang="en-US" sz="2000" dirty="0">
              <a:solidFill>
                <a:schemeClr val="bg1"/>
              </a:solidFill>
              <a:latin typeface="Libre Baskerville"/>
            </a:endParaRPr>
          </a:p>
        </p:txBody>
      </p:sp>
      <p:pic>
        <p:nvPicPr>
          <p:cNvPr id="3" name="Picture 4" descr="Azure Sql Database Icon - Free Transparent PNG Clipart ...">
            <a:extLst>
              <a:ext uri="{FF2B5EF4-FFF2-40B4-BE49-F238E27FC236}">
                <a16:creationId xmlns:a16="http://schemas.microsoft.com/office/drawing/2014/main" id="{A0553976-B5C6-4000-FF61-CA8D0C19BA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342900"/>
            <a:ext cx="4572000" cy="3216729"/>
          </a:xfrm>
          <a:prstGeom prst="roundRect">
            <a:avLst>
              <a:gd name="adj" fmla="val 4167"/>
            </a:avLst>
          </a:prstGeom>
          <a:solidFill>
            <a:srgbClr val="FFFFFF"/>
          </a:solidFill>
          <a:ln w="76200" cap="sq">
            <a:solidFill>
              <a:srgbClr val="EAEAEA"/>
            </a:solidFill>
            <a:miter lim="800000"/>
          </a:ln>
          <a:effectLst>
            <a:reflection blurRad="6350" stA="52000" endA="300" endPos="3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4" name="Rectangle 3">
            <a:extLst>
              <a:ext uri="{FF2B5EF4-FFF2-40B4-BE49-F238E27FC236}">
                <a16:creationId xmlns:a16="http://schemas.microsoft.com/office/drawing/2014/main" id="{C6FBCB3B-E356-0E9D-8F62-5E167A09D0F5}"/>
              </a:ext>
            </a:extLst>
          </p:cNvPr>
          <p:cNvSpPr/>
          <p:nvPr/>
        </p:nvSpPr>
        <p:spPr>
          <a:xfrm>
            <a:off x="634779" y="5022262"/>
            <a:ext cx="16387034" cy="64286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200"/>
              </a:spcBef>
              <a:spcAft>
                <a:spcPts val="200"/>
              </a:spcAft>
            </a:pPr>
            <a:r>
              <a:rPr lang="en-GB" sz="2000" b="1" i="1" dirty="0">
                <a:solidFill>
                  <a:srgbClr val="262626"/>
                </a:solidFill>
                <a:latin typeface="Segoe UI" panose="020B0502040204020203" pitchFamily="34" charset="0"/>
                <a:cs typeface="Segoe UI" panose="020B0502040204020203" pitchFamily="34" charset="0"/>
              </a:rPr>
              <a:t>Description</a:t>
            </a:r>
          </a:p>
        </p:txBody>
      </p:sp>
      <p:sp>
        <p:nvSpPr>
          <p:cNvPr id="5" name="Rectangle 4">
            <a:extLst>
              <a:ext uri="{FF2B5EF4-FFF2-40B4-BE49-F238E27FC236}">
                <a16:creationId xmlns:a16="http://schemas.microsoft.com/office/drawing/2014/main" id="{9448DFCC-B730-D4D1-F6D1-9A2EFF60ED2B}"/>
              </a:ext>
            </a:extLst>
          </p:cNvPr>
          <p:cNvSpPr/>
          <p:nvPr/>
        </p:nvSpPr>
        <p:spPr>
          <a:xfrm>
            <a:off x="659957" y="5673387"/>
            <a:ext cx="16350970" cy="1595153"/>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200"/>
              </a:spcBef>
              <a:spcAft>
                <a:spcPts val="200"/>
              </a:spcAft>
            </a:pPr>
            <a:r>
              <a:rPr lang="en-GB" b="1" dirty="0">
                <a:solidFill>
                  <a:srgbClr val="007434"/>
                </a:solidFill>
                <a:latin typeface="Segoe UI" panose="020B0502040204020203" pitchFamily="34" charset="0"/>
                <a:cs typeface="Segoe UI" panose="020B0502040204020203" pitchFamily="34" charset="0"/>
              </a:rPr>
              <a:t>Significant lock blocking has recently occurred</a:t>
            </a:r>
            <a:r>
              <a:rPr lang="en-GB" dirty="0">
                <a:solidFill>
                  <a:schemeClr val="tx1"/>
                </a:solidFill>
                <a:latin typeface="Segoe UI" panose="020B0502040204020203" pitchFamily="34" charset="0"/>
                <a:cs typeface="Segoe UI" panose="020B0502040204020203" pitchFamily="34" charset="0"/>
              </a:rPr>
              <a:t>. This tip appears when at least one of the following conditions has recently occurred:</a:t>
            </a:r>
          </a:p>
          <a:p>
            <a:pPr marL="800100" lvl="1" indent="-342900">
              <a:spcBef>
                <a:spcPts val="200"/>
              </a:spcBef>
              <a:spcAft>
                <a:spcPts val="200"/>
              </a:spcAft>
              <a:buFont typeface="Arial" panose="020B0604020202020204" pitchFamily="34" charset="0"/>
              <a:buChar char="•"/>
            </a:pPr>
            <a:r>
              <a:rPr lang="en-GB" dirty="0">
                <a:solidFill>
                  <a:schemeClr val="tx1"/>
                </a:solidFill>
                <a:latin typeface="Segoe UI" panose="020B0502040204020203" pitchFamily="34" charset="0"/>
                <a:cs typeface="Segoe UI" panose="020B0502040204020203" pitchFamily="34" charset="0"/>
              </a:rPr>
              <a:t>The time spent </a:t>
            </a:r>
            <a:r>
              <a:rPr lang="en-GB" b="1" dirty="0">
                <a:solidFill>
                  <a:srgbClr val="007434"/>
                </a:solidFill>
                <a:latin typeface="Segoe UI" panose="020B0502040204020203" pitchFamily="34" charset="0"/>
                <a:cs typeface="Segoe UI" panose="020B0502040204020203" pitchFamily="34" charset="0"/>
              </a:rPr>
              <a:t>by queries waiting on locks during a time interval exceeded </a:t>
            </a:r>
            <a:r>
              <a:rPr lang="en-GB" dirty="0">
                <a:solidFill>
                  <a:schemeClr val="tx1"/>
                </a:solidFill>
                <a:latin typeface="Segoe UI" panose="020B0502040204020203" pitchFamily="34" charset="0"/>
                <a:cs typeface="Segoe UI" panose="020B0502040204020203" pitchFamily="34" charset="0"/>
              </a:rPr>
              <a:t>a threshold</a:t>
            </a:r>
          </a:p>
          <a:p>
            <a:pPr marL="742950" lvl="1" indent="-285750">
              <a:spcBef>
                <a:spcPts val="200"/>
              </a:spcBef>
              <a:spcAft>
                <a:spcPts val="200"/>
              </a:spcAft>
              <a:buFont typeface="Arial" panose="020B0604020202020204" pitchFamily="34" charset="0"/>
              <a:buChar char="•"/>
            </a:pPr>
            <a:r>
              <a:rPr lang="en-GB" dirty="0">
                <a:solidFill>
                  <a:schemeClr val="tx1"/>
                </a:solidFill>
                <a:latin typeface="Segoe UI" panose="020B0502040204020203" pitchFamily="34" charset="0"/>
                <a:cs typeface="Segoe UI" panose="020B0502040204020203" pitchFamily="34" charset="0"/>
              </a:rPr>
              <a:t> The number of </a:t>
            </a:r>
            <a:r>
              <a:rPr lang="en-GB" b="1" dirty="0">
                <a:solidFill>
                  <a:srgbClr val="007434"/>
                </a:solidFill>
                <a:latin typeface="Segoe UI" panose="020B0502040204020203" pitchFamily="34" charset="0"/>
                <a:cs typeface="Segoe UI" panose="020B0502040204020203" pitchFamily="34" charset="0"/>
              </a:rPr>
              <a:t>observed blocked tasks exceeded a threshold</a:t>
            </a:r>
          </a:p>
        </p:txBody>
      </p:sp>
      <p:grpSp>
        <p:nvGrpSpPr>
          <p:cNvPr id="12" name="Group 11">
            <a:extLst>
              <a:ext uri="{FF2B5EF4-FFF2-40B4-BE49-F238E27FC236}">
                <a16:creationId xmlns:a16="http://schemas.microsoft.com/office/drawing/2014/main" id="{A0D35A7C-9B64-B1E8-B665-9E395E5BB168}"/>
              </a:ext>
            </a:extLst>
          </p:cNvPr>
          <p:cNvGrpSpPr/>
          <p:nvPr/>
        </p:nvGrpSpPr>
        <p:grpSpPr>
          <a:xfrm>
            <a:off x="656588" y="7320031"/>
            <a:ext cx="16387034" cy="1709669"/>
            <a:chOff x="634778" y="7489046"/>
            <a:chExt cx="16412213" cy="1709669"/>
          </a:xfrm>
        </p:grpSpPr>
        <p:sp>
          <p:nvSpPr>
            <p:cNvPr id="10" name="Rectangle 9">
              <a:extLst>
                <a:ext uri="{FF2B5EF4-FFF2-40B4-BE49-F238E27FC236}">
                  <a16:creationId xmlns:a16="http://schemas.microsoft.com/office/drawing/2014/main" id="{86B3D6CD-668F-391E-CCFF-5C65DA03E1EF}"/>
                </a:ext>
              </a:extLst>
            </p:cNvPr>
            <p:cNvSpPr/>
            <p:nvPr/>
          </p:nvSpPr>
          <p:spPr>
            <a:xfrm>
              <a:off x="634778" y="7489046"/>
              <a:ext cx="16412213" cy="64286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200"/>
                </a:spcBef>
                <a:spcAft>
                  <a:spcPts val="200"/>
                </a:spcAft>
              </a:pPr>
              <a:r>
                <a:rPr lang="en-GB" sz="2000" b="1" i="1" dirty="0">
                  <a:solidFill>
                    <a:srgbClr val="262626"/>
                  </a:solidFill>
                  <a:latin typeface="Segoe UI" panose="020B0502040204020203" pitchFamily="34" charset="0"/>
                  <a:cs typeface="Segoe UI" panose="020B0502040204020203" pitchFamily="34" charset="0"/>
                </a:rPr>
                <a:t>Reference</a:t>
              </a:r>
            </a:p>
          </p:txBody>
        </p:sp>
        <p:sp>
          <p:nvSpPr>
            <p:cNvPr id="11" name="Rectangle 10">
              <a:extLst>
                <a:ext uri="{FF2B5EF4-FFF2-40B4-BE49-F238E27FC236}">
                  <a16:creationId xmlns:a16="http://schemas.microsoft.com/office/drawing/2014/main" id="{962653A9-C8B4-912C-B478-864D5A9573F5}"/>
                </a:ext>
              </a:extLst>
            </p:cNvPr>
            <p:cNvSpPr/>
            <p:nvPr/>
          </p:nvSpPr>
          <p:spPr>
            <a:xfrm>
              <a:off x="634779" y="8183406"/>
              <a:ext cx="16412212" cy="1015309"/>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200"/>
                </a:spcBef>
                <a:spcAft>
                  <a:spcPts val="200"/>
                </a:spcAft>
              </a:pPr>
              <a:r>
                <a:rPr lang="en-GB" sz="2000" i="1" dirty="0">
                  <a:solidFill>
                    <a:srgbClr val="262626"/>
                  </a:solidFill>
                  <a:latin typeface="Segoe UI" panose="020B0502040204020203" pitchFamily="34" charset="0"/>
                  <a:cs typeface="Segoe UI" panose="020B0502040204020203" pitchFamily="34" charset="0"/>
                  <a:hlinkClick r:id="rId5"/>
                </a:rPr>
                <a:t>https://learn.microsoft.com/en-gb/azure/azure-sql/database/understand-resolve-blocking?view=azuresql</a:t>
              </a:r>
            </a:p>
            <a:p>
              <a:pPr>
                <a:spcBef>
                  <a:spcPts val="200"/>
                </a:spcBef>
                <a:spcAft>
                  <a:spcPts val="200"/>
                </a:spcAft>
              </a:pPr>
              <a:r>
                <a:rPr lang="en-GB" sz="2000" i="1" dirty="0">
                  <a:solidFill>
                    <a:srgbClr val="262626"/>
                  </a:solidFill>
                  <a:latin typeface="Segoe UI" panose="020B0502040204020203" pitchFamily="34" charset="0"/>
                  <a:cs typeface="Segoe UI" panose="020B0502040204020203" pitchFamily="34" charset="0"/>
                  <a:hlinkClick r:id="rId5"/>
                </a:rPr>
                <a:t>https://learn.microsoft.com/en-gb/sql/relational-databases/sql-server-transaction-locking-and-row-versioning-guide?view=sql-server-ver16</a:t>
              </a:r>
            </a:p>
          </p:txBody>
        </p:sp>
      </p:grpSp>
      <p:sp>
        <p:nvSpPr>
          <p:cNvPr id="15" name="TextBox 14">
            <a:extLst>
              <a:ext uri="{FF2B5EF4-FFF2-40B4-BE49-F238E27FC236}">
                <a16:creationId xmlns:a16="http://schemas.microsoft.com/office/drawing/2014/main" id="{4A77600B-F6B1-33DA-56BC-9918A71820D5}"/>
              </a:ext>
            </a:extLst>
          </p:cNvPr>
          <p:cNvSpPr txBox="1"/>
          <p:nvPr/>
        </p:nvSpPr>
        <p:spPr>
          <a:xfrm>
            <a:off x="3657600" y="474727"/>
            <a:ext cx="2514600" cy="1323439"/>
          </a:xfrm>
          <a:prstGeom prst="rect">
            <a:avLst/>
          </a:prstGeom>
          <a:noFill/>
        </p:spPr>
        <p:txBody>
          <a:bodyPr wrap="square" rtlCol="0">
            <a:spAutoFit/>
          </a:bodyPr>
          <a:lstStyle/>
          <a:p>
            <a:r>
              <a:rPr lang="en-GB" sz="8000" b="1" dirty="0">
                <a:solidFill>
                  <a:schemeClr val="tx1">
                    <a:lumMod val="75000"/>
                    <a:lumOff val="25000"/>
                  </a:schemeClr>
                </a:solidFill>
              </a:rPr>
              <a:t>19</a:t>
            </a:r>
          </a:p>
        </p:txBody>
      </p:sp>
    </p:spTree>
    <p:extLst>
      <p:ext uri="{BB962C8B-B14F-4D97-AF65-F5344CB8AC3E}">
        <p14:creationId xmlns:p14="http://schemas.microsoft.com/office/powerpoint/2010/main" val="24685535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323232"/>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C1776826-B17C-8E14-1D49-F627795CBEAF}"/>
              </a:ext>
            </a:extLst>
          </p:cNvPr>
          <p:cNvSpPr/>
          <p:nvPr/>
        </p:nvSpPr>
        <p:spPr>
          <a:xfrm>
            <a:off x="0" y="-38100"/>
            <a:ext cx="18288000" cy="4187181"/>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6" name="Group 6"/>
          <p:cNvGrpSpPr/>
          <p:nvPr/>
        </p:nvGrpSpPr>
        <p:grpSpPr>
          <a:xfrm>
            <a:off x="17068800" y="3771900"/>
            <a:ext cx="1277073" cy="800257"/>
            <a:chOff x="0" y="0"/>
            <a:chExt cx="1702765" cy="1067010"/>
          </a:xfrm>
          <a:solidFill>
            <a:schemeClr val="bg1"/>
          </a:solidFill>
        </p:grpSpPr>
        <p:sp>
          <p:nvSpPr>
            <p:cNvPr id="7" name="AutoShape 7"/>
            <p:cNvSpPr/>
            <p:nvPr/>
          </p:nvSpPr>
          <p:spPr>
            <a:xfrm>
              <a:off x="0" y="0"/>
              <a:ext cx="1702765" cy="1067010"/>
            </a:xfrm>
            <a:prstGeom prst="rect">
              <a:avLst/>
            </a:prstGeom>
            <a:grpFill/>
          </p:spPr>
        </p:sp>
        <p:pic>
          <p:nvPicPr>
            <p:cNvPr id="8" name="Picture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492840" y="375094"/>
              <a:ext cx="600324" cy="265235"/>
            </a:xfrm>
            <a:prstGeom prst="rect">
              <a:avLst/>
            </a:prstGeom>
          </p:spPr>
        </p:pic>
      </p:grpSp>
      <p:sp>
        <p:nvSpPr>
          <p:cNvPr id="9" name="TextBox 8">
            <a:extLst>
              <a:ext uri="{FF2B5EF4-FFF2-40B4-BE49-F238E27FC236}">
                <a16:creationId xmlns:a16="http://schemas.microsoft.com/office/drawing/2014/main" id="{878EAB37-8940-AAEF-043F-F215ACE1D46B}"/>
              </a:ext>
            </a:extLst>
          </p:cNvPr>
          <p:cNvSpPr txBox="1"/>
          <p:nvPr/>
        </p:nvSpPr>
        <p:spPr>
          <a:xfrm>
            <a:off x="16419137" y="9964924"/>
            <a:ext cx="1868863" cy="323165"/>
          </a:xfrm>
          <a:prstGeom prst="rect">
            <a:avLst/>
          </a:prstGeom>
          <a:noFill/>
        </p:spPr>
        <p:txBody>
          <a:bodyPr wrap="square">
            <a:spAutoFit/>
          </a:bodyPr>
          <a:lstStyle/>
          <a:p>
            <a:pPr algn="r"/>
            <a:r>
              <a:rPr lang="en-GB" sz="1500" dirty="0">
                <a:solidFill>
                  <a:schemeClr val="accent3">
                    <a:lumMod val="20000"/>
                    <a:lumOff val="80000"/>
                  </a:schemeClr>
                </a:solidFill>
              </a:rPr>
              <a:t>Shrikesh Pattni</a:t>
            </a:r>
          </a:p>
        </p:txBody>
      </p:sp>
      <p:sp>
        <p:nvSpPr>
          <p:cNvPr id="2" name="TextBox 10">
            <a:extLst>
              <a:ext uri="{FF2B5EF4-FFF2-40B4-BE49-F238E27FC236}">
                <a16:creationId xmlns:a16="http://schemas.microsoft.com/office/drawing/2014/main" id="{E59F4CE6-76FF-95CB-2F13-04EBDDA13DA3}"/>
              </a:ext>
            </a:extLst>
          </p:cNvPr>
          <p:cNvSpPr txBox="1"/>
          <p:nvPr/>
        </p:nvSpPr>
        <p:spPr>
          <a:xfrm>
            <a:off x="87570" y="9255692"/>
            <a:ext cx="16923357" cy="1064779"/>
          </a:xfrm>
          <a:prstGeom prst="rect">
            <a:avLst/>
          </a:prstGeom>
        </p:spPr>
        <p:txBody>
          <a:bodyPr wrap="square" lIns="0" tIns="0" rIns="0" bIns="0" rtlCol="0" anchor="t">
            <a:spAutoFit/>
          </a:bodyPr>
          <a:lstStyle/>
          <a:p>
            <a:pPr marL="0" lvl="0" indent="0" algn="l">
              <a:lnSpc>
                <a:spcPts val="10200"/>
              </a:lnSpc>
              <a:spcBef>
                <a:spcPct val="0"/>
              </a:spcBef>
            </a:pPr>
            <a:r>
              <a:rPr lang="en-US" sz="2000" u="none" dirty="0">
                <a:solidFill>
                  <a:schemeClr val="bg1"/>
                </a:solidFill>
                <a:latin typeface="Libre Baskerville"/>
              </a:rPr>
              <a:t>Version 1.0</a:t>
            </a:r>
            <a:endParaRPr lang="en-US" sz="2000" dirty="0">
              <a:solidFill>
                <a:schemeClr val="bg1"/>
              </a:solidFill>
              <a:latin typeface="Libre Baskerville"/>
            </a:endParaRPr>
          </a:p>
        </p:txBody>
      </p:sp>
      <p:pic>
        <p:nvPicPr>
          <p:cNvPr id="3" name="Picture 4" descr="Azure Sql Database Icon - Free Transparent PNG Clipart ...">
            <a:extLst>
              <a:ext uri="{FF2B5EF4-FFF2-40B4-BE49-F238E27FC236}">
                <a16:creationId xmlns:a16="http://schemas.microsoft.com/office/drawing/2014/main" id="{A0553976-B5C6-4000-FF61-CA8D0C19BA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342900"/>
            <a:ext cx="4572000" cy="3216729"/>
          </a:xfrm>
          <a:prstGeom prst="roundRect">
            <a:avLst>
              <a:gd name="adj" fmla="val 4167"/>
            </a:avLst>
          </a:prstGeom>
          <a:solidFill>
            <a:srgbClr val="FFFFFF"/>
          </a:solidFill>
          <a:ln w="76200" cap="sq">
            <a:solidFill>
              <a:srgbClr val="EAEAEA"/>
            </a:solidFill>
            <a:miter lim="800000"/>
          </a:ln>
          <a:effectLst>
            <a:reflection blurRad="6350" stA="52000" endA="300" endPos="3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4" name="Rectangle 3">
            <a:extLst>
              <a:ext uri="{FF2B5EF4-FFF2-40B4-BE49-F238E27FC236}">
                <a16:creationId xmlns:a16="http://schemas.microsoft.com/office/drawing/2014/main" id="{C6FBCB3B-E356-0E9D-8F62-5E167A09D0F5}"/>
              </a:ext>
            </a:extLst>
          </p:cNvPr>
          <p:cNvSpPr/>
          <p:nvPr/>
        </p:nvSpPr>
        <p:spPr>
          <a:xfrm>
            <a:off x="634779" y="5022262"/>
            <a:ext cx="16387034" cy="64286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200"/>
              </a:spcBef>
              <a:spcAft>
                <a:spcPts val="200"/>
              </a:spcAft>
            </a:pPr>
            <a:r>
              <a:rPr lang="en-GB" sz="2000" b="1" i="1" dirty="0">
                <a:solidFill>
                  <a:srgbClr val="262626"/>
                </a:solidFill>
                <a:latin typeface="Segoe UI" panose="020B0502040204020203" pitchFamily="34" charset="0"/>
                <a:cs typeface="Segoe UI" panose="020B0502040204020203" pitchFamily="34" charset="0"/>
              </a:rPr>
              <a:t>Description</a:t>
            </a:r>
          </a:p>
        </p:txBody>
      </p:sp>
      <p:sp>
        <p:nvSpPr>
          <p:cNvPr id="5" name="Rectangle 4">
            <a:extLst>
              <a:ext uri="{FF2B5EF4-FFF2-40B4-BE49-F238E27FC236}">
                <a16:creationId xmlns:a16="http://schemas.microsoft.com/office/drawing/2014/main" id="{9448DFCC-B730-D4D1-F6D1-9A2EFF60ED2B}"/>
              </a:ext>
            </a:extLst>
          </p:cNvPr>
          <p:cNvSpPr/>
          <p:nvPr/>
        </p:nvSpPr>
        <p:spPr>
          <a:xfrm>
            <a:off x="659957" y="5673387"/>
            <a:ext cx="16350970" cy="1595153"/>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200"/>
              </a:spcBef>
              <a:spcAft>
                <a:spcPts val="200"/>
              </a:spcAft>
            </a:pPr>
            <a:r>
              <a:rPr lang="en-GB" sz="1500" b="1" dirty="0">
                <a:solidFill>
                  <a:srgbClr val="007434"/>
                </a:solidFill>
                <a:latin typeface="Segoe UI" panose="020B0502040204020203" pitchFamily="34" charset="0"/>
                <a:cs typeface="Segoe UI" panose="020B0502040204020203" pitchFamily="34" charset="0"/>
              </a:rPr>
              <a:t>Fill factor is an index property that determines how much free space to leave on a </a:t>
            </a:r>
            <a:r>
              <a:rPr lang="en-GB" sz="1500" b="1" dirty="0" err="1">
                <a:solidFill>
                  <a:srgbClr val="007434"/>
                </a:solidFill>
                <a:latin typeface="Segoe UI" panose="020B0502040204020203" pitchFamily="34" charset="0"/>
                <a:cs typeface="Segoe UI" panose="020B0502040204020203" pitchFamily="34" charset="0"/>
              </a:rPr>
              <a:t>btree</a:t>
            </a:r>
            <a:r>
              <a:rPr lang="en-GB" sz="1500" b="1" dirty="0">
                <a:solidFill>
                  <a:srgbClr val="007434"/>
                </a:solidFill>
                <a:latin typeface="Segoe UI" panose="020B0502040204020203" pitchFamily="34" charset="0"/>
                <a:cs typeface="Segoe UI" panose="020B0502040204020203" pitchFamily="34" charset="0"/>
              </a:rPr>
              <a:t> index leaf </a:t>
            </a:r>
            <a:r>
              <a:rPr lang="en-GB" sz="1500" dirty="0">
                <a:solidFill>
                  <a:schemeClr val="tx1"/>
                </a:solidFill>
                <a:latin typeface="Segoe UI" panose="020B0502040204020203" pitchFamily="34" charset="0"/>
                <a:cs typeface="Segoe UI" panose="020B0502040204020203" pitchFamily="34" charset="0"/>
              </a:rPr>
              <a:t>page when adding rows to a page. By default, fill factor is set to 100, which means that pages are filled to capacity. This is the recommended value. </a:t>
            </a:r>
            <a:r>
              <a:rPr lang="en-GB" sz="1500" b="1" dirty="0">
                <a:solidFill>
                  <a:srgbClr val="007434"/>
                </a:solidFill>
                <a:latin typeface="Segoe UI" panose="020B0502040204020203" pitchFamily="34" charset="0"/>
                <a:cs typeface="Segoe UI" panose="020B0502040204020203" pitchFamily="34" charset="0"/>
              </a:rPr>
              <a:t>Setting fill factor to 100 improves performance by storing more data on each page.</a:t>
            </a:r>
            <a:r>
              <a:rPr lang="en-GB" sz="1500" dirty="0">
                <a:solidFill>
                  <a:schemeClr val="tx1"/>
                </a:solidFill>
                <a:latin typeface="Segoe UI" panose="020B0502040204020203" pitchFamily="34" charset="0"/>
                <a:cs typeface="Segoe UI" panose="020B0502040204020203" pitchFamily="34" charset="0"/>
              </a:rPr>
              <a:t> </a:t>
            </a:r>
            <a:r>
              <a:rPr lang="en-GB" sz="1500" b="1" dirty="0">
                <a:solidFill>
                  <a:srgbClr val="007434"/>
                </a:solidFill>
                <a:latin typeface="Segoe UI" panose="020B0502040204020203" pitchFamily="34" charset="0"/>
                <a:cs typeface="Segoe UI" panose="020B0502040204020203" pitchFamily="34" charset="0"/>
              </a:rPr>
              <a:t>This reduces storage IO and increases the amount of data cached in memory.</a:t>
            </a:r>
          </a:p>
          <a:p>
            <a:pPr>
              <a:spcBef>
                <a:spcPts val="200"/>
              </a:spcBef>
              <a:spcAft>
                <a:spcPts val="200"/>
              </a:spcAft>
            </a:pPr>
            <a:endParaRPr lang="en-GB" sz="1500" dirty="0">
              <a:solidFill>
                <a:schemeClr val="tx1"/>
              </a:solidFill>
              <a:latin typeface="Segoe UI" panose="020B0502040204020203" pitchFamily="34" charset="0"/>
              <a:cs typeface="Segoe UI" panose="020B0502040204020203" pitchFamily="34" charset="0"/>
            </a:endParaRPr>
          </a:p>
          <a:p>
            <a:pPr>
              <a:spcBef>
                <a:spcPts val="200"/>
              </a:spcBef>
              <a:spcAft>
                <a:spcPts val="200"/>
              </a:spcAft>
            </a:pPr>
            <a:r>
              <a:rPr lang="en-GB" sz="1500" dirty="0">
                <a:solidFill>
                  <a:schemeClr val="tx1"/>
                </a:solidFill>
                <a:latin typeface="Segoe UI" panose="020B0502040204020203" pitchFamily="34" charset="0"/>
                <a:cs typeface="Segoe UI" panose="020B0502040204020203" pitchFamily="34" charset="0"/>
              </a:rPr>
              <a:t>In certain specific scenarios, such as frequently modified indexes with the leading column containing non-sequential GUID </a:t>
            </a:r>
            <a:r>
              <a:rPr lang="en-GB" sz="1500" b="1" dirty="0">
                <a:solidFill>
                  <a:srgbClr val="007434"/>
                </a:solidFill>
                <a:latin typeface="Segoe UI" panose="020B0502040204020203" pitchFamily="34" charset="0"/>
                <a:cs typeface="Segoe UI" panose="020B0502040204020203" pitchFamily="34" charset="0"/>
              </a:rPr>
              <a:t>values, lowering the fill factor to 70-90% helps reduce the frequency of performance-impacting page splits.</a:t>
            </a:r>
          </a:p>
        </p:txBody>
      </p:sp>
      <p:grpSp>
        <p:nvGrpSpPr>
          <p:cNvPr id="12" name="Group 11">
            <a:extLst>
              <a:ext uri="{FF2B5EF4-FFF2-40B4-BE49-F238E27FC236}">
                <a16:creationId xmlns:a16="http://schemas.microsoft.com/office/drawing/2014/main" id="{A0D35A7C-9B64-B1E8-B665-9E395E5BB168}"/>
              </a:ext>
            </a:extLst>
          </p:cNvPr>
          <p:cNvGrpSpPr/>
          <p:nvPr/>
        </p:nvGrpSpPr>
        <p:grpSpPr>
          <a:xfrm>
            <a:off x="656588" y="7320031"/>
            <a:ext cx="16350970" cy="1755240"/>
            <a:chOff x="634778" y="7565246"/>
            <a:chExt cx="16376094" cy="1755240"/>
          </a:xfrm>
        </p:grpSpPr>
        <p:sp>
          <p:nvSpPr>
            <p:cNvPr id="10" name="Rectangle 9">
              <a:extLst>
                <a:ext uri="{FF2B5EF4-FFF2-40B4-BE49-F238E27FC236}">
                  <a16:creationId xmlns:a16="http://schemas.microsoft.com/office/drawing/2014/main" id="{86B3D6CD-668F-391E-CCFF-5C65DA03E1EF}"/>
                </a:ext>
              </a:extLst>
            </p:cNvPr>
            <p:cNvSpPr/>
            <p:nvPr/>
          </p:nvSpPr>
          <p:spPr>
            <a:xfrm>
              <a:off x="634778" y="7565246"/>
              <a:ext cx="16376094" cy="64286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200"/>
                </a:spcBef>
                <a:spcAft>
                  <a:spcPts val="200"/>
                </a:spcAft>
              </a:pPr>
              <a:r>
                <a:rPr lang="en-GB" sz="2000" b="1" i="1" dirty="0">
                  <a:solidFill>
                    <a:srgbClr val="262626"/>
                  </a:solidFill>
                  <a:latin typeface="Segoe UI" panose="020B0502040204020203" pitchFamily="34" charset="0"/>
                  <a:cs typeface="Segoe UI" panose="020B0502040204020203" pitchFamily="34" charset="0"/>
                </a:rPr>
                <a:t>Reference</a:t>
              </a:r>
            </a:p>
          </p:txBody>
        </p:sp>
        <p:sp>
          <p:nvSpPr>
            <p:cNvPr id="11" name="Rectangle 10">
              <a:extLst>
                <a:ext uri="{FF2B5EF4-FFF2-40B4-BE49-F238E27FC236}">
                  <a16:creationId xmlns:a16="http://schemas.microsoft.com/office/drawing/2014/main" id="{962653A9-C8B4-912C-B478-864D5A9573F5}"/>
                </a:ext>
              </a:extLst>
            </p:cNvPr>
            <p:cNvSpPr/>
            <p:nvPr/>
          </p:nvSpPr>
          <p:spPr>
            <a:xfrm>
              <a:off x="634779" y="8284315"/>
              <a:ext cx="16376093" cy="1036171"/>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200"/>
                </a:spcBef>
                <a:spcAft>
                  <a:spcPts val="200"/>
                </a:spcAft>
              </a:pPr>
              <a:r>
                <a:rPr lang="en-GB" sz="2000" i="1" dirty="0">
                  <a:solidFill>
                    <a:srgbClr val="262626"/>
                  </a:solidFill>
                  <a:latin typeface="Segoe UI" panose="020B0502040204020203" pitchFamily="34" charset="0"/>
                  <a:cs typeface="Segoe UI" panose="020B0502040204020203" pitchFamily="34" charset="0"/>
                  <a:hlinkClick r:id="rId5"/>
                </a:rPr>
                <a:t>https://learn.microsoft.com/en-gb/sql/relational-databases/indexes/specify-fill-factor-for-an-index?view=sql-server-ver16</a:t>
              </a:r>
            </a:p>
            <a:p>
              <a:pPr>
                <a:spcBef>
                  <a:spcPts val="200"/>
                </a:spcBef>
                <a:spcAft>
                  <a:spcPts val="200"/>
                </a:spcAft>
              </a:pPr>
              <a:r>
                <a:rPr lang="en-GB" sz="2000" i="1" dirty="0">
                  <a:solidFill>
                    <a:srgbClr val="262626"/>
                  </a:solidFill>
                  <a:latin typeface="Segoe UI" panose="020B0502040204020203" pitchFamily="34" charset="0"/>
                  <a:cs typeface="Segoe UI" panose="020B0502040204020203" pitchFamily="34" charset="0"/>
                  <a:hlinkClick r:id="rId5"/>
                </a:rPr>
                <a:t>https://learn.microsoft.com/en-gb/sql/relational-databases/indexes/reorganize-and-rebuild-indexes?view=sql-server-ver16</a:t>
              </a:r>
            </a:p>
          </p:txBody>
        </p:sp>
      </p:grpSp>
      <p:sp>
        <p:nvSpPr>
          <p:cNvPr id="15" name="TextBox 14">
            <a:extLst>
              <a:ext uri="{FF2B5EF4-FFF2-40B4-BE49-F238E27FC236}">
                <a16:creationId xmlns:a16="http://schemas.microsoft.com/office/drawing/2014/main" id="{4A77600B-F6B1-33DA-56BC-9918A71820D5}"/>
              </a:ext>
            </a:extLst>
          </p:cNvPr>
          <p:cNvSpPr txBox="1"/>
          <p:nvPr/>
        </p:nvSpPr>
        <p:spPr>
          <a:xfrm>
            <a:off x="3657600" y="474727"/>
            <a:ext cx="2514600" cy="1323439"/>
          </a:xfrm>
          <a:prstGeom prst="rect">
            <a:avLst/>
          </a:prstGeom>
          <a:noFill/>
        </p:spPr>
        <p:txBody>
          <a:bodyPr wrap="square" rtlCol="0">
            <a:spAutoFit/>
          </a:bodyPr>
          <a:lstStyle/>
          <a:p>
            <a:r>
              <a:rPr lang="en-GB" sz="8000" b="1" dirty="0">
                <a:solidFill>
                  <a:schemeClr val="tx1">
                    <a:lumMod val="75000"/>
                    <a:lumOff val="25000"/>
                  </a:schemeClr>
                </a:solidFill>
              </a:rPr>
              <a:t>20</a:t>
            </a:r>
          </a:p>
        </p:txBody>
      </p:sp>
    </p:spTree>
    <p:extLst>
      <p:ext uri="{BB962C8B-B14F-4D97-AF65-F5344CB8AC3E}">
        <p14:creationId xmlns:p14="http://schemas.microsoft.com/office/powerpoint/2010/main" val="1786810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23232"/>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C1776826-B17C-8E14-1D49-F627795CBEAF}"/>
              </a:ext>
            </a:extLst>
          </p:cNvPr>
          <p:cNvSpPr/>
          <p:nvPr/>
        </p:nvSpPr>
        <p:spPr>
          <a:xfrm>
            <a:off x="0" y="-38100"/>
            <a:ext cx="18288000" cy="4187181"/>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6" name="Group 6"/>
          <p:cNvGrpSpPr/>
          <p:nvPr/>
        </p:nvGrpSpPr>
        <p:grpSpPr>
          <a:xfrm>
            <a:off x="17010927" y="3771900"/>
            <a:ext cx="1277073" cy="800257"/>
            <a:chOff x="0" y="0"/>
            <a:chExt cx="1702765" cy="1067010"/>
          </a:xfrm>
          <a:solidFill>
            <a:schemeClr val="bg2">
              <a:lumMod val="50000"/>
            </a:schemeClr>
          </a:solidFill>
        </p:grpSpPr>
        <p:sp>
          <p:nvSpPr>
            <p:cNvPr id="7" name="AutoShape 7"/>
            <p:cNvSpPr/>
            <p:nvPr/>
          </p:nvSpPr>
          <p:spPr>
            <a:xfrm>
              <a:off x="0" y="0"/>
              <a:ext cx="1702765" cy="1067010"/>
            </a:xfrm>
            <a:prstGeom prst="rect">
              <a:avLst/>
            </a:prstGeom>
            <a:grpFill/>
          </p:spPr>
        </p:sp>
        <p:pic>
          <p:nvPicPr>
            <p:cNvPr id="8" name="Picture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492840" y="375094"/>
              <a:ext cx="600324" cy="265235"/>
            </a:xfrm>
            <a:prstGeom prst="rect">
              <a:avLst/>
            </a:prstGeom>
          </p:spPr>
        </p:pic>
      </p:grpSp>
      <p:sp>
        <p:nvSpPr>
          <p:cNvPr id="9" name="TextBox 8">
            <a:extLst>
              <a:ext uri="{FF2B5EF4-FFF2-40B4-BE49-F238E27FC236}">
                <a16:creationId xmlns:a16="http://schemas.microsoft.com/office/drawing/2014/main" id="{878EAB37-8940-AAEF-043F-F215ACE1D46B}"/>
              </a:ext>
            </a:extLst>
          </p:cNvPr>
          <p:cNvSpPr txBox="1"/>
          <p:nvPr/>
        </p:nvSpPr>
        <p:spPr>
          <a:xfrm>
            <a:off x="16419137" y="9964924"/>
            <a:ext cx="1868863" cy="323165"/>
          </a:xfrm>
          <a:prstGeom prst="rect">
            <a:avLst/>
          </a:prstGeom>
          <a:noFill/>
        </p:spPr>
        <p:txBody>
          <a:bodyPr wrap="square">
            <a:spAutoFit/>
          </a:bodyPr>
          <a:lstStyle/>
          <a:p>
            <a:pPr algn="r"/>
            <a:r>
              <a:rPr lang="en-GB" sz="1500" dirty="0">
                <a:solidFill>
                  <a:schemeClr val="accent3">
                    <a:lumMod val="20000"/>
                    <a:lumOff val="80000"/>
                  </a:schemeClr>
                </a:solidFill>
              </a:rPr>
              <a:t>Shrikesh Pattni</a:t>
            </a:r>
          </a:p>
        </p:txBody>
      </p:sp>
      <p:sp>
        <p:nvSpPr>
          <p:cNvPr id="2" name="TextBox 10">
            <a:extLst>
              <a:ext uri="{FF2B5EF4-FFF2-40B4-BE49-F238E27FC236}">
                <a16:creationId xmlns:a16="http://schemas.microsoft.com/office/drawing/2014/main" id="{E59F4CE6-76FF-95CB-2F13-04EBDDA13DA3}"/>
              </a:ext>
            </a:extLst>
          </p:cNvPr>
          <p:cNvSpPr txBox="1"/>
          <p:nvPr/>
        </p:nvSpPr>
        <p:spPr>
          <a:xfrm>
            <a:off x="87570" y="9255692"/>
            <a:ext cx="16923357" cy="1064779"/>
          </a:xfrm>
          <a:prstGeom prst="rect">
            <a:avLst/>
          </a:prstGeom>
        </p:spPr>
        <p:txBody>
          <a:bodyPr wrap="square" lIns="0" tIns="0" rIns="0" bIns="0" rtlCol="0" anchor="t">
            <a:spAutoFit/>
          </a:bodyPr>
          <a:lstStyle/>
          <a:p>
            <a:pPr marL="0" lvl="0" indent="0" algn="l">
              <a:lnSpc>
                <a:spcPts val="10200"/>
              </a:lnSpc>
              <a:spcBef>
                <a:spcPct val="0"/>
              </a:spcBef>
            </a:pPr>
            <a:r>
              <a:rPr lang="en-US" sz="2000" u="none" dirty="0">
                <a:solidFill>
                  <a:schemeClr val="bg1"/>
                </a:solidFill>
                <a:latin typeface="Libre Baskerville"/>
              </a:rPr>
              <a:t>Version 1.0</a:t>
            </a:r>
            <a:endParaRPr lang="en-US" sz="2000" dirty="0">
              <a:solidFill>
                <a:schemeClr val="bg1"/>
              </a:solidFill>
              <a:latin typeface="Libre Baskerville"/>
            </a:endParaRPr>
          </a:p>
        </p:txBody>
      </p:sp>
      <p:pic>
        <p:nvPicPr>
          <p:cNvPr id="3" name="Picture 4" descr="Azure Sql Database Icon - Free Transparent PNG Clipart ...">
            <a:extLst>
              <a:ext uri="{FF2B5EF4-FFF2-40B4-BE49-F238E27FC236}">
                <a16:creationId xmlns:a16="http://schemas.microsoft.com/office/drawing/2014/main" id="{A0553976-B5C6-4000-FF61-CA8D0C19BA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342900"/>
            <a:ext cx="4572000" cy="3216729"/>
          </a:xfrm>
          <a:prstGeom prst="roundRect">
            <a:avLst>
              <a:gd name="adj" fmla="val 4167"/>
            </a:avLst>
          </a:prstGeom>
          <a:solidFill>
            <a:srgbClr val="FFFFFF"/>
          </a:solidFill>
          <a:ln w="76200" cap="sq">
            <a:solidFill>
              <a:srgbClr val="EAEAEA"/>
            </a:solidFill>
            <a:miter lim="800000"/>
          </a:ln>
          <a:effectLst>
            <a:reflection blurRad="6350" stA="52000" endA="300" endPos="3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4" name="Rectangle 3">
            <a:extLst>
              <a:ext uri="{FF2B5EF4-FFF2-40B4-BE49-F238E27FC236}">
                <a16:creationId xmlns:a16="http://schemas.microsoft.com/office/drawing/2014/main" id="{C6FBCB3B-E356-0E9D-8F62-5E167A09D0F5}"/>
              </a:ext>
            </a:extLst>
          </p:cNvPr>
          <p:cNvSpPr/>
          <p:nvPr/>
        </p:nvSpPr>
        <p:spPr>
          <a:xfrm>
            <a:off x="634779" y="5022262"/>
            <a:ext cx="16387034" cy="64286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200"/>
              </a:spcBef>
              <a:spcAft>
                <a:spcPts val="200"/>
              </a:spcAft>
            </a:pPr>
            <a:r>
              <a:rPr lang="en-GB" sz="2000" b="1" i="1" dirty="0">
                <a:solidFill>
                  <a:srgbClr val="262626"/>
                </a:solidFill>
                <a:latin typeface="Segoe UI" panose="020B0502040204020203" pitchFamily="34" charset="0"/>
                <a:cs typeface="Segoe UI" panose="020B0502040204020203" pitchFamily="34" charset="0"/>
              </a:rPr>
              <a:t>Description</a:t>
            </a:r>
          </a:p>
        </p:txBody>
      </p:sp>
      <p:sp>
        <p:nvSpPr>
          <p:cNvPr id="5" name="Rectangle 4">
            <a:extLst>
              <a:ext uri="{FF2B5EF4-FFF2-40B4-BE49-F238E27FC236}">
                <a16:creationId xmlns:a16="http://schemas.microsoft.com/office/drawing/2014/main" id="{9448DFCC-B730-D4D1-F6D1-9A2EFF60ED2B}"/>
              </a:ext>
            </a:extLst>
          </p:cNvPr>
          <p:cNvSpPr/>
          <p:nvPr/>
        </p:nvSpPr>
        <p:spPr>
          <a:xfrm>
            <a:off x="634779" y="5720047"/>
            <a:ext cx="16387034" cy="750015"/>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200"/>
              </a:spcBef>
              <a:spcAft>
                <a:spcPts val="200"/>
              </a:spcAft>
            </a:pPr>
            <a:r>
              <a:rPr lang="en-GB" sz="2000" b="1" dirty="0">
                <a:solidFill>
                  <a:srgbClr val="007434"/>
                </a:solidFill>
                <a:latin typeface="Segoe UI" panose="020B0502040204020203" pitchFamily="34" charset="0"/>
                <a:cs typeface="Segoe UI" panose="020B0502040204020203" pitchFamily="34" charset="0"/>
              </a:rPr>
              <a:t>Maximum degree </a:t>
            </a:r>
            <a:r>
              <a:rPr lang="en-GB" sz="2000" dirty="0">
                <a:solidFill>
                  <a:srgbClr val="262626"/>
                </a:solidFill>
                <a:latin typeface="Segoe UI" panose="020B0502040204020203" pitchFamily="34" charset="0"/>
                <a:cs typeface="Segoe UI" panose="020B0502040204020203" pitchFamily="34" charset="0"/>
              </a:rPr>
              <a:t>of parallelism (MAXDOP) for </a:t>
            </a:r>
            <a:r>
              <a:rPr lang="en-GB" sz="2000" b="1" dirty="0">
                <a:solidFill>
                  <a:srgbClr val="007434"/>
                </a:solidFill>
                <a:latin typeface="Segoe UI" panose="020B0502040204020203" pitchFamily="34" charset="0"/>
                <a:cs typeface="Segoe UI" panose="020B0502040204020203" pitchFamily="34" charset="0"/>
              </a:rPr>
              <a:t>primary and secondary replicas is not in the recommended range of 1 to 8</a:t>
            </a:r>
            <a:r>
              <a:rPr lang="en-GB" sz="2000" dirty="0">
                <a:solidFill>
                  <a:srgbClr val="262626"/>
                </a:solidFill>
                <a:latin typeface="Segoe UI" panose="020B0502040204020203" pitchFamily="34" charset="0"/>
                <a:cs typeface="Segoe UI" panose="020B0502040204020203" pitchFamily="34" charset="0"/>
              </a:rPr>
              <a:t>. Depending on workload, this may cause unnecessary resource utilization, and in extreme cases, errors and timeouts.</a:t>
            </a:r>
          </a:p>
        </p:txBody>
      </p:sp>
      <p:sp>
        <p:nvSpPr>
          <p:cNvPr id="10" name="Rectangle 9">
            <a:extLst>
              <a:ext uri="{FF2B5EF4-FFF2-40B4-BE49-F238E27FC236}">
                <a16:creationId xmlns:a16="http://schemas.microsoft.com/office/drawing/2014/main" id="{86B3D6CD-668F-391E-CCFF-5C65DA03E1EF}"/>
              </a:ext>
            </a:extLst>
          </p:cNvPr>
          <p:cNvSpPr/>
          <p:nvPr/>
        </p:nvSpPr>
        <p:spPr>
          <a:xfrm>
            <a:off x="634779" y="6518901"/>
            <a:ext cx="16387034" cy="64286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200"/>
              </a:spcBef>
              <a:spcAft>
                <a:spcPts val="200"/>
              </a:spcAft>
            </a:pPr>
            <a:r>
              <a:rPr lang="en-GB" sz="2000" b="1" i="1" dirty="0">
                <a:solidFill>
                  <a:srgbClr val="262626"/>
                </a:solidFill>
                <a:latin typeface="Segoe UI" panose="020B0502040204020203" pitchFamily="34" charset="0"/>
                <a:cs typeface="Segoe UI" panose="020B0502040204020203" pitchFamily="34" charset="0"/>
              </a:rPr>
              <a:t>Reference</a:t>
            </a:r>
          </a:p>
        </p:txBody>
      </p:sp>
      <p:sp>
        <p:nvSpPr>
          <p:cNvPr id="11" name="Rectangle 10">
            <a:extLst>
              <a:ext uri="{FF2B5EF4-FFF2-40B4-BE49-F238E27FC236}">
                <a16:creationId xmlns:a16="http://schemas.microsoft.com/office/drawing/2014/main" id="{962653A9-C8B4-912C-B478-864D5A9573F5}"/>
              </a:ext>
            </a:extLst>
          </p:cNvPr>
          <p:cNvSpPr/>
          <p:nvPr/>
        </p:nvSpPr>
        <p:spPr>
          <a:xfrm>
            <a:off x="634779" y="7216686"/>
            <a:ext cx="16387034" cy="750015"/>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200"/>
              </a:spcBef>
              <a:spcAft>
                <a:spcPts val="200"/>
              </a:spcAft>
            </a:pPr>
            <a:r>
              <a:rPr lang="en-GB" sz="2000" i="1" dirty="0">
                <a:solidFill>
                  <a:srgbClr val="262626"/>
                </a:solidFill>
                <a:latin typeface="Segoe UI" panose="020B0502040204020203" pitchFamily="34" charset="0"/>
                <a:cs typeface="Segoe UI" panose="020B0502040204020203" pitchFamily="34" charset="0"/>
                <a:hlinkClick r:id="rId5"/>
              </a:rPr>
              <a:t>https://techcommunity.microsoft.com/t5/azure-sql-blog/changing-default-maxdop-in-azure-sql-database-and-azure-sql/ba-p/1538528</a:t>
            </a:r>
            <a:r>
              <a:rPr lang="en-GB" sz="2000" i="1" dirty="0">
                <a:solidFill>
                  <a:srgbClr val="262626"/>
                </a:solidFill>
                <a:latin typeface="Segoe UI" panose="020B0502040204020203" pitchFamily="34" charset="0"/>
                <a:cs typeface="Segoe UI" panose="020B0502040204020203" pitchFamily="34" charset="0"/>
              </a:rPr>
              <a:t> </a:t>
            </a:r>
          </a:p>
        </p:txBody>
      </p:sp>
      <p:sp>
        <p:nvSpPr>
          <p:cNvPr id="16" name="TextBox 15">
            <a:extLst>
              <a:ext uri="{FF2B5EF4-FFF2-40B4-BE49-F238E27FC236}">
                <a16:creationId xmlns:a16="http://schemas.microsoft.com/office/drawing/2014/main" id="{81C43460-FBEE-D482-CA0E-00158581041E}"/>
              </a:ext>
            </a:extLst>
          </p:cNvPr>
          <p:cNvSpPr txBox="1"/>
          <p:nvPr/>
        </p:nvSpPr>
        <p:spPr>
          <a:xfrm>
            <a:off x="3657600" y="474727"/>
            <a:ext cx="2514600" cy="1323439"/>
          </a:xfrm>
          <a:prstGeom prst="rect">
            <a:avLst/>
          </a:prstGeom>
          <a:noFill/>
        </p:spPr>
        <p:txBody>
          <a:bodyPr wrap="square" rtlCol="0">
            <a:spAutoFit/>
          </a:bodyPr>
          <a:lstStyle/>
          <a:p>
            <a:r>
              <a:rPr lang="en-GB" sz="8000" b="1" dirty="0">
                <a:solidFill>
                  <a:schemeClr val="tx1">
                    <a:lumMod val="75000"/>
                    <a:lumOff val="25000"/>
                  </a:schemeClr>
                </a:solidFill>
              </a:rPr>
              <a:t>01</a:t>
            </a:r>
          </a:p>
        </p:txBody>
      </p:sp>
    </p:spTree>
    <p:extLst>
      <p:ext uri="{BB962C8B-B14F-4D97-AF65-F5344CB8AC3E}">
        <p14:creationId xmlns:p14="http://schemas.microsoft.com/office/powerpoint/2010/main" val="1944143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23232"/>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C1776826-B17C-8E14-1D49-F627795CBEAF}"/>
              </a:ext>
            </a:extLst>
          </p:cNvPr>
          <p:cNvSpPr/>
          <p:nvPr/>
        </p:nvSpPr>
        <p:spPr>
          <a:xfrm>
            <a:off x="0" y="-38100"/>
            <a:ext cx="18288000" cy="4187181"/>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6" name="Group 6"/>
          <p:cNvGrpSpPr/>
          <p:nvPr/>
        </p:nvGrpSpPr>
        <p:grpSpPr>
          <a:xfrm>
            <a:off x="17010927" y="3771900"/>
            <a:ext cx="1277073" cy="800257"/>
            <a:chOff x="0" y="0"/>
            <a:chExt cx="1702765" cy="1067010"/>
          </a:xfrm>
          <a:solidFill>
            <a:schemeClr val="bg2">
              <a:lumMod val="50000"/>
            </a:schemeClr>
          </a:solidFill>
        </p:grpSpPr>
        <p:sp>
          <p:nvSpPr>
            <p:cNvPr id="7" name="AutoShape 7"/>
            <p:cNvSpPr/>
            <p:nvPr/>
          </p:nvSpPr>
          <p:spPr>
            <a:xfrm>
              <a:off x="0" y="0"/>
              <a:ext cx="1702765" cy="1067010"/>
            </a:xfrm>
            <a:prstGeom prst="rect">
              <a:avLst/>
            </a:prstGeom>
            <a:grpFill/>
          </p:spPr>
        </p:sp>
        <p:pic>
          <p:nvPicPr>
            <p:cNvPr id="8" name="Picture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492840" y="375094"/>
              <a:ext cx="600324" cy="265235"/>
            </a:xfrm>
            <a:prstGeom prst="rect">
              <a:avLst/>
            </a:prstGeom>
          </p:spPr>
        </p:pic>
      </p:grpSp>
      <p:sp>
        <p:nvSpPr>
          <p:cNvPr id="9" name="TextBox 8">
            <a:extLst>
              <a:ext uri="{FF2B5EF4-FFF2-40B4-BE49-F238E27FC236}">
                <a16:creationId xmlns:a16="http://schemas.microsoft.com/office/drawing/2014/main" id="{878EAB37-8940-AAEF-043F-F215ACE1D46B}"/>
              </a:ext>
            </a:extLst>
          </p:cNvPr>
          <p:cNvSpPr txBox="1"/>
          <p:nvPr/>
        </p:nvSpPr>
        <p:spPr>
          <a:xfrm>
            <a:off x="16419137" y="9964924"/>
            <a:ext cx="1868863" cy="323165"/>
          </a:xfrm>
          <a:prstGeom prst="rect">
            <a:avLst/>
          </a:prstGeom>
          <a:noFill/>
        </p:spPr>
        <p:txBody>
          <a:bodyPr wrap="square">
            <a:spAutoFit/>
          </a:bodyPr>
          <a:lstStyle/>
          <a:p>
            <a:pPr algn="r"/>
            <a:r>
              <a:rPr lang="en-GB" sz="1500" dirty="0">
                <a:solidFill>
                  <a:schemeClr val="accent3">
                    <a:lumMod val="20000"/>
                    <a:lumOff val="80000"/>
                  </a:schemeClr>
                </a:solidFill>
              </a:rPr>
              <a:t>Shrikesh Pattni</a:t>
            </a:r>
          </a:p>
        </p:txBody>
      </p:sp>
      <p:sp>
        <p:nvSpPr>
          <p:cNvPr id="2" name="TextBox 10">
            <a:extLst>
              <a:ext uri="{FF2B5EF4-FFF2-40B4-BE49-F238E27FC236}">
                <a16:creationId xmlns:a16="http://schemas.microsoft.com/office/drawing/2014/main" id="{E59F4CE6-76FF-95CB-2F13-04EBDDA13DA3}"/>
              </a:ext>
            </a:extLst>
          </p:cNvPr>
          <p:cNvSpPr txBox="1"/>
          <p:nvPr/>
        </p:nvSpPr>
        <p:spPr>
          <a:xfrm>
            <a:off x="87570" y="9255692"/>
            <a:ext cx="16923357" cy="1064779"/>
          </a:xfrm>
          <a:prstGeom prst="rect">
            <a:avLst/>
          </a:prstGeom>
        </p:spPr>
        <p:txBody>
          <a:bodyPr wrap="square" lIns="0" tIns="0" rIns="0" bIns="0" rtlCol="0" anchor="t">
            <a:spAutoFit/>
          </a:bodyPr>
          <a:lstStyle/>
          <a:p>
            <a:pPr marL="0" lvl="0" indent="0" algn="l">
              <a:lnSpc>
                <a:spcPts val="10200"/>
              </a:lnSpc>
              <a:spcBef>
                <a:spcPct val="0"/>
              </a:spcBef>
            </a:pPr>
            <a:r>
              <a:rPr lang="en-US" sz="2000" u="none" dirty="0">
                <a:solidFill>
                  <a:schemeClr val="bg1"/>
                </a:solidFill>
                <a:latin typeface="Libre Baskerville"/>
              </a:rPr>
              <a:t>Version 1.0</a:t>
            </a:r>
            <a:endParaRPr lang="en-US" sz="2000" dirty="0">
              <a:solidFill>
                <a:schemeClr val="bg1"/>
              </a:solidFill>
              <a:latin typeface="Libre Baskerville"/>
            </a:endParaRPr>
          </a:p>
        </p:txBody>
      </p:sp>
      <p:pic>
        <p:nvPicPr>
          <p:cNvPr id="3" name="Picture 4" descr="Azure Sql Database Icon - Free Transparent PNG Clipart ...">
            <a:extLst>
              <a:ext uri="{FF2B5EF4-FFF2-40B4-BE49-F238E27FC236}">
                <a16:creationId xmlns:a16="http://schemas.microsoft.com/office/drawing/2014/main" id="{A0553976-B5C6-4000-FF61-CA8D0C19BA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342900"/>
            <a:ext cx="4572000" cy="3216729"/>
          </a:xfrm>
          <a:prstGeom prst="roundRect">
            <a:avLst>
              <a:gd name="adj" fmla="val 4167"/>
            </a:avLst>
          </a:prstGeom>
          <a:solidFill>
            <a:srgbClr val="FFFFFF"/>
          </a:solidFill>
          <a:ln w="76200" cap="sq">
            <a:solidFill>
              <a:srgbClr val="EAEAEA"/>
            </a:solidFill>
            <a:miter lim="800000"/>
          </a:ln>
          <a:effectLst>
            <a:reflection blurRad="6350" stA="52000" endA="300" endPos="3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4" name="Rectangle 3">
            <a:extLst>
              <a:ext uri="{FF2B5EF4-FFF2-40B4-BE49-F238E27FC236}">
                <a16:creationId xmlns:a16="http://schemas.microsoft.com/office/drawing/2014/main" id="{C6FBCB3B-E356-0E9D-8F62-5E167A09D0F5}"/>
              </a:ext>
            </a:extLst>
          </p:cNvPr>
          <p:cNvSpPr/>
          <p:nvPr/>
        </p:nvSpPr>
        <p:spPr>
          <a:xfrm>
            <a:off x="634779" y="5022262"/>
            <a:ext cx="16387034" cy="64286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200"/>
              </a:spcBef>
              <a:spcAft>
                <a:spcPts val="200"/>
              </a:spcAft>
            </a:pPr>
            <a:r>
              <a:rPr lang="en-GB" sz="2000" b="1" i="1" dirty="0">
                <a:solidFill>
                  <a:srgbClr val="262626"/>
                </a:solidFill>
                <a:latin typeface="Segoe UI" panose="020B0502040204020203" pitchFamily="34" charset="0"/>
                <a:cs typeface="Segoe UI" panose="020B0502040204020203" pitchFamily="34" charset="0"/>
              </a:rPr>
              <a:t>Description</a:t>
            </a:r>
          </a:p>
        </p:txBody>
      </p:sp>
      <p:sp>
        <p:nvSpPr>
          <p:cNvPr id="5" name="Rectangle 4">
            <a:extLst>
              <a:ext uri="{FF2B5EF4-FFF2-40B4-BE49-F238E27FC236}">
                <a16:creationId xmlns:a16="http://schemas.microsoft.com/office/drawing/2014/main" id="{9448DFCC-B730-D4D1-F6D1-9A2EFF60ED2B}"/>
              </a:ext>
            </a:extLst>
          </p:cNvPr>
          <p:cNvSpPr/>
          <p:nvPr/>
        </p:nvSpPr>
        <p:spPr>
          <a:xfrm>
            <a:off x="634779" y="5720047"/>
            <a:ext cx="16387034" cy="750015"/>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200"/>
              </a:spcBef>
              <a:spcAft>
                <a:spcPts val="200"/>
              </a:spcAft>
            </a:pPr>
            <a:r>
              <a:rPr lang="en-GB" sz="2000" dirty="0">
                <a:solidFill>
                  <a:srgbClr val="262626"/>
                </a:solidFill>
                <a:latin typeface="Segoe UI" panose="020B0502040204020203" pitchFamily="34" charset="0"/>
                <a:cs typeface="Segoe UI" panose="020B0502040204020203" pitchFamily="34" charset="0"/>
              </a:rPr>
              <a:t>Maximum degree of parallelism (MAXDOP) for the </a:t>
            </a:r>
            <a:r>
              <a:rPr lang="en-GB" sz="2000" b="1" dirty="0">
                <a:solidFill>
                  <a:srgbClr val="007434"/>
                </a:solidFill>
                <a:latin typeface="Segoe UI" panose="020B0502040204020203" pitchFamily="34" charset="0"/>
                <a:cs typeface="Segoe UI" panose="020B0502040204020203" pitchFamily="34" charset="0"/>
              </a:rPr>
              <a:t>primary replica is not in the recommended range of 1 to 8</a:t>
            </a:r>
          </a:p>
        </p:txBody>
      </p:sp>
      <p:sp>
        <p:nvSpPr>
          <p:cNvPr id="10" name="Rectangle 9">
            <a:extLst>
              <a:ext uri="{FF2B5EF4-FFF2-40B4-BE49-F238E27FC236}">
                <a16:creationId xmlns:a16="http://schemas.microsoft.com/office/drawing/2014/main" id="{86B3D6CD-668F-391E-CCFF-5C65DA03E1EF}"/>
              </a:ext>
            </a:extLst>
          </p:cNvPr>
          <p:cNvSpPr/>
          <p:nvPr/>
        </p:nvSpPr>
        <p:spPr>
          <a:xfrm>
            <a:off x="634779" y="6528244"/>
            <a:ext cx="16387034" cy="64286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200"/>
              </a:spcBef>
              <a:spcAft>
                <a:spcPts val="200"/>
              </a:spcAft>
            </a:pPr>
            <a:r>
              <a:rPr lang="en-GB" sz="2000" b="1" i="1" dirty="0">
                <a:solidFill>
                  <a:srgbClr val="262626"/>
                </a:solidFill>
                <a:latin typeface="Segoe UI" panose="020B0502040204020203" pitchFamily="34" charset="0"/>
                <a:cs typeface="Segoe UI" panose="020B0502040204020203" pitchFamily="34" charset="0"/>
              </a:rPr>
              <a:t>Reference</a:t>
            </a:r>
          </a:p>
        </p:txBody>
      </p:sp>
      <p:sp>
        <p:nvSpPr>
          <p:cNvPr id="11" name="Rectangle 10">
            <a:extLst>
              <a:ext uri="{FF2B5EF4-FFF2-40B4-BE49-F238E27FC236}">
                <a16:creationId xmlns:a16="http://schemas.microsoft.com/office/drawing/2014/main" id="{962653A9-C8B4-912C-B478-864D5A9573F5}"/>
              </a:ext>
            </a:extLst>
          </p:cNvPr>
          <p:cNvSpPr/>
          <p:nvPr/>
        </p:nvSpPr>
        <p:spPr>
          <a:xfrm>
            <a:off x="634779" y="7226029"/>
            <a:ext cx="16387034" cy="750015"/>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200"/>
              </a:spcBef>
              <a:spcAft>
                <a:spcPts val="200"/>
              </a:spcAft>
            </a:pPr>
            <a:r>
              <a:rPr lang="en-GB" sz="2000" i="1" dirty="0">
                <a:solidFill>
                  <a:srgbClr val="262626"/>
                </a:solidFill>
                <a:latin typeface="Segoe UI" panose="020B0502040204020203" pitchFamily="34" charset="0"/>
                <a:cs typeface="Segoe UI" panose="020B0502040204020203" pitchFamily="34" charset="0"/>
                <a:hlinkClick r:id="rId5"/>
              </a:rPr>
              <a:t>https://techcommunity.microsoft.com/t5/azure-sql/changing-default-maxdop-in-azure-sql-database/ba-p/1538528</a:t>
            </a:r>
            <a:r>
              <a:rPr lang="en-GB" sz="2000" i="1" dirty="0">
                <a:solidFill>
                  <a:srgbClr val="262626"/>
                </a:solidFill>
                <a:latin typeface="Segoe UI" panose="020B0502040204020203" pitchFamily="34" charset="0"/>
                <a:cs typeface="Segoe UI" panose="020B0502040204020203" pitchFamily="34" charset="0"/>
              </a:rPr>
              <a:t> </a:t>
            </a:r>
          </a:p>
        </p:txBody>
      </p:sp>
      <p:sp>
        <p:nvSpPr>
          <p:cNvPr id="12" name="TextBox 11">
            <a:extLst>
              <a:ext uri="{FF2B5EF4-FFF2-40B4-BE49-F238E27FC236}">
                <a16:creationId xmlns:a16="http://schemas.microsoft.com/office/drawing/2014/main" id="{3DD59AEF-4F17-14C4-7B89-0ADA3A87EA8C}"/>
              </a:ext>
            </a:extLst>
          </p:cNvPr>
          <p:cNvSpPr txBox="1"/>
          <p:nvPr/>
        </p:nvSpPr>
        <p:spPr>
          <a:xfrm>
            <a:off x="3657600" y="474727"/>
            <a:ext cx="2514600" cy="1323439"/>
          </a:xfrm>
          <a:prstGeom prst="rect">
            <a:avLst/>
          </a:prstGeom>
          <a:noFill/>
        </p:spPr>
        <p:txBody>
          <a:bodyPr wrap="square" rtlCol="0">
            <a:spAutoFit/>
          </a:bodyPr>
          <a:lstStyle/>
          <a:p>
            <a:r>
              <a:rPr lang="en-GB" sz="8000" b="1" dirty="0">
                <a:solidFill>
                  <a:schemeClr val="tx1">
                    <a:lumMod val="75000"/>
                    <a:lumOff val="25000"/>
                  </a:schemeClr>
                </a:solidFill>
              </a:rPr>
              <a:t>02</a:t>
            </a:r>
          </a:p>
        </p:txBody>
      </p:sp>
    </p:spTree>
    <p:extLst>
      <p:ext uri="{BB962C8B-B14F-4D97-AF65-F5344CB8AC3E}">
        <p14:creationId xmlns:p14="http://schemas.microsoft.com/office/powerpoint/2010/main" val="1689738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23232"/>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C1776826-B17C-8E14-1D49-F627795CBEAF}"/>
              </a:ext>
            </a:extLst>
          </p:cNvPr>
          <p:cNvSpPr/>
          <p:nvPr/>
        </p:nvSpPr>
        <p:spPr>
          <a:xfrm>
            <a:off x="0" y="-38100"/>
            <a:ext cx="18288000" cy="4187181"/>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6" name="Group 6"/>
          <p:cNvGrpSpPr/>
          <p:nvPr/>
        </p:nvGrpSpPr>
        <p:grpSpPr>
          <a:xfrm>
            <a:off x="17010927" y="3771900"/>
            <a:ext cx="1277073" cy="800257"/>
            <a:chOff x="0" y="0"/>
            <a:chExt cx="1702765" cy="1067010"/>
          </a:xfrm>
          <a:solidFill>
            <a:schemeClr val="bg2">
              <a:lumMod val="50000"/>
            </a:schemeClr>
          </a:solidFill>
        </p:grpSpPr>
        <p:sp>
          <p:nvSpPr>
            <p:cNvPr id="7" name="AutoShape 7"/>
            <p:cNvSpPr/>
            <p:nvPr/>
          </p:nvSpPr>
          <p:spPr>
            <a:xfrm>
              <a:off x="0" y="0"/>
              <a:ext cx="1702765" cy="1067010"/>
            </a:xfrm>
            <a:prstGeom prst="rect">
              <a:avLst/>
            </a:prstGeom>
            <a:grpFill/>
          </p:spPr>
        </p:sp>
        <p:pic>
          <p:nvPicPr>
            <p:cNvPr id="8" name="Picture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492840" y="375094"/>
              <a:ext cx="600324" cy="265235"/>
            </a:xfrm>
            <a:prstGeom prst="rect">
              <a:avLst/>
            </a:prstGeom>
          </p:spPr>
        </p:pic>
      </p:grpSp>
      <p:sp>
        <p:nvSpPr>
          <p:cNvPr id="9" name="TextBox 8">
            <a:extLst>
              <a:ext uri="{FF2B5EF4-FFF2-40B4-BE49-F238E27FC236}">
                <a16:creationId xmlns:a16="http://schemas.microsoft.com/office/drawing/2014/main" id="{878EAB37-8940-AAEF-043F-F215ACE1D46B}"/>
              </a:ext>
            </a:extLst>
          </p:cNvPr>
          <p:cNvSpPr txBox="1"/>
          <p:nvPr/>
        </p:nvSpPr>
        <p:spPr>
          <a:xfrm>
            <a:off x="16419137" y="9964924"/>
            <a:ext cx="1868863" cy="323165"/>
          </a:xfrm>
          <a:prstGeom prst="rect">
            <a:avLst/>
          </a:prstGeom>
          <a:noFill/>
        </p:spPr>
        <p:txBody>
          <a:bodyPr wrap="square">
            <a:spAutoFit/>
          </a:bodyPr>
          <a:lstStyle/>
          <a:p>
            <a:pPr algn="r"/>
            <a:r>
              <a:rPr lang="en-GB" sz="1500" dirty="0">
                <a:solidFill>
                  <a:schemeClr val="accent3">
                    <a:lumMod val="20000"/>
                    <a:lumOff val="80000"/>
                  </a:schemeClr>
                </a:solidFill>
              </a:rPr>
              <a:t>Shrikesh Pattni</a:t>
            </a:r>
          </a:p>
        </p:txBody>
      </p:sp>
      <p:sp>
        <p:nvSpPr>
          <p:cNvPr id="2" name="TextBox 10">
            <a:extLst>
              <a:ext uri="{FF2B5EF4-FFF2-40B4-BE49-F238E27FC236}">
                <a16:creationId xmlns:a16="http://schemas.microsoft.com/office/drawing/2014/main" id="{E59F4CE6-76FF-95CB-2F13-04EBDDA13DA3}"/>
              </a:ext>
            </a:extLst>
          </p:cNvPr>
          <p:cNvSpPr txBox="1"/>
          <p:nvPr/>
        </p:nvSpPr>
        <p:spPr>
          <a:xfrm>
            <a:off x="87570" y="9255692"/>
            <a:ext cx="16923357" cy="1064779"/>
          </a:xfrm>
          <a:prstGeom prst="rect">
            <a:avLst/>
          </a:prstGeom>
        </p:spPr>
        <p:txBody>
          <a:bodyPr wrap="square" lIns="0" tIns="0" rIns="0" bIns="0" rtlCol="0" anchor="t">
            <a:spAutoFit/>
          </a:bodyPr>
          <a:lstStyle/>
          <a:p>
            <a:pPr marL="0" lvl="0" indent="0" algn="l">
              <a:lnSpc>
                <a:spcPts val="10200"/>
              </a:lnSpc>
              <a:spcBef>
                <a:spcPct val="0"/>
              </a:spcBef>
            </a:pPr>
            <a:r>
              <a:rPr lang="en-US" sz="2000" u="none" dirty="0">
                <a:solidFill>
                  <a:schemeClr val="bg1"/>
                </a:solidFill>
                <a:latin typeface="Libre Baskerville"/>
              </a:rPr>
              <a:t>Version 1.0</a:t>
            </a:r>
            <a:endParaRPr lang="en-US" sz="2000" dirty="0">
              <a:solidFill>
                <a:schemeClr val="bg1"/>
              </a:solidFill>
              <a:latin typeface="Libre Baskerville"/>
            </a:endParaRPr>
          </a:p>
        </p:txBody>
      </p:sp>
      <p:pic>
        <p:nvPicPr>
          <p:cNvPr id="3" name="Picture 4" descr="Azure Sql Database Icon - Free Transparent PNG Clipart ...">
            <a:extLst>
              <a:ext uri="{FF2B5EF4-FFF2-40B4-BE49-F238E27FC236}">
                <a16:creationId xmlns:a16="http://schemas.microsoft.com/office/drawing/2014/main" id="{A0553976-B5C6-4000-FF61-CA8D0C19BA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342900"/>
            <a:ext cx="4572000" cy="3216729"/>
          </a:xfrm>
          <a:prstGeom prst="roundRect">
            <a:avLst>
              <a:gd name="adj" fmla="val 4167"/>
            </a:avLst>
          </a:prstGeom>
          <a:solidFill>
            <a:srgbClr val="FFFFFF"/>
          </a:solidFill>
          <a:ln w="76200" cap="sq">
            <a:solidFill>
              <a:srgbClr val="EAEAEA"/>
            </a:solidFill>
            <a:miter lim="800000"/>
          </a:ln>
          <a:effectLst>
            <a:reflection blurRad="6350" stA="52000" endA="300" endPos="3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4" name="Rectangle 3">
            <a:extLst>
              <a:ext uri="{FF2B5EF4-FFF2-40B4-BE49-F238E27FC236}">
                <a16:creationId xmlns:a16="http://schemas.microsoft.com/office/drawing/2014/main" id="{C6FBCB3B-E356-0E9D-8F62-5E167A09D0F5}"/>
              </a:ext>
            </a:extLst>
          </p:cNvPr>
          <p:cNvSpPr/>
          <p:nvPr/>
        </p:nvSpPr>
        <p:spPr>
          <a:xfrm>
            <a:off x="634779" y="5022262"/>
            <a:ext cx="16387034" cy="64286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200"/>
              </a:spcBef>
              <a:spcAft>
                <a:spcPts val="200"/>
              </a:spcAft>
            </a:pPr>
            <a:r>
              <a:rPr lang="en-GB" sz="2000" b="1" i="1" dirty="0">
                <a:solidFill>
                  <a:srgbClr val="262626"/>
                </a:solidFill>
                <a:latin typeface="Segoe UI" panose="020B0502040204020203" pitchFamily="34" charset="0"/>
                <a:cs typeface="Segoe UI" panose="020B0502040204020203" pitchFamily="34" charset="0"/>
              </a:rPr>
              <a:t>Description</a:t>
            </a:r>
          </a:p>
        </p:txBody>
      </p:sp>
      <p:sp>
        <p:nvSpPr>
          <p:cNvPr id="5" name="Rectangle 4">
            <a:extLst>
              <a:ext uri="{FF2B5EF4-FFF2-40B4-BE49-F238E27FC236}">
                <a16:creationId xmlns:a16="http://schemas.microsoft.com/office/drawing/2014/main" id="{9448DFCC-B730-D4D1-F6D1-9A2EFF60ED2B}"/>
              </a:ext>
            </a:extLst>
          </p:cNvPr>
          <p:cNvSpPr/>
          <p:nvPr/>
        </p:nvSpPr>
        <p:spPr>
          <a:xfrm>
            <a:off x="634779" y="5720047"/>
            <a:ext cx="16387034" cy="1339467"/>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200"/>
              </a:spcBef>
              <a:spcAft>
                <a:spcPts val="200"/>
              </a:spcAft>
            </a:pPr>
            <a:r>
              <a:rPr lang="en-GB" sz="2000" b="1" dirty="0">
                <a:solidFill>
                  <a:srgbClr val="007434"/>
                </a:solidFill>
                <a:latin typeface="Segoe UI" panose="020B0502040204020203" pitchFamily="34" charset="0"/>
                <a:cs typeface="Segoe UI" panose="020B0502040204020203" pitchFamily="34" charset="0"/>
              </a:rPr>
              <a:t>Auto-create statistics is disabled</a:t>
            </a:r>
            <a:r>
              <a:rPr lang="en-GB" sz="2000" dirty="0">
                <a:solidFill>
                  <a:schemeClr val="tx1"/>
                </a:solidFill>
                <a:latin typeface="Segoe UI" panose="020B0502040204020203" pitchFamily="34" charset="0"/>
                <a:cs typeface="Segoe UI" panose="020B0502040204020203" pitchFamily="34" charset="0"/>
              </a:rPr>
              <a:t>. This </a:t>
            </a:r>
            <a:r>
              <a:rPr lang="en-GB" sz="2000" b="1" dirty="0">
                <a:solidFill>
                  <a:srgbClr val="007434"/>
                </a:solidFill>
                <a:latin typeface="Segoe UI" panose="020B0502040204020203" pitchFamily="34" charset="0"/>
                <a:cs typeface="Segoe UI" panose="020B0502040204020203" pitchFamily="34" charset="0"/>
              </a:rPr>
              <a:t>may cause poor query performance due to suboptimal query plans</a:t>
            </a:r>
            <a:r>
              <a:rPr lang="en-GB" sz="2000" dirty="0">
                <a:solidFill>
                  <a:srgbClr val="007434"/>
                </a:solidFill>
                <a:latin typeface="Segoe UI" panose="020B0502040204020203" pitchFamily="34" charset="0"/>
                <a:cs typeface="Segoe UI" panose="020B0502040204020203" pitchFamily="34" charset="0"/>
              </a:rPr>
              <a:t>. </a:t>
            </a:r>
            <a:r>
              <a:rPr lang="en-GB" sz="2000" dirty="0">
                <a:solidFill>
                  <a:schemeClr val="tx1"/>
                </a:solidFill>
                <a:latin typeface="Segoe UI" panose="020B0502040204020203" pitchFamily="34" charset="0"/>
                <a:cs typeface="Segoe UI" panose="020B0502040204020203" pitchFamily="34" charset="0"/>
              </a:rPr>
              <a:t>Enable auto-create statistics.</a:t>
            </a:r>
          </a:p>
        </p:txBody>
      </p:sp>
      <p:sp>
        <p:nvSpPr>
          <p:cNvPr id="10" name="Rectangle 9">
            <a:extLst>
              <a:ext uri="{FF2B5EF4-FFF2-40B4-BE49-F238E27FC236}">
                <a16:creationId xmlns:a16="http://schemas.microsoft.com/office/drawing/2014/main" id="{86B3D6CD-668F-391E-CCFF-5C65DA03E1EF}"/>
              </a:ext>
            </a:extLst>
          </p:cNvPr>
          <p:cNvSpPr/>
          <p:nvPr/>
        </p:nvSpPr>
        <p:spPr>
          <a:xfrm>
            <a:off x="609600" y="7114430"/>
            <a:ext cx="16387034" cy="64286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200"/>
              </a:spcBef>
              <a:spcAft>
                <a:spcPts val="200"/>
              </a:spcAft>
            </a:pPr>
            <a:r>
              <a:rPr lang="en-GB" sz="2000" b="1" i="1" dirty="0">
                <a:solidFill>
                  <a:srgbClr val="262626"/>
                </a:solidFill>
                <a:latin typeface="Segoe UI" panose="020B0502040204020203" pitchFamily="34" charset="0"/>
                <a:cs typeface="Segoe UI" panose="020B0502040204020203" pitchFamily="34" charset="0"/>
              </a:rPr>
              <a:t>Reference</a:t>
            </a:r>
          </a:p>
        </p:txBody>
      </p:sp>
      <p:sp>
        <p:nvSpPr>
          <p:cNvPr id="11" name="Rectangle 10">
            <a:extLst>
              <a:ext uri="{FF2B5EF4-FFF2-40B4-BE49-F238E27FC236}">
                <a16:creationId xmlns:a16="http://schemas.microsoft.com/office/drawing/2014/main" id="{962653A9-C8B4-912C-B478-864D5A9573F5}"/>
              </a:ext>
            </a:extLst>
          </p:cNvPr>
          <p:cNvSpPr/>
          <p:nvPr/>
        </p:nvSpPr>
        <p:spPr>
          <a:xfrm>
            <a:off x="609600" y="7812215"/>
            <a:ext cx="16387034" cy="750015"/>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200"/>
              </a:spcBef>
              <a:spcAft>
                <a:spcPts val="200"/>
              </a:spcAft>
            </a:pPr>
            <a:r>
              <a:rPr lang="en-GB" sz="2000" i="1" dirty="0">
                <a:solidFill>
                  <a:srgbClr val="262626"/>
                </a:solidFill>
                <a:latin typeface="Segoe UI" panose="020B0502040204020203" pitchFamily="34" charset="0"/>
                <a:cs typeface="Segoe UI" panose="020B0502040204020203" pitchFamily="34" charset="0"/>
                <a:hlinkClick r:id="rId5"/>
              </a:rPr>
              <a:t>https://learn.microsoft.com/en-gb/sql/relational-databases/statistics/statistics?view=sql-server-ver16</a:t>
            </a:r>
            <a:r>
              <a:rPr lang="en-GB" sz="2000" i="1" dirty="0">
                <a:solidFill>
                  <a:srgbClr val="262626"/>
                </a:solidFill>
                <a:latin typeface="Segoe UI" panose="020B0502040204020203" pitchFamily="34" charset="0"/>
                <a:cs typeface="Segoe UI" panose="020B0502040204020203" pitchFamily="34" charset="0"/>
              </a:rPr>
              <a:t> </a:t>
            </a:r>
          </a:p>
        </p:txBody>
      </p:sp>
      <p:sp>
        <p:nvSpPr>
          <p:cNvPr id="12" name="TextBox 11">
            <a:extLst>
              <a:ext uri="{FF2B5EF4-FFF2-40B4-BE49-F238E27FC236}">
                <a16:creationId xmlns:a16="http://schemas.microsoft.com/office/drawing/2014/main" id="{E6B808C6-9603-0484-013E-79E885150BE8}"/>
              </a:ext>
            </a:extLst>
          </p:cNvPr>
          <p:cNvSpPr txBox="1"/>
          <p:nvPr/>
        </p:nvSpPr>
        <p:spPr>
          <a:xfrm>
            <a:off x="3657600" y="474727"/>
            <a:ext cx="2514600" cy="1323439"/>
          </a:xfrm>
          <a:prstGeom prst="rect">
            <a:avLst/>
          </a:prstGeom>
          <a:noFill/>
        </p:spPr>
        <p:txBody>
          <a:bodyPr wrap="square" rtlCol="0">
            <a:spAutoFit/>
          </a:bodyPr>
          <a:lstStyle/>
          <a:p>
            <a:r>
              <a:rPr lang="en-GB" sz="8000" b="1" dirty="0">
                <a:solidFill>
                  <a:schemeClr val="tx1">
                    <a:lumMod val="75000"/>
                    <a:lumOff val="25000"/>
                  </a:schemeClr>
                </a:solidFill>
              </a:rPr>
              <a:t>03</a:t>
            </a:r>
          </a:p>
        </p:txBody>
      </p:sp>
    </p:spTree>
    <p:extLst>
      <p:ext uri="{BB962C8B-B14F-4D97-AF65-F5344CB8AC3E}">
        <p14:creationId xmlns:p14="http://schemas.microsoft.com/office/powerpoint/2010/main" val="2914606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23232"/>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C1776826-B17C-8E14-1D49-F627795CBEAF}"/>
              </a:ext>
            </a:extLst>
          </p:cNvPr>
          <p:cNvSpPr/>
          <p:nvPr/>
        </p:nvSpPr>
        <p:spPr>
          <a:xfrm>
            <a:off x="0" y="-38100"/>
            <a:ext cx="18288000" cy="4187181"/>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6" name="Group 6"/>
          <p:cNvGrpSpPr/>
          <p:nvPr/>
        </p:nvGrpSpPr>
        <p:grpSpPr>
          <a:xfrm>
            <a:off x="17010927" y="3771900"/>
            <a:ext cx="1277073" cy="800257"/>
            <a:chOff x="0" y="0"/>
            <a:chExt cx="1702765" cy="1067010"/>
          </a:xfrm>
          <a:solidFill>
            <a:schemeClr val="bg2">
              <a:lumMod val="50000"/>
            </a:schemeClr>
          </a:solidFill>
        </p:grpSpPr>
        <p:sp>
          <p:nvSpPr>
            <p:cNvPr id="7" name="AutoShape 7"/>
            <p:cNvSpPr/>
            <p:nvPr/>
          </p:nvSpPr>
          <p:spPr>
            <a:xfrm>
              <a:off x="0" y="0"/>
              <a:ext cx="1702765" cy="1067010"/>
            </a:xfrm>
            <a:prstGeom prst="rect">
              <a:avLst/>
            </a:prstGeom>
            <a:grpFill/>
          </p:spPr>
        </p:sp>
        <p:pic>
          <p:nvPicPr>
            <p:cNvPr id="8" name="Picture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492840" y="375094"/>
              <a:ext cx="600324" cy="265235"/>
            </a:xfrm>
            <a:prstGeom prst="rect">
              <a:avLst/>
            </a:prstGeom>
          </p:spPr>
        </p:pic>
      </p:grpSp>
      <p:sp>
        <p:nvSpPr>
          <p:cNvPr id="9" name="TextBox 8">
            <a:extLst>
              <a:ext uri="{FF2B5EF4-FFF2-40B4-BE49-F238E27FC236}">
                <a16:creationId xmlns:a16="http://schemas.microsoft.com/office/drawing/2014/main" id="{878EAB37-8940-AAEF-043F-F215ACE1D46B}"/>
              </a:ext>
            </a:extLst>
          </p:cNvPr>
          <p:cNvSpPr txBox="1"/>
          <p:nvPr/>
        </p:nvSpPr>
        <p:spPr>
          <a:xfrm>
            <a:off x="16419137" y="9964924"/>
            <a:ext cx="1868863" cy="323165"/>
          </a:xfrm>
          <a:prstGeom prst="rect">
            <a:avLst/>
          </a:prstGeom>
          <a:noFill/>
        </p:spPr>
        <p:txBody>
          <a:bodyPr wrap="square">
            <a:spAutoFit/>
          </a:bodyPr>
          <a:lstStyle/>
          <a:p>
            <a:pPr algn="r"/>
            <a:r>
              <a:rPr lang="en-GB" sz="1500" dirty="0">
                <a:solidFill>
                  <a:schemeClr val="accent3">
                    <a:lumMod val="20000"/>
                    <a:lumOff val="80000"/>
                  </a:schemeClr>
                </a:solidFill>
              </a:rPr>
              <a:t>Shrikesh Pattni</a:t>
            </a:r>
          </a:p>
        </p:txBody>
      </p:sp>
      <p:sp>
        <p:nvSpPr>
          <p:cNvPr id="2" name="TextBox 10">
            <a:extLst>
              <a:ext uri="{FF2B5EF4-FFF2-40B4-BE49-F238E27FC236}">
                <a16:creationId xmlns:a16="http://schemas.microsoft.com/office/drawing/2014/main" id="{E59F4CE6-76FF-95CB-2F13-04EBDDA13DA3}"/>
              </a:ext>
            </a:extLst>
          </p:cNvPr>
          <p:cNvSpPr txBox="1"/>
          <p:nvPr/>
        </p:nvSpPr>
        <p:spPr>
          <a:xfrm>
            <a:off x="87570" y="9255692"/>
            <a:ext cx="16923357" cy="1064779"/>
          </a:xfrm>
          <a:prstGeom prst="rect">
            <a:avLst/>
          </a:prstGeom>
        </p:spPr>
        <p:txBody>
          <a:bodyPr wrap="square" lIns="0" tIns="0" rIns="0" bIns="0" rtlCol="0" anchor="t">
            <a:spAutoFit/>
          </a:bodyPr>
          <a:lstStyle/>
          <a:p>
            <a:pPr marL="0" lvl="0" indent="0" algn="l">
              <a:lnSpc>
                <a:spcPts val="10200"/>
              </a:lnSpc>
              <a:spcBef>
                <a:spcPct val="0"/>
              </a:spcBef>
            </a:pPr>
            <a:r>
              <a:rPr lang="en-US" sz="2000" u="none" dirty="0">
                <a:solidFill>
                  <a:schemeClr val="bg1"/>
                </a:solidFill>
                <a:latin typeface="Libre Baskerville"/>
              </a:rPr>
              <a:t>Version 1.0</a:t>
            </a:r>
            <a:endParaRPr lang="en-US" sz="2000" dirty="0">
              <a:solidFill>
                <a:schemeClr val="bg1"/>
              </a:solidFill>
              <a:latin typeface="Libre Baskerville"/>
            </a:endParaRPr>
          </a:p>
        </p:txBody>
      </p:sp>
      <p:pic>
        <p:nvPicPr>
          <p:cNvPr id="3" name="Picture 4" descr="Azure Sql Database Icon - Free Transparent PNG Clipart ...">
            <a:extLst>
              <a:ext uri="{FF2B5EF4-FFF2-40B4-BE49-F238E27FC236}">
                <a16:creationId xmlns:a16="http://schemas.microsoft.com/office/drawing/2014/main" id="{A0553976-B5C6-4000-FF61-CA8D0C19BA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342900"/>
            <a:ext cx="4572000" cy="3216729"/>
          </a:xfrm>
          <a:prstGeom prst="roundRect">
            <a:avLst>
              <a:gd name="adj" fmla="val 4167"/>
            </a:avLst>
          </a:prstGeom>
          <a:solidFill>
            <a:srgbClr val="FFFFFF"/>
          </a:solidFill>
          <a:ln w="76200" cap="sq">
            <a:solidFill>
              <a:srgbClr val="EAEAEA"/>
            </a:solidFill>
            <a:miter lim="800000"/>
          </a:ln>
          <a:effectLst>
            <a:reflection blurRad="6350" stA="52000" endA="300" endPos="3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4" name="Rectangle 3">
            <a:extLst>
              <a:ext uri="{FF2B5EF4-FFF2-40B4-BE49-F238E27FC236}">
                <a16:creationId xmlns:a16="http://schemas.microsoft.com/office/drawing/2014/main" id="{C6FBCB3B-E356-0E9D-8F62-5E167A09D0F5}"/>
              </a:ext>
            </a:extLst>
          </p:cNvPr>
          <p:cNvSpPr/>
          <p:nvPr/>
        </p:nvSpPr>
        <p:spPr>
          <a:xfrm>
            <a:off x="634779" y="5022262"/>
            <a:ext cx="16387034" cy="64286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200"/>
              </a:spcBef>
              <a:spcAft>
                <a:spcPts val="200"/>
              </a:spcAft>
            </a:pPr>
            <a:r>
              <a:rPr lang="en-GB" sz="2000" b="1" i="1" dirty="0">
                <a:solidFill>
                  <a:srgbClr val="262626"/>
                </a:solidFill>
                <a:latin typeface="Segoe UI" panose="020B0502040204020203" pitchFamily="34" charset="0"/>
                <a:cs typeface="Segoe UI" panose="020B0502040204020203" pitchFamily="34" charset="0"/>
              </a:rPr>
              <a:t>Description</a:t>
            </a:r>
          </a:p>
        </p:txBody>
      </p:sp>
      <p:sp>
        <p:nvSpPr>
          <p:cNvPr id="5" name="Rectangle 4">
            <a:extLst>
              <a:ext uri="{FF2B5EF4-FFF2-40B4-BE49-F238E27FC236}">
                <a16:creationId xmlns:a16="http://schemas.microsoft.com/office/drawing/2014/main" id="{9448DFCC-B730-D4D1-F6D1-9A2EFF60ED2B}"/>
              </a:ext>
            </a:extLst>
          </p:cNvPr>
          <p:cNvSpPr/>
          <p:nvPr/>
        </p:nvSpPr>
        <p:spPr>
          <a:xfrm>
            <a:off x="634779" y="5720047"/>
            <a:ext cx="16387034" cy="1339467"/>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200"/>
              </a:spcBef>
              <a:spcAft>
                <a:spcPts val="200"/>
              </a:spcAft>
            </a:pPr>
            <a:r>
              <a:rPr lang="en-GB" sz="2000" b="1" dirty="0">
                <a:solidFill>
                  <a:srgbClr val="007434"/>
                </a:solidFill>
                <a:latin typeface="Segoe UI" panose="020B0502040204020203" pitchFamily="34" charset="0"/>
                <a:cs typeface="Segoe UI" panose="020B0502040204020203" pitchFamily="34" charset="0"/>
              </a:rPr>
              <a:t>Read Committed Snapshot Isolation (RCSI) is disabled</a:t>
            </a:r>
            <a:r>
              <a:rPr lang="en-GB" sz="2000" dirty="0">
                <a:solidFill>
                  <a:srgbClr val="007434"/>
                </a:solidFill>
                <a:latin typeface="Segoe UI" panose="020B0502040204020203" pitchFamily="34" charset="0"/>
                <a:cs typeface="Segoe UI" panose="020B0502040204020203" pitchFamily="34" charset="0"/>
              </a:rPr>
              <a:t>. This </a:t>
            </a:r>
            <a:r>
              <a:rPr lang="en-GB" sz="2000" b="1" dirty="0">
                <a:solidFill>
                  <a:srgbClr val="007434"/>
                </a:solidFill>
                <a:latin typeface="Segoe UI" panose="020B0502040204020203" pitchFamily="34" charset="0"/>
                <a:cs typeface="Segoe UI" panose="020B0502040204020203" pitchFamily="34" charset="0"/>
              </a:rPr>
              <a:t>may cause unnecessary lock blocking, such as read queries blocking write </a:t>
            </a:r>
            <a:r>
              <a:rPr lang="en-GB" sz="2000" dirty="0">
                <a:solidFill>
                  <a:schemeClr val="tx1"/>
                </a:solidFill>
                <a:latin typeface="Segoe UI" panose="020B0502040204020203" pitchFamily="34" charset="0"/>
                <a:cs typeface="Segoe UI" panose="020B0502040204020203" pitchFamily="34" charset="0"/>
              </a:rPr>
              <a:t>queries. RCSI is the preferred </a:t>
            </a:r>
            <a:r>
              <a:rPr lang="en-GB" sz="2000" b="1" dirty="0">
                <a:solidFill>
                  <a:srgbClr val="007434"/>
                </a:solidFill>
                <a:latin typeface="Segoe UI" panose="020B0502040204020203" pitchFamily="34" charset="0"/>
                <a:cs typeface="Segoe UI" panose="020B0502040204020203" pitchFamily="34" charset="0"/>
              </a:rPr>
              <a:t>alternative to the NOLOCK hint</a:t>
            </a:r>
            <a:r>
              <a:rPr lang="en-GB" sz="2000" dirty="0">
                <a:solidFill>
                  <a:schemeClr val="tx1"/>
                </a:solidFill>
                <a:latin typeface="Segoe UI" panose="020B0502040204020203" pitchFamily="34" charset="0"/>
                <a:cs typeface="Segoe UI" panose="020B0502040204020203" pitchFamily="34" charset="0"/>
              </a:rPr>
              <a:t>, which should not be used in scenarios that require correct query results.</a:t>
            </a:r>
          </a:p>
        </p:txBody>
      </p:sp>
      <p:sp>
        <p:nvSpPr>
          <p:cNvPr id="10" name="Rectangle 9">
            <a:extLst>
              <a:ext uri="{FF2B5EF4-FFF2-40B4-BE49-F238E27FC236}">
                <a16:creationId xmlns:a16="http://schemas.microsoft.com/office/drawing/2014/main" id="{86B3D6CD-668F-391E-CCFF-5C65DA03E1EF}"/>
              </a:ext>
            </a:extLst>
          </p:cNvPr>
          <p:cNvSpPr/>
          <p:nvPr/>
        </p:nvSpPr>
        <p:spPr>
          <a:xfrm>
            <a:off x="609600" y="7114430"/>
            <a:ext cx="16387034" cy="64286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200"/>
              </a:spcBef>
              <a:spcAft>
                <a:spcPts val="200"/>
              </a:spcAft>
            </a:pPr>
            <a:r>
              <a:rPr lang="en-GB" sz="2000" b="1" i="1" dirty="0">
                <a:solidFill>
                  <a:srgbClr val="262626"/>
                </a:solidFill>
                <a:latin typeface="Segoe UI" panose="020B0502040204020203" pitchFamily="34" charset="0"/>
                <a:cs typeface="Segoe UI" panose="020B0502040204020203" pitchFamily="34" charset="0"/>
              </a:rPr>
              <a:t>Reference</a:t>
            </a:r>
          </a:p>
        </p:txBody>
      </p:sp>
      <p:sp>
        <p:nvSpPr>
          <p:cNvPr id="11" name="Rectangle 10">
            <a:extLst>
              <a:ext uri="{FF2B5EF4-FFF2-40B4-BE49-F238E27FC236}">
                <a16:creationId xmlns:a16="http://schemas.microsoft.com/office/drawing/2014/main" id="{962653A9-C8B4-912C-B478-864D5A9573F5}"/>
              </a:ext>
            </a:extLst>
          </p:cNvPr>
          <p:cNvSpPr/>
          <p:nvPr/>
        </p:nvSpPr>
        <p:spPr>
          <a:xfrm>
            <a:off x="609600" y="7812215"/>
            <a:ext cx="16387034" cy="1625623"/>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spcBef>
                <a:spcPts val="200"/>
              </a:spcBef>
              <a:spcAft>
                <a:spcPts val="200"/>
              </a:spcAft>
              <a:buFont typeface="Arial" panose="020B0604020202020204" pitchFamily="34" charset="0"/>
              <a:buChar char="•"/>
            </a:pPr>
            <a:r>
              <a:rPr lang="en-GB" sz="2000" i="1" dirty="0">
                <a:solidFill>
                  <a:srgbClr val="262626"/>
                </a:solidFill>
                <a:latin typeface="Segoe UI" panose="020B0502040204020203" pitchFamily="34" charset="0"/>
                <a:cs typeface="Segoe UI" panose="020B0502040204020203" pitchFamily="34" charset="0"/>
                <a:hlinkClick r:id="rId5"/>
              </a:rPr>
              <a:t>https://learn.microsoft.com/en-gb/dotnet/framework/data/adonet/sql/snapshot-isolation-in-sql-server</a:t>
            </a:r>
            <a:endParaRPr lang="en-GB" sz="2000" i="1" dirty="0">
              <a:solidFill>
                <a:srgbClr val="262626"/>
              </a:solidFill>
              <a:latin typeface="Segoe UI" panose="020B0502040204020203" pitchFamily="34" charset="0"/>
              <a:cs typeface="Segoe UI" panose="020B0502040204020203" pitchFamily="34" charset="0"/>
            </a:endParaRPr>
          </a:p>
          <a:p>
            <a:pPr marL="342900" indent="-342900">
              <a:spcBef>
                <a:spcPts val="200"/>
              </a:spcBef>
              <a:spcAft>
                <a:spcPts val="200"/>
              </a:spcAft>
              <a:buFont typeface="Arial" panose="020B0604020202020204" pitchFamily="34" charset="0"/>
              <a:buChar char="•"/>
            </a:pPr>
            <a:r>
              <a:rPr lang="en-GB" sz="2000" i="1" dirty="0">
                <a:solidFill>
                  <a:srgbClr val="262626"/>
                </a:solidFill>
                <a:latin typeface="Segoe UI" panose="020B0502040204020203" pitchFamily="34" charset="0"/>
                <a:cs typeface="Segoe UI" panose="020B0502040204020203" pitchFamily="34" charset="0"/>
                <a:hlinkClick r:id="rId6"/>
              </a:rPr>
              <a:t>https://learn.microsoft.com/en-gb/sql/t-sql/statements/set-transaction-isolation-level-transact-sql?view=sql-server-ver16</a:t>
            </a:r>
            <a:r>
              <a:rPr lang="en-GB" sz="2000" i="1" dirty="0">
                <a:solidFill>
                  <a:srgbClr val="262626"/>
                </a:solidFill>
                <a:latin typeface="Segoe UI" panose="020B0502040204020203" pitchFamily="34" charset="0"/>
                <a:cs typeface="Segoe UI" panose="020B0502040204020203" pitchFamily="34" charset="0"/>
              </a:rPr>
              <a:t> </a:t>
            </a:r>
          </a:p>
          <a:p>
            <a:pPr>
              <a:spcBef>
                <a:spcPts val="200"/>
              </a:spcBef>
              <a:spcAft>
                <a:spcPts val="200"/>
              </a:spcAft>
            </a:pPr>
            <a:endParaRPr lang="en-GB" sz="2000" i="1" dirty="0">
              <a:solidFill>
                <a:srgbClr val="262626"/>
              </a:solidFill>
              <a:latin typeface="Segoe UI" panose="020B0502040204020203" pitchFamily="34" charset="0"/>
              <a:cs typeface="Segoe UI" panose="020B0502040204020203" pitchFamily="34" charset="0"/>
            </a:endParaRPr>
          </a:p>
        </p:txBody>
      </p:sp>
      <p:sp>
        <p:nvSpPr>
          <p:cNvPr id="12" name="TextBox 11">
            <a:extLst>
              <a:ext uri="{FF2B5EF4-FFF2-40B4-BE49-F238E27FC236}">
                <a16:creationId xmlns:a16="http://schemas.microsoft.com/office/drawing/2014/main" id="{8A9E82DD-7E1C-DA5F-9DDE-54D93FCD2E61}"/>
              </a:ext>
            </a:extLst>
          </p:cNvPr>
          <p:cNvSpPr txBox="1"/>
          <p:nvPr/>
        </p:nvSpPr>
        <p:spPr>
          <a:xfrm>
            <a:off x="3657600" y="474727"/>
            <a:ext cx="2514600" cy="1323439"/>
          </a:xfrm>
          <a:prstGeom prst="rect">
            <a:avLst/>
          </a:prstGeom>
          <a:noFill/>
        </p:spPr>
        <p:txBody>
          <a:bodyPr wrap="square" rtlCol="0">
            <a:spAutoFit/>
          </a:bodyPr>
          <a:lstStyle/>
          <a:p>
            <a:r>
              <a:rPr lang="en-GB" sz="8000" b="1" dirty="0">
                <a:solidFill>
                  <a:schemeClr val="tx1">
                    <a:lumMod val="75000"/>
                    <a:lumOff val="25000"/>
                  </a:schemeClr>
                </a:solidFill>
              </a:rPr>
              <a:t>04</a:t>
            </a:r>
          </a:p>
        </p:txBody>
      </p:sp>
    </p:spTree>
    <p:extLst>
      <p:ext uri="{BB962C8B-B14F-4D97-AF65-F5344CB8AC3E}">
        <p14:creationId xmlns:p14="http://schemas.microsoft.com/office/powerpoint/2010/main" val="2731863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23232"/>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C1776826-B17C-8E14-1D49-F627795CBEAF}"/>
              </a:ext>
            </a:extLst>
          </p:cNvPr>
          <p:cNvSpPr/>
          <p:nvPr/>
        </p:nvSpPr>
        <p:spPr>
          <a:xfrm>
            <a:off x="0" y="-38100"/>
            <a:ext cx="18288000" cy="4187181"/>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6" name="Group 6"/>
          <p:cNvGrpSpPr/>
          <p:nvPr/>
        </p:nvGrpSpPr>
        <p:grpSpPr>
          <a:xfrm>
            <a:off x="17010927" y="3771900"/>
            <a:ext cx="1277073" cy="800257"/>
            <a:chOff x="0" y="0"/>
            <a:chExt cx="1702765" cy="1067010"/>
          </a:xfrm>
          <a:solidFill>
            <a:schemeClr val="bg2">
              <a:lumMod val="50000"/>
            </a:schemeClr>
          </a:solidFill>
        </p:grpSpPr>
        <p:sp>
          <p:nvSpPr>
            <p:cNvPr id="7" name="AutoShape 7"/>
            <p:cNvSpPr/>
            <p:nvPr/>
          </p:nvSpPr>
          <p:spPr>
            <a:xfrm>
              <a:off x="0" y="0"/>
              <a:ext cx="1702765" cy="1067010"/>
            </a:xfrm>
            <a:prstGeom prst="rect">
              <a:avLst/>
            </a:prstGeom>
            <a:grpFill/>
          </p:spPr>
        </p:sp>
        <p:pic>
          <p:nvPicPr>
            <p:cNvPr id="8" name="Picture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492840" y="375094"/>
              <a:ext cx="600324" cy="265235"/>
            </a:xfrm>
            <a:prstGeom prst="rect">
              <a:avLst/>
            </a:prstGeom>
          </p:spPr>
        </p:pic>
      </p:grpSp>
      <p:sp>
        <p:nvSpPr>
          <p:cNvPr id="9" name="TextBox 8">
            <a:extLst>
              <a:ext uri="{FF2B5EF4-FFF2-40B4-BE49-F238E27FC236}">
                <a16:creationId xmlns:a16="http://schemas.microsoft.com/office/drawing/2014/main" id="{878EAB37-8940-AAEF-043F-F215ACE1D46B}"/>
              </a:ext>
            </a:extLst>
          </p:cNvPr>
          <p:cNvSpPr txBox="1"/>
          <p:nvPr/>
        </p:nvSpPr>
        <p:spPr>
          <a:xfrm>
            <a:off x="16419137" y="9964924"/>
            <a:ext cx="1868863" cy="323165"/>
          </a:xfrm>
          <a:prstGeom prst="rect">
            <a:avLst/>
          </a:prstGeom>
          <a:noFill/>
        </p:spPr>
        <p:txBody>
          <a:bodyPr wrap="square">
            <a:spAutoFit/>
          </a:bodyPr>
          <a:lstStyle/>
          <a:p>
            <a:pPr algn="r"/>
            <a:r>
              <a:rPr lang="en-GB" sz="1500" dirty="0">
                <a:solidFill>
                  <a:schemeClr val="accent3">
                    <a:lumMod val="20000"/>
                    <a:lumOff val="80000"/>
                  </a:schemeClr>
                </a:solidFill>
              </a:rPr>
              <a:t>Shrikesh Pattni</a:t>
            </a:r>
          </a:p>
        </p:txBody>
      </p:sp>
      <p:sp>
        <p:nvSpPr>
          <p:cNvPr id="2" name="TextBox 10">
            <a:extLst>
              <a:ext uri="{FF2B5EF4-FFF2-40B4-BE49-F238E27FC236}">
                <a16:creationId xmlns:a16="http://schemas.microsoft.com/office/drawing/2014/main" id="{E59F4CE6-76FF-95CB-2F13-04EBDDA13DA3}"/>
              </a:ext>
            </a:extLst>
          </p:cNvPr>
          <p:cNvSpPr txBox="1"/>
          <p:nvPr/>
        </p:nvSpPr>
        <p:spPr>
          <a:xfrm>
            <a:off x="87570" y="9255692"/>
            <a:ext cx="16923357" cy="1064779"/>
          </a:xfrm>
          <a:prstGeom prst="rect">
            <a:avLst/>
          </a:prstGeom>
        </p:spPr>
        <p:txBody>
          <a:bodyPr wrap="square" lIns="0" tIns="0" rIns="0" bIns="0" rtlCol="0" anchor="t">
            <a:spAutoFit/>
          </a:bodyPr>
          <a:lstStyle/>
          <a:p>
            <a:pPr marL="0" lvl="0" indent="0" algn="l">
              <a:lnSpc>
                <a:spcPts val="10200"/>
              </a:lnSpc>
              <a:spcBef>
                <a:spcPct val="0"/>
              </a:spcBef>
            </a:pPr>
            <a:r>
              <a:rPr lang="en-US" sz="2000" u="none" dirty="0">
                <a:solidFill>
                  <a:schemeClr val="bg1"/>
                </a:solidFill>
                <a:latin typeface="Libre Baskerville"/>
              </a:rPr>
              <a:t>Version 1.0</a:t>
            </a:r>
            <a:endParaRPr lang="en-US" sz="2000" dirty="0">
              <a:solidFill>
                <a:schemeClr val="bg1"/>
              </a:solidFill>
              <a:latin typeface="Libre Baskerville"/>
            </a:endParaRPr>
          </a:p>
        </p:txBody>
      </p:sp>
      <p:pic>
        <p:nvPicPr>
          <p:cNvPr id="3" name="Picture 4" descr="Azure Sql Database Icon - Free Transparent PNG Clipart ...">
            <a:extLst>
              <a:ext uri="{FF2B5EF4-FFF2-40B4-BE49-F238E27FC236}">
                <a16:creationId xmlns:a16="http://schemas.microsoft.com/office/drawing/2014/main" id="{A0553976-B5C6-4000-FF61-CA8D0C19BA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342900"/>
            <a:ext cx="4572000" cy="3216729"/>
          </a:xfrm>
          <a:prstGeom prst="roundRect">
            <a:avLst>
              <a:gd name="adj" fmla="val 4167"/>
            </a:avLst>
          </a:prstGeom>
          <a:solidFill>
            <a:srgbClr val="FFFFFF"/>
          </a:solidFill>
          <a:ln w="76200" cap="sq">
            <a:solidFill>
              <a:srgbClr val="EAEAEA"/>
            </a:solidFill>
            <a:miter lim="800000"/>
          </a:ln>
          <a:effectLst>
            <a:reflection blurRad="6350" stA="52000" endA="300" endPos="3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4" name="Rectangle 3">
            <a:extLst>
              <a:ext uri="{FF2B5EF4-FFF2-40B4-BE49-F238E27FC236}">
                <a16:creationId xmlns:a16="http://schemas.microsoft.com/office/drawing/2014/main" id="{C6FBCB3B-E356-0E9D-8F62-5E167A09D0F5}"/>
              </a:ext>
            </a:extLst>
          </p:cNvPr>
          <p:cNvSpPr/>
          <p:nvPr/>
        </p:nvSpPr>
        <p:spPr>
          <a:xfrm>
            <a:off x="634779" y="5022262"/>
            <a:ext cx="16387034" cy="64286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200"/>
              </a:spcBef>
              <a:spcAft>
                <a:spcPts val="200"/>
              </a:spcAft>
            </a:pPr>
            <a:r>
              <a:rPr lang="en-GB" sz="2000" b="1" i="1" dirty="0">
                <a:solidFill>
                  <a:srgbClr val="262626"/>
                </a:solidFill>
                <a:latin typeface="Segoe UI" panose="020B0502040204020203" pitchFamily="34" charset="0"/>
                <a:cs typeface="Segoe UI" panose="020B0502040204020203" pitchFamily="34" charset="0"/>
              </a:rPr>
              <a:t>Description</a:t>
            </a:r>
          </a:p>
        </p:txBody>
      </p:sp>
      <p:sp>
        <p:nvSpPr>
          <p:cNvPr id="5" name="Rectangle 4">
            <a:extLst>
              <a:ext uri="{FF2B5EF4-FFF2-40B4-BE49-F238E27FC236}">
                <a16:creationId xmlns:a16="http://schemas.microsoft.com/office/drawing/2014/main" id="{9448DFCC-B730-D4D1-F6D1-9A2EFF60ED2B}"/>
              </a:ext>
            </a:extLst>
          </p:cNvPr>
          <p:cNvSpPr/>
          <p:nvPr/>
        </p:nvSpPr>
        <p:spPr>
          <a:xfrm>
            <a:off x="634779" y="5720047"/>
            <a:ext cx="16387034" cy="1339467"/>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200"/>
              </a:spcBef>
              <a:spcAft>
                <a:spcPts val="200"/>
              </a:spcAft>
            </a:pPr>
            <a:r>
              <a:rPr lang="en-GB" sz="2000" b="1" dirty="0">
                <a:solidFill>
                  <a:srgbClr val="007434"/>
                </a:solidFill>
                <a:latin typeface="Segoe UI" panose="020B0502040204020203" pitchFamily="34" charset="0"/>
                <a:cs typeface="Segoe UI" panose="020B0502040204020203" pitchFamily="34" charset="0"/>
              </a:rPr>
              <a:t>Query Store is disabled</a:t>
            </a:r>
            <a:r>
              <a:rPr lang="en-GB" sz="2000" dirty="0">
                <a:solidFill>
                  <a:schemeClr val="tx1"/>
                </a:solidFill>
                <a:latin typeface="Segoe UI" panose="020B0502040204020203" pitchFamily="34" charset="0"/>
                <a:cs typeface="Segoe UI" panose="020B0502040204020203" pitchFamily="34" charset="0"/>
              </a:rPr>
              <a:t>. This </a:t>
            </a:r>
            <a:r>
              <a:rPr lang="en-GB" sz="2000" b="1" dirty="0">
                <a:solidFill>
                  <a:srgbClr val="007434"/>
                </a:solidFill>
                <a:latin typeface="Segoe UI" panose="020B0502040204020203" pitchFamily="34" charset="0"/>
                <a:cs typeface="Segoe UI" panose="020B0502040204020203" pitchFamily="34" charset="0"/>
              </a:rPr>
              <a:t>complicates performance tuning and troubleshooting</a:t>
            </a:r>
            <a:r>
              <a:rPr lang="en-GB" sz="2000" dirty="0">
                <a:solidFill>
                  <a:schemeClr val="tx1"/>
                </a:solidFill>
                <a:latin typeface="Segoe UI" panose="020B0502040204020203" pitchFamily="34" charset="0"/>
                <a:cs typeface="Segoe UI" panose="020B0502040204020203" pitchFamily="34" charset="0"/>
              </a:rPr>
              <a:t>, and could disable certain Intelligent Query Processing </a:t>
            </a:r>
            <a:r>
              <a:rPr lang="en-GB" sz="2000" b="1" dirty="0">
                <a:solidFill>
                  <a:srgbClr val="007434"/>
                </a:solidFill>
                <a:latin typeface="Segoe UI" panose="020B0502040204020203" pitchFamily="34" charset="0"/>
                <a:cs typeface="Segoe UI" panose="020B0502040204020203" pitchFamily="34" charset="0"/>
              </a:rPr>
              <a:t>features that can improve query performance and reduce resource consumption</a:t>
            </a:r>
            <a:r>
              <a:rPr lang="en-GB" sz="2000" dirty="0">
                <a:solidFill>
                  <a:schemeClr val="tx1"/>
                </a:solidFill>
                <a:latin typeface="Segoe UI" panose="020B0502040204020203" pitchFamily="34" charset="0"/>
                <a:cs typeface="Segoe UI" panose="020B0502040204020203" pitchFamily="34" charset="0"/>
              </a:rPr>
              <a:t>. Enable Query Store.</a:t>
            </a:r>
          </a:p>
        </p:txBody>
      </p:sp>
      <p:sp>
        <p:nvSpPr>
          <p:cNvPr id="10" name="Rectangle 9">
            <a:extLst>
              <a:ext uri="{FF2B5EF4-FFF2-40B4-BE49-F238E27FC236}">
                <a16:creationId xmlns:a16="http://schemas.microsoft.com/office/drawing/2014/main" id="{86B3D6CD-668F-391E-CCFF-5C65DA03E1EF}"/>
              </a:ext>
            </a:extLst>
          </p:cNvPr>
          <p:cNvSpPr/>
          <p:nvPr/>
        </p:nvSpPr>
        <p:spPr>
          <a:xfrm>
            <a:off x="634779" y="7096773"/>
            <a:ext cx="16387034" cy="64286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200"/>
              </a:spcBef>
              <a:spcAft>
                <a:spcPts val="200"/>
              </a:spcAft>
            </a:pPr>
            <a:r>
              <a:rPr lang="en-GB" sz="2000" b="1" i="1" dirty="0">
                <a:solidFill>
                  <a:srgbClr val="262626"/>
                </a:solidFill>
                <a:latin typeface="Segoe UI" panose="020B0502040204020203" pitchFamily="34" charset="0"/>
                <a:cs typeface="Segoe UI" panose="020B0502040204020203" pitchFamily="34" charset="0"/>
              </a:rPr>
              <a:t>Reference</a:t>
            </a:r>
          </a:p>
        </p:txBody>
      </p:sp>
      <p:sp>
        <p:nvSpPr>
          <p:cNvPr id="11" name="Rectangle 10">
            <a:extLst>
              <a:ext uri="{FF2B5EF4-FFF2-40B4-BE49-F238E27FC236}">
                <a16:creationId xmlns:a16="http://schemas.microsoft.com/office/drawing/2014/main" id="{962653A9-C8B4-912C-B478-864D5A9573F5}"/>
              </a:ext>
            </a:extLst>
          </p:cNvPr>
          <p:cNvSpPr/>
          <p:nvPr/>
        </p:nvSpPr>
        <p:spPr>
          <a:xfrm>
            <a:off x="634779" y="7794558"/>
            <a:ext cx="16387034" cy="1625623"/>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spcBef>
                <a:spcPts val="200"/>
              </a:spcBef>
              <a:spcAft>
                <a:spcPts val="200"/>
              </a:spcAft>
              <a:buFont typeface="Arial" panose="020B0604020202020204" pitchFamily="34" charset="0"/>
              <a:buChar char="•"/>
            </a:pPr>
            <a:r>
              <a:rPr lang="en-GB" sz="2000" i="1" dirty="0">
                <a:solidFill>
                  <a:srgbClr val="262626"/>
                </a:solidFill>
                <a:latin typeface="Segoe UI" panose="020B0502040204020203" pitchFamily="34" charset="0"/>
                <a:cs typeface="Segoe UI" panose="020B0502040204020203" pitchFamily="34" charset="0"/>
                <a:hlinkClick r:id="rId5"/>
              </a:rPr>
              <a:t>https://learn.microsoft.com/en-gb/dotnet/framework/data/adonet/sql/snapshot-isolation-in-sql-server</a:t>
            </a:r>
            <a:endParaRPr lang="en-GB" sz="2000" i="1" dirty="0">
              <a:solidFill>
                <a:srgbClr val="262626"/>
              </a:solidFill>
              <a:latin typeface="Segoe UI" panose="020B0502040204020203" pitchFamily="34" charset="0"/>
              <a:cs typeface="Segoe UI" panose="020B0502040204020203" pitchFamily="34" charset="0"/>
            </a:endParaRPr>
          </a:p>
          <a:p>
            <a:pPr marL="342900" indent="-342900">
              <a:spcBef>
                <a:spcPts val="200"/>
              </a:spcBef>
              <a:spcAft>
                <a:spcPts val="200"/>
              </a:spcAft>
              <a:buFont typeface="Arial" panose="020B0604020202020204" pitchFamily="34" charset="0"/>
              <a:buChar char="•"/>
            </a:pPr>
            <a:r>
              <a:rPr lang="en-GB" sz="2000" i="1" dirty="0">
                <a:solidFill>
                  <a:srgbClr val="262626"/>
                </a:solidFill>
                <a:latin typeface="Segoe UI" panose="020B0502040204020203" pitchFamily="34" charset="0"/>
                <a:cs typeface="Segoe UI" panose="020B0502040204020203" pitchFamily="34" charset="0"/>
                <a:hlinkClick r:id="rId6"/>
              </a:rPr>
              <a:t>https://learn.microsoft.com/en-gb/sql/t-sql/statements/set-transaction-isolation-level-transact-sql?view=sql-server-ver16</a:t>
            </a:r>
            <a:r>
              <a:rPr lang="en-GB" sz="2000" i="1" dirty="0">
                <a:solidFill>
                  <a:srgbClr val="262626"/>
                </a:solidFill>
                <a:latin typeface="Segoe UI" panose="020B0502040204020203" pitchFamily="34" charset="0"/>
                <a:cs typeface="Segoe UI" panose="020B0502040204020203" pitchFamily="34" charset="0"/>
              </a:rPr>
              <a:t> </a:t>
            </a:r>
          </a:p>
          <a:p>
            <a:pPr>
              <a:spcBef>
                <a:spcPts val="200"/>
              </a:spcBef>
              <a:spcAft>
                <a:spcPts val="200"/>
              </a:spcAft>
            </a:pPr>
            <a:endParaRPr lang="en-GB" sz="2000" i="1" dirty="0">
              <a:solidFill>
                <a:srgbClr val="262626"/>
              </a:solidFill>
              <a:latin typeface="Segoe UI" panose="020B0502040204020203" pitchFamily="34" charset="0"/>
              <a:cs typeface="Segoe UI" panose="020B0502040204020203" pitchFamily="34" charset="0"/>
            </a:endParaRPr>
          </a:p>
        </p:txBody>
      </p:sp>
      <p:sp>
        <p:nvSpPr>
          <p:cNvPr id="12" name="TextBox 11">
            <a:extLst>
              <a:ext uri="{FF2B5EF4-FFF2-40B4-BE49-F238E27FC236}">
                <a16:creationId xmlns:a16="http://schemas.microsoft.com/office/drawing/2014/main" id="{27CCB061-2471-20E1-7128-FEB239E9909A}"/>
              </a:ext>
            </a:extLst>
          </p:cNvPr>
          <p:cNvSpPr txBox="1"/>
          <p:nvPr/>
        </p:nvSpPr>
        <p:spPr>
          <a:xfrm>
            <a:off x="3657600" y="474727"/>
            <a:ext cx="2514600" cy="1323439"/>
          </a:xfrm>
          <a:prstGeom prst="rect">
            <a:avLst/>
          </a:prstGeom>
          <a:noFill/>
        </p:spPr>
        <p:txBody>
          <a:bodyPr wrap="square" rtlCol="0">
            <a:spAutoFit/>
          </a:bodyPr>
          <a:lstStyle/>
          <a:p>
            <a:r>
              <a:rPr lang="en-GB" sz="8000" b="1" dirty="0">
                <a:solidFill>
                  <a:schemeClr val="tx1">
                    <a:lumMod val="75000"/>
                    <a:lumOff val="25000"/>
                  </a:schemeClr>
                </a:solidFill>
              </a:rPr>
              <a:t>05</a:t>
            </a:r>
          </a:p>
        </p:txBody>
      </p:sp>
    </p:spTree>
    <p:extLst>
      <p:ext uri="{BB962C8B-B14F-4D97-AF65-F5344CB8AC3E}">
        <p14:creationId xmlns:p14="http://schemas.microsoft.com/office/powerpoint/2010/main" val="1671737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23232"/>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C1776826-B17C-8E14-1D49-F627795CBEAF}"/>
              </a:ext>
            </a:extLst>
          </p:cNvPr>
          <p:cNvSpPr/>
          <p:nvPr/>
        </p:nvSpPr>
        <p:spPr>
          <a:xfrm>
            <a:off x="0" y="-38100"/>
            <a:ext cx="18288000" cy="4187181"/>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6" name="Group 6"/>
          <p:cNvGrpSpPr/>
          <p:nvPr/>
        </p:nvGrpSpPr>
        <p:grpSpPr>
          <a:xfrm>
            <a:off x="17010927" y="3771900"/>
            <a:ext cx="1277073" cy="800257"/>
            <a:chOff x="0" y="0"/>
            <a:chExt cx="1702765" cy="1067010"/>
          </a:xfrm>
          <a:solidFill>
            <a:schemeClr val="bg2">
              <a:lumMod val="50000"/>
            </a:schemeClr>
          </a:solidFill>
        </p:grpSpPr>
        <p:sp>
          <p:nvSpPr>
            <p:cNvPr id="7" name="AutoShape 7"/>
            <p:cNvSpPr/>
            <p:nvPr/>
          </p:nvSpPr>
          <p:spPr>
            <a:xfrm>
              <a:off x="0" y="0"/>
              <a:ext cx="1702765" cy="1067010"/>
            </a:xfrm>
            <a:prstGeom prst="rect">
              <a:avLst/>
            </a:prstGeom>
            <a:grpFill/>
          </p:spPr>
        </p:sp>
        <p:pic>
          <p:nvPicPr>
            <p:cNvPr id="8" name="Picture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492840" y="375094"/>
              <a:ext cx="600324" cy="265235"/>
            </a:xfrm>
            <a:prstGeom prst="rect">
              <a:avLst/>
            </a:prstGeom>
          </p:spPr>
        </p:pic>
      </p:grpSp>
      <p:sp>
        <p:nvSpPr>
          <p:cNvPr id="9" name="TextBox 8">
            <a:extLst>
              <a:ext uri="{FF2B5EF4-FFF2-40B4-BE49-F238E27FC236}">
                <a16:creationId xmlns:a16="http://schemas.microsoft.com/office/drawing/2014/main" id="{878EAB37-8940-AAEF-043F-F215ACE1D46B}"/>
              </a:ext>
            </a:extLst>
          </p:cNvPr>
          <p:cNvSpPr txBox="1"/>
          <p:nvPr/>
        </p:nvSpPr>
        <p:spPr>
          <a:xfrm>
            <a:off x="16419137" y="9964924"/>
            <a:ext cx="1868863" cy="323165"/>
          </a:xfrm>
          <a:prstGeom prst="rect">
            <a:avLst/>
          </a:prstGeom>
          <a:noFill/>
        </p:spPr>
        <p:txBody>
          <a:bodyPr wrap="square">
            <a:spAutoFit/>
          </a:bodyPr>
          <a:lstStyle/>
          <a:p>
            <a:pPr algn="r"/>
            <a:r>
              <a:rPr lang="en-GB" sz="1500" dirty="0">
                <a:solidFill>
                  <a:schemeClr val="accent3">
                    <a:lumMod val="20000"/>
                    <a:lumOff val="80000"/>
                  </a:schemeClr>
                </a:solidFill>
              </a:rPr>
              <a:t>Shrikesh Pattni</a:t>
            </a:r>
          </a:p>
        </p:txBody>
      </p:sp>
      <p:sp>
        <p:nvSpPr>
          <p:cNvPr id="2" name="TextBox 10">
            <a:extLst>
              <a:ext uri="{FF2B5EF4-FFF2-40B4-BE49-F238E27FC236}">
                <a16:creationId xmlns:a16="http://schemas.microsoft.com/office/drawing/2014/main" id="{E59F4CE6-76FF-95CB-2F13-04EBDDA13DA3}"/>
              </a:ext>
            </a:extLst>
          </p:cNvPr>
          <p:cNvSpPr txBox="1"/>
          <p:nvPr/>
        </p:nvSpPr>
        <p:spPr>
          <a:xfrm>
            <a:off x="87570" y="9255692"/>
            <a:ext cx="16923357" cy="1064779"/>
          </a:xfrm>
          <a:prstGeom prst="rect">
            <a:avLst/>
          </a:prstGeom>
        </p:spPr>
        <p:txBody>
          <a:bodyPr wrap="square" lIns="0" tIns="0" rIns="0" bIns="0" rtlCol="0" anchor="t">
            <a:spAutoFit/>
          </a:bodyPr>
          <a:lstStyle/>
          <a:p>
            <a:pPr marL="0" lvl="0" indent="0" algn="l">
              <a:lnSpc>
                <a:spcPts val="10200"/>
              </a:lnSpc>
              <a:spcBef>
                <a:spcPct val="0"/>
              </a:spcBef>
            </a:pPr>
            <a:r>
              <a:rPr lang="en-US" sz="2000" u="none" dirty="0">
                <a:solidFill>
                  <a:schemeClr val="bg1"/>
                </a:solidFill>
                <a:latin typeface="Libre Baskerville"/>
              </a:rPr>
              <a:t>Version 1.0</a:t>
            </a:r>
            <a:endParaRPr lang="en-US" sz="2000" dirty="0">
              <a:solidFill>
                <a:schemeClr val="bg1"/>
              </a:solidFill>
              <a:latin typeface="Libre Baskerville"/>
            </a:endParaRPr>
          </a:p>
        </p:txBody>
      </p:sp>
      <p:pic>
        <p:nvPicPr>
          <p:cNvPr id="3" name="Picture 4" descr="Azure Sql Database Icon - Free Transparent PNG Clipart ...">
            <a:extLst>
              <a:ext uri="{FF2B5EF4-FFF2-40B4-BE49-F238E27FC236}">
                <a16:creationId xmlns:a16="http://schemas.microsoft.com/office/drawing/2014/main" id="{A0553976-B5C6-4000-FF61-CA8D0C19BA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342900"/>
            <a:ext cx="4572000" cy="3216729"/>
          </a:xfrm>
          <a:prstGeom prst="roundRect">
            <a:avLst>
              <a:gd name="adj" fmla="val 4167"/>
            </a:avLst>
          </a:prstGeom>
          <a:solidFill>
            <a:srgbClr val="FFFFFF"/>
          </a:solidFill>
          <a:ln w="76200" cap="sq">
            <a:solidFill>
              <a:srgbClr val="EAEAEA"/>
            </a:solidFill>
            <a:miter lim="800000"/>
          </a:ln>
          <a:effectLst>
            <a:reflection blurRad="6350" stA="52000" endA="300" endPos="3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4" name="Rectangle 3">
            <a:extLst>
              <a:ext uri="{FF2B5EF4-FFF2-40B4-BE49-F238E27FC236}">
                <a16:creationId xmlns:a16="http://schemas.microsoft.com/office/drawing/2014/main" id="{C6FBCB3B-E356-0E9D-8F62-5E167A09D0F5}"/>
              </a:ext>
            </a:extLst>
          </p:cNvPr>
          <p:cNvSpPr/>
          <p:nvPr/>
        </p:nvSpPr>
        <p:spPr>
          <a:xfrm>
            <a:off x="634779" y="5022262"/>
            <a:ext cx="16387034" cy="64286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200"/>
              </a:spcBef>
              <a:spcAft>
                <a:spcPts val="200"/>
              </a:spcAft>
            </a:pPr>
            <a:r>
              <a:rPr lang="en-GB" sz="2000" b="1" i="1" dirty="0">
                <a:solidFill>
                  <a:srgbClr val="262626"/>
                </a:solidFill>
                <a:latin typeface="Segoe UI" panose="020B0502040204020203" pitchFamily="34" charset="0"/>
                <a:cs typeface="Segoe UI" panose="020B0502040204020203" pitchFamily="34" charset="0"/>
              </a:rPr>
              <a:t>Description</a:t>
            </a:r>
          </a:p>
        </p:txBody>
      </p:sp>
      <p:sp>
        <p:nvSpPr>
          <p:cNvPr id="5" name="Rectangle 4">
            <a:extLst>
              <a:ext uri="{FF2B5EF4-FFF2-40B4-BE49-F238E27FC236}">
                <a16:creationId xmlns:a16="http://schemas.microsoft.com/office/drawing/2014/main" id="{9448DFCC-B730-D4D1-F6D1-9A2EFF60ED2B}"/>
              </a:ext>
            </a:extLst>
          </p:cNvPr>
          <p:cNvSpPr/>
          <p:nvPr/>
        </p:nvSpPr>
        <p:spPr>
          <a:xfrm>
            <a:off x="634779" y="5720047"/>
            <a:ext cx="16387034" cy="1339467"/>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200"/>
              </a:spcBef>
              <a:spcAft>
                <a:spcPts val="200"/>
              </a:spcAft>
            </a:pPr>
            <a:r>
              <a:rPr lang="en-GB" sz="2000" b="1" dirty="0">
                <a:solidFill>
                  <a:srgbClr val="007434"/>
                </a:solidFill>
                <a:latin typeface="Segoe UI" panose="020B0502040204020203" pitchFamily="34" charset="0"/>
                <a:cs typeface="Segoe UI" panose="020B0502040204020203" pitchFamily="34" charset="0"/>
              </a:rPr>
              <a:t>Query Store operation mode is READ_ONLY</a:t>
            </a:r>
            <a:r>
              <a:rPr lang="en-GB" sz="2000" dirty="0">
                <a:solidFill>
                  <a:schemeClr val="tx1"/>
                </a:solidFill>
                <a:latin typeface="Segoe UI" panose="020B0502040204020203" pitchFamily="34" charset="0"/>
                <a:cs typeface="Segoe UI" panose="020B0502040204020203" pitchFamily="34" charset="0"/>
              </a:rPr>
              <a:t>. This </a:t>
            </a:r>
            <a:r>
              <a:rPr lang="en-GB" sz="2000" b="1" dirty="0">
                <a:solidFill>
                  <a:srgbClr val="007434"/>
                </a:solidFill>
                <a:latin typeface="Segoe UI" panose="020B0502040204020203" pitchFamily="34" charset="0"/>
                <a:cs typeface="Segoe UI" panose="020B0502040204020203" pitchFamily="34" charset="0"/>
              </a:rPr>
              <a:t>complicates performance tuning and troubleshooting</a:t>
            </a:r>
            <a:r>
              <a:rPr lang="en-GB" sz="2000" dirty="0">
                <a:solidFill>
                  <a:schemeClr val="tx1"/>
                </a:solidFill>
                <a:latin typeface="Segoe UI" panose="020B0502040204020203" pitchFamily="34" charset="0"/>
                <a:cs typeface="Segoe UI" panose="020B0502040204020203" pitchFamily="34" charset="0"/>
              </a:rPr>
              <a:t>, and impacts certain Intelligent Query Processing features that can improve query performance and reduce resource consumption.</a:t>
            </a:r>
          </a:p>
        </p:txBody>
      </p:sp>
      <p:sp>
        <p:nvSpPr>
          <p:cNvPr id="10" name="Rectangle 9">
            <a:extLst>
              <a:ext uri="{FF2B5EF4-FFF2-40B4-BE49-F238E27FC236}">
                <a16:creationId xmlns:a16="http://schemas.microsoft.com/office/drawing/2014/main" id="{86B3D6CD-668F-391E-CCFF-5C65DA03E1EF}"/>
              </a:ext>
            </a:extLst>
          </p:cNvPr>
          <p:cNvSpPr/>
          <p:nvPr/>
        </p:nvSpPr>
        <p:spPr>
          <a:xfrm>
            <a:off x="634779" y="7114430"/>
            <a:ext cx="16387034" cy="64286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200"/>
              </a:spcBef>
              <a:spcAft>
                <a:spcPts val="200"/>
              </a:spcAft>
            </a:pPr>
            <a:r>
              <a:rPr lang="en-GB" sz="2000" b="1" i="1" dirty="0">
                <a:solidFill>
                  <a:srgbClr val="262626"/>
                </a:solidFill>
                <a:latin typeface="Segoe UI" panose="020B0502040204020203" pitchFamily="34" charset="0"/>
                <a:cs typeface="Segoe UI" panose="020B0502040204020203" pitchFamily="34" charset="0"/>
              </a:rPr>
              <a:t>Reference</a:t>
            </a:r>
          </a:p>
        </p:txBody>
      </p:sp>
      <p:sp>
        <p:nvSpPr>
          <p:cNvPr id="11" name="Rectangle 10">
            <a:extLst>
              <a:ext uri="{FF2B5EF4-FFF2-40B4-BE49-F238E27FC236}">
                <a16:creationId xmlns:a16="http://schemas.microsoft.com/office/drawing/2014/main" id="{962653A9-C8B4-912C-B478-864D5A9573F5}"/>
              </a:ext>
            </a:extLst>
          </p:cNvPr>
          <p:cNvSpPr/>
          <p:nvPr/>
        </p:nvSpPr>
        <p:spPr>
          <a:xfrm>
            <a:off x="634779" y="7812215"/>
            <a:ext cx="16387034" cy="1036171"/>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200"/>
              </a:spcBef>
              <a:spcAft>
                <a:spcPts val="200"/>
              </a:spcAft>
            </a:pPr>
            <a:r>
              <a:rPr lang="en-GB" sz="2000" i="1" dirty="0">
                <a:solidFill>
                  <a:srgbClr val="262626"/>
                </a:solidFill>
                <a:latin typeface="Segoe UI" panose="020B0502040204020203" pitchFamily="34" charset="0"/>
                <a:cs typeface="Segoe UI" panose="020B0502040204020203" pitchFamily="34" charset="0"/>
                <a:hlinkClick r:id="rId5"/>
              </a:rPr>
              <a:t>https://learn.microsoft.com/en-gb/sql/relational-databases/performance/monitoring-performance-by-using-the-query-store?view=sql-server-ver16</a:t>
            </a:r>
            <a:r>
              <a:rPr lang="en-GB" sz="2000" i="1" dirty="0">
                <a:solidFill>
                  <a:srgbClr val="262626"/>
                </a:solidFill>
                <a:latin typeface="Segoe UI" panose="020B0502040204020203" pitchFamily="34" charset="0"/>
                <a:cs typeface="Segoe UI" panose="020B0502040204020203" pitchFamily="34" charset="0"/>
              </a:rPr>
              <a:t> </a:t>
            </a:r>
          </a:p>
        </p:txBody>
      </p:sp>
      <p:sp>
        <p:nvSpPr>
          <p:cNvPr id="12" name="TextBox 11">
            <a:extLst>
              <a:ext uri="{FF2B5EF4-FFF2-40B4-BE49-F238E27FC236}">
                <a16:creationId xmlns:a16="http://schemas.microsoft.com/office/drawing/2014/main" id="{3FAE4668-C703-7DC9-9547-53A2BAF2B643}"/>
              </a:ext>
            </a:extLst>
          </p:cNvPr>
          <p:cNvSpPr txBox="1"/>
          <p:nvPr/>
        </p:nvSpPr>
        <p:spPr>
          <a:xfrm>
            <a:off x="3657600" y="474727"/>
            <a:ext cx="2514600" cy="1323439"/>
          </a:xfrm>
          <a:prstGeom prst="rect">
            <a:avLst/>
          </a:prstGeom>
          <a:noFill/>
        </p:spPr>
        <p:txBody>
          <a:bodyPr wrap="square" rtlCol="0">
            <a:spAutoFit/>
          </a:bodyPr>
          <a:lstStyle/>
          <a:p>
            <a:r>
              <a:rPr lang="en-GB" sz="8000" b="1" dirty="0">
                <a:solidFill>
                  <a:schemeClr val="tx1">
                    <a:lumMod val="75000"/>
                    <a:lumOff val="25000"/>
                  </a:schemeClr>
                </a:solidFill>
              </a:rPr>
              <a:t>06</a:t>
            </a:r>
          </a:p>
        </p:txBody>
      </p:sp>
    </p:spTree>
    <p:extLst>
      <p:ext uri="{BB962C8B-B14F-4D97-AF65-F5344CB8AC3E}">
        <p14:creationId xmlns:p14="http://schemas.microsoft.com/office/powerpoint/2010/main" val="924850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23232"/>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C1776826-B17C-8E14-1D49-F627795CBEAF}"/>
              </a:ext>
            </a:extLst>
          </p:cNvPr>
          <p:cNvSpPr/>
          <p:nvPr/>
        </p:nvSpPr>
        <p:spPr>
          <a:xfrm>
            <a:off x="0" y="-38100"/>
            <a:ext cx="18288000" cy="4187181"/>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6" name="Group 6"/>
          <p:cNvGrpSpPr/>
          <p:nvPr/>
        </p:nvGrpSpPr>
        <p:grpSpPr>
          <a:xfrm>
            <a:off x="17010927" y="3771900"/>
            <a:ext cx="1277073" cy="800257"/>
            <a:chOff x="0" y="0"/>
            <a:chExt cx="1702765" cy="1067010"/>
          </a:xfrm>
          <a:solidFill>
            <a:schemeClr val="bg2">
              <a:lumMod val="50000"/>
            </a:schemeClr>
          </a:solidFill>
        </p:grpSpPr>
        <p:sp>
          <p:nvSpPr>
            <p:cNvPr id="7" name="AutoShape 7"/>
            <p:cNvSpPr/>
            <p:nvPr/>
          </p:nvSpPr>
          <p:spPr>
            <a:xfrm>
              <a:off x="0" y="0"/>
              <a:ext cx="1702765" cy="1067010"/>
            </a:xfrm>
            <a:prstGeom prst="rect">
              <a:avLst/>
            </a:prstGeom>
            <a:grpFill/>
          </p:spPr>
        </p:sp>
        <p:pic>
          <p:nvPicPr>
            <p:cNvPr id="8" name="Picture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492840" y="375094"/>
              <a:ext cx="600324" cy="265235"/>
            </a:xfrm>
            <a:prstGeom prst="rect">
              <a:avLst/>
            </a:prstGeom>
          </p:spPr>
        </p:pic>
      </p:grpSp>
      <p:sp>
        <p:nvSpPr>
          <p:cNvPr id="9" name="TextBox 8">
            <a:extLst>
              <a:ext uri="{FF2B5EF4-FFF2-40B4-BE49-F238E27FC236}">
                <a16:creationId xmlns:a16="http://schemas.microsoft.com/office/drawing/2014/main" id="{878EAB37-8940-AAEF-043F-F215ACE1D46B}"/>
              </a:ext>
            </a:extLst>
          </p:cNvPr>
          <p:cNvSpPr txBox="1"/>
          <p:nvPr/>
        </p:nvSpPr>
        <p:spPr>
          <a:xfrm>
            <a:off x="16419137" y="9964924"/>
            <a:ext cx="1868863" cy="323165"/>
          </a:xfrm>
          <a:prstGeom prst="rect">
            <a:avLst/>
          </a:prstGeom>
          <a:noFill/>
        </p:spPr>
        <p:txBody>
          <a:bodyPr wrap="square">
            <a:spAutoFit/>
          </a:bodyPr>
          <a:lstStyle/>
          <a:p>
            <a:pPr algn="r"/>
            <a:r>
              <a:rPr lang="en-GB" sz="1500" dirty="0">
                <a:solidFill>
                  <a:schemeClr val="accent3">
                    <a:lumMod val="20000"/>
                    <a:lumOff val="80000"/>
                  </a:schemeClr>
                </a:solidFill>
              </a:rPr>
              <a:t>Shrikesh Pattni</a:t>
            </a:r>
          </a:p>
        </p:txBody>
      </p:sp>
      <p:sp>
        <p:nvSpPr>
          <p:cNvPr id="2" name="TextBox 10">
            <a:extLst>
              <a:ext uri="{FF2B5EF4-FFF2-40B4-BE49-F238E27FC236}">
                <a16:creationId xmlns:a16="http://schemas.microsoft.com/office/drawing/2014/main" id="{E59F4CE6-76FF-95CB-2F13-04EBDDA13DA3}"/>
              </a:ext>
            </a:extLst>
          </p:cNvPr>
          <p:cNvSpPr txBox="1"/>
          <p:nvPr/>
        </p:nvSpPr>
        <p:spPr>
          <a:xfrm>
            <a:off x="87570" y="9255692"/>
            <a:ext cx="16923357" cy="1064779"/>
          </a:xfrm>
          <a:prstGeom prst="rect">
            <a:avLst/>
          </a:prstGeom>
        </p:spPr>
        <p:txBody>
          <a:bodyPr wrap="square" lIns="0" tIns="0" rIns="0" bIns="0" rtlCol="0" anchor="t">
            <a:spAutoFit/>
          </a:bodyPr>
          <a:lstStyle/>
          <a:p>
            <a:pPr marL="0" lvl="0" indent="0" algn="l">
              <a:lnSpc>
                <a:spcPts val="10200"/>
              </a:lnSpc>
              <a:spcBef>
                <a:spcPct val="0"/>
              </a:spcBef>
            </a:pPr>
            <a:r>
              <a:rPr lang="en-US" sz="2000" u="none" dirty="0">
                <a:solidFill>
                  <a:schemeClr val="bg1"/>
                </a:solidFill>
                <a:latin typeface="Libre Baskerville"/>
              </a:rPr>
              <a:t>Version 1.0</a:t>
            </a:r>
            <a:endParaRPr lang="en-US" sz="2000" dirty="0">
              <a:solidFill>
                <a:schemeClr val="bg1"/>
              </a:solidFill>
              <a:latin typeface="Libre Baskerville"/>
            </a:endParaRPr>
          </a:p>
        </p:txBody>
      </p:sp>
      <p:pic>
        <p:nvPicPr>
          <p:cNvPr id="3" name="Picture 4" descr="Azure Sql Database Icon - Free Transparent PNG Clipart ...">
            <a:extLst>
              <a:ext uri="{FF2B5EF4-FFF2-40B4-BE49-F238E27FC236}">
                <a16:creationId xmlns:a16="http://schemas.microsoft.com/office/drawing/2014/main" id="{A0553976-B5C6-4000-FF61-CA8D0C19BA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342900"/>
            <a:ext cx="4572000" cy="3216729"/>
          </a:xfrm>
          <a:prstGeom prst="roundRect">
            <a:avLst>
              <a:gd name="adj" fmla="val 4167"/>
            </a:avLst>
          </a:prstGeom>
          <a:solidFill>
            <a:srgbClr val="FFFFFF"/>
          </a:solidFill>
          <a:ln w="76200" cap="sq">
            <a:solidFill>
              <a:srgbClr val="EAEAEA"/>
            </a:solidFill>
            <a:miter lim="800000"/>
          </a:ln>
          <a:effectLst>
            <a:reflection blurRad="6350" stA="52000" endA="300" endPos="3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4" name="Rectangle 3">
            <a:extLst>
              <a:ext uri="{FF2B5EF4-FFF2-40B4-BE49-F238E27FC236}">
                <a16:creationId xmlns:a16="http://schemas.microsoft.com/office/drawing/2014/main" id="{C6FBCB3B-E356-0E9D-8F62-5E167A09D0F5}"/>
              </a:ext>
            </a:extLst>
          </p:cNvPr>
          <p:cNvSpPr/>
          <p:nvPr/>
        </p:nvSpPr>
        <p:spPr>
          <a:xfrm>
            <a:off x="634779" y="5022262"/>
            <a:ext cx="16387034" cy="64286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200"/>
              </a:spcBef>
              <a:spcAft>
                <a:spcPts val="200"/>
              </a:spcAft>
            </a:pPr>
            <a:r>
              <a:rPr lang="en-GB" sz="2000" b="1" i="1" dirty="0">
                <a:solidFill>
                  <a:srgbClr val="262626"/>
                </a:solidFill>
                <a:latin typeface="Segoe UI" panose="020B0502040204020203" pitchFamily="34" charset="0"/>
                <a:cs typeface="Segoe UI" panose="020B0502040204020203" pitchFamily="34" charset="0"/>
              </a:rPr>
              <a:t>Description</a:t>
            </a:r>
          </a:p>
        </p:txBody>
      </p:sp>
      <p:sp>
        <p:nvSpPr>
          <p:cNvPr id="5" name="Rectangle 4">
            <a:extLst>
              <a:ext uri="{FF2B5EF4-FFF2-40B4-BE49-F238E27FC236}">
                <a16:creationId xmlns:a16="http://schemas.microsoft.com/office/drawing/2014/main" id="{9448DFCC-B730-D4D1-F6D1-9A2EFF60ED2B}"/>
              </a:ext>
            </a:extLst>
          </p:cNvPr>
          <p:cNvSpPr/>
          <p:nvPr/>
        </p:nvSpPr>
        <p:spPr>
          <a:xfrm>
            <a:off x="634779" y="5720047"/>
            <a:ext cx="16387034" cy="994871"/>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200"/>
              </a:spcBef>
              <a:spcAft>
                <a:spcPts val="200"/>
              </a:spcAft>
            </a:pPr>
            <a:r>
              <a:rPr lang="en-GB" sz="2000" b="1" dirty="0">
                <a:solidFill>
                  <a:srgbClr val="007434"/>
                </a:solidFill>
                <a:latin typeface="Segoe UI" panose="020B0502040204020203" pitchFamily="34" charset="0"/>
                <a:cs typeface="Segoe UI" panose="020B0502040204020203" pitchFamily="34" charset="0"/>
              </a:rPr>
              <a:t>Query Store capture mode is NONE</a:t>
            </a:r>
            <a:r>
              <a:rPr lang="en-GB" sz="2000" dirty="0">
                <a:solidFill>
                  <a:schemeClr val="tx1"/>
                </a:solidFill>
                <a:latin typeface="Segoe UI" panose="020B0502040204020203" pitchFamily="34" charset="0"/>
                <a:cs typeface="Segoe UI" panose="020B0502040204020203" pitchFamily="34" charset="0"/>
              </a:rPr>
              <a:t>. This </a:t>
            </a:r>
            <a:r>
              <a:rPr lang="en-GB" sz="2000" b="1" dirty="0">
                <a:solidFill>
                  <a:srgbClr val="007434"/>
                </a:solidFill>
                <a:latin typeface="Segoe UI" panose="020B0502040204020203" pitchFamily="34" charset="0"/>
                <a:cs typeface="Segoe UI" panose="020B0502040204020203" pitchFamily="34" charset="0"/>
              </a:rPr>
              <a:t>complicates performance tuning and troubleshooting, and impacts certain Intelligent </a:t>
            </a:r>
            <a:r>
              <a:rPr lang="en-GB" sz="2000" dirty="0">
                <a:solidFill>
                  <a:schemeClr val="tx1"/>
                </a:solidFill>
                <a:latin typeface="Segoe UI" panose="020B0502040204020203" pitchFamily="34" charset="0"/>
                <a:cs typeface="Segoe UI" panose="020B0502040204020203" pitchFamily="34" charset="0"/>
              </a:rPr>
              <a:t>Query Processing features that can improve query performance and reduce resource consumption.</a:t>
            </a:r>
          </a:p>
        </p:txBody>
      </p:sp>
      <p:sp>
        <p:nvSpPr>
          <p:cNvPr id="10" name="Rectangle 9">
            <a:extLst>
              <a:ext uri="{FF2B5EF4-FFF2-40B4-BE49-F238E27FC236}">
                <a16:creationId xmlns:a16="http://schemas.microsoft.com/office/drawing/2014/main" id="{86B3D6CD-668F-391E-CCFF-5C65DA03E1EF}"/>
              </a:ext>
            </a:extLst>
          </p:cNvPr>
          <p:cNvSpPr/>
          <p:nvPr/>
        </p:nvSpPr>
        <p:spPr>
          <a:xfrm>
            <a:off x="634779" y="6763711"/>
            <a:ext cx="16412213" cy="64286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200"/>
              </a:spcBef>
              <a:spcAft>
                <a:spcPts val="200"/>
              </a:spcAft>
            </a:pPr>
            <a:r>
              <a:rPr lang="en-GB" sz="2000" b="1" i="1" dirty="0">
                <a:solidFill>
                  <a:srgbClr val="262626"/>
                </a:solidFill>
                <a:latin typeface="Segoe UI" panose="020B0502040204020203" pitchFamily="34" charset="0"/>
                <a:cs typeface="Segoe UI" panose="020B0502040204020203" pitchFamily="34" charset="0"/>
              </a:rPr>
              <a:t>Reference</a:t>
            </a:r>
          </a:p>
        </p:txBody>
      </p:sp>
      <p:sp>
        <p:nvSpPr>
          <p:cNvPr id="11" name="Rectangle 10">
            <a:extLst>
              <a:ext uri="{FF2B5EF4-FFF2-40B4-BE49-F238E27FC236}">
                <a16:creationId xmlns:a16="http://schemas.microsoft.com/office/drawing/2014/main" id="{962653A9-C8B4-912C-B478-864D5A9573F5}"/>
              </a:ext>
            </a:extLst>
          </p:cNvPr>
          <p:cNvSpPr/>
          <p:nvPr/>
        </p:nvSpPr>
        <p:spPr>
          <a:xfrm>
            <a:off x="634780" y="7461496"/>
            <a:ext cx="16412212" cy="1036171"/>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200"/>
              </a:spcBef>
              <a:spcAft>
                <a:spcPts val="200"/>
              </a:spcAft>
            </a:pPr>
            <a:r>
              <a:rPr lang="en-GB" sz="2000" i="1" dirty="0">
                <a:solidFill>
                  <a:srgbClr val="262626"/>
                </a:solidFill>
                <a:latin typeface="Segoe UI" panose="020B0502040204020203" pitchFamily="34" charset="0"/>
                <a:cs typeface="Segoe UI" panose="020B0502040204020203" pitchFamily="34" charset="0"/>
                <a:hlinkClick r:id="rId5"/>
              </a:rPr>
              <a:t>https://learn.microsoft.com/en-gb/sql/relational-databases/performance/best-practice-with-the-query-store?view=sql-server-ver16</a:t>
            </a:r>
            <a:r>
              <a:rPr lang="en-GB" sz="2000" i="1" dirty="0">
                <a:solidFill>
                  <a:srgbClr val="262626"/>
                </a:solidFill>
                <a:latin typeface="Segoe UI" panose="020B0502040204020203" pitchFamily="34" charset="0"/>
                <a:cs typeface="Segoe UI" panose="020B0502040204020203" pitchFamily="34" charset="0"/>
              </a:rPr>
              <a:t> </a:t>
            </a:r>
          </a:p>
        </p:txBody>
      </p:sp>
      <p:sp>
        <p:nvSpPr>
          <p:cNvPr id="12" name="TextBox 11">
            <a:extLst>
              <a:ext uri="{FF2B5EF4-FFF2-40B4-BE49-F238E27FC236}">
                <a16:creationId xmlns:a16="http://schemas.microsoft.com/office/drawing/2014/main" id="{491778C8-C5E6-DD9F-CD04-944C06E34974}"/>
              </a:ext>
            </a:extLst>
          </p:cNvPr>
          <p:cNvSpPr txBox="1"/>
          <p:nvPr/>
        </p:nvSpPr>
        <p:spPr>
          <a:xfrm>
            <a:off x="3657600" y="474727"/>
            <a:ext cx="2514600" cy="1323439"/>
          </a:xfrm>
          <a:prstGeom prst="rect">
            <a:avLst/>
          </a:prstGeom>
          <a:noFill/>
        </p:spPr>
        <p:txBody>
          <a:bodyPr wrap="square" rtlCol="0">
            <a:spAutoFit/>
          </a:bodyPr>
          <a:lstStyle/>
          <a:p>
            <a:r>
              <a:rPr lang="en-GB" sz="8000" b="1" dirty="0">
                <a:solidFill>
                  <a:schemeClr val="tx1">
                    <a:lumMod val="75000"/>
                    <a:lumOff val="25000"/>
                  </a:schemeClr>
                </a:solidFill>
              </a:rPr>
              <a:t>07</a:t>
            </a:r>
          </a:p>
        </p:txBody>
      </p:sp>
    </p:spTree>
    <p:extLst>
      <p:ext uri="{BB962C8B-B14F-4D97-AF65-F5344CB8AC3E}">
        <p14:creationId xmlns:p14="http://schemas.microsoft.com/office/powerpoint/2010/main" val="32660861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3175</TotalTime>
  <Words>2254</Words>
  <Application>Microsoft Office PowerPoint</Application>
  <PresentationFormat>Custom</PresentationFormat>
  <Paragraphs>176</Paragraphs>
  <Slides>22</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-apple-system</vt:lpstr>
      <vt:lpstr>Segoe UI</vt:lpstr>
      <vt:lpstr>Calibri</vt:lpstr>
      <vt:lpstr>Libre Baskerville</vt:lpstr>
      <vt:lpstr>Quattrocento Sans</vt:lpstr>
      <vt:lpstr>ui-monospace</vt:lpstr>
      <vt:lpstr>Noto Sans Symbols</vt:lpstr>
      <vt:lpstr>Arial</vt:lpstr>
      <vt:lpstr>Office Theme</vt:lpstr>
      <vt:lpstr>PowerPoint Presentation</vt:lpstr>
      <vt:lpstr>Azure SQL Database Performance Optimisations  How to use?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 and Gray Traditional Executive Real Estate Weekly Team Updates Presentation</dc:title>
  <dc:creator>Dell</dc:creator>
  <cp:lastModifiedBy>Shrikesh Pattni</cp:lastModifiedBy>
  <cp:revision>36</cp:revision>
  <dcterms:created xsi:type="dcterms:W3CDTF">2006-08-16T00:00:00Z</dcterms:created>
  <dcterms:modified xsi:type="dcterms:W3CDTF">2022-12-11T14:54:09Z</dcterms:modified>
  <dc:identifier>DAE5RLTM6P0</dc:identifier>
</cp:coreProperties>
</file>