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147469761" r:id="rId3"/>
    <p:sldId id="2147469742" r:id="rId4"/>
    <p:sldId id="2147469737" r:id="rId5"/>
    <p:sldId id="2147469740" r:id="rId6"/>
    <p:sldId id="2147469739" r:id="rId7"/>
    <p:sldId id="2147469741" r:id="rId8"/>
    <p:sldId id="2147469738" r:id="rId9"/>
    <p:sldId id="2147469713" r:id="rId10"/>
    <p:sldId id="2147469743" r:id="rId11"/>
    <p:sldId id="2147469746" r:id="rId12"/>
    <p:sldId id="2147469745" r:id="rId13"/>
    <p:sldId id="2147469747" r:id="rId14"/>
    <p:sldId id="2147469749" r:id="rId15"/>
    <p:sldId id="2147469756" r:id="rId16"/>
    <p:sldId id="2147469748" r:id="rId17"/>
    <p:sldId id="2147469751" r:id="rId18"/>
    <p:sldId id="2147469750" r:id="rId19"/>
    <p:sldId id="2147469755" r:id="rId20"/>
    <p:sldId id="2147469757" r:id="rId21"/>
    <p:sldId id="2147469758" r:id="rId22"/>
    <p:sldId id="2147469759" r:id="rId23"/>
    <p:sldId id="2147469760" r:id="rId24"/>
    <p:sldId id="2147469762" r:id="rId25"/>
    <p:sldId id="2147469763" r:id="rId26"/>
    <p:sldId id="2147469764" r:id="rId27"/>
    <p:sldId id="2147469765" r:id="rId28"/>
    <p:sldId id="2147469766" r:id="rId29"/>
    <p:sldId id="2147469768" r:id="rId30"/>
    <p:sldId id="2147469769" r:id="rId31"/>
    <p:sldId id="2147469770" r:id="rId32"/>
    <p:sldId id="2147469771" r:id="rId33"/>
    <p:sldId id="2147469772" r:id="rId34"/>
    <p:sldId id="2147469773" r:id="rId35"/>
    <p:sldId id="2147469774" r:id="rId36"/>
    <p:sldId id="2147469775" r:id="rId37"/>
    <p:sldId id="2147469776" r:id="rId38"/>
    <p:sldId id="2147469777" r:id="rId39"/>
    <p:sldId id="2147469778" r:id="rId40"/>
    <p:sldId id="2147469779" r:id="rId41"/>
    <p:sldId id="2147469780" r:id="rId42"/>
    <p:sldId id="2147469781" r:id="rId43"/>
    <p:sldId id="2147469782" r:id="rId44"/>
  </p:sldIdLst>
  <p:sldSz cx="18288000" cy="10287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ibre Baskerville" panose="02000000000000000000" pitchFamily="2" charset="0"/>
      <p:regular r:id="rId49"/>
      <p:bold r:id="rId50"/>
      <p:italic r:id="rId51"/>
    </p:embeddedFont>
    <p:embeddedFont>
      <p:font typeface="Public Sans" panose="020B0604020202020204" charset="0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esh Pattni" initials="SP" lastIdx="1" clrIdx="0">
    <p:extLst>
      <p:ext uri="{19B8F6BF-5375-455C-9EA6-DF929625EA0E}">
        <p15:presenceInfo xmlns:p15="http://schemas.microsoft.com/office/powerpoint/2012/main" userId="Shrikesh Patt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B42E2E"/>
    <a:srgbClr val="9C2828"/>
    <a:srgbClr val="862222"/>
    <a:srgbClr val="AA190E"/>
    <a:srgbClr val="580000"/>
    <a:srgbClr val="8E1616"/>
    <a:srgbClr val="7E0000"/>
    <a:srgbClr val="262626"/>
    <a:srgbClr val="342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22" autoAdjust="0"/>
  </p:normalViewPr>
  <p:slideViewPr>
    <p:cSldViewPr>
      <p:cViewPr>
        <p:scale>
          <a:sx n="66" d="100"/>
          <a:sy n="66" d="100"/>
        </p:scale>
        <p:origin x="94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bf408247-aaeb-4ed8-8c77-e60b3cacb53d" providerId="ADAL" clId="{B6CECDD7-5606-4638-8403-A20DA969FEB5}"/>
    <pc:docChg chg="undo redo custSel addSld delSld modSld sldOrd">
      <pc:chgData name="Shrikesh Pattni" userId="bf408247-aaeb-4ed8-8c77-e60b3cacb53d" providerId="ADAL" clId="{B6CECDD7-5606-4638-8403-A20DA969FEB5}" dt="2022-09-25T12:47:11.524" v="15792" actId="20577"/>
      <pc:docMkLst>
        <pc:docMk/>
      </pc:docMkLst>
      <pc:sldChg chg="modSp mod">
        <pc:chgData name="Shrikesh Pattni" userId="bf408247-aaeb-4ed8-8c77-e60b3cacb53d" providerId="ADAL" clId="{B6CECDD7-5606-4638-8403-A20DA969FEB5}" dt="2022-08-10T15:40:30.812" v="167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B6CECDD7-5606-4638-8403-A20DA969FEB5}" dt="2022-08-10T15:40:30.812" v="167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del">
        <pc:chgData name="Shrikesh Pattni" userId="bf408247-aaeb-4ed8-8c77-e60b3cacb53d" providerId="ADAL" clId="{B6CECDD7-5606-4638-8403-A20DA969FEB5}" dt="2022-08-10T14:50:28.023" v="653" actId="47"/>
        <pc:sldMkLst>
          <pc:docMk/>
          <pc:sldMk cId="92710522" sldId="2147469711"/>
        </pc:sldMkLst>
      </pc:sldChg>
      <pc:sldChg chg="del">
        <pc:chgData name="Shrikesh Pattni" userId="bf408247-aaeb-4ed8-8c77-e60b3cacb53d" providerId="ADAL" clId="{B6CECDD7-5606-4638-8403-A20DA969FEB5}" dt="2022-08-10T14:50:28.023" v="653" actId="47"/>
        <pc:sldMkLst>
          <pc:docMk/>
          <pc:sldMk cId="2435796948" sldId="2147469712"/>
        </pc:sldMkLst>
      </pc:sldChg>
      <pc:sldChg chg="addSp delSp modSp mod">
        <pc:chgData name="Shrikesh Pattni" userId="bf408247-aaeb-4ed8-8c77-e60b3cacb53d" providerId="ADAL" clId="{B6CECDD7-5606-4638-8403-A20DA969FEB5}" dt="2022-08-14T12:43:52.124" v="13820" actId="2085"/>
        <pc:sldMkLst>
          <pc:docMk/>
          <pc:sldMk cId="1647869196" sldId="2147469713"/>
        </pc:sldMkLst>
        <pc:spChg chg="add mod">
          <ac:chgData name="Shrikesh Pattni" userId="bf408247-aaeb-4ed8-8c77-e60b3cacb53d" providerId="ADAL" clId="{B6CECDD7-5606-4638-8403-A20DA969FEB5}" dt="2022-08-14T12:43:52.124" v="13820" actId="2085"/>
          <ac:spMkLst>
            <pc:docMk/>
            <pc:sldMk cId="1647869196" sldId="2147469713"/>
            <ac:spMk id="2" creationId="{DF1AD60F-8D86-F355-6E54-AAFA9A48C17B}"/>
          </ac:spMkLst>
        </pc:spChg>
        <pc:spChg chg="mod">
          <ac:chgData name="Shrikesh Pattni" userId="bf408247-aaeb-4ed8-8c77-e60b3cacb53d" providerId="ADAL" clId="{B6CECDD7-5606-4638-8403-A20DA969FEB5}" dt="2022-08-10T17:21:19.748" v="4947"/>
          <ac:spMkLst>
            <pc:docMk/>
            <pc:sldMk cId="1647869196" sldId="2147469713"/>
            <ac:spMk id="3" creationId="{8FC79247-B6FC-A090-C6A7-767CE0E919B5}"/>
          </ac:spMkLst>
        </pc:spChg>
        <pc:spChg chg="add del mod">
          <ac:chgData name="Shrikesh Pattni" userId="bf408247-aaeb-4ed8-8c77-e60b3cacb53d" providerId="ADAL" clId="{B6CECDD7-5606-4638-8403-A20DA969FEB5}" dt="2022-08-11T13:40:14.763" v="6804" actId="478"/>
          <ac:spMkLst>
            <pc:docMk/>
            <pc:sldMk cId="1647869196" sldId="2147469713"/>
            <ac:spMk id="3" creationId="{F3ACAE9C-4F45-14E2-8703-D94E9285652D}"/>
          </ac:spMkLst>
        </pc:spChg>
        <pc:spChg chg="add del mod">
          <ac:chgData name="Shrikesh Pattni" userId="bf408247-aaeb-4ed8-8c77-e60b3cacb53d" providerId="ADAL" clId="{B6CECDD7-5606-4638-8403-A20DA969FEB5}" dt="2022-08-11T13:38:56.001" v="6731" actId="478"/>
          <ac:spMkLst>
            <pc:docMk/>
            <pc:sldMk cId="1647869196" sldId="2147469713"/>
            <ac:spMk id="4" creationId="{156EBB7D-0AC0-2288-DAA5-2C91EDBC6348}"/>
          </ac:spMkLst>
        </pc:spChg>
        <pc:spChg chg="add del mod">
          <ac:chgData name="Shrikesh Pattni" userId="bf408247-aaeb-4ed8-8c77-e60b3cacb53d" providerId="ADAL" clId="{B6CECDD7-5606-4638-8403-A20DA969FEB5}" dt="2022-08-11T13:39:29.487" v="6796" actId="478"/>
          <ac:spMkLst>
            <pc:docMk/>
            <pc:sldMk cId="1647869196" sldId="2147469713"/>
            <ac:spMk id="5" creationId="{B702454C-DCB7-B96C-F751-015336062D60}"/>
          </ac:spMkLst>
        </pc:spChg>
        <pc:spChg chg="add mod">
          <ac:chgData name="Shrikesh Pattni" userId="bf408247-aaeb-4ed8-8c77-e60b3cacb53d" providerId="ADAL" clId="{B6CECDD7-5606-4638-8403-A20DA969FEB5}" dt="2022-08-11T16:19:01.833" v="9624" actId="20577"/>
          <ac:spMkLst>
            <pc:docMk/>
            <pc:sldMk cId="1647869196" sldId="2147469713"/>
            <ac:spMk id="6" creationId="{B437BFC6-1241-BA58-CD31-7D57DC1173AA}"/>
          </ac:spMkLst>
        </pc:spChg>
        <pc:spChg chg="add del mod">
          <ac:chgData name="Shrikesh Pattni" userId="bf408247-aaeb-4ed8-8c77-e60b3cacb53d" providerId="ADAL" clId="{B6CECDD7-5606-4638-8403-A20DA969FEB5}" dt="2022-08-11T13:44:12.418" v="6978"/>
          <ac:spMkLst>
            <pc:docMk/>
            <pc:sldMk cId="1647869196" sldId="2147469713"/>
            <ac:spMk id="7" creationId="{605985A1-0501-06DD-27F4-71EA79C86893}"/>
          </ac:spMkLst>
        </pc:spChg>
        <pc:spChg chg="add del mod">
          <ac:chgData name="Shrikesh Pattni" userId="bf408247-aaeb-4ed8-8c77-e60b3cacb53d" providerId="ADAL" clId="{B6CECDD7-5606-4638-8403-A20DA969FEB5}" dt="2022-08-11T13:44:52.017" v="7002" actId="478"/>
          <ac:spMkLst>
            <pc:docMk/>
            <pc:sldMk cId="1647869196" sldId="2147469713"/>
            <ac:spMk id="8" creationId="{BD66F409-B98F-86D0-DD58-B8CA45E8939C}"/>
          </ac:spMkLst>
        </pc:spChg>
        <pc:spChg chg="del mod topLvl">
          <ac:chgData name="Shrikesh Pattni" userId="bf408247-aaeb-4ed8-8c77-e60b3cacb53d" providerId="ADAL" clId="{B6CECDD7-5606-4638-8403-A20DA969FEB5}" dt="2022-08-10T19:32:58.940" v="5242" actId="478"/>
          <ac:spMkLst>
            <pc:docMk/>
            <pc:sldMk cId="1647869196" sldId="2147469713"/>
            <ac:spMk id="10" creationId="{1318653F-E7F3-CF11-784F-28BFCB983B22}"/>
          </ac:spMkLst>
        </pc:spChg>
        <pc:spChg chg="add mod">
          <ac:chgData name="Shrikesh Pattni" userId="bf408247-aaeb-4ed8-8c77-e60b3cacb53d" providerId="ADAL" clId="{B6CECDD7-5606-4638-8403-A20DA969FEB5}" dt="2022-08-11T13:44:54.874" v="7003"/>
          <ac:spMkLst>
            <pc:docMk/>
            <pc:sldMk cId="1647869196" sldId="2147469713"/>
            <ac:spMk id="10" creationId="{D6194419-8F19-E2CF-17CC-6913B879FE83}"/>
          </ac:spMkLst>
        </pc:spChg>
        <pc:spChg chg="del">
          <ac:chgData name="Shrikesh Pattni" userId="bf408247-aaeb-4ed8-8c77-e60b3cacb53d" providerId="ADAL" clId="{B6CECDD7-5606-4638-8403-A20DA969FEB5}" dt="2022-08-10T15:36:01.587" v="1522" actId="478"/>
          <ac:spMkLst>
            <pc:docMk/>
            <pc:sldMk cId="1647869196" sldId="2147469713"/>
            <ac:spMk id="11" creationId="{A6CFC40D-DFD6-4A4B-527C-B979CA13D110}"/>
          </ac:spMkLst>
        </pc:spChg>
        <pc:spChg chg="add mod">
          <ac:chgData name="Shrikesh Pattni" userId="bf408247-aaeb-4ed8-8c77-e60b3cacb53d" providerId="ADAL" clId="{B6CECDD7-5606-4638-8403-A20DA969FEB5}" dt="2022-08-11T13:37:57.902" v="6672" actId="255"/>
          <ac:spMkLst>
            <pc:docMk/>
            <pc:sldMk cId="1647869196" sldId="2147469713"/>
            <ac:spMk id="14" creationId="{3AF408C2-064A-1F8E-7D7A-254DCE2E3AE3}"/>
          </ac:spMkLst>
        </pc:spChg>
        <pc:spChg chg="add mod">
          <ac:chgData name="Shrikesh Pattni" userId="bf408247-aaeb-4ed8-8c77-e60b3cacb53d" providerId="ADAL" clId="{B6CECDD7-5606-4638-8403-A20DA969FEB5}" dt="2022-08-10T17:34:12.041" v="5039" actId="164"/>
          <ac:spMkLst>
            <pc:docMk/>
            <pc:sldMk cId="1647869196" sldId="2147469713"/>
            <ac:spMk id="15" creationId="{A364A835-DC66-BEBD-FA06-AED81388A3FA}"/>
          </ac:spMkLst>
        </pc:spChg>
        <pc:spChg chg="add mod">
          <ac:chgData name="Shrikesh Pattni" userId="bf408247-aaeb-4ed8-8c77-e60b3cacb53d" providerId="ADAL" clId="{B6CECDD7-5606-4638-8403-A20DA969FEB5}" dt="2022-08-10T17:34:12.041" v="5039" actId="164"/>
          <ac:spMkLst>
            <pc:docMk/>
            <pc:sldMk cId="1647869196" sldId="2147469713"/>
            <ac:spMk id="16" creationId="{BC33437B-95E1-92E2-7B29-33CE0F0DBA89}"/>
          </ac:spMkLst>
        </pc:spChg>
        <pc:spChg chg="add mod">
          <ac:chgData name="Shrikesh Pattni" userId="bf408247-aaeb-4ed8-8c77-e60b3cacb53d" providerId="ADAL" clId="{B6CECDD7-5606-4638-8403-A20DA969FEB5}" dt="2022-08-10T17:34:12.041" v="5039" actId="164"/>
          <ac:spMkLst>
            <pc:docMk/>
            <pc:sldMk cId="1647869196" sldId="2147469713"/>
            <ac:spMk id="17" creationId="{E888E992-B0C4-46B4-055A-5F686035E07B}"/>
          </ac:spMkLst>
        </pc:spChg>
        <pc:spChg chg="add mod">
          <ac:chgData name="Shrikesh Pattni" userId="bf408247-aaeb-4ed8-8c77-e60b3cacb53d" providerId="ADAL" clId="{B6CECDD7-5606-4638-8403-A20DA969FEB5}" dt="2022-08-10T17:34:12.041" v="5039" actId="164"/>
          <ac:spMkLst>
            <pc:docMk/>
            <pc:sldMk cId="1647869196" sldId="2147469713"/>
            <ac:spMk id="18" creationId="{FE7E3E74-0864-C2C4-157F-00F069B9FB3C}"/>
          </ac:spMkLst>
        </pc:spChg>
        <pc:spChg chg="add del mod">
          <ac:chgData name="Shrikesh Pattni" userId="bf408247-aaeb-4ed8-8c77-e60b3cacb53d" providerId="ADAL" clId="{B6CECDD7-5606-4638-8403-A20DA969FEB5}" dt="2022-08-11T13:38:57.244" v="6732" actId="478"/>
          <ac:spMkLst>
            <pc:docMk/>
            <pc:sldMk cId="1647869196" sldId="2147469713"/>
            <ac:spMk id="21" creationId="{B0B03F44-DAFF-8884-2A82-03B996110D63}"/>
          </ac:spMkLst>
        </pc:spChg>
        <pc:grpChg chg="add del mod">
          <ac:chgData name="Shrikesh Pattni" userId="bf408247-aaeb-4ed8-8c77-e60b3cacb53d" providerId="ADAL" clId="{B6CECDD7-5606-4638-8403-A20DA969FEB5}" dt="2022-08-10T17:28:59.428" v="4973" actId="478"/>
          <ac:grpSpMkLst>
            <pc:docMk/>
            <pc:sldMk cId="1647869196" sldId="2147469713"/>
            <ac:grpSpMk id="2" creationId="{0DF0A79B-55C4-35F2-9807-A1727B72FC7C}"/>
          </ac:grpSpMkLst>
        </pc:grpChg>
        <pc:grpChg chg="add del mod">
          <ac:chgData name="Shrikesh Pattni" userId="bf408247-aaeb-4ed8-8c77-e60b3cacb53d" providerId="ADAL" clId="{B6CECDD7-5606-4638-8403-A20DA969FEB5}" dt="2022-08-10T17:21:59.835" v="4970" actId="478"/>
          <ac:grpSpMkLst>
            <pc:docMk/>
            <pc:sldMk cId="1647869196" sldId="2147469713"/>
            <ac:grpSpMk id="5" creationId="{61EC26F6-C62D-7658-2353-C1E0391271CA}"/>
          </ac:grpSpMkLst>
        </pc:grpChg>
        <pc:grpChg chg="del mod">
          <ac:chgData name="Shrikesh Pattni" userId="bf408247-aaeb-4ed8-8c77-e60b3cacb53d" providerId="ADAL" clId="{B6CECDD7-5606-4638-8403-A20DA969FEB5}" dt="2022-08-10T17:29:05.124" v="4975" actId="478"/>
          <ac:grpSpMkLst>
            <pc:docMk/>
            <pc:sldMk cId="1647869196" sldId="2147469713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B6CECDD7-5606-4638-8403-A20DA969FEB5}" dt="2022-08-10T17:35:01.636" v="5049" actId="478"/>
          <ac:grpSpMkLst>
            <pc:docMk/>
            <pc:sldMk cId="1647869196" sldId="2147469713"/>
            <ac:grpSpMk id="20" creationId="{792064C3-DA65-E719-6437-FDB0F8F2E7B8}"/>
          </ac:grpSpMkLst>
        </pc:grpChg>
        <pc:picChg chg="mod">
          <ac:chgData name="Shrikesh Pattni" userId="bf408247-aaeb-4ed8-8c77-e60b3cacb53d" providerId="ADAL" clId="{B6CECDD7-5606-4638-8403-A20DA969FEB5}" dt="2022-08-10T17:21:19.748" v="4947"/>
          <ac:picMkLst>
            <pc:docMk/>
            <pc:sldMk cId="1647869196" sldId="2147469713"/>
            <ac:picMk id="4" creationId="{44AACEB3-CE3E-EFDF-A434-D3B1377E7227}"/>
          </ac:picMkLst>
        </pc:picChg>
        <pc:picChg chg="del mod topLvl">
          <ac:chgData name="Shrikesh Pattni" userId="bf408247-aaeb-4ed8-8c77-e60b3cacb53d" providerId="ADAL" clId="{B6CECDD7-5606-4638-8403-A20DA969FEB5}" dt="2022-08-10T17:21:59.835" v="4970" actId="478"/>
          <ac:picMkLst>
            <pc:docMk/>
            <pc:sldMk cId="1647869196" sldId="2147469713"/>
            <ac:picMk id="13" creationId="{36FAEF10-20E9-9F05-A9CD-ACB1A43B5D3D}"/>
          </ac:picMkLst>
        </pc:picChg>
        <pc:picChg chg="add mod">
          <ac:chgData name="Shrikesh Pattni" userId="bf408247-aaeb-4ed8-8c77-e60b3cacb53d" providerId="ADAL" clId="{B6CECDD7-5606-4638-8403-A20DA969FEB5}" dt="2022-08-10T17:34:12.041" v="5039" actId="164"/>
          <ac:picMkLst>
            <pc:docMk/>
            <pc:sldMk cId="1647869196" sldId="2147469713"/>
            <ac:picMk id="19" creationId="{6E92C2D6-8DDC-FE41-5445-003971938A22}"/>
          </ac:picMkLst>
        </pc:picChg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527370361" sldId="2147469714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2697101192" sldId="2147469715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4287341733" sldId="2147469716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3079662008" sldId="2147469717"/>
        </pc:sldMkLst>
      </pc:sldChg>
      <pc:sldChg chg="del">
        <pc:chgData name="Shrikesh Pattni" userId="bf408247-aaeb-4ed8-8c77-e60b3cacb53d" providerId="ADAL" clId="{B6CECDD7-5606-4638-8403-A20DA969FEB5}" dt="2022-08-10T14:50:28.023" v="653" actId="47"/>
        <pc:sldMkLst>
          <pc:docMk/>
          <pc:sldMk cId="231835729" sldId="2147469718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022009193" sldId="2147469719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3884282547" sldId="2147469720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721473583" sldId="2147469721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034854206" sldId="2147469722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56290699" sldId="2147469723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009012731" sldId="2147469724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4036128715" sldId="2147469725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551837572" sldId="2147469726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892611443" sldId="2147469727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520317239" sldId="2147469729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3228541039" sldId="2147469730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302662547" sldId="2147469731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2733835795" sldId="2147469732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2235556306" sldId="2147469733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3354769070" sldId="2147469734"/>
        </pc:sldMkLst>
      </pc:sldChg>
      <pc:sldChg chg="del">
        <pc:chgData name="Shrikesh Pattni" userId="bf408247-aaeb-4ed8-8c77-e60b3cacb53d" providerId="ADAL" clId="{B6CECDD7-5606-4638-8403-A20DA969FEB5}" dt="2022-08-10T15:35:58.382" v="1521" actId="47"/>
        <pc:sldMkLst>
          <pc:docMk/>
          <pc:sldMk cId="1854048093" sldId="2147469735"/>
        </pc:sldMkLst>
      </pc:sldChg>
      <pc:sldChg chg="addSp delSp modSp add del mod setBg">
        <pc:chgData name="Shrikesh Pattni" userId="bf408247-aaeb-4ed8-8c77-e60b3cacb53d" providerId="ADAL" clId="{B6CECDD7-5606-4638-8403-A20DA969FEB5}" dt="2022-08-10T14:06:00.173" v="322" actId="47"/>
        <pc:sldMkLst>
          <pc:docMk/>
          <pc:sldMk cId="3177904183" sldId="2147469736"/>
        </pc:sldMkLst>
        <pc:spChg chg="mod topLvl">
          <ac:chgData name="Shrikesh Pattni" userId="bf408247-aaeb-4ed8-8c77-e60b3cacb53d" providerId="ADAL" clId="{B6CECDD7-5606-4638-8403-A20DA969FEB5}" dt="2022-08-10T13:58:22.694" v="230" actId="1076"/>
          <ac:spMkLst>
            <pc:docMk/>
            <pc:sldMk cId="3177904183" sldId="2147469736"/>
            <ac:spMk id="3" creationId="{A4EF59AE-7B24-78E4-0E4A-9ABE8ABA51D5}"/>
          </ac:spMkLst>
        </pc:spChg>
        <pc:spChg chg="del mod topLvl">
          <ac:chgData name="Shrikesh Pattni" userId="bf408247-aaeb-4ed8-8c77-e60b3cacb53d" providerId="ADAL" clId="{B6CECDD7-5606-4638-8403-A20DA969FEB5}" dt="2022-08-10T13:50:43.315" v="56" actId="478"/>
          <ac:spMkLst>
            <pc:docMk/>
            <pc:sldMk cId="3177904183" sldId="2147469736"/>
            <ac:spMk id="4" creationId="{0A0F6550-F313-363E-B726-B6AA032AF440}"/>
          </ac:spMkLst>
        </pc:spChg>
        <pc:spChg chg="add del mod">
          <ac:chgData name="Shrikesh Pattni" userId="bf408247-aaeb-4ed8-8c77-e60b3cacb53d" providerId="ADAL" clId="{B6CECDD7-5606-4638-8403-A20DA969FEB5}" dt="2022-08-10T13:55:52.315" v="133" actId="478"/>
          <ac:spMkLst>
            <pc:docMk/>
            <pc:sldMk cId="3177904183" sldId="2147469736"/>
            <ac:spMk id="5" creationId="{0EFF96B2-3432-7F1E-79B1-09548A0E0888}"/>
          </ac:spMkLst>
        </pc:spChg>
        <pc:spChg chg="del mod topLvl">
          <ac:chgData name="Shrikesh Pattni" userId="bf408247-aaeb-4ed8-8c77-e60b3cacb53d" providerId="ADAL" clId="{B6CECDD7-5606-4638-8403-A20DA969FEB5}" dt="2022-08-10T13:55:52.315" v="133" actId="478"/>
          <ac:spMkLst>
            <pc:docMk/>
            <pc:sldMk cId="3177904183" sldId="2147469736"/>
            <ac:spMk id="11" creationId="{4A3AF287-828D-4F81-E091-459C85A30B7E}"/>
          </ac:spMkLst>
        </pc:spChg>
        <pc:spChg chg="del mod topLvl">
          <ac:chgData name="Shrikesh Pattni" userId="bf408247-aaeb-4ed8-8c77-e60b3cacb53d" providerId="ADAL" clId="{B6CECDD7-5606-4638-8403-A20DA969FEB5}" dt="2022-08-10T13:55:21.673" v="121" actId="478"/>
          <ac:spMkLst>
            <pc:docMk/>
            <pc:sldMk cId="3177904183" sldId="2147469736"/>
            <ac:spMk id="12" creationId="{AE016712-B339-D75A-CD75-A1AB2B4FE038}"/>
          </ac:spMkLst>
        </pc:spChg>
        <pc:spChg chg="mod">
          <ac:chgData name="Shrikesh Pattni" userId="bf408247-aaeb-4ed8-8c77-e60b3cacb53d" providerId="ADAL" clId="{B6CECDD7-5606-4638-8403-A20DA969FEB5}" dt="2022-08-10T13:50:49.867" v="58"/>
          <ac:spMkLst>
            <pc:docMk/>
            <pc:sldMk cId="3177904183" sldId="2147469736"/>
            <ac:spMk id="14" creationId="{C6AA4200-A332-4EE7-427C-DCE682BA7686}"/>
          </ac:spMkLst>
        </pc:spChg>
        <pc:spChg chg="mod">
          <ac:chgData name="Shrikesh Pattni" userId="bf408247-aaeb-4ed8-8c77-e60b3cacb53d" providerId="ADAL" clId="{B6CECDD7-5606-4638-8403-A20DA969FEB5}" dt="2022-08-10T13:50:49.867" v="58"/>
          <ac:spMkLst>
            <pc:docMk/>
            <pc:sldMk cId="3177904183" sldId="2147469736"/>
            <ac:spMk id="15" creationId="{E53A1711-2B1C-3C66-757D-8A9339D67C1B}"/>
          </ac:spMkLst>
        </pc:spChg>
        <pc:spChg chg="mod">
          <ac:chgData name="Shrikesh Pattni" userId="bf408247-aaeb-4ed8-8c77-e60b3cacb53d" providerId="ADAL" clId="{B6CECDD7-5606-4638-8403-A20DA969FEB5}" dt="2022-08-10T13:50:49.867" v="58"/>
          <ac:spMkLst>
            <pc:docMk/>
            <pc:sldMk cId="3177904183" sldId="2147469736"/>
            <ac:spMk id="17" creationId="{26A79579-B6CB-F454-3FE8-FE9C0CB04917}"/>
          </ac:spMkLst>
        </pc:spChg>
        <pc:spChg chg="mod">
          <ac:chgData name="Shrikesh Pattni" userId="bf408247-aaeb-4ed8-8c77-e60b3cacb53d" providerId="ADAL" clId="{B6CECDD7-5606-4638-8403-A20DA969FEB5}" dt="2022-08-10T13:50:49.867" v="58"/>
          <ac:spMkLst>
            <pc:docMk/>
            <pc:sldMk cId="3177904183" sldId="2147469736"/>
            <ac:spMk id="18" creationId="{5A079CC6-D609-650F-1E1C-E171BF8D609E}"/>
          </ac:spMkLst>
        </pc:spChg>
        <pc:spChg chg="add del mod">
          <ac:chgData name="Shrikesh Pattni" userId="bf408247-aaeb-4ed8-8c77-e60b3cacb53d" providerId="ADAL" clId="{B6CECDD7-5606-4638-8403-A20DA969FEB5}" dt="2022-08-10T13:55:52.315" v="133" actId="478"/>
          <ac:spMkLst>
            <pc:docMk/>
            <pc:sldMk cId="3177904183" sldId="2147469736"/>
            <ac:spMk id="19" creationId="{B38281D4-641A-DFF6-6CEF-3E8762014BB4}"/>
          </ac:spMkLst>
        </pc:spChg>
        <pc:spChg chg="add del mod">
          <ac:chgData name="Shrikesh Pattni" userId="bf408247-aaeb-4ed8-8c77-e60b3cacb53d" providerId="ADAL" clId="{B6CECDD7-5606-4638-8403-A20DA969FEB5}" dt="2022-08-10T13:55:52.315" v="133" actId="478"/>
          <ac:spMkLst>
            <pc:docMk/>
            <pc:sldMk cId="3177904183" sldId="2147469736"/>
            <ac:spMk id="20" creationId="{677E9882-6B56-3866-6F15-F190C9910064}"/>
          </ac:spMkLst>
        </pc:spChg>
        <pc:spChg chg="del">
          <ac:chgData name="Shrikesh Pattni" userId="bf408247-aaeb-4ed8-8c77-e60b3cacb53d" providerId="ADAL" clId="{B6CECDD7-5606-4638-8403-A20DA969FEB5}" dt="2022-08-10T13:50:17.202" v="35" actId="478"/>
          <ac:spMkLst>
            <pc:docMk/>
            <pc:sldMk cId="3177904183" sldId="2147469736"/>
            <ac:spMk id="21" creationId="{9A4F858A-8C71-C49B-E8B3-DA77AA780CD8}"/>
          </ac:spMkLst>
        </pc:spChg>
        <pc:spChg chg="add mod">
          <ac:chgData name="Shrikesh Pattni" userId="bf408247-aaeb-4ed8-8c77-e60b3cacb53d" providerId="ADAL" clId="{B6CECDD7-5606-4638-8403-A20DA969FEB5}" dt="2022-08-10T13:57:21.914" v="185" actId="14100"/>
          <ac:spMkLst>
            <pc:docMk/>
            <pc:sldMk cId="3177904183" sldId="2147469736"/>
            <ac:spMk id="22" creationId="{3C25D972-75F8-9314-9DB4-CD5BB41049D6}"/>
          </ac:spMkLst>
        </pc:spChg>
        <pc:spChg chg="add del mod">
          <ac:chgData name="Shrikesh Pattni" userId="bf408247-aaeb-4ed8-8c77-e60b3cacb53d" providerId="ADAL" clId="{B6CECDD7-5606-4638-8403-A20DA969FEB5}" dt="2022-08-10T13:56:08.934" v="146" actId="478"/>
          <ac:spMkLst>
            <pc:docMk/>
            <pc:sldMk cId="3177904183" sldId="2147469736"/>
            <ac:spMk id="23" creationId="{35CC25AF-EF41-BB52-9DFB-5E8BC81FD2DC}"/>
          </ac:spMkLst>
        </pc:spChg>
        <pc:spChg chg="del">
          <ac:chgData name="Shrikesh Pattni" userId="bf408247-aaeb-4ed8-8c77-e60b3cacb53d" providerId="ADAL" clId="{B6CECDD7-5606-4638-8403-A20DA969FEB5}" dt="2022-08-10T13:50:15.982" v="34" actId="478"/>
          <ac:spMkLst>
            <pc:docMk/>
            <pc:sldMk cId="3177904183" sldId="2147469736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B6CECDD7-5606-4638-8403-A20DA969FEB5}" dt="2022-08-10T13:56:33.955" v="162" actId="478"/>
          <ac:spMkLst>
            <pc:docMk/>
            <pc:sldMk cId="3177904183" sldId="2147469736"/>
            <ac:spMk id="25" creationId="{D1FCAA41-B1B8-DAE0-545A-3E0FBE3AB87D}"/>
          </ac:spMkLst>
        </pc:spChg>
        <pc:spChg chg="add del mod">
          <ac:chgData name="Shrikesh Pattni" userId="bf408247-aaeb-4ed8-8c77-e60b3cacb53d" providerId="ADAL" clId="{B6CECDD7-5606-4638-8403-A20DA969FEB5}" dt="2022-08-10T13:56:24.202" v="155" actId="478"/>
          <ac:spMkLst>
            <pc:docMk/>
            <pc:sldMk cId="3177904183" sldId="2147469736"/>
            <ac:spMk id="26" creationId="{ABCB130B-6F69-2E38-0D4A-A00EC5B82581}"/>
          </ac:spMkLst>
        </pc:spChg>
        <pc:spChg chg="add del mod">
          <ac:chgData name="Shrikesh Pattni" userId="bf408247-aaeb-4ed8-8c77-e60b3cacb53d" providerId="ADAL" clId="{B6CECDD7-5606-4638-8403-A20DA969FEB5}" dt="2022-08-10T13:56:24.202" v="155" actId="478"/>
          <ac:spMkLst>
            <pc:docMk/>
            <pc:sldMk cId="3177904183" sldId="2147469736"/>
            <ac:spMk id="27" creationId="{0EAF6983-FCE6-95A6-707B-FCF106B4E76F}"/>
          </ac:spMkLst>
        </pc:spChg>
        <pc:spChg chg="add mod">
          <ac:chgData name="Shrikesh Pattni" userId="bf408247-aaeb-4ed8-8c77-e60b3cacb53d" providerId="ADAL" clId="{B6CECDD7-5606-4638-8403-A20DA969FEB5}" dt="2022-08-10T13:57:21.914" v="185" actId="14100"/>
          <ac:spMkLst>
            <pc:docMk/>
            <pc:sldMk cId="3177904183" sldId="2147469736"/>
            <ac:spMk id="28" creationId="{62284E96-0242-6C5C-AB69-9BD8CC4B4925}"/>
          </ac:spMkLst>
        </pc:spChg>
        <pc:spChg chg="add mod">
          <ac:chgData name="Shrikesh Pattni" userId="bf408247-aaeb-4ed8-8c77-e60b3cacb53d" providerId="ADAL" clId="{B6CECDD7-5606-4638-8403-A20DA969FEB5}" dt="2022-08-10T13:57:21.914" v="185" actId="14100"/>
          <ac:spMkLst>
            <pc:docMk/>
            <pc:sldMk cId="3177904183" sldId="2147469736"/>
            <ac:spMk id="29" creationId="{A2875B3C-ED79-9C9D-7AA0-A76AFC5FFEEC}"/>
          </ac:spMkLst>
        </pc:spChg>
        <pc:spChg chg="add mod">
          <ac:chgData name="Shrikesh Pattni" userId="bf408247-aaeb-4ed8-8c77-e60b3cacb53d" providerId="ADAL" clId="{B6CECDD7-5606-4638-8403-A20DA969FEB5}" dt="2022-08-10T13:57:40.893" v="186" actId="207"/>
          <ac:spMkLst>
            <pc:docMk/>
            <pc:sldMk cId="3177904183" sldId="2147469736"/>
            <ac:spMk id="30" creationId="{42F59483-1687-91BF-E9F0-1037B8313268}"/>
          </ac:spMkLst>
        </pc:spChg>
        <pc:grpChg chg="add del mod">
          <ac:chgData name="Shrikesh Pattni" userId="bf408247-aaeb-4ed8-8c77-e60b3cacb53d" providerId="ADAL" clId="{B6CECDD7-5606-4638-8403-A20DA969FEB5}" dt="2022-08-10T13:50:43.315" v="56" actId="478"/>
          <ac:grpSpMkLst>
            <pc:docMk/>
            <pc:sldMk cId="3177904183" sldId="2147469736"/>
            <ac:grpSpMk id="2" creationId="{6F0EF2D8-A636-40F5-1BC7-C6704D49EF4C}"/>
          </ac:grpSpMkLst>
        </pc:grpChg>
        <pc:grpChg chg="add del mod">
          <ac:chgData name="Shrikesh Pattni" userId="bf408247-aaeb-4ed8-8c77-e60b3cacb53d" providerId="ADAL" clId="{B6CECDD7-5606-4638-8403-A20DA969FEB5}" dt="2022-08-10T13:55:21.673" v="121" actId="478"/>
          <ac:grpSpMkLst>
            <pc:docMk/>
            <pc:sldMk cId="3177904183" sldId="2147469736"/>
            <ac:grpSpMk id="10" creationId="{34A9F6B0-60B5-1A92-EF10-AB61801FAD09}"/>
          </ac:grpSpMkLst>
        </pc:grpChg>
        <pc:grpChg chg="add del mod">
          <ac:chgData name="Shrikesh Pattni" userId="bf408247-aaeb-4ed8-8c77-e60b3cacb53d" providerId="ADAL" clId="{B6CECDD7-5606-4638-8403-A20DA969FEB5}" dt="2022-08-10T13:55:52.315" v="133" actId="478"/>
          <ac:grpSpMkLst>
            <pc:docMk/>
            <pc:sldMk cId="3177904183" sldId="2147469736"/>
            <ac:grpSpMk id="13" creationId="{8CD97ADE-BFCF-BBAE-EBA4-2D1C49495CAA}"/>
          </ac:grpSpMkLst>
        </pc:grpChg>
        <pc:grpChg chg="add del mod">
          <ac:chgData name="Shrikesh Pattni" userId="bf408247-aaeb-4ed8-8c77-e60b3cacb53d" providerId="ADAL" clId="{B6CECDD7-5606-4638-8403-A20DA969FEB5}" dt="2022-08-10T13:55:52.315" v="133" actId="478"/>
          <ac:grpSpMkLst>
            <pc:docMk/>
            <pc:sldMk cId="3177904183" sldId="2147469736"/>
            <ac:grpSpMk id="16" creationId="{BDE11DE3-8C9F-486D-C924-5330CC20EDE1}"/>
          </ac:grpSpMkLst>
        </pc:grpChg>
      </pc:sldChg>
      <pc:sldChg chg="addSp delSp modSp add mod ord">
        <pc:chgData name="Shrikesh Pattni" userId="bf408247-aaeb-4ed8-8c77-e60b3cacb53d" providerId="ADAL" clId="{B6CECDD7-5606-4638-8403-A20DA969FEB5}" dt="2022-08-14T12:48:39.721" v="13933" actId="1076"/>
        <pc:sldMkLst>
          <pc:docMk/>
          <pc:sldMk cId="3804748164" sldId="2147469737"/>
        </pc:sldMkLst>
        <pc:spChg chg="add mod">
          <ac:chgData name="Shrikesh Pattni" userId="bf408247-aaeb-4ed8-8c77-e60b3cacb53d" providerId="ADAL" clId="{B6CECDD7-5606-4638-8403-A20DA969FEB5}" dt="2022-08-14T12:48:39.721" v="13933" actId="1076"/>
          <ac:spMkLst>
            <pc:docMk/>
            <pc:sldMk cId="3804748164" sldId="2147469737"/>
            <ac:spMk id="2" creationId="{EC9618E7-7AD3-A8A6-A451-A5BBA6C651D4}"/>
          </ac:spMkLst>
        </pc:spChg>
        <pc:spChg chg="del mod">
          <ac:chgData name="Shrikesh Pattni" userId="bf408247-aaeb-4ed8-8c77-e60b3cacb53d" providerId="ADAL" clId="{B6CECDD7-5606-4638-8403-A20DA969FEB5}" dt="2022-08-10T14:15:13.474" v="442" actId="478"/>
          <ac:spMkLst>
            <pc:docMk/>
            <pc:sldMk cId="3804748164" sldId="2147469737"/>
            <ac:spMk id="3" creationId="{A4EF59AE-7B24-78E4-0E4A-9ABE8ABA51D5}"/>
          </ac:spMkLst>
        </pc:spChg>
        <pc:spChg chg="mod topLvl">
          <ac:chgData name="Shrikesh Pattni" userId="bf408247-aaeb-4ed8-8c77-e60b3cacb53d" providerId="ADAL" clId="{B6CECDD7-5606-4638-8403-A20DA969FEB5}" dt="2022-08-10T15:09:06.273" v="969" actId="20577"/>
          <ac:spMkLst>
            <pc:docMk/>
            <pc:sldMk cId="3804748164" sldId="2147469737"/>
            <ac:spMk id="4" creationId="{F02FF034-7665-7FB8-7721-A72EFC8DB87F}"/>
          </ac:spMkLst>
        </pc:spChg>
        <pc:spChg chg="add mod">
          <ac:chgData name="Shrikesh Pattni" userId="bf408247-aaeb-4ed8-8c77-e60b3cacb53d" providerId="ADAL" clId="{B6CECDD7-5606-4638-8403-A20DA969FEB5}" dt="2022-08-10T16:21:20.187" v="3244" actId="14100"/>
          <ac:spMkLst>
            <pc:docMk/>
            <pc:sldMk cId="3804748164" sldId="2147469737"/>
            <ac:spMk id="10" creationId="{97C9F8D8-DF17-E544-F91C-979937389B73}"/>
          </ac:spMkLst>
        </pc:spChg>
        <pc:spChg chg="add del mod">
          <ac:chgData name="Shrikesh Pattni" userId="bf408247-aaeb-4ed8-8c77-e60b3cacb53d" providerId="ADAL" clId="{B6CECDD7-5606-4638-8403-A20DA969FEB5}" dt="2022-08-10T21:57:30.860" v="6040" actId="20577"/>
          <ac:spMkLst>
            <pc:docMk/>
            <pc:sldMk cId="3804748164" sldId="2147469737"/>
            <ac:spMk id="11" creationId="{002094BA-F215-B069-ED9C-9B8458F29E33}"/>
          </ac:spMkLst>
        </pc:spChg>
        <pc:spChg chg="add mod">
          <ac:chgData name="Shrikesh Pattni" userId="bf408247-aaeb-4ed8-8c77-e60b3cacb53d" providerId="ADAL" clId="{B6CECDD7-5606-4638-8403-A20DA969FEB5}" dt="2022-08-10T15:46:12.707" v="2162" actId="1076"/>
          <ac:spMkLst>
            <pc:docMk/>
            <pc:sldMk cId="3804748164" sldId="2147469737"/>
            <ac:spMk id="15" creationId="{87552A80-E124-991A-F176-2C29D66ECDBA}"/>
          </ac:spMkLst>
        </pc:spChg>
        <pc:spChg chg="add del mod">
          <ac:chgData name="Shrikesh Pattni" userId="bf408247-aaeb-4ed8-8c77-e60b3cacb53d" providerId="ADAL" clId="{B6CECDD7-5606-4638-8403-A20DA969FEB5}" dt="2022-08-10T14:24:50.075" v="646" actId="478"/>
          <ac:spMkLst>
            <pc:docMk/>
            <pc:sldMk cId="3804748164" sldId="2147469737"/>
            <ac:spMk id="16" creationId="{6B77AA95-5790-24D7-AF30-1F6BFB232F81}"/>
          </ac:spMkLst>
        </pc:spChg>
        <pc:spChg chg="add del mod">
          <ac:chgData name="Shrikesh Pattni" userId="bf408247-aaeb-4ed8-8c77-e60b3cacb53d" providerId="ADAL" clId="{B6CECDD7-5606-4638-8403-A20DA969FEB5}" dt="2022-08-10T14:24:48.279" v="643"/>
          <ac:spMkLst>
            <pc:docMk/>
            <pc:sldMk cId="3804748164" sldId="2147469737"/>
            <ac:spMk id="17" creationId="{1942C864-17D6-3EDB-5186-B5E795F51DB5}"/>
          </ac:spMkLst>
        </pc:spChg>
        <pc:spChg chg="add mod">
          <ac:chgData name="Shrikesh Pattni" userId="bf408247-aaeb-4ed8-8c77-e60b3cacb53d" providerId="ADAL" clId="{B6CECDD7-5606-4638-8403-A20DA969FEB5}" dt="2022-08-10T15:46:12.707" v="2162" actId="1076"/>
          <ac:spMkLst>
            <pc:docMk/>
            <pc:sldMk cId="3804748164" sldId="2147469737"/>
            <ac:spMk id="18" creationId="{3ECF4D55-1EEA-4EB7-6027-4B808675BE95}"/>
          </ac:spMkLst>
        </pc:spChg>
        <pc:spChg chg="add mod">
          <ac:chgData name="Shrikesh Pattni" userId="bf408247-aaeb-4ed8-8c77-e60b3cacb53d" providerId="ADAL" clId="{B6CECDD7-5606-4638-8403-A20DA969FEB5}" dt="2022-08-10T15:46:15.531" v="2163" actId="1076"/>
          <ac:spMkLst>
            <pc:docMk/>
            <pc:sldMk cId="3804748164" sldId="2147469737"/>
            <ac:spMk id="19" creationId="{5B86CEED-DE35-A8A1-A1EA-DFB2EB918B24}"/>
          </ac:spMkLst>
        </pc:spChg>
        <pc:spChg chg="add del mod">
          <ac:chgData name="Shrikesh Pattni" userId="bf408247-aaeb-4ed8-8c77-e60b3cacb53d" providerId="ADAL" clId="{B6CECDD7-5606-4638-8403-A20DA969FEB5}" dt="2022-08-10T15:04:09.547" v="872" actId="478"/>
          <ac:spMkLst>
            <pc:docMk/>
            <pc:sldMk cId="3804748164" sldId="2147469737"/>
            <ac:spMk id="20" creationId="{40D5D697-A14F-D13E-570B-F85F2210E752}"/>
          </ac:spMkLst>
        </pc:spChg>
        <pc:spChg chg="add del mod">
          <ac:chgData name="Shrikesh Pattni" userId="bf408247-aaeb-4ed8-8c77-e60b3cacb53d" providerId="ADAL" clId="{B6CECDD7-5606-4638-8403-A20DA969FEB5}" dt="2022-08-14T12:48:36.978" v="13931" actId="478"/>
          <ac:spMkLst>
            <pc:docMk/>
            <pc:sldMk cId="3804748164" sldId="2147469737"/>
            <ac:spMk id="21" creationId="{39FA4BEB-72C2-0B9F-4C59-9DAD05044180}"/>
          </ac:spMkLst>
        </pc:spChg>
        <pc:spChg chg="add del mod">
          <ac:chgData name="Shrikesh Pattni" userId="bf408247-aaeb-4ed8-8c77-e60b3cacb53d" providerId="ADAL" clId="{B6CECDD7-5606-4638-8403-A20DA969FEB5}" dt="2022-08-10T16:12:21.503" v="3118" actId="207"/>
          <ac:spMkLst>
            <pc:docMk/>
            <pc:sldMk cId="3804748164" sldId="2147469737"/>
            <ac:spMk id="22" creationId="{3C25D972-75F8-9314-9DB4-CD5BB41049D6}"/>
          </ac:spMkLst>
        </pc:spChg>
        <pc:spChg chg="add del mod">
          <ac:chgData name="Shrikesh Pattni" userId="bf408247-aaeb-4ed8-8c77-e60b3cacb53d" providerId="ADAL" clId="{B6CECDD7-5606-4638-8403-A20DA969FEB5}" dt="2022-08-10T15:05:13.143" v="901"/>
          <ac:spMkLst>
            <pc:docMk/>
            <pc:sldMk cId="3804748164" sldId="2147469737"/>
            <ac:spMk id="23" creationId="{3528A33B-8F7B-5EC2-CDC0-4785BFFA163E}"/>
          </ac:spMkLst>
        </pc:spChg>
        <pc:spChg chg="add del mod">
          <ac:chgData name="Shrikesh Pattni" userId="bf408247-aaeb-4ed8-8c77-e60b3cacb53d" providerId="ADAL" clId="{B6CECDD7-5606-4638-8403-A20DA969FEB5}" dt="2022-08-10T15:06:19.267" v="931"/>
          <ac:spMkLst>
            <pc:docMk/>
            <pc:sldMk cId="3804748164" sldId="2147469737"/>
            <ac:spMk id="25" creationId="{298E9902-E651-2363-603F-A429C3E188BE}"/>
          </ac:spMkLst>
        </pc:spChg>
        <pc:spChg chg="add del mod">
          <ac:chgData name="Shrikesh Pattni" userId="bf408247-aaeb-4ed8-8c77-e60b3cacb53d" providerId="ADAL" clId="{B6CECDD7-5606-4638-8403-A20DA969FEB5}" dt="2022-08-11T17:13:31.035" v="11866" actId="115"/>
          <ac:spMkLst>
            <pc:docMk/>
            <pc:sldMk cId="3804748164" sldId="2147469737"/>
            <ac:spMk id="26" creationId="{EC1B6B04-C52E-127B-6DD9-1A00A097E0AD}"/>
          </ac:spMkLst>
        </pc:spChg>
        <pc:spChg chg="del mod">
          <ac:chgData name="Shrikesh Pattni" userId="bf408247-aaeb-4ed8-8c77-e60b3cacb53d" providerId="ADAL" clId="{B6CECDD7-5606-4638-8403-A20DA969FEB5}" dt="2022-08-10T14:03:58.107" v="285" actId="478"/>
          <ac:spMkLst>
            <pc:docMk/>
            <pc:sldMk cId="3804748164" sldId="2147469737"/>
            <ac:spMk id="28" creationId="{62284E96-0242-6C5C-AB69-9BD8CC4B4925}"/>
          </ac:spMkLst>
        </pc:spChg>
        <pc:spChg chg="del mod">
          <ac:chgData name="Shrikesh Pattni" userId="bf408247-aaeb-4ed8-8c77-e60b3cacb53d" providerId="ADAL" clId="{B6CECDD7-5606-4638-8403-A20DA969FEB5}" dt="2022-08-10T14:03:57.714" v="284" actId="478"/>
          <ac:spMkLst>
            <pc:docMk/>
            <pc:sldMk cId="3804748164" sldId="2147469737"/>
            <ac:spMk id="29" creationId="{A2875B3C-ED79-9C9D-7AA0-A76AFC5FFEEC}"/>
          </ac:spMkLst>
        </pc:spChg>
        <pc:spChg chg="del mod">
          <ac:chgData name="Shrikesh Pattni" userId="bf408247-aaeb-4ed8-8c77-e60b3cacb53d" providerId="ADAL" clId="{B6CECDD7-5606-4638-8403-A20DA969FEB5}" dt="2022-08-10T14:05:21.434" v="316" actId="478"/>
          <ac:spMkLst>
            <pc:docMk/>
            <pc:sldMk cId="3804748164" sldId="2147469737"/>
            <ac:spMk id="30" creationId="{42F59483-1687-91BF-E9F0-1037B8313268}"/>
          </ac:spMkLst>
        </pc:spChg>
        <pc:grpChg chg="add del mod">
          <ac:chgData name="Shrikesh Pattni" userId="bf408247-aaeb-4ed8-8c77-e60b3cacb53d" providerId="ADAL" clId="{B6CECDD7-5606-4638-8403-A20DA969FEB5}" dt="2022-08-10T14:03:38.475" v="248" actId="478"/>
          <ac:grpSpMkLst>
            <pc:docMk/>
            <pc:sldMk cId="3804748164" sldId="2147469737"/>
            <ac:grpSpMk id="2" creationId="{4648E360-7EC9-6440-0969-86D8A1A5D63E}"/>
          </ac:grpSpMkLst>
        </pc:grpChg>
        <pc:grpChg chg="del">
          <ac:chgData name="Shrikesh Pattni" userId="bf408247-aaeb-4ed8-8c77-e60b3cacb53d" providerId="ADAL" clId="{B6CECDD7-5606-4638-8403-A20DA969FEB5}" dt="2022-08-10T14:05:01.074" v="309" actId="478"/>
          <ac:grpSpMkLst>
            <pc:docMk/>
            <pc:sldMk cId="3804748164" sldId="2147469737"/>
            <ac:grpSpMk id="6" creationId="{00000000-0000-0000-0000-000000000000}"/>
          </ac:grpSpMkLst>
        </pc:grpChg>
        <pc:picChg chg="del mod topLvl">
          <ac:chgData name="Shrikesh Pattni" userId="bf408247-aaeb-4ed8-8c77-e60b3cacb53d" providerId="ADAL" clId="{B6CECDD7-5606-4638-8403-A20DA969FEB5}" dt="2022-08-10T14:03:38.475" v="248" actId="478"/>
          <ac:picMkLst>
            <pc:docMk/>
            <pc:sldMk cId="3804748164" sldId="2147469737"/>
            <ac:picMk id="5" creationId="{5D375705-D5B5-4AB7-BFB9-AD393858BB3F}"/>
          </ac:picMkLst>
        </pc:picChg>
        <pc:cxnChg chg="add mod">
          <ac:chgData name="Shrikesh Pattni" userId="bf408247-aaeb-4ed8-8c77-e60b3cacb53d" providerId="ADAL" clId="{B6CECDD7-5606-4638-8403-A20DA969FEB5}" dt="2022-08-10T15:46:12.707" v="2162" actId="1076"/>
          <ac:cxnSpMkLst>
            <pc:docMk/>
            <pc:sldMk cId="3804748164" sldId="2147469737"/>
            <ac:cxnSpMk id="13" creationId="{F86232D5-A916-60A6-9F83-2DB29E3BC73E}"/>
          </ac:cxnSpMkLst>
        </pc:cxnChg>
      </pc:sldChg>
      <pc:sldChg chg="addSp delSp modSp add mod ord">
        <pc:chgData name="Shrikesh Pattni" userId="bf408247-aaeb-4ed8-8c77-e60b3cacb53d" providerId="ADAL" clId="{B6CECDD7-5606-4638-8403-A20DA969FEB5}" dt="2022-08-14T12:48:13.122" v="13926"/>
        <pc:sldMkLst>
          <pc:docMk/>
          <pc:sldMk cId="56308689" sldId="2147469738"/>
        </pc:sldMkLst>
        <pc:spChg chg="add mod">
          <ac:chgData name="Shrikesh Pattni" userId="bf408247-aaeb-4ed8-8c77-e60b3cacb53d" providerId="ADAL" clId="{B6CECDD7-5606-4638-8403-A20DA969FEB5}" dt="2022-08-14T12:48:13.122" v="13926"/>
          <ac:spMkLst>
            <pc:docMk/>
            <pc:sldMk cId="56308689" sldId="2147469738"/>
            <ac:spMk id="2" creationId="{6C56C303-D206-1E05-73D7-E8E9AE81A5ED}"/>
          </ac:spMkLst>
        </pc:spChg>
        <pc:spChg chg="add del mod">
          <ac:chgData name="Shrikesh Pattni" userId="bf408247-aaeb-4ed8-8c77-e60b3cacb53d" providerId="ADAL" clId="{B6CECDD7-5606-4638-8403-A20DA969FEB5}" dt="2022-08-10T14:16:27.460" v="472" actId="478"/>
          <ac:spMkLst>
            <pc:docMk/>
            <pc:sldMk cId="56308689" sldId="2147469738"/>
            <ac:spMk id="2" creationId="{D0572DC2-FB30-77BD-A5B2-B3360219FE1C}"/>
          </ac:spMkLst>
        </pc:spChg>
        <pc:spChg chg="del">
          <ac:chgData name="Shrikesh Pattni" userId="bf408247-aaeb-4ed8-8c77-e60b3cacb53d" providerId="ADAL" clId="{B6CECDD7-5606-4638-8403-A20DA969FEB5}" dt="2022-08-10T14:15:09.538" v="440" actId="478"/>
          <ac:spMkLst>
            <pc:docMk/>
            <pc:sldMk cId="56308689" sldId="2147469738"/>
            <ac:spMk id="3" creationId="{A4EF59AE-7B24-78E4-0E4A-9ABE8ABA51D5}"/>
          </ac:spMkLst>
        </pc:spChg>
        <pc:spChg chg="mod">
          <ac:chgData name="Shrikesh Pattni" userId="bf408247-aaeb-4ed8-8c77-e60b3cacb53d" providerId="ADAL" clId="{B6CECDD7-5606-4638-8403-A20DA969FEB5}" dt="2022-08-10T16:01:28.994" v="2674" actId="20577"/>
          <ac:spMkLst>
            <pc:docMk/>
            <pc:sldMk cId="56308689" sldId="2147469738"/>
            <ac:spMk id="4" creationId="{F02FF034-7665-7FB8-7721-A72EFC8DB87F}"/>
          </ac:spMkLst>
        </pc:spChg>
        <pc:spChg chg="add del mod">
          <ac:chgData name="Shrikesh Pattni" userId="bf408247-aaeb-4ed8-8c77-e60b3cacb53d" providerId="ADAL" clId="{B6CECDD7-5606-4638-8403-A20DA969FEB5}" dt="2022-08-10T15:04:58.683" v="897" actId="478"/>
          <ac:spMkLst>
            <pc:docMk/>
            <pc:sldMk cId="56308689" sldId="2147469738"/>
            <ac:spMk id="5" creationId="{635402A3-6E8D-B78A-0667-40AF8BC39703}"/>
          </ac:spMkLst>
        </pc:spChg>
        <pc:spChg chg="add del mod">
          <ac:chgData name="Shrikesh Pattni" userId="bf408247-aaeb-4ed8-8c77-e60b3cacb53d" providerId="ADAL" clId="{B6CECDD7-5606-4638-8403-A20DA969FEB5}" dt="2022-08-10T14:19:22.490" v="547" actId="478"/>
          <ac:spMkLst>
            <pc:docMk/>
            <pc:sldMk cId="56308689" sldId="2147469738"/>
            <ac:spMk id="6" creationId="{C24383BD-F579-6592-BE83-2B32EFF808CC}"/>
          </ac:spMkLst>
        </pc:spChg>
        <pc:spChg chg="add del mod">
          <ac:chgData name="Shrikesh Pattni" userId="bf408247-aaeb-4ed8-8c77-e60b3cacb53d" providerId="ADAL" clId="{B6CECDD7-5606-4638-8403-A20DA969FEB5}" dt="2022-08-10T14:58:15.942" v="657" actId="478"/>
          <ac:spMkLst>
            <pc:docMk/>
            <pc:sldMk cId="56308689" sldId="2147469738"/>
            <ac:spMk id="7" creationId="{6DB1C3FA-26A9-0C86-D7C9-6A71C5B0CEC2}"/>
          </ac:spMkLst>
        </pc:spChg>
        <pc:spChg chg="add del mod">
          <ac:chgData name="Shrikesh Pattni" userId="bf408247-aaeb-4ed8-8c77-e60b3cacb53d" providerId="ADAL" clId="{B6CECDD7-5606-4638-8403-A20DA969FEB5}" dt="2022-08-10T14:19:21.730" v="546" actId="478"/>
          <ac:spMkLst>
            <pc:docMk/>
            <pc:sldMk cId="56308689" sldId="2147469738"/>
            <ac:spMk id="8" creationId="{20D844DE-9197-BB21-BEB0-2EBCFE39B1E7}"/>
          </ac:spMkLst>
        </pc:spChg>
        <pc:spChg chg="mod">
          <ac:chgData name="Shrikesh Pattni" userId="bf408247-aaeb-4ed8-8c77-e60b3cacb53d" providerId="ADAL" clId="{B6CECDD7-5606-4638-8403-A20DA969FEB5}" dt="2022-08-10T17:45:43.696" v="5076" actId="14100"/>
          <ac:spMkLst>
            <pc:docMk/>
            <pc:sldMk cId="56308689" sldId="2147469738"/>
            <ac:spMk id="10" creationId="{97C9F8D8-DF17-E544-F91C-979937389B73}"/>
          </ac:spMkLst>
        </pc:spChg>
        <pc:spChg chg="add mod">
          <ac:chgData name="Shrikesh Pattni" userId="bf408247-aaeb-4ed8-8c77-e60b3cacb53d" providerId="ADAL" clId="{B6CECDD7-5606-4638-8403-A20DA969FEB5}" dt="2022-08-10T15:55:03.523" v="2288" actId="1076"/>
          <ac:spMkLst>
            <pc:docMk/>
            <pc:sldMk cId="56308689" sldId="2147469738"/>
            <ac:spMk id="12" creationId="{070268CC-AA84-F56D-B943-7849472DC6EE}"/>
          </ac:spMkLst>
        </pc:spChg>
        <pc:spChg chg="add mod">
          <ac:chgData name="Shrikesh Pattni" userId="bf408247-aaeb-4ed8-8c77-e60b3cacb53d" providerId="ADAL" clId="{B6CECDD7-5606-4638-8403-A20DA969FEB5}" dt="2022-08-10T15:55:03.523" v="2288" actId="1076"/>
          <ac:spMkLst>
            <pc:docMk/>
            <pc:sldMk cId="56308689" sldId="2147469738"/>
            <ac:spMk id="14" creationId="{15ACE1FC-2745-C48D-5325-16B670658613}"/>
          </ac:spMkLst>
        </pc:spChg>
        <pc:spChg chg="add mod">
          <ac:chgData name="Shrikesh Pattni" userId="bf408247-aaeb-4ed8-8c77-e60b3cacb53d" providerId="ADAL" clId="{B6CECDD7-5606-4638-8403-A20DA969FEB5}" dt="2022-08-10T15:55:03.523" v="2288" actId="1076"/>
          <ac:spMkLst>
            <pc:docMk/>
            <pc:sldMk cId="56308689" sldId="2147469738"/>
            <ac:spMk id="15" creationId="{42A06F3B-F42C-05CA-4277-6EFD00BC295C}"/>
          </ac:spMkLst>
        </pc:spChg>
        <pc:spChg chg="add del mod">
          <ac:chgData name="Shrikesh Pattni" userId="bf408247-aaeb-4ed8-8c77-e60b3cacb53d" providerId="ADAL" clId="{B6CECDD7-5606-4638-8403-A20DA969FEB5}" dt="2022-08-10T15:04:21.154" v="875" actId="478"/>
          <ac:spMkLst>
            <pc:docMk/>
            <pc:sldMk cId="56308689" sldId="2147469738"/>
            <ac:spMk id="16" creationId="{6775EDD8-7BE5-F8BA-3F43-A9CEFB0F2EEF}"/>
          </ac:spMkLst>
        </pc:spChg>
        <pc:spChg chg="add del mod">
          <ac:chgData name="Shrikesh Pattni" userId="bf408247-aaeb-4ed8-8c77-e60b3cacb53d" providerId="ADAL" clId="{B6CECDD7-5606-4638-8403-A20DA969FEB5}" dt="2022-08-14T12:48:12.384" v="13925" actId="478"/>
          <ac:spMkLst>
            <pc:docMk/>
            <pc:sldMk cId="56308689" sldId="2147469738"/>
            <ac:spMk id="17" creationId="{36CAF72B-A8E8-9621-EAFF-367B049E394D}"/>
          </ac:spMkLst>
        </pc:spChg>
        <pc:spChg chg="add mod">
          <ac:chgData name="Shrikesh Pattni" userId="bf408247-aaeb-4ed8-8c77-e60b3cacb53d" providerId="ADAL" clId="{B6CECDD7-5606-4638-8403-A20DA969FEB5}" dt="2022-08-10T15:06:31.946" v="937" actId="1076"/>
          <ac:spMkLst>
            <pc:docMk/>
            <pc:sldMk cId="56308689" sldId="2147469738"/>
            <ac:spMk id="18" creationId="{612F59C3-15A1-E761-0CF0-63E4F24187B7}"/>
          </ac:spMkLst>
        </pc:spChg>
        <pc:spChg chg="add mod">
          <ac:chgData name="Shrikesh Pattni" userId="bf408247-aaeb-4ed8-8c77-e60b3cacb53d" providerId="ADAL" clId="{B6CECDD7-5606-4638-8403-A20DA969FEB5}" dt="2022-08-10T16:52:29.443" v="3257" actId="20577"/>
          <ac:spMkLst>
            <pc:docMk/>
            <pc:sldMk cId="56308689" sldId="2147469738"/>
            <ac:spMk id="21" creationId="{5AABE736-B51B-D5A0-A17C-9F52C012E080}"/>
          </ac:spMkLst>
        </pc:spChg>
        <pc:spChg chg="mod">
          <ac:chgData name="Shrikesh Pattni" userId="bf408247-aaeb-4ed8-8c77-e60b3cacb53d" providerId="ADAL" clId="{B6CECDD7-5606-4638-8403-A20DA969FEB5}" dt="2022-08-10T21:56:21.429" v="6039" actId="14100"/>
          <ac:spMkLst>
            <pc:docMk/>
            <pc:sldMk cId="56308689" sldId="2147469738"/>
            <ac:spMk id="22" creationId="{3C25D972-75F8-9314-9DB4-CD5BB41049D6}"/>
          </ac:spMkLst>
        </pc:spChg>
        <pc:cxnChg chg="add del mod">
          <ac:chgData name="Shrikesh Pattni" userId="bf408247-aaeb-4ed8-8c77-e60b3cacb53d" providerId="ADAL" clId="{B6CECDD7-5606-4638-8403-A20DA969FEB5}" dt="2022-08-10T15:37:27.955" v="1593" actId="478"/>
          <ac:cxnSpMkLst>
            <pc:docMk/>
            <pc:sldMk cId="56308689" sldId="2147469738"/>
            <ac:cxnSpMk id="11" creationId="{F7C75127-3340-80E4-6A78-791DD0A8E7EB}"/>
          </ac:cxnSpMkLst>
        </pc:cxnChg>
        <pc:cxnChg chg="add mod">
          <ac:chgData name="Shrikesh Pattni" userId="bf408247-aaeb-4ed8-8c77-e60b3cacb53d" providerId="ADAL" clId="{B6CECDD7-5606-4638-8403-A20DA969FEB5}" dt="2022-08-10T15:55:03.523" v="2288" actId="1076"/>
          <ac:cxnSpMkLst>
            <pc:docMk/>
            <pc:sldMk cId="56308689" sldId="2147469738"/>
            <ac:cxnSpMk id="19" creationId="{99760B6D-B434-1089-3455-D29CBF3E476E}"/>
          </ac:cxnSpMkLst>
        </pc:cxnChg>
      </pc:sldChg>
      <pc:sldChg chg="addSp delSp modSp add mod ord">
        <pc:chgData name="Shrikesh Pattni" userId="bf408247-aaeb-4ed8-8c77-e60b3cacb53d" providerId="ADAL" clId="{B6CECDD7-5606-4638-8403-A20DA969FEB5}" dt="2022-08-14T12:48:18.738" v="13928"/>
        <pc:sldMkLst>
          <pc:docMk/>
          <pc:sldMk cId="1242092979" sldId="2147469739"/>
        </pc:sldMkLst>
        <pc:spChg chg="add mod">
          <ac:chgData name="Shrikesh Pattni" userId="bf408247-aaeb-4ed8-8c77-e60b3cacb53d" providerId="ADAL" clId="{B6CECDD7-5606-4638-8403-A20DA969FEB5}" dt="2022-08-14T12:48:18.738" v="13928"/>
          <ac:spMkLst>
            <pc:docMk/>
            <pc:sldMk cId="1242092979" sldId="2147469739"/>
            <ac:spMk id="2" creationId="{48453473-C019-24F6-CF0E-011A9FCCE14E}"/>
          </ac:spMkLst>
        </pc:spChg>
        <pc:spChg chg="add del mod">
          <ac:chgData name="Shrikesh Pattni" userId="bf408247-aaeb-4ed8-8c77-e60b3cacb53d" providerId="ADAL" clId="{B6CECDD7-5606-4638-8403-A20DA969FEB5}" dt="2022-08-10T15:04:54.140" v="895" actId="478"/>
          <ac:spMkLst>
            <pc:docMk/>
            <pc:sldMk cId="1242092979" sldId="2147469739"/>
            <ac:spMk id="2" creationId="{63A4821A-C0DB-A9AA-A402-3DE38D260688}"/>
          </ac:spMkLst>
        </pc:spChg>
        <pc:spChg chg="del mod">
          <ac:chgData name="Shrikesh Pattni" userId="bf408247-aaeb-4ed8-8c77-e60b3cacb53d" providerId="ADAL" clId="{B6CECDD7-5606-4638-8403-A20DA969FEB5}" dt="2022-08-10T14:16:32.244" v="474" actId="478"/>
          <ac:spMkLst>
            <pc:docMk/>
            <pc:sldMk cId="1242092979" sldId="2147469739"/>
            <ac:spMk id="3" creationId="{A4EF59AE-7B24-78E4-0E4A-9ABE8ABA51D5}"/>
          </ac:spMkLst>
        </pc:spChg>
        <pc:spChg chg="mod">
          <ac:chgData name="Shrikesh Pattni" userId="bf408247-aaeb-4ed8-8c77-e60b3cacb53d" providerId="ADAL" clId="{B6CECDD7-5606-4638-8403-A20DA969FEB5}" dt="2022-08-10T15:07:06.874" v="949" actId="1076"/>
          <ac:spMkLst>
            <pc:docMk/>
            <pc:sldMk cId="1242092979" sldId="2147469739"/>
            <ac:spMk id="4" creationId="{F02FF034-7665-7FB8-7721-A72EFC8DB87F}"/>
          </ac:spMkLst>
        </pc:spChg>
        <pc:spChg chg="add del mod">
          <ac:chgData name="Shrikesh Pattni" userId="bf408247-aaeb-4ed8-8c77-e60b3cacb53d" providerId="ADAL" clId="{B6CECDD7-5606-4638-8403-A20DA969FEB5}" dt="2022-08-10T15:57:34.399" v="2543" actId="1076"/>
          <ac:spMkLst>
            <pc:docMk/>
            <pc:sldMk cId="1242092979" sldId="2147469739"/>
            <ac:spMk id="6" creationId="{6C425FBA-F09D-C190-BACC-0E4A7884BD81}"/>
          </ac:spMkLst>
        </pc:spChg>
        <pc:spChg chg="add mod">
          <ac:chgData name="Shrikesh Pattni" userId="bf408247-aaeb-4ed8-8c77-e60b3cacb53d" providerId="ADAL" clId="{B6CECDD7-5606-4638-8403-A20DA969FEB5}" dt="2022-08-10T16:00:37.387" v="2608" actId="1076"/>
          <ac:spMkLst>
            <pc:docMk/>
            <pc:sldMk cId="1242092979" sldId="2147469739"/>
            <ac:spMk id="8" creationId="{88C7C0A9-5807-EFF4-4AA9-CD7172C09D83}"/>
          </ac:spMkLst>
        </pc:spChg>
        <pc:spChg chg="mod">
          <ac:chgData name="Shrikesh Pattni" userId="bf408247-aaeb-4ed8-8c77-e60b3cacb53d" providerId="ADAL" clId="{B6CECDD7-5606-4638-8403-A20DA969FEB5}" dt="2022-08-10T16:12:47.068" v="3121" actId="207"/>
          <ac:spMkLst>
            <pc:docMk/>
            <pc:sldMk cId="1242092979" sldId="2147469739"/>
            <ac:spMk id="10" creationId="{97C9F8D8-DF17-E544-F91C-979937389B73}"/>
          </ac:spMkLst>
        </pc:spChg>
        <pc:spChg chg="add mod">
          <ac:chgData name="Shrikesh Pattni" userId="bf408247-aaeb-4ed8-8c77-e60b3cacb53d" providerId="ADAL" clId="{B6CECDD7-5606-4638-8403-A20DA969FEB5}" dt="2022-08-10T15:57:34.399" v="2543" actId="1076"/>
          <ac:spMkLst>
            <pc:docMk/>
            <pc:sldMk cId="1242092979" sldId="2147469739"/>
            <ac:spMk id="11" creationId="{52E6B72D-BEE6-D14B-B04B-EF5D98D0D25D}"/>
          </ac:spMkLst>
        </pc:spChg>
        <pc:spChg chg="add del mod">
          <ac:chgData name="Shrikesh Pattni" userId="bf408247-aaeb-4ed8-8c77-e60b3cacb53d" providerId="ADAL" clId="{B6CECDD7-5606-4638-8403-A20DA969FEB5}" dt="2022-08-10T15:04:25.994" v="881" actId="478"/>
          <ac:spMkLst>
            <pc:docMk/>
            <pc:sldMk cId="1242092979" sldId="2147469739"/>
            <ac:spMk id="12" creationId="{A8D45AE5-FA15-EF60-E01A-AF9F73499982}"/>
          </ac:spMkLst>
        </pc:spChg>
        <pc:spChg chg="add del mod">
          <ac:chgData name="Shrikesh Pattni" userId="bf408247-aaeb-4ed8-8c77-e60b3cacb53d" providerId="ADAL" clId="{B6CECDD7-5606-4638-8403-A20DA969FEB5}" dt="2022-08-10T15:04:26.948" v="882" actId="478"/>
          <ac:spMkLst>
            <pc:docMk/>
            <pc:sldMk cId="1242092979" sldId="2147469739"/>
            <ac:spMk id="13" creationId="{655117E4-AAFB-D7DF-A27B-2AFA52AEE47A}"/>
          </ac:spMkLst>
        </pc:spChg>
        <pc:spChg chg="add del mod">
          <ac:chgData name="Shrikesh Pattni" userId="bf408247-aaeb-4ed8-8c77-e60b3cacb53d" providerId="ADAL" clId="{B6CECDD7-5606-4638-8403-A20DA969FEB5}" dt="2022-08-14T12:48:17.888" v="13927" actId="478"/>
          <ac:spMkLst>
            <pc:docMk/>
            <pc:sldMk cId="1242092979" sldId="2147469739"/>
            <ac:spMk id="14" creationId="{9D5D1FB9-6F18-E11A-538B-63AB625E8FFC}"/>
          </ac:spMkLst>
        </pc:spChg>
        <pc:spChg chg="add mod">
          <ac:chgData name="Shrikesh Pattni" userId="bf408247-aaeb-4ed8-8c77-e60b3cacb53d" providerId="ADAL" clId="{B6CECDD7-5606-4638-8403-A20DA969FEB5}" dt="2022-08-10T16:00:59.555" v="2610" actId="14100"/>
          <ac:spMkLst>
            <pc:docMk/>
            <pc:sldMk cId="1242092979" sldId="2147469739"/>
            <ac:spMk id="15" creationId="{E2228E6A-4C17-62B0-4E42-BE75E897BE01}"/>
          </ac:spMkLst>
        </pc:spChg>
        <pc:spChg chg="add del mod">
          <ac:chgData name="Shrikesh Pattni" userId="bf408247-aaeb-4ed8-8c77-e60b3cacb53d" providerId="ADAL" clId="{B6CECDD7-5606-4638-8403-A20DA969FEB5}" dt="2022-08-10T16:51:59.120" v="3246" actId="478"/>
          <ac:spMkLst>
            <pc:docMk/>
            <pc:sldMk cId="1242092979" sldId="2147469739"/>
            <ac:spMk id="18" creationId="{1892F892-7803-AF29-7411-0FB27ABEA8C9}"/>
          </ac:spMkLst>
        </pc:spChg>
        <pc:spChg chg="add del mod">
          <ac:chgData name="Shrikesh Pattni" userId="bf408247-aaeb-4ed8-8c77-e60b3cacb53d" providerId="ADAL" clId="{B6CECDD7-5606-4638-8403-A20DA969FEB5}" dt="2022-08-10T16:04:56.384" v="2931" actId="478"/>
          <ac:spMkLst>
            <pc:docMk/>
            <pc:sldMk cId="1242092979" sldId="2147469739"/>
            <ac:spMk id="19" creationId="{45709312-E183-4CB1-EFFE-C9499C0B1605}"/>
          </ac:spMkLst>
        </pc:spChg>
        <pc:spChg chg="add del mod">
          <ac:chgData name="Shrikesh Pattni" userId="bf408247-aaeb-4ed8-8c77-e60b3cacb53d" providerId="ADAL" clId="{B6CECDD7-5606-4638-8403-A20DA969FEB5}" dt="2022-08-10T16:04:56.384" v="2931" actId="478"/>
          <ac:spMkLst>
            <pc:docMk/>
            <pc:sldMk cId="1242092979" sldId="2147469739"/>
            <ac:spMk id="20" creationId="{AC632E0A-0955-3AA3-AE56-AD74DDC7EC23}"/>
          </ac:spMkLst>
        </pc:spChg>
        <pc:spChg chg="add del mod">
          <ac:chgData name="Shrikesh Pattni" userId="bf408247-aaeb-4ed8-8c77-e60b3cacb53d" providerId="ADAL" clId="{B6CECDD7-5606-4638-8403-A20DA969FEB5}" dt="2022-08-10T16:04:56.384" v="2931" actId="478"/>
          <ac:spMkLst>
            <pc:docMk/>
            <pc:sldMk cId="1242092979" sldId="2147469739"/>
            <ac:spMk id="21" creationId="{0818B594-C5A8-6CA4-8E82-915D06032ABC}"/>
          </ac:spMkLst>
        </pc:spChg>
        <pc:spChg chg="mod">
          <ac:chgData name="Shrikesh Pattni" userId="bf408247-aaeb-4ed8-8c77-e60b3cacb53d" providerId="ADAL" clId="{B6CECDD7-5606-4638-8403-A20DA969FEB5}" dt="2022-08-10T16:00:37.387" v="2608" actId="1076"/>
          <ac:spMkLst>
            <pc:docMk/>
            <pc:sldMk cId="1242092979" sldId="2147469739"/>
            <ac:spMk id="22" creationId="{3C25D972-75F8-9314-9DB4-CD5BB41049D6}"/>
          </ac:spMkLst>
        </pc:spChg>
        <pc:spChg chg="add del mod">
          <ac:chgData name="Shrikesh Pattni" userId="bf408247-aaeb-4ed8-8c77-e60b3cacb53d" providerId="ADAL" clId="{B6CECDD7-5606-4638-8403-A20DA969FEB5}" dt="2022-08-10T16:04:56.384" v="2931" actId="478"/>
          <ac:spMkLst>
            <pc:docMk/>
            <pc:sldMk cId="1242092979" sldId="2147469739"/>
            <ac:spMk id="23" creationId="{4F502583-0B91-4EFF-C8A6-941622987DDA}"/>
          </ac:spMkLst>
        </pc:spChg>
        <pc:spChg chg="add mod">
          <ac:chgData name="Shrikesh Pattni" userId="bf408247-aaeb-4ed8-8c77-e60b3cacb53d" providerId="ADAL" clId="{B6CECDD7-5606-4638-8403-A20DA969FEB5}" dt="2022-08-10T17:41:47.832" v="5058" actId="20577"/>
          <ac:spMkLst>
            <pc:docMk/>
            <pc:sldMk cId="1242092979" sldId="2147469739"/>
            <ac:spMk id="24" creationId="{2CA4B963-4B82-8453-15E9-726601DAED1C}"/>
          </ac:spMkLst>
        </pc:spChg>
        <pc:cxnChg chg="add del mod">
          <ac:chgData name="Shrikesh Pattni" userId="bf408247-aaeb-4ed8-8c77-e60b3cacb53d" providerId="ADAL" clId="{B6CECDD7-5606-4638-8403-A20DA969FEB5}" dt="2022-08-10T15:37:32.842" v="1597" actId="478"/>
          <ac:cxnSpMkLst>
            <pc:docMk/>
            <pc:sldMk cId="1242092979" sldId="2147469739"/>
            <ac:cxnSpMk id="5" creationId="{1379169C-0AAE-7492-DB6F-DAA23FAC8739}"/>
          </ac:cxnSpMkLst>
        </pc:cxnChg>
        <pc:cxnChg chg="add mod">
          <ac:chgData name="Shrikesh Pattni" userId="bf408247-aaeb-4ed8-8c77-e60b3cacb53d" providerId="ADAL" clId="{B6CECDD7-5606-4638-8403-A20DA969FEB5}" dt="2022-08-10T15:57:34.399" v="2543" actId="1076"/>
          <ac:cxnSpMkLst>
            <pc:docMk/>
            <pc:sldMk cId="1242092979" sldId="2147469739"/>
            <ac:cxnSpMk id="16" creationId="{01BD3668-B43A-5DF0-C934-3D96A688E73A}"/>
          </ac:cxnSpMkLst>
        </pc:cxnChg>
      </pc:sldChg>
      <pc:sldChg chg="addSp delSp modSp add mod ord">
        <pc:chgData name="Shrikesh Pattni" userId="bf408247-aaeb-4ed8-8c77-e60b3cacb53d" providerId="ADAL" clId="{B6CECDD7-5606-4638-8403-A20DA969FEB5}" dt="2022-08-14T12:48:25.146" v="13930"/>
        <pc:sldMkLst>
          <pc:docMk/>
          <pc:sldMk cId="2478532571" sldId="2147469740"/>
        </pc:sldMkLst>
        <pc:spChg chg="add mod">
          <ac:chgData name="Shrikesh Pattni" userId="bf408247-aaeb-4ed8-8c77-e60b3cacb53d" providerId="ADAL" clId="{B6CECDD7-5606-4638-8403-A20DA969FEB5}" dt="2022-08-14T12:48:25.146" v="13930"/>
          <ac:spMkLst>
            <pc:docMk/>
            <pc:sldMk cId="2478532571" sldId="2147469740"/>
            <ac:spMk id="2" creationId="{2A41AA1E-DD78-9397-1195-A54DFF1ABDA4}"/>
          </ac:spMkLst>
        </pc:spChg>
        <pc:spChg chg="del">
          <ac:chgData name="Shrikesh Pattni" userId="bf408247-aaeb-4ed8-8c77-e60b3cacb53d" providerId="ADAL" clId="{B6CECDD7-5606-4638-8403-A20DA969FEB5}" dt="2022-08-10T15:04:50.556" v="893" actId="478"/>
          <ac:spMkLst>
            <pc:docMk/>
            <pc:sldMk cId="2478532571" sldId="2147469740"/>
            <ac:spMk id="2" creationId="{63A4821A-C0DB-A9AA-A402-3DE38D260688}"/>
          </ac:spMkLst>
        </pc:spChg>
        <pc:spChg chg="mod">
          <ac:chgData name="Shrikesh Pattni" userId="bf408247-aaeb-4ed8-8c77-e60b3cacb53d" providerId="ADAL" clId="{B6CECDD7-5606-4638-8403-A20DA969FEB5}" dt="2022-08-10T15:07:17.435" v="951" actId="1076"/>
          <ac:spMkLst>
            <pc:docMk/>
            <pc:sldMk cId="2478532571" sldId="2147469740"/>
            <ac:spMk id="4" creationId="{F02FF034-7665-7FB8-7721-A72EFC8DB87F}"/>
          </ac:spMkLst>
        </pc:spChg>
        <pc:spChg chg="add mod">
          <ac:chgData name="Shrikesh Pattni" userId="bf408247-aaeb-4ed8-8c77-e60b3cacb53d" providerId="ADAL" clId="{B6CECDD7-5606-4638-8403-A20DA969FEB5}" dt="2022-08-10T16:57:22.884" v="3550" actId="1076"/>
          <ac:spMkLst>
            <pc:docMk/>
            <pc:sldMk cId="2478532571" sldId="2147469740"/>
            <ac:spMk id="5" creationId="{EB608071-5334-E68F-6F8A-1A6CF34869C0}"/>
          </ac:spMkLst>
        </pc:spChg>
        <pc:spChg chg="add mod">
          <ac:chgData name="Shrikesh Pattni" userId="bf408247-aaeb-4ed8-8c77-e60b3cacb53d" providerId="ADAL" clId="{B6CECDD7-5606-4638-8403-A20DA969FEB5}" dt="2022-08-10T16:57:22.884" v="3550" actId="1076"/>
          <ac:spMkLst>
            <pc:docMk/>
            <pc:sldMk cId="2478532571" sldId="2147469740"/>
            <ac:spMk id="7" creationId="{F6721891-0E9A-7A01-9155-84013E2E8584}"/>
          </ac:spMkLst>
        </pc:spChg>
        <pc:spChg chg="add mod">
          <ac:chgData name="Shrikesh Pattni" userId="bf408247-aaeb-4ed8-8c77-e60b3cacb53d" providerId="ADAL" clId="{B6CECDD7-5606-4638-8403-A20DA969FEB5}" dt="2022-08-10T16:57:22.884" v="3550" actId="1076"/>
          <ac:spMkLst>
            <pc:docMk/>
            <pc:sldMk cId="2478532571" sldId="2147469740"/>
            <ac:spMk id="8" creationId="{0ABA9B98-9EBF-6156-0904-D89E5DB736D3}"/>
          </ac:spMkLst>
        </pc:spChg>
        <pc:spChg chg="mod">
          <ac:chgData name="Shrikesh Pattni" userId="bf408247-aaeb-4ed8-8c77-e60b3cacb53d" providerId="ADAL" clId="{B6CECDD7-5606-4638-8403-A20DA969FEB5}" dt="2022-08-10T16:57:22.884" v="3550" actId="1076"/>
          <ac:spMkLst>
            <pc:docMk/>
            <pc:sldMk cId="2478532571" sldId="2147469740"/>
            <ac:spMk id="10" creationId="{97C9F8D8-DF17-E544-F91C-979937389B73}"/>
          </ac:spMkLst>
        </pc:spChg>
        <pc:spChg chg="add del mod">
          <ac:chgData name="Shrikesh Pattni" userId="bf408247-aaeb-4ed8-8c77-e60b3cacb53d" providerId="ADAL" clId="{B6CECDD7-5606-4638-8403-A20DA969FEB5}" dt="2022-08-10T15:03:59.091" v="867" actId="478"/>
          <ac:spMkLst>
            <pc:docMk/>
            <pc:sldMk cId="2478532571" sldId="2147469740"/>
            <ac:spMk id="11" creationId="{1A3A30B4-97BB-3B01-AEB4-93CD4F9C6795}"/>
          </ac:spMkLst>
        </pc:spChg>
        <pc:spChg chg="add del mod">
          <ac:chgData name="Shrikesh Pattni" userId="bf408247-aaeb-4ed8-8c77-e60b3cacb53d" providerId="ADAL" clId="{B6CECDD7-5606-4638-8403-A20DA969FEB5}" dt="2022-08-10T15:04:32.219" v="885" actId="478"/>
          <ac:spMkLst>
            <pc:docMk/>
            <pc:sldMk cId="2478532571" sldId="2147469740"/>
            <ac:spMk id="12" creationId="{8F3CEED5-5B4D-6064-89B5-11311C46AA00}"/>
          </ac:spMkLst>
        </pc:spChg>
        <pc:spChg chg="add del mod">
          <ac:chgData name="Shrikesh Pattni" userId="bf408247-aaeb-4ed8-8c77-e60b3cacb53d" providerId="ADAL" clId="{B6CECDD7-5606-4638-8403-A20DA969FEB5}" dt="2022-08-14T12:48:24.302" v="13929" actId="478"/>
          <ac:spMkLst>
            <pc:docMk/>
            <pc:sldMk cId="2478532571" sldId="2147469740"/>
            <ac:spMk id="13" creationId="{8732DBC2-86D8-F917-978B-062D25145512}"/>
          </ac:spMkLst>
        </pc:spChg>
        <pc:spChg chg="add mod">
          <ac:chgData name="Shrikesh Pattni" userId="bf408247-aaeb-4ed8-8c77-e60b3cacb53d" providerId="ADAL" clId="{B6CECDD7-5606-4638-8403-A20DA969FEB5}" dt="2022-08-10T21:57:35.770" v="6042" actId="20577"/>
          <ac:spMkLst>
            <pc:docMk/>
            <pc:sldMk cId="2478532571" sldId="2147469740"/>
            <ac:spMk id="14" creationId="{B5B1795B-8D96-738F-F27C-C33AA70E748D}"/>
          </ac:spMkLst>
        </pc:spChg>
        <pc:spChg chg="add mod">
          <ac:chgData name="Shrikesh Pattni" userId="bf408247-aaeb-4ed8-8c77-e60b3cacb53d" providerId="ADAL" clId="{B6CECDD7-5606-4638-8403-A20DA969FEB5}" dt="2022-08-10T21:58:39.644" v="6046" actId="20577"/>
          <ac:spMkLst>
            <pc:docMk/>
            <pc:sldMk cId="2478532571" sldId="2147469740"/>
            <ac:spMk id="17" creationId="{D18C1A40-CFA1-D4BB-361D-CB6449737B32}"/>
          </ac:spMkLst>
        </pc:spChg>
        <pc:spChg chg="mod">
          <ac:chgData name="Shrikesh Pattni" userId="bf408247-aaeb-4ed8-8c77-e60b3cacb53d" providerId="ADAL" clId="{B6CECDD7-5606-4638-8403-A20DA969FEB5}" dt="2022-08-10T21:56:00.770" v="6038" actId="14100"/>
          <ac:spMkLst>
            <pc:docMk/>
            <pc:sldMk cId="2478532571" sldId="2147469740"/>
            <ac:spMk id="22" creationId="{3C25D972-75F8-9314-9DB4-CD5BB41049D6}"/>
          </ac:spMkLst>
        </pc:spChg>
        <pc:cxnChg chg="add del mod">
          <ac:chgData name="Shrikesh Pattni" userId="bf408247-aaeb-4ed8-8c77-e60b3cacb53d" providerId="ADAL" clId="{B6CECDD7-5606-4638-8403-A20DA969FEB5}" dt="2022-08-10T15:37:36.014" v="1599" actId="478"/>
          <ac:cxnSpMkLst>
            <pc:docMk/>
            <pc:sldMk cId="2478532571" sldId="2147469740"/>
            <ac:cxnSpMk id="3" creationId="{57D69A88-0A4C-8DBC-54D9-D069C4451F7E}"/>
          </ac:cxnSpMkLst>
        </pc:cxnChg>
        <pc:cxnChg chg="add mod">
          <ac:chgData name="Shrikesh Pattni" userId="bf408247-aaeb-4ed8-8c77-e60b3cacb53d" providerId="ADAL" clId="{B6CECDD7-5606-4638-8403-A20DA969FEB5}" dt="2022-08-10T16:57:22.884" v="3550" actId="1076"/>
          <ac:cxnSpMkLst>
            <pc:docMk/>
            <pc:sldMk cId="2478532571" sldId="2147469740"/>
            <ac:cxnSpMk id="15" creationId="{AF8FE5A9-4C72-59C9-97B9-B4A8E5671E67}"/>
          </ac:cxnSpMkLst>
        </pc:cxnChg>
      </pc:sldChg>
      <pc:sldChg chg="addSp delSp modSp add mod">
        <pc:chgData name="Shrikesh Pattni" userId="bf408247-aaeb-4ed8-8c77-e60b3cacb53d" providerId="ADAL" clId="{B6CECDD7-5606-4638-8403-A20DA969FEB5}" dt="2022-08-14T12:48:09.680" v="13924" actId="1076"/>
        <pc:sldMkLst>
          <pc:docMk/>
          <pc:sldMk cId="1005944436" sldId="2147469741"/>
        </pc:sldMkLst>
        <pc:spChg chg="mod">
          <ac:chgData name="Shrikesh Pattni" userId="bf408247-aaeb-4ed8-8c77-e60b3cacb53d" providerId="ADAL" clId="{B6CECDD7-5606-4638-8403-A20DA969FEB5}" dt="2022-08-10T15:07:24.487" v="955" actId="1076"/>
          <ac:spMkLst>
            <pc:docMk/>
            <pc:sldMk cId="1005944436" sldId="2147469741"/>
            <ac:spMk id="2" creationId="{63A4821A-C0DB-A9AA-A402-3DE38D260688}"/>
          </ac:spMkLst>
        </pc:spChg>
        <pc:spChg chg="mod">
          <ac:chgData name="Shrikesh Pattni" userId="bf408247-aaeb-4ed8-8c77-e60b3cacb53d" providerId="ADAL" clId="{B6CECDD7-5606-4638-8403-A20DA969FEB5}" dt="2022-08-10T17:38:14.440" v="5054" actId="207"/>
          <ac:spMkLst>
            <pc:docMk/>
            <pc:sldMk cId="1005944436" sldId="2147469741"/>
            <ac:spMk id="4" creationId="{F02FF034-7665-7FB8-7721-A72EFC8DB87F}"/>
          </ac:spMkLst>
        </pc:spChg>
        <pc:spChg chg="mod">
          <ac:chgData name="Shrikesh Pattni" userId="bf408247-aaeb-4ed8-8c77-e60b3cacb53d" providerId="ADAL" clId="{B6CECDD7-5606-4638-8403-A20DA969FEB5}" dt="2022-08-10T17:01:50.867" v="3867" actId="1076"/>
          <ac:spMkLst>
            <pc:docMk/>
            <pc:sldMk cId="1005944436" sldId="2147469741"/>
            <ac:spMk id="5" creationId="{EB608071-5334-E68F-6F8A-1A6CF34869C0}"/>
          </ac:spMkLst>
        </pc:spChg>
        <pc:spChg chg="add mod">
          <ac:chgData name="Shrikesh Pattni" userId="bf408247-aaeb-4ed8-8c77-e60b3cacb53d" providerId="ADAL" clId="{B6CECDD7-5606-4638-8403-A20DA969FEB5}" dt="2022-08-10T17:01:50.867" v="3867" actId="1076"/>
          <ac:spMkLst>
            <pc:docMk/>
            <pc:sldMk cId="1005944436" sldId="2147469741"/>
            <ac:spMk id="6" creationId="{8A4F6DB4-A085-B222-32DE-56ED2E8478F1}"/>
          </ac:spMkLst>
        </pc:spChg>
        <pc:spChg chg="add mod">
          <ac:chgData name="Shrikesh Pattni" userId="bf408247-aaeb-4ed8-8c77-e60b3cacb53d" providerId="ADAL" clId="{B6CECDD7-5606-4638-8403-A20DA969FEB5}" dt="2022-08-10T17:01:50.867" v="3867" actId="1076"/>
          <ac:spMkLst>
            <pc:docMk/>
            <pc:sldMk cId="1005944436" sldId="2147469741"/>
            <ac:spMk id="7" creationId="{2EE36899-B811-DA8A-3254-1E4BD1977132}"/>
          </ac:spMkLst>
        </pc:spChg>
        <pc:spChg chg="add del mod">
          <ac:chgData name="Shrikesh Pattni" userId="bf408247-aaeb-4ed8-8c77-e60b3cacb53d" providerId="ADAL" clId="{B6CECDD7-5606-4638-8403-A20DA969FEB5}" dt="2022-08-10T15:04:35.880" v="887" actId="478"/>
          <ac:spMkLst>
            <pc:docMk/>
            <pc:sldMk cId="1005944436" sldId="2147469741"/>
            <ac:spMk id="8" creationId="{02E79AF6-CEC8-9C22-4992-016EDF278083}"/>
          </ac:spMkLst>
        </pc:spChg>
        <pc:spChg chg="mod">
          <ac:chgData name="Shrikesh Pattni" userId="bf408247-aaeb-4ed8-8c77-e60b3cacb53d" providerId="ADAL" clId="{B6CECDD7-5606-4638-8403-A20DA969FEB5}" dt="2022-08-10T17:42:35.480" v="5065" actId="14100"/>
          <ac:spMkLst>
            <pc:docMk/>
            <pc:sldMk cId="1005944436" sldId="2147469741"/>
            <ac:spMk id="10" creationId="{97C9F8D8-DF17-E544-F91C-979937389B73}"/>
          </ac:spMkLst>
        </pc:spChg>
        <pc:spChg chg="add mod">
          <ac:chgData name="Shrikesh Pattni" userId="bf408247-aaeb-4ed8-8c77-e60b3cacb53d" providerId="ADAL" clId="{B6CECDD7-5606-4638-8403-A20DA969FEB5}" dt="2022-08-14T12:48:09.680" v="13924" actId="1076"/>
          <ac:spMkLst>
            <pc:docMk/>
            <pc:sldMk cId="1005944436" sldId="2147469741"/>
            <ac:spMk id="11" creationId="{47F3DED0-9A17-D77C-5F73-CF29B1B0EFF8}"/>
          </ac:spMkLst>
        </pc:spChg>
        <pc:spChg chg="add mod">
          <ac:chgData name="Shrikesh Pattni" userId="bf408247-aaeb-4ed8-8c77-e60b3cacb53d" providerId="ADAL" clId="{B6CECDD7-5606-4638-8403-A20DA969FEB5}" dt="2022-08-10T17:20:54.004" v="4942" actId="20577"/>
          <ac:spMkLst>
            <pc:docMk/>
            <pc:sldMk cId="1005944436" sldId="2147469741"/>
            <ac:spMk id="15" creationId="{4B1E7C85-D4B4-E11B-7F27-1FFE89BC5B08}"/>
          </ac:spMkLst>
        </pc:spChg>
        <pc:spChg chg="mod">
          <ac:chgData name="Shrikesh Pattni" userId="bf408247-aaeb-4ed8-8c77-e60b3cacb53d" providerId="ADAL" clId="{B6CECDD7-5606-4638-8403-A20DA969FEB5}" dt="2022-08-10T17:42:38.278" v="5066" actId="14100"/>
          <ac:spMkLst>
            <pc:docMk/>
            <pc:sldMk cId="1005944436" sldId="2147469741"/>
            <ac:spMk id="22" creationId="{3C25D972-75F8-9314-9DB4-CD5BB41049D6}"/>
          </ac:spMkLst>
        </pc:spChg>
        <pc:cxnChg chg="del mod">
          <ac:chgData name="Shrikesh Pattni" userId="bf408247-aaeb-4ed8-8c77-e60b3cacb53d" providerId="ADAL" clId="{B6CECDD7-5606-4638-8403-A20DA969FEB5}" dt="2022-08-10T15:37:39.115" v="1601" actId="478"/>
          <ac:cxnSpMkLst>
            <pc:docMk/>
            <pc:sldMk cId="1005944436" sldId="2147469741"/>
            <ac:cxnSpMk id="3" creationId="{57D69A88-0A4C-8DBC-54D9-D069C4451F7E}"/>
          </ac:cxnSpMkLst>
        </pc:cxnChg>
        <pc:cxnChg chg="add mod">
          <ac:chgData name="Shrikesh Pattni" userId="bf408247-aaeb-4ed8-8c77-e60b3cacb53d" providerId="ADAL" clId="{B6CECDD7-5606-4638-8403-A20DA969FEB5}" dt="2022-08-10T17:01:50.867" v="3867" actId="1076"/>
          <ac:cxnSpMkLst>
            <pc:docMk/>
            <pc:sldMk cId="1005944436" sldId="2147469741"/>
            <ac:cxnSpMk id="13" creationId="{F930FAD5-DA14-D0DB-C225-BFFDD819B371}"/>
          </ac:cxnSpMkLst>
        </pc:cxnChg>
      </pc:sldChg>
      <pc:sldChg chg="add del">
        <pc:chgData name="Shrikesh Pattni" userId="bf408247-aaeb-4ed8-8c77-e60b3cacb53d" providerId="ADAL" clId="{B6CECDD7-5606-4638-8403-A20DA969FEB5}" dt="2022-08-10T14:19:50.064" v="550" actId="47"/>
        <pc:sldMkLst>
          <pc:docMk/>
          <pc:sldMk cId="2807860805" sldId="2147469741"/>
        </pc:sldMkLst>
      </pc:sldChg>
      <pc:sldChg chg="add del">
        <pc:chgData name="Shrikesh Pattni" userId="bf408247-aaeb-4ed8-8c77-e60b3cacb53d" providerId="ADAL" clId="{B6CECDD7-5606-4638-8403-A20DA969FEB5}" dt="2022-08-10T14:23:02.070" v="585" actId="47"/>
        <pc:sldMkLst>
          <pc:docMk/>
          <pc:sldMk cId="4227931358" sldId="2147469741"/>
        </pc:sldMkLst>
      </pc:sldChg>
      <pc:sldChg chg="addSp delSp modSp add mod ord">
        <pc:chgData name="Shrikesh Pattni" userId="bf408247-aaeb-4ed8-8c77-e60b3cacb53d" providerId="ADAL" clId="{B6CECDD7-5606-4638-8403-A20DA969FEB5}" dt="2022-08-12T11:14:20.703" v="12364" actId="313"/>
        <pc:sldMkLst>
          <pc:docMk/>
          <pc:sldMk cId="1552637441" sldId="2147469742"/>
        </pc:sldMkLst>
        <pc:spChg chg="add mod">
          <ac:chgData name="Shrikesh Pattni" userId="bf408247-aaeb-4ed8-8c77-e60b3cacb53d" providerId="ADAL" clId="{B6CECDD7-5606-4638-8403-A20DA969FEB5}" dt="2022-08-10T15:22:29.493" v="1270" actId="1076"/>
          <ac:spMkLst>
            <pc:docMk/>
            <pc:sldMk cId="1552637441" sldId="2147469742"/>
            <ac:spMk id="2" creationId="{5CF9641B-9BFD-2E2F-4754-FCE55C4EA916}"/>
          </ac:spMkLst>
        </pc:spChg>
        <pc:spChg chg="add mod">
          <ac:chgData name="Shrikesh Pattni" userId="bf408247-aaeb-4ed8-8c77-e60b3cacb53d" providerId="ADAL" clId="{B6CECDD7-5606-4638-8403-A20DA969FEB5}" dt="2022-08-10T15:22:29.493" v="1270" actId="1076"/>
          <ac:spMkLst>
            <pc:docMk/>
            <pc:sldMk cId="1552637441" sldId="2147469742"/>
            <ac:spMk id="3" creationId="{2093AD63-2D4E-2F8B-3B79-5F7B93EC186C}"/>
          </ac:spMkLst>
        </pc:spChg>
        <pc:spChg chg="del">
          <ac:chgData name="Shrikesh Pattni" userId="bf408247-aaeb-4ed8-8c77-e60b3cacb53d" providerId="ADAL" clId="{B6CECDD7-5606-4638-8403-A20DA969FEB5}" dt="2022-08-10T15:11:23.595" v="1007" actId="478"/>
          <ac:spMkLst>
            <pc:docMk/>
            <pc:sldMk cId="1552637441" sldId="2147469742"/>
            <ac:spMk id="4" creationId="{F02FF034-7665-7FB8-7721-A72EFC8DB87F}"/>
          </ac:spMkLst>
        </pc:spChg>
        <pc:spChg chg="add mod">
          <ac:chgData name="Shrikesh Pattni" userId="bf408247-aaeb-4ed8-8c77-e60b3cacb53d" providerId="ADAL" clId="{B6CECDD7-5606-4638-8403-A20DA969FEB5}" dt="2022-08-10T15:22:50.582" v="1275" actId="20577"/>
          <ac:spMkLst>
            <pc:docMk/>
            <pc:sldMk cId="1552637441" sldId="2147469742"/>
            <ac:spMk id="5" creationId="{FAF34FE8-021A-78EE-EDBA-D81BCDEF1C75}"/>
          </ac:spMkLst>
        </pc:spChg>
        <pc:spChg chg="add mod">
          <ac:chgData name="Shrikesh Pattni" userId="bf408247-aaeb-4ed8-8c77-e60b3cacb53d" providerId="ADAL" clId="{B6CECDD7-5606-4638-8403-A20DA969FEB5}" dt="2022-08-10T15:22:56.153" v="1277" actId="108"/>
          <ac:spMkLst>
            <pc:docMk/>
            <pc:sldMk cId="1552637441" sldId="2147469742"/>
            <ac:spMk id="6" creationId="{DC3A9D95-083E-097A-32D9-C0AC15104F9D}"/>
          </ac:spMkLst>
        </pc:spChg>
        <pc:spChg chg="del">
          <ac:chgData name="Shrikesh Pattni" userId="bf408247-aaeb-4ed8-8c77-e60b3cacb53d" providerId="ADAL" clId="{B6CECDD7-5606-4638-8403-A20DA969FEB5}" dt="2022-08-10T15:11:00.975" v="997" actId="478"/>
          <ac:spMkLst>
            <pc:docMk/>
            <pc:sldMk cId="1552637441" sldId="2147469742"/>
            <ac:spMk id="10" creationId="{97C9F8D8-DF17-E544-F91C-979937389B73}"/>
          </ac:spMkLst>
        </pc:spChg>
        <pc:spChg chg="mod">
          <ac:chgData name="Shrikesh Pattni" userId="bf408247-aaeb-4ed8-8c77-e60b3cacb53d" providerId="ADAL" clId="{B6CECDD7-5606-4638-8403-A20DA969FEB5}" dt="2022-08-10T15:20:53.662" v="1252" actId="14100"/>
          <ac:spMkLst>
            <pc:docMk/>
            <pc:sldMk cId="1552637441" sldId="2147469742"/>
            <ac:spMk id="11" creationId="{002094BA-F215-B069-ED9C-9B8458F29E33}"/>
          </ac:spMkLst>
        </pc:spChg>
        <pc:spChg chg="add mod">
          <ac:chgData name="Shrikesh Pattni" userId="bf408247-aaeb-4ed8-8c77-e60b3cacb53d" providerId="ADAL" clId="{B6CECDD7-5606-4638-8403-A20DA969FEB5}" dt="2022-08-10T15:23:23.323" v="1282" actId="1076"/>
          <ac:spMkLst>
            <pc:docMk/>
            <pc:sldMk cId="1552637441" sldId="2147469742"/>
            <ac:spMk id="12" creationId="{5BAD9850-EA0E-3F02-3BBC-5346D8ACCC72}"/>
          </ac:spMkLst>
        </pc:spChg>
        <pc:spChg chg="add mod">
          <ac:chgData name="Shrikesh Pattni" userId="bf408247-aaeb-4ed8-8c77-e60b3cacb53d" providerId="ADAL" clId="{B6CECDD7-5606-4638-8403-A20DA969FEB5}" dt="2022-08-10T15:23:25.867" v="1283" actId="1076"/>
          <ac:spMkLst>
            <pc:docMk/>
            <pc:sldMk cId="1552637441" sldId="2147469742"/>
            <ac:spMk id="14" creationId="{9213B156-75A6-255A-7DD8-FE1B340C37F8}"/>
          </ac:spMkLst>
        </pc:spChg>
        <pc:spChg chg="del">
          <ac:chgData name="Shrikesh Pattni" userId="bf408247-aaeb-4ed8-8c77-e60b3cacb53d" providerId="ADAL" clId="{B6CECDD7-5606-4638-8403-A20DA969FEB5}" dt="2022-08-10T15:11:01.893" v="998" actId="478"/>
          <ac:spMkLst>
            <pc:docMk/>
            <pc:sldMk cId="1552637441" sldId="2147469742"/>
            <ac:spMk id="15" creationId="{87552A80-E124-991A-F176-2C29D66ECDBA}"/>
          </ac:spMkLst>
        </pc:spChg>
        <pc:spChg chg="add del mod">
          <ac:chgData name="Shrikesh Pattni" userId="bf408247-aaeb-4ed8-8c77-e60b3cacb53d" providerId="ADAL" clId="{B6CECDD7-5606-4638-8403-A20DA969FEB5}" dt="2022-08-10T15:18:32.987" v="1144" actId="478"/>
          <ac:spMkLst>
            <pc:docMk/>
            <pc:sldMk cId="1552637441" sldId="2147469742"/>
            <ac:spMk id="16" creationId="{6AD5796E-8D1A-9A72-81A4-B54084226760}"/>
          </ac:spMkLst>
        </pc:spChg>
        <pc:spChg chg="add mod">
          <ac:chgData name="Shrikesh Pattni" userId="bf408247-aaeb-4ed8-8c77-e60b3cacb53d" providerId="ADAL" clId="{B6CECDD7-5606-4638-8403-A20DA969FEB5}" dt="2022-08-10T15:29:03.692" v="1499" actId="20577"/>
          <ac:spMkLst>
            <pc:docMk/>
            <pc:sldMk cId="1552637441" sldId="2147469742"/>
            <ac:spMk id="17" creationId="{74E622DE-DF0E-4ED8-8ACE-1F0277D9C7F0}"/>
          </ac:spMkLst>
        </pc:spChg>
        <pc:spChg chg="del">
          <ac:chgData name="Shrikesh Pattni" userId="bf408247-aaeb-4ed8-8c77-e60b3cacb53d" providerId="ADAL" clId="{B6CECDD7-5606-4638-8403-A20DA969FEB5}" dt="2022-08-10T15:11:00.391" v="996" actId="478"/>
          <ac:spMkLst>
            <pc:docMk/>
            <pc:sldMk cId="1552637441" sldId="2147469742"/>
            <ac:spMk id="18" creationId="{3ECF4D55-1EEA-4EB7-6027-4B808675BE95}"/>
          </ac:spMkLst>
        </pc:spChg>
        <pc:spChg chg="del">
          <ac:chgData name="Shrikesh Pattni" userId="bf408247-aaeb-4ed8-8c77-e60b3cacb53d" providerId="ADAL" clId="{B6CECDD7-5606-4638-8403-A20DA969FEB5}" dt="2022-08-10T15:11:00.391" v="996" actId="478"/>
          <ac:spMkLst>
            <pc:docMk/>
            <pc:sldMk cId="1552637441" sldId="2147469742"/>
            <ac:spMk id="19" creationId="{5B86CEED-DE35-A8A1-A1EA-DFB2EB918B24}"/>
          </ac:spMkLst>
        </pc:spChg>
        <pc:spChg chg="add mod">
          <ac:chgData name="Shrikesh Pattni" userId="bf408247-aaeb-4ed8-8c77-e60b3cacb53d" providerId="ADAL" clId="{B6CECDD7-5606-4638-8403-A20DA969FEB5}" dt="2022-08-10T15:23:48.363" v="1288" actId="1076"/>
          <ac:spMkLst>
            <pc:docMk/>
            <pc:sldMk cId="1552637441" sldId="2147469742"/>
            <ac:spMk id="20" creationId="{ABA6A59E-6067-E569-F5AA-CCDB97572DB1}"/>
          </ac:spMkLst>
        </pc:spChg>
        <pc:spChg chg="del">
          <ac:chgData name="Shrikesh Pattni" userId="bf408247-aaeb-4ed8-8c77-e60b3cacb53d" providerId="ADAL" clId="{B6CECDD7-5606-4638-8403-A20DA969FEB5}" dt="2022-08-10T15:12:29.619" v="1017" actId="478"/>
          <ac:spMkLst>
            <pc:docMk/>
            <pc:sldMk cId="1552637441" sldId="2147469742"/>
            <ac:spMk id="21" creationId="{39FA4BEB-72C2-0B9F-4C59-9DAD05044180}"/>
          </ac:spMkLst>
        </pc:spChg>
        <pc:spChg chg="del">
          <ac:chgData name="Shrikesh Pattni" userId="bf408247-aaeb-4ed8-8c77-e60b3cacb53d" providerId="ADAL" clId="{B6CECDD7-5606-4638-8403-A20DA969FEB5}" dt="2022-08-10T15:11:00.391" v="996" actId="478"/>
          <ac:spMkLst>
            <pc:docMk/>
            <pc:sldMk cId="1552637441" sldId="2147469742"/>
            <ac:spMk id="22" creationId="{3C25D972-75F8-9314-9DB4-CD5BB41049D6}"/>
          </ac:spMkLst>
        </pc:spChg>
        <pc:spChg chg="add mod">
          <ac:chgData name="Shrikesh Pattni" userId="bf408247-aaeb-4ed8-8c77-e60b3cacb53d" providerId="ADAL" clId="{B6CECDD7-5606-4638-8403-A20DA969FEB5}" dt="2022-08-10T15:23:48.363" v="1288" actId="1076"/>
          <ac:spMkLst>
            <pc:docMk/>
            <pc:sldMk cId="1552637441" sldId="2147469742"/>
            <ac:spMk id="23" creationId="{199C2B28-52D0-5D7C-0BD1-B5D61223653B}"/>
          </ac:spMkLst>
        </pc:spChg>
        <pc:spChg chg="add mod">
          <ac:chgData name="Shrikesh Pattni" userId="bf408247-aaeb-4ed8-8c77-e60b3cacb53d" providerId="ADAL" clId="{B6CECDD7-5606-4638-8403-A20DA969FEB5}" dt="2022-08-10T15:23:48.363" v="1288" actId="1076"/>
          <ac:spMkLst>
            <pc:docMk/>
            <pc:sldMk cId="1552637441" sldId="2147469742"/>
            <ac:spMk id="24" creationId="{27667F0D-8640-8FAC-4B79-C11D0987B9A6}"/>
          </ac:spMkLst>
        </pc:spChg>
        <pc:spChg chg="add mod">
          <ac:chgData name="Shrikesh Pattni" userId="bf408247-aaeb-4ed8-8c77-e60b3cacb53d" providerId="ADAL" clId="{B6CECDD7-5606-4638-8403-A20DA969FEB5}" dt="2022-08-10T15:24:57.375" v="1321" actId="20577"/>
          <ac:spMkLst>
            <pc:docMk/>
            <pc:sldMk cId="1552637441" sldId="2147469742"/>
            <ac:spMk id="25" creationId="{6C0A6A58-69CC-2FBC-5D37-627BAEFAC3CC}"/>
          </ac:spMkLst>
        </pc:spChg>
        <pc:spChg chg="add mod">
          <ac:chgData name="Shrikesh Pattni" userId="bf408247-aaeb-4ed8-8c77-e60b3cacb53d" providerId="ADAL" clId="{B6CECDD7-5606-4638-8403-A20DA969FEB5}" dt="2022-08-10T15:23:48.363" v="1288" actId="1076"/>
          <ac:spMkLst>
            <pc:docMk/>
            <pc:sldMk cId="1552637441" sldId="2147469742"/>
            <ac:spMk id="26" creationId="{662E42D4-03ED-DD70-D547-C19885678834}"/>
          </ac:spMkLst>
        </pc:spChg>
        <pc:spChg chg="add mod">
          <ac:chgData name="Shrikesh Pattni" userId="bf408247-aaeb-4ed8-8c77-e60b3cacb53d" providerId="ADAL" clId="{B6CECDD7-5606-4638-8403-A20DA969FEB5}" dt="2022-08-10T15:23:48.363" v="1288" actId="1076"/>
          <ac:spMkLst>
            <pc:docMk/>
            <pc:sldMk cId="1552637441" sldId="2147469742"/>
            <ac:spMk id="27" creationId="{61446DBB-726D-DF67-3A54-D75F3AAF2BBC}"/>
          </ac:spMkLst>
        </pc:spChg>
        <pc:spChg chg="add mod">
          <ac:chgData name="Shrikesh Pattni" userId="bf408247-aaeb-4ed8-8c77-e60b3cacb53d" providerId="ADAL" clId="{B6CECDD7-5606-4638-8403-A20DA969FEB5}" dt="2022-08-10T15:23:48.363" v="1288" actId="1076"/>
          <ac:spMkLst>
            <pc:docMk/>
            <pc:sldMk cId="1552637441" sldId="2147469742"/>
            <ac:spMk id="28" creationId="{19C3B550-8B92-55C1-9EA1-68B0C6144C5A}"/>
          </ac:spMkLst>
        </pc:spChg>
        <pc:spChg chg="add mod ord">
          <ac:chgData name="Shrikesh Pattni" userId="bf408247-aaeb-4ed8-8c77-e60b3cacb53d" providerId="ADAL" clId="{B6CECDD7-5606-4638-8403-A20DA969FEB5}" dt="2022-08-10T15:23:40.051" v="1287" actId="1076"/>
          <ac:spMkLst>
            <pc:docMk/>
            <pc:sldMk cId="1552637441" sldId="2147469742"/>
            <ac:spMk id="31" creationId="{1973F9C2-02C8-6EB4-0ED0-0ABD98D750BD}"/>
          </ac:spMkLst>
        </pc:spChg>
        <pc:spChg chg="add mod">
          <ac:chgData name="Shrikesh Pattni" userId="bf408247-aaeb-4ed8-8c77-e60b3cacb53d" providerId="ADAL" clId="{B6CECDD7-5606-4638-8403-A20DA969FEB5}" dt="2022-08-12T11:14:20.703" v="12364" actId="313"/>
          <ac:spMkLst>
            <pc:docMk/>
            <pc:sldMk cId="1552637441" sldId="2147469742"/>
            <ac:spMk id="65" creationId="{57C05FD3-7EC3-F1B1-151E-F2C113655E0E}"/>
          </ac:spMkLst>
        </pc:spChg>
        <pc:spChg chg="add del mod">
          <ac:chgData name="Shrikesh Pattni" userId="bf408247-aaeb-4ed8-8c77-e60b3cacb53d" providerId="ADAL" clId="{B6CECDD7-5606-4638-8403-A20DA969FEB5}" dt="2022-08-10T15:28:55.498" v="1491" actId="478"/>
          <ac:spMkLst>
            <pc:docMk/>
            <pc:sldMk cId="1552637441" sldId="2147469742"/>
            <ac:spMk id="66" creationId="{8C095120-55C0-CD16-6F9C-C05464AC4F70}"/>
          </ac:spMkLst>
        </pc:spChg>
        <pc:picChg chg="add del mod">
          <ac:chgData name="Shrikesh Pattni" userId="bf408247-aaeb-4ed8-8c77-e60b3cacb53d" providerId="ADAL" clId="{B6CECDD7-5606-4638-8403-A20DA969FEB5}" dt="2022-08-10T15:16:56.435" v="1115" actId="478"/>
          <ac:picMkLst>
            <pc:docMk/>
            <pc:sldMk cId="1552637441" sldId="2147469742"/>
            <ac:picMk id="8" creationId="{FA2D1CA5-FC3F-9D0E-406A-84123EAE92B4}"/>
          </ac:picMkLst>
        </pc:picChg>
        <pc:picChg chg="add del mod">
          <ac:chgData name="Shrikesh Pattni" userId="bf408247-aaeb-4ed8-8c77-e60b3cacb53d" providerId="ADAL" clId="{B6CECDD7-5606-4638-8403-A20DA969FEB5}" dt="2022-08-10T15:32:48.141" v="1507" actId="478"/>
          <ac:picMkLst>
            <pc:docMk/>
            <pc:sldMk cId="1552637441" sldId="2147469742"/>
            <ac:picMk id="68" creationId="{177FD845-3FFC-5215-68C7-A962E7649126}"/>
          </ac:picMkLst>
        </pc:picChg>
        <pc:picChg chg="add mod">
          <ac:chgData name="Shrikesh Pattni" userId="bf408247-aaeb-4ed8-8c77-e60b3cacb53d" providerId="ADAL" clId="{B6CECDD7-5606-4638-8403-A20DA969FEB5}" dt="2022-08-10T15:33:49.066" v="1514" actId="1076"/>
          <ac:picMkLst>
            <pc:docMk/>
            <pc:sldMk cId="1552637441" sldId="2147469742"/>
            <ac:picMk id="70" creationId="{D3FED58C-1C3F-1848-000E-1263E8800A5E}"/>
          </ac:picMkLst>
        </pc:picChg>
        <pc:cxnChg chg="del">
          <ac:chgData name="Shrikesh Pattni" userId="bf408247-aaeb-4ed8-8c77-e60b3cacb53d" providerId="ADAL" clId="{B6CECDD7-5606-4638-8403-A20DA969FEB5}" dt="2022-08-10T15:11:00.391" v="996" actId="478"/>
          <ac:cxnSpMkLst>
            <pc:docMk/>
            <pc:sldMk cId="1552637441" sldId="2147469742"/>
            <ac:cxnSpMk id="13" creationId="{F86232D5-A916-60A6-9F83-2DB29E3BC73E}"/>
          </ac:cxnSpMkLst>
        </pc:cxnChg>
        <pc:cxnChg chg="add del">
          <ac:chgData name="Shrikesh Pattni" userId="bf408247-aaeb-4ed8-8c77-e60b3cacb53d" providerId="ADAL" clId="{B6CECDD7-5606-4638-8403-A20DA969FEB5}" dt="2022-08-10T15:21:08.051" v="1255" actId="478"/>
          <ac:cxnSpMkLst>
            <pc:docMk/>
            <pc:sldMk cId="1552637441" sldId="2147469742"/>
            <ac:cxnSpMk id="30" creationId="{24944841-D7BC-6100-ABEF-BE938EBDD890}"/>
          </ac:cxnSpMkLst>
        </pc:cxnChg>
        <pc:cxnChg chg="add del mod">
          <ac:chgData name="Shrikesh Pattni" userId="bf408247-aaeb-4ed8-8c77-e60b3cacb53d" providerId="ADAL" clId="{B6CECDD7-5606-4638-8403-A20DA969FEB5}" dt="2022-08-10T15:21:47.667" v="1265" actId="478"/>
          <ac:cxnSpMkLst>
            <pc:docMk/>
            <pc:sldMk cId="1552637441" sldId="2147469742"/>
            <ac:cxnSpMk id="33" creationId="{DA78A4CA-9B1B-0964-056D-356F78DFE3A2}"/>
          </ac:cxnSpMkLst>
        </pc:cxnChg>
        <pc:cxnChg chg="add mod">
          <ac:chgData name="Shrikesh Pattni" userId="bf408247-aaeb-4ed8-8c77-e60b3cacb53d" providerId="ADAL" clId="{B6CECDD7-5606-4638-8403-A20DA969FEB5}" dt="2022-08-10T15:22:33.378" v="1271" actId="1076"/>
          <ac:cxnSpMkLst>
            <pc:docMk/>
            <pc:sldMk cId="1552637441" sldId="2147469742"/>
            <ac:cxnSpMk id="36" creationId="{2A4A32CC-39C6-AE1C-A089-2E61A340DF1A}"/>
          </ac:cxnSpMkLst>
        </pc:cxnChg>
        <pc:cxnChg chg="add mod">
          <ac:chgData name="Shrikesh Pattni" userId="bf408247-aaeb-4ed8-8c77-e60b3cacb53d" providerId="ADAL" clId="{B6CECDD7-5606-4638-8403-A20DA969FEB5}" dt="2022-08-10T15:25:01.087" v="1322" actId="14100"/>
          <ac:cxnSpMkLst>
            <pc:docMk/>
            <pc:sldMk cId="1552637441" sldId="2147469742"/>
            <ac:cxnSpMk id="38" creationId="{21E9B22C-F992-59A0-01FE-08AE797F1806}"/>
          </ac:cxnSpMkLst>
        </pc:cxnChg>
        <pc:cxnChg chg="add mod">
          <ac:chgData name="Shrikesh Pattni" userId="bf408247-aaeb-4ed8-8c77-e60b3cacb53d" providerId="ADAL" clId="{B6CECDD7-5606-4638-8403-A20DA969FEB5}" dt="2022-08-10T15:24:01.987" v="1291" actId="14100"/>
          <ac:cxnSpMkLst>
            <pc:docMk/>
            <pc:sldMk cId="1552637441" sldId="2147469742"/>
            <ac:cxnSpMk id="40" creationId="{CDE21D89-DC8C-E24C-1792-4BAA10EA186E}"/>
          </ac:cxnSpMkLst>
        </pc:cxnChg>
        <pc:cxnChg chg="add mod">
          <ac:chgData name="Shrikesh Pattni" userId="bf408247-aaeb-4ed8-8c77-e60b3cacb53d" providerId="ADAL" clId="{B6CECDD7-5606-4638-8403-A20DA969FEB5}" dt="2022-08-10T15:24:04.939" v="1293" actId="1076"/>
          <ac:cxnSpMkLst>
            <pc:docMk/>
            <pc:sldMk cId="1552637441" sldId="2147469742"/>
            <ac:cxnSpMk id="42" creationId="{40DE4CA1-ED92-64A0-01DA-F4546430AFF4}"/>
          </ac:cxnSpMkLst>
        </pc:cxnChg>
        <pc:cxnChg chg="add mod">
          <ac:chgData name="Shrikesh Pattni" userId="bf408247-aaeb-4ed8-8c77-e60b3cacb53d" providerId="ADAL" clId="{B6CECDD7-5606-4638-8403-A20DA969FEB5}" dt="2022-08-10T15:24:06.784" v="1295" actId="1076"/>
          <ac:cxnSpMkLst>
            <pc:docMk/>
            <pc:sldMk cId="1552637441" sldId="2147469742"/>
            <ac:cxnSpMk id="43" creationId="{4F60DA04-B51E-52F7-88D0-72F261D59601}"/>
          </ac:cxnSpMkLst>
        </pc:cxnChg>
        <pc:cxnChg chg="add mod">
          <ac:chgData name="Shrikesh Pattni" userId="bf408247-aaeb-4ed8-8c77-e60b3cacb53d" providerId="ADAL" clId="{B6CECDD7-5606-4638-8403-A20DA969FEB5}" dt="2022-08-10T15:24:11.144" v="1297" actId="1076"/>
          <ac:cxnSpMkLst>
            <pc:docMk/>
            <pc:sldMk cId="1552637441" sldId="2147469742"/>
            <ac:cxnSpMk id="44" creationId="{72D4E610-F9F4-9E33-FAA8-F437F0B0451D}"/>
          </ac:cxnSpMkLst>
        </pc:cxnChg>
        <pc:cxnChg chg="add mod">
          <ac:chgData name="Shrikesh Pattni" userId="bf408247-aaeb-4ed8-8c77-e60b3cacb53d" providerId="ADAL" clId="{B6CECDD7-5606-4638-8403-A20DA969FEB5}" dt="2022-08-10T15:24:13.284" v="1299" actId="1076"/>
          <ac:cxnSpMkLst>
            <pc:docMk/>
            <pc:sldMk cId="1552637441" sldId="2147469742"/>
            <ac:cxnSpMk id="45" creationId="{435150EE-B6D2-23BA-8E93-F8435D04CA13}"/>
          </ac:cxnSpMkLst>
        </pc:cxnChg>
        <pc:cxnChg chg="add mod">
          <ac:chgData name="Shrikesh Pattni" userId="bf408247-aaeb-4ed8-8c77-e60b3cacb53d" providerId="ADAL" clId="{B6CECDD7-5606-4638-8403-A20DA969FEB5}" dt="2022-08-10T15:24:17.627" v="1301" actId="1076"/>
          <ac:cxnSpMkLst>
            <pc:docMk/>
            <pc:sldMk cId="1552637441" sldId="2147469742"/>
            <ac:cxnSpMk id="46" creationId="{AA8A8268-5190-6B37-3454-82F0C2B4F593}"/>
          </ac:cxnSpMkLst>
        </pc:cxnChg>
        <pc:cxnChg chg="add mod">
          <ac:chgData name="Shrikesh Pattni" userId="bf408247-aaeb-4ed8-8c77-e60b3cacb53d" providerId="ADAL" clId="{B6CECDD7-5606-4638-8403-A20DA969FEB5}" dt="2022-08-10T15:24:22.227" v="1303" actId="1076"/>
          <ac:cxnSpMkLst>
            <pc:docMk/>
            <pc:sldMk cId="1552637441" sldId="2147469742"/>
            <ac:cxnSpMk id="47" creationId="{857785F2-BBD2-DE7E-E7F2-BE9BAE084A79}"/>
          </ac:cxnSpMkLst>
        </pc:cxnChg>
        <pc:cxnChg chg="add mod">
          <ac:chgData name="Shrikesh Pattni" userId="bf408247-aaeb-4ed8-8c77-e60b3cacb53d" providerId="ADAL" clId="{B6CECDD7-5606-4638-8403-A20DA969FEB5}" dt="2022-08-10T15:25:10.147" v="1325" actId="14100"/>
          <ac:cxnSpMkLst>
            <pc:docMk/>
            <pc:sldMk cId="1552637441" sldId="2147469742"/>
            <ac:cxnSpMk id="50" creationId="{0F6F22FE-7A71-C6D3-924F-817F5EBBB996}"/>
          </ac:cxnSpMkLst>
        </pc:cxnChg>
        <pc:cxnChg chg="add mod">
          <ac:chgData name="Shrikesh Pattni" userId="bf408247-aaeb-4ed8-8c77-e60b3cacb53d" providerId="ADAL" clId="{B6CECDD7-5606-4638-8403-A20DA969FEB5}" dt="2022-08-10T15:25:16.509" v="1328" actId="14100"/>
          <ac:cxnSpMkLst>
            <pc:docMk/>
            <pc:sldMk cId="1552637441" sldId="2147469742"/>
            <ac:cxnSpMk id="52" creationId="{FB4E5F9F-E82A-1582-7FDD-CD5126AE0D6F}"/>
          </ac:cxnSpMkLst>
        </pc:cxnChg>
        <pc:cxnChg chg="add mod">
          <ac:chgData name="Shrikesh Pattni" userId="bf408247-aaeb-4ed8-8c77-e60b3cacb53d" providerId="ADAL" clId="{B6CECDD7-5606-4638-8403-A20DA969FEB5}" dt="2022-08-10T15:25:54.355" v="1347" actId="14100"/>
          <ac:cxnSpMkLst>
            <pc:docMk/>
            <pc:sldMk cId="1552637441" sldId="2147469742"/>
            <ac:cxnSpMk id="54" creationId="{B2EB44D3-6DF5-A810-CF15-DDA7D36EE249}"/>
          </ac:cxnSpMkLst>
        </pc:cxnChg>
        <pc:cxnChg chg="add mod">
          <ac:chgData name="Shrikesh Pattni" userId="bf408247-aaeb-4ed8-8c77-e60b3cacb53d" providerId="ADAL" clId="{B6CECDD7-5606-4638-8403-A20DA969FEB5}" dt="2022-08-10T15:25:45.355" v="1345" actId="14100"/>
          <ac:cxnSpMkLst>
            <pc:docMk/>
            <pc:sldMk cId="1552637441" sldId="2147469742"/>
            <ac:cxnSpMk id="55" creationId="{671526C1-E5FF-7BB7-E0DC-3DF58BBD54FA}"/>
          </ac:cxnSpMkLst>
        </pc:cxnChg>
      </pc:sldChg>
      <pc:sldChg chg="add del setBg">
        <pc:chgData name="Shrikesh Pattni" userId="bf408247-aaeb-4ed8-8c77-e60b3cacb53d" providerId="ADAL" clId="{B6CECDD7-5606-4638-8403-A20DA969FEB5}" dt="2022-08-10T17:22:07.544" v="4972" actId="47"/>
        <pc:sldMkLst>
          <pc:docMk/>
          <pc:sldMk cId="103591014" sldId="2147469743"/>
        </pc:sldMkLst>
      </pc:sldChg>
      <pc:sldChg chg="addSp delSp modSp add del mod">
        <pc:chgData name="Shrikesh Pattni" userId="bf408247-aaeb-4ed8-8c77-e60b3cacb53d" providerId="ADAL" clId="{B6CECDD7-5606-4638-8403-A20DA969FEB5}" dt="2022-08-10T16:11:45.181" v="3116" actId="47"/>
        <pc:sldMkLst>
          <pc:docMk/>
          <pc:sldMk cId="2259853432" sldId="2147469743"/>
        </pc:sldMkLst>
        <pc:spChg chg="del">
          <ac:chgData name="Shrikesh Pattni" userId="bf408247-aaeb-4ed8-8c77-e60b3cacb53d" providerId="ADAL" clId="{B6CECDD7-5606-4638-8403-A20DA969FEB5}" dt="2022-08-10T16:05:11.803" v="2936" actId="478"/>
          <ac:spMkLst>
            <pc:docMk/>
            <pc:sldMk cId="2259853432" sldId="2147469743"/>
            <ac:spMk id="2" creationId="{5CF9641B-9BFD-2E2F-4754-FCE55C4EA916}"/>
          </ac:spMkLst>
        </pc:spChg>
        <pc:spChg chg="del">
          <ac:chgData name="Shrikesh Pattni" userId="bf408247-aaeb-4ed8-8c77-e60b3cacb53d" providerId="ADAL" clId="{B6CECDD7-5606-4638-8403-A20DA969FEB5}" dt="2022-08-10T16:05:11.803" v="2936" actId="478"/>
          <ac:spMkLst>
            <pc:docMk/>
            <pc:sldMk cId="2259853432" sldId="2147469743"/>
            <ac:spMk id="3" creationId="{2093AD63-2D4E-2F8B-3B79-5F7B93EC186C}"/>
          </ac:spMkLst>
        </pc:spChg>
        <pc:spChg chg="del">
          <ac:chgData name="Shrikesh Pattni" userId="bf408247-aaeb-4ed8-8c77-e60b3cacb53d" providerId="ADAL" clId="{B6CECDD7-5606-4638-8403-A20DA969FEB5}" dt="2022-08-10T16:05:11.803" v="2936" actId="478"/>
          <ac:spMkLst>
            <pc:docMk/>
            <pc:sldMk cId="2259853432" sldId="2147469743"/>
            <ac:spMk id="5" creationId="{FAF34FE8-021A-78EE-EDBA-D81BCDEF1C75}"/>
          </ac:spMkLst>
        </pc:spChg>
        <pc:spChg chg="del">
          <ac:chgData name="Shrikesh Pattni" userId="bf408247-aaeb-4ed8-8c77-e60b3cacb53d" providerId="ADAL" clId="{B6CECDD7-5606-4638-8403-A20DA969FEB5}" dt="2022-08-10T16:05:11.803" v="2936" actId="478"/>
          <ac:spMkLst>
            <pc:docMk/>
            <pc:sldMk cId="2259853432" sldId="2147469743"/>
            <ac:spMk id="6" creationId="{DC3A9D95-083E-097A-32D9-C0AC15104F9D}"/>
          </ac:spMkLst>
        </pc:spChg>
        <pc:spChg chg="mod">
          <ac:chgData name="Shrikesh Pattni" userId="bf408247-aaeb-4ed8-8c77-e60b3cacb53d" providerId="ADAL" clId="{B6CECDD7-5606-4638-8403-A20DA969FEB5}" dt="2022-08-10T16:05:35.654" v="2989" actId="20577"/>
          <ac:spMkLst>
            <pc:docMk/>
            <pc:sldMk cId="2259853432" sldId="2147469743"/>
            <ac:spMk id="11" creationId="{002094BA-F215-B069-ED9C-9B8458F29E33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12" creationId="{5BAD9850-EA0E-3F02-3BBC-5346D8ACCC72}"/>
          </ac:spMkLst>
        </pc:spChg>
        <pc:spChg chg="add del mod">
          <ac:chgData name="Shrikesh Pattni" userId="bf408247-aaeb-4ed8-8c77-e60b3cacb53d" providerId="ADAL" clId="{B6CECDD7-5606-4638-8403-A20DA969FEB5}" dt="2022-08-10T16:07:32.045" v="3035" actId="478"/>
          <ac:spMkLst>
            <pc:docMk/>
            <pc:sldMk cId="2259853432" sldId="2147469743"/>
            <ac:spMk id="13" creationId="{8037D9A2-C460-8A56-745B-DBE560FBDD60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14" creationId="{9213B156-75A6-255A-7DD8-FE1B340C37F8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17" creationId="{74E622DE-DF0E-4ED8-8ACE-1F0277D9C7F0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0" creationId="{ABA6A59E-6067-E569-F5AA-CCDB97572DB1}"/>
          </ac:spMkLst>
        </pc:spChg>
        <pc:spChg chg="add mod">
          <ac:chgData name="Shrikesh Pattni" userId="bf408247-aaeb-4ed8-8c77-e60b3cacb53d" providerId="ADAL" clId="{B6CECDD7-5606-4638-8403-A20DA969FEB5}" dt="2022-08-10T16:09:30.231" v="3113" actId="1076"/>
          <ac:spMkLst>
            <pc:docMk/>
            <pc:sldMk cId="2259853432" sldId="2147469743"/>
            <ac:spMk id="21" creationId="{74955C4F-0484-511A-4324-D58BFC584A13}"/>
          </ac:spMkLst>
        </pc:spChg>
        <pc:spChg chg="add mod">
          <ac:chgData name="Shrikesh Pattni" userId="bf408247-aaeb-4ed8-8c77-e60b3cacb53d" providerId="ADAL" clId="{B6CECDD7-5606-4638-8403-A20DA969FEB5}" dt="2022-08-10T16:09:30.231" v="3113" actId="1076"/>
          <ac:spMkLst>
            <pc:docMk/>
            <pc:sldMk cId="2259853432" sldId="2147469743"/>
            <ac:spMk id="22" creationId="{1322DF34-0792-4B89-B891-2FD2AAE54C02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3" creationId="{199C2B28-52D0-5D7C-0BD1-B5D61223653B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4" creationId="{27667F0D-8640-8FAC-4B79-C11D0987B9A6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5" creationId="{6C0A6A58-69CC-2FBC-5D37-627BAEFAC3CC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6" creationId="{662E42D4-03ED-DD70-D547-C19885678834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7" creationId="{61446DBB-726D-DF67-3A54-D75F3AAF2BBC}"/>
          </ac:spMkLst>
        </pc:spChg>
        <pc:spChg chg="del">
          <ac:chgData name="Shrikesh Pattni" userId="bf408247-aaeb-4ed8-8c77-e60b3cacb53d" providerId="ADAL" clId="{B6CECDD7-5606-4638-8403-A20DA969FEB5}" dt="2022-08-10T16:05:08.284" v="2934" actId="478"/>
          <ac:spMkLst>
            <pc:docMk/>
            <pc:sldMk cId="2259853432" sldId="2147469743"/>
            <ac:spMk id="28" creationId="{19C3B550-8B92-55C1-9EA1-68B0C6144C5A}"/>
          </ac:spMkLst>
        </pc:spChg>
        <pc:spChg chg="add mod">
          <ac:chgData name="Shrikesh Pattni" userId="bf408247-aaeb-4ed8-8c77-e60b3cacb53d" providerId="ADAL" clId="{B6CECDD7-5606-4638-8403-A20DA969FEB5}" dt="2022-08-10T16:09:30.231" v="3113" actId="1076"/>
          <ac:spMkLst>
            <pc:docMk/>
            <pc:sldMk cId="2259853432" sldId="2147469743"/>
            <ac:spMk id="29" creationId="{8DF39FA4-FE29-1A85-5AFB-F6532EB9145A}"/>
          </ac:spMkLst>
        </pc:spChg>
        <pc:spChg chg="add mod">
          <ac:chgData name="Shrikesh Pattni" userId="bf408247-aaeb-4ed8-8c77-e60b3cacb53d" providerId="ADAL" clId="{B6CECDD7-5606-4638-8403-A20DA969FEB5}" dt="2022-08-10T16:10:03.683" v="3114" actId="1076"/>
          <ac:spMkLst>
            <pc:docMk/>
            <pc:sldMk cId="2259853432" sldId="2147469743"/>
            <ac:spMk id="30" creationId="{BDA415D5-F418-7124-ABAA-B17813CF67E7}"/>
          </ac:spMkLst>
        </pc:spChg>
        <pc:spChg chg="del">
          <ac:chgData name="Shrikesh Pattni" userId="bf408247-aaeb-4ed8-8c77-e60b3cacb53d" providerId="ADAL" clId="{B6CECDD7-5606-4638-8403-A20DA969FEB5}" dt="2022-08-10T16:05:06.619" v="2933" actId="478"/>
          <ac:spMkLst>
            <pc:docMk/>
            <pc:sldMk cId="2259853432" sldId="2147469743"/>
            <ac:spMk id="31" creationId="{1973F9C2-02C8-6EB4-0ED0-0ABD98D750BD}"/>
          </ac:spMkLst>
        </pc:spChg>
        <pc:spChg chg="add mod">
          <ac:chgData name="Shrikesh Pattni" userId="bf408247-aaeb-4ed8-8c77-e60b3cacb53d" providerId="ADAL" clId="{B6CECDD7-5606-4638-8403-A20DA969FEB5}" dt="2022-08-10T16:10:05.607" v="3115" actId="1076"/>
          <ac:spMkLst>
            <pc:docMk/>
            <pc:sldMk cId="2259853432" sldId="2147469743"/>
            <ac:spMk id="32" creationId="{9302C9B1-1B58-8A11-BEC4-251C730A1E7D}"/>
          </ac:spMkLst>
        </pc:spChg>
        <pc:spChg chg="del">
          <ac:chgData name="Shrikesh Pattni" userId="bf408247-aaeb-4ed8-8c77-e60b3cacb53d" providerId="ADAL" clId="{B6CECDD7-5606-4638-8403-A20DA969FEB5}" dt="2022-08-10T16:05:09.868" v="2935" actId="478"/>
          <ac:spMkLst>
            <pc:docMk/>
            <pc:sldMk cId="2259853432" sldId="2147469743"/>
            <ac:spMk id="65" creationId="{57C05FD3-7EC3-F1B1-151E-F2C113655E0E}"/>
          </ac:spMkLst>
        </pc:spChg>
        <pc:picChg chg="del">
          <ac:chgData name="Shrikesh Pattni" userId="bf408247-aaeb-4ed8-8c77-e60b3cacb53d" providerId="ADAL" clId="{B6CECDD7-5606-4638-8403-A20DA969FEB5}" dt="2022-08-10T16:05:11.803" v="2936" actId="478"/>
          <ac:picMkLst>
            <pc:docMk/>
            <pc:sldMk cId="2259853432" sldId="2147469743"/>
            <ac:picMk id="70" creationId="{D3FED58C-1C3F-1848-000E-1263E8800A5E}"/>
          </ac:picMkLst>
        </pc:picChg>
        <pc:cxnChg chg="add mod">
          <ac:chgData name="Shrikesh Pattni" userId="bf408247-aaeb-4ed8-8c77-e60b3cacb53d" providerId="ADAL" clId="{B6CECDD7-5606-4638-8403-A20DA969FEB5}" dt="2022-08-10T16:07:06.884" v="3016" actId="1582"/>
          <ac:cxnSpMkLst>
            <pc:docMk/>
            <pc:sldMk cId="2259853432" sldId="2147469743"/>
            <ac:cxnSpMk id="7" creationId="{064C2C97-843A-F692-1183-84F89717B519}"/>
          </ac:cxnSpMkLst>
        </pc:cxnChg>
        <pc:cxnChg chg="add mod">
          <ac:chgData name="Shrikesh Pattni" userId="bf408247-aaeb-4ed8-8c77-e60b3cacb53d" providerId="ADAL" clId="{B6CECDD7-5606-4638-8403-A20DA969FEB5}" dt="2022-08-10T16:07:06.884" v="3016" actId="1582"/>
          <ac:cxnSpMkLst>
            <pc:docMk/>
            <pc:sldMk cId="2259853432" sldId="2147469743"/>
            <ac:cxnSpMk id="8" creationId="{97F2793D-9ECD-C655-2380-59B84893694C}"/>
          </ac:cxnSpMkLst>
        </pc:cxnChg>
        <pc:cxnChg chg="del">
          <ac:chgData name="Shrikesh Pattni" userId="bf408247-aaeb-4ed8-8c77-e60b3cacb53d" providerId="ADAL" clId="{B6CECDD7-5606-4638-8403-A20DA969FEB5}" dt="2022-08-10T16:05:11.803" v="2936" actId="478"/>
          <ac:cxnSpMkLst>
            <pc:docMk/>
            <pc:sldMk cId="2259853432" sldId="2147469743"/>
            <ac:cxnSpMk id="36" creationId="{2A4A32CC-39C6-AE1C-A089-2E61A340DF1A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38" creationId="{21E9B22C-F992-59A0-01FE-08AE797F1806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0" creationId="{CDE21D89-DC8C-E24C-1792-4BAA10EA186E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2" creationId="{40DE4CA1-ED92-64A0-01DA-F4546430AFF4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3" creationId="{4F60DA04-B51E-52F7-88D0-72F261D59601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4" creationId="{72D4E610-F9F4-9E33-FAA8-F437F0B0451D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5" creationId="{435150EE-B6D2-23BA-8E93-F8435D04CA13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6" creationId="{AA8A8268-5190-6B37-3454-82F0C2B4F593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47" creationId="{857785F2-BBD2-DE7E-E7F2-BE9BAE084A79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50" creationId="{0F6F22FE-7A71-C6D3-924F-817F5EBBB996}"/>
          </ac:cxnSpMkLst>
        </pc:cxnChg>
        <pc:cxnChg chg="del mod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52" creationId="{FB4E5F9F-E82A-1582-7FDD-CD5126AE0D6F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54" creationId="{B2EB44D3-6DF5-A810-CF15-DDA7D36EE249}"/>
          </ac:cxnSpMkLst>
        </pc:cxnChg>
        <pc:cxnChg chg="del">
          <ac:chgData name="Shrikesh Pattni" userId="bf408247-aaeb-4ed8-8c77-e60b3cacb53d" providerId="ADAL" clId="{B6CECDD7-5606-4638-8403-A20DA969FEB5}" dt="2022-08-10T16:05:08.284" v="2934" actId="478"/>
          <ac:cxnSpMkLst>
            <pc:docMk/>
            <pc:sldMk cId="2259853432" sldId="2147469743"/>
            <ac:cxnSpMk id="55" creationId="{671526C1-E5FF-7BB7-E0DC-3DF58BBD54FA}"/>
          </ac:cxnSpMkLst>
        </pc:cxnChg>
      </pc:sldChg>
      <pc:sldChg chg="add del setBg">
        <pc:chgData name="Shrikesh Pattni" userId="bf408247-aaeb-4ed8-8c77-e60b3cacb53d" providerId="ADAL" clId="{B6CECDD7-5606-4638-8403-A20DA969FEB5}" dt="2022-08-10T17:29:40.421" v="5005" actId="47"/>
        <pc:sldMkLst>
          <pc:docMk/>
          <pc:sldMk cId="3487948161" sldId="2147469743"/>
        </pc:sldMkLst>
      </pc:sldChg>
      <pc:sldChg chg="addSp delSp modSp add del mod">
        <pc:chgData name="Shrikesh Pattni" userId="bf408247-aaeb-4ed8-8c77-e60b3cacb53d" providerId="ADAL" clId="{B6CECDD7-5606-4638-8403-A20DA969FEB5}" dt="2022-08-14T12:43:44.410" v="13818" actId="207"/>
        <pc:sldMkLst>
          <pc:docMk/>
          <pc:sldMk cId="4158147267" sldId="2147469743"/>
        </pc:sldMkLst>
        <pc:spChg chg="add mod">
          <ac:chgData name="Shrikesh Pattni" userId="bf408247-aaeb-4ed8-8c77-e60b3cacb53d" providerId="ADAL" clId="{B6CECDD7-5606-4638-8403-A20DA969FEB5}" dt="2022-08-10T19:32:55.847" v="5241"/>
          <ac:spMkLst>
            <pc:docMk/>
            <pc:sldMk cId="4158147267" sldId="2147469743"/>
            <ac:spMk id="2" creationId="{F365D267-1A44-01B9-95A0-10E0C06E5D34}"/>
          </ac:spMkLst>
        </pc:spChg>
        <pc:spChg chg="add del mod">
          <ac:chgData name="Shrikesh Pattni" userId="bf408247-aaeb-4ed8-8c77-e60b3cacb53d" providerId="ADAL" clId="{B6CECDD7-5606-4638-8403-A20DA969FEB5}" dt="2022-08-11T13:45:07.726" v="7004" actId="478"/>
          <ac:spMkLst>
            <pc:docMk/>
            <pc:sldMk cId="4158147267" sldId="2147469743"/>
            <ac:spMk id="3" creationId="{2F098CE9-874A-799B-BFB9-2BB36ED78B3B}"/>
          </ac:spMkLst>
        </pc:spChg>
        <pc:spChg chg="add mod">
          <ac:chgData name="Shrikesh Pattni" userId="bf408247-aaeb-4ed8-8c77-e60b3cacb53d" providerId="ADAL" clId="{B6CECDD7-5606-4638-8403-A20DA969FEB5}" dt="2022-08-14T12:43:44.410" v="13818" actId="207"/>
          <ac:spMkLst>
            <pc:docMk/>
            <pc:sldMk cId="4158147267" sldId="2147469743"/>
            <ac:spMk id="4" creationId="{5F4B6CFB-5DCF-9D7D-F0AF-C88444CFF669}"/>
          </ac:spMkLst>
        </pc:spChg>
        <pc:spChg chg="add mod">
          <ac:chgData name="Shrikesh Pattni" userId="bf408247-aaeb-4ed8-8c77-e60b3cacb53d" providerId="ADAL" clId="{B6CECDD7-5606-4638-8403-A20DA969FEB5}" dt="2022-08-11T16:18:57.043" v="9621" actId="20577"/>
          <ac:spMkLst>
            <pc:docMk/>
            <pc:sldMk cId="4158147267" sldId="2147469743"/>
            <ac:spMk id="5" creationId="{A92A8F1B-8650-0024-C796-A1DD354341DE}"/>
          </ac:spMkLst>
        </pc:spChg>
        <pc:spChg chg="mod">
          <ac:chgData name="Shrikesh Pattni" userId="bf408247-aaeb-4ed8-8c77-e60b3cacb53d" providerId="ADAL" clId="{B6CECDD7-5606-4638-8403-A20DA969FEB5}" dt="2022-08-10T17:30:00.789" v="5033" actId="20577"/>
          <ac:spMkLst>
            <pc:docMk/>
            <pc:sldMk cId="4158147267" sldId="2147469743"/>
            <ac:spMk id="9" creationId="{565C855B-EBC0-4492-AE2C-7AB2E6A07D94}"/>
          </ac:spMkLst>
        </pc:spChg>
        <pc:spChg chg="del">
          <ac:chgData name="Shrikesh Pattni" userId="bf408247-aaeb-4ed8-8c77-e60b3cacb53d" providerId="ADAL" clId="{B6CECDD7-5606-4638-8403-A20DA969FEB5}" dt="2022-08-10T19:32:55.204" v="5240" actId="478"/>
          <ac:spMkLst>
            <pc:docMk/>
            <pc:sldMk cId="4158147267" sldId="2147469743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3:45:13.918" v="7005" actId="255"/>
          <ac:spMkLst>
            <pc:docMk/>
            <pc:sldMk cId="4158147267" sldId="2147469743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8-10T19:30:33.962" v="5092" actId="47"/>
        <pc:sldMkLst>
          <pc:docMk/>
          <pc:sldMk cId="2686068933" sldId="2147469744"/>
        </pc:sldMkLst>
        <pc:spChg chg="mod">
          <ac:chgData name="Shrikesh Pattni" userId="bf408247-aaeb-4ed8-8c77-e60b3cacb53d" providerId="ADAL" clId="{B6CECDD7-5606-4638-8403-A20DA969FEB5}" dt="2022-08-10T19:27:42.381" v="5081" actId="20577"/>
          <ac:spMkLst>
            <pc:docMk/>
            <pc:sldMk cId="2686068933" sldId="2147469744"/>
            <ac:spMk id="9" creationId="{565C855B-EBC0-4492-AE2C-7AB2E6A07D94}"/>
          </ac:spMkLst>
        </pc:spChg>
      </pc:sldChg>
      <pc:sldChg chg="add del">
        <pc:chgData name="Shrikesh Pattni" userId="bf408247-aaeb-4ed8-8c77-e60b3cacb53d" providerId="ADAL" clId="{B6CECDD7-5606-4638-8403-A20DA969FEB5}" dt="2022-08-10T17:30:03.735" v="5035" actId="47"/>
        <pc:sldMkLst>
          <pc:docMk/>
          <pc:sldMk cId="3224375769" sldId="2147469744"/>
        </pc:sldMkLst>
      </pc:sldChg>
      <pc:sldChg chg="addSp delSp modSp add mod ord">
        <pc:chgData name="Shrikesh Pattni" userId="bf408247-aaeb-4ed8-8c77-e60b3cacb53d" providerId="ADAL" clId="{B6CECDD7-5606-4638-8403-A20DA969FEB5}" dt="2022-08-14T12:43:32.147" v="13816" actId="207"/>
        <pc:sldMkLst>
          <pc:docMk/>
          <pc:sldMk cId="1863548850" sldId="2147469745"/>
        </pc:sldMkLst>
        <pc:spChg chg="add mod">
          <ac:chgData name="Shrikesh Pattni" userId="bf408247-aaeb-4ed8-8c77-e60b3cacb53d" providerId="ADAL" clId="{B6CECDD7-5606-4638-8403-A20DA969FEB5}" dt="2022-08-10T19:32:46.814" v="5235"/>
          <ac:spMkLst>
            <pc:docMk/>
            <pc:sldMk cId="1863548850" sldId="2147469745"/>
            <ac:spMk id="2" creationId="{C0291073-6974-B214-DB4A-914F7B3C6BDE}"/>
          </ac:spMkLst>
        </pc:spChg>
        <pc:spChg chg="add mod">
          <ac:chgData name="Shrikesh Pattni" userId="bf408247-aaeb-4ed8-8c77-e60b3cacb53d" providerId="ADAL" clId="{B6CECDD7-5606-4638-8403-A20DA969FEB5}" dt="2022-08-14T12:43:32.147" v="13816" actId="207"/>
          <ac:spMkLst>
            <pc:docMk/>
            <pc:sldMk cId="1863548850" sldId="2147469745"/>
            <ac:spMk id="3" creationId="{0594D85E-24A6-98E8-A755-731A300F2D6F}"/>
          </ac:spMkLst>
        </pc:spChg>
        <pc:spChg chg="add mod">
          <ac:chgData name="Shrikesh Pattni" userId="bf408247-aaeb-4ed8-8c77-e60b3cacb53d" providerId="ADAL" clId="{B6CECDD7-5606-4638-8403-A20DA969FEB5}" dt="2022-08-11T16:18:50.060" v="9619" actId="20577"/>
          <ac:spMkLst>
            <pc:docMk/>
            <pc:sldMk cId="1863548850" sldId="2147469745"/>
            <ac:spMk id="4" creationId="{6CF720E8-1BFF-0894-3E69-468741EB6FA6}"/>
          </ac:spMkLst>
        </pc:spChg>
        <pc:spChg chg="mod">
          <ac:chgData name="Shrikesh Pattni" userId="bf408247-aaeb-4ed8-8c77-e60b3cacb53d" providerId="ADAL" clId="{B6CECDD7-5606-4638-8403-A20DA969FEB5}" dt="2022-08-10T19:27:55.946" v="5084" actId="20577"/>
          <ac:spMkLst>
            <pc:docMk/>
            <pc:sldMk cId="1863548850" sldId="2147469745"/>
            <ac:spMk id="9" creationId="{565C855B-EBC0-4492-AE2C-7AB2E6A07D94}"/>
          </ac:spMkLst>
        </pc:spChg>
        <pc:spChg chg="del">
          <ac:chgData name="Shrikesh Pattni" userId="bf408247-aaeb-4ed8-8c77-e60b3cacb53d" providerId="ADAL" clId="{B6CECDD7-5606-4638-8403-A20DA969FEB5}" dt="2022-08-10T19:32:46.124" v="5234" actId="478"/>
          <ac:spMkLst>
            <pc:docMk/>
            <pc:sldMk cId="1863548850" sldId="2147469745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4:01:18.757" v="7670" actId="255"/>
          <ac:spMkLst>
            <pc:docMk/>
            <pc:sldMk cId="1863548850" sldId="2147469745"/>
            <ac:spMk id="14" creationId="{3AF408C2-064A-1F8E-7D7A-254DCE2E3AE3}"/>
          </ac:spMkLst>
        </pc:spChg>
      </pc:sldChg>
      <pc:sldChg chg="add del replId">
        <pc:chgData name="Shrikesh Pattni" userId="bf408247-aaeb-4ed8-8c77-e60b3cacb53d" providerId="ADAL" clId="{B6CECDD7-5606-4638-8403-A20DA969FEB5}" dt="2022-08-10T17:30:02.892" v="5034" actId="47"/>
        <pc:sldMkLst>
          <pc:docMk/>
          <pc:sldMk cId="2673775112" sldId="2147469745"/>
        </pc:sldMkLst>
      </pc:sldChg>
      <pc:sldChg chg="addSp delSp modSp add mod ord">
        <pc:chgData name="Shrikesh Pattni" userId="bf408247-aaeb-4ed8-8c77-e60b3cacb53d" providerId="ADAL" clId="{B6CECDD7-5606-4638-8403-A20DA969FEB5}" dt="2022-08-14T12:43:40.709" v="13817" actId="207"/>
        <pc:sldMkLst>
          <pc:docMk/>
          <pc:sldMk cId="366812440" sldId="2147469746"/>
        </pc:sldMkLst>
        <pc:spChg chg="add mod">
          <ac:chgData name="Shrikesh Pattni" userId="bf408247-aaeb-4ed8-8c77-e60b3cacb53d" providerId="ADAL" clId="{B6CECDD7-5606-4638-8403-A20DA969FEB5}" dt="2022-08-10T19:32:50.203" v="5237"/>
          <ac:spMkLst>
            <pc:docMk/>
            <pc:sldMk cId="366812440" sldId="2147469746"/>
            <ac:spMk id="2" creationId="{2104DCA0-9A9F-615C-07C7-5C5570D2060E}"/>
          </ac:spMkLst>
        </pc:spChg>
        <pc:spChg chg="add mod">
          <ac:chgData name="Shrikesh Pattni" userId="bf408247-aaeb-4ed8-8c77-e60b3cacb53d" providerId="ADAL" clId="{B6CECDD7-5606-4638-8403-A20DA969FEB5}" dt="2022-08-14T12:43:40.709" v="13817" actId="207"/>
          <ac:spMkLst>
            <pc:docMk/>
            <pc:sldMk cId="366812440" sldId="2147469746"/>
            <ac:spMk id="3" creationId="{099CA6D8-EF9E-F636-DD1C-124AA5B845BC}"/>
          </ac:spMkLst>
        </pc:spChg>
        <pc:spChg chg="add mod">
          <ac:chgData name="Shrikesh Pattni" userId="bf408247-aaeb-4ed8-8c77-e60b3cacb53d" providerId="ADAL" clId="{B6CECDD7-5606-4638-8403-A20DA969FEB5}" dt="2022-08-11T16:18:53.825" v="9620" actId="20577"/>
          <ac:spMkLst>
            <pc:docMk/>
            <pc:sldMk cId="366812440" sldId="2147469746"/>
            <ac:spMk id="4" creationId="{8634A8C3-64FE-D251-60DA-3E15C900C0FE}"/>
          </ac:spMkLst>
        </pc:spChg>
        <pc:spChg chg="mod">
          <ac:chgData name="Shrikesh Pattni" userId="bf408247-aaeb-4ed8-8c77-e60b3cacb53d" providerId="ADAL" clId="{B6CECDD7-5606-4638-8403-A20DA969FEB5}" dt="2022-08-10T19:31:24.452" v="5127" actId="20577"/>
          <ac:spMkLst>
            <pc:docMk/>
            <pc:sldMk cId="366812440" sldId="2147469746"/>
            <ac:spMk id="9" creationId="{565C855B-EBC0-4492-AE2C-7AB2E6A07D94}"/>
          </ac:spMkLst>
        </pc:spChg>
        <pc:spChg chg="del">
          <ac:chgData name="Shrikesh Pattni" userId="bf408247-aaeb-4ed8-8c77-e60b3cacb53d" providerId="ADAL" clId="{B6CECDD7-5606-4638-8403-A20DA969FEB5}" dt="2022-08-10T19:32:49.508" v="5236" actId="478"/>
          <ac:spMkLst>
            <pc:docMk/>
            <pc:sldMk cId="366812440" sldId="2147469746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4:01:23.724" v="7671" actId="255"/>
          <ac:spMkLst>
            <pc:docMk/>
            <pc:sldMk cId="366812440" sldId="2147469746"/>
            <ac:spMk id="14" creationId="{3AF408C2-064A-1F8E-7D7A-254DCE2E3AE3}"/>
          </ac:spMkLst>
        </pc:spChg>
      </pc:sldChg>
      <pc:sldChg chg="addSp delSp modSp add mod ord">
        <pc:chgData name="Shrikesh Pattni" userId="bf408247-aaeb-4ed8-8c77-e60b3cacb53d" providerId="ADAL" clId="{B6CECDD7-5606-4638-8403-A20DA969FEB5}" dt="2022-08-14T12:43:28.022" v="13815" actId="207"/>
        <pc:sldMkLst>
          <pc:docMk/>
          <pc:sldMk cId="2066424205" sldId="2147469747"/>
        </pc:sldMkLst>
        <pc:spChg chg="add mod">
          <ac:chgData name="Shrikesh Pattni" userId="bf408247-aaeb-4ed8-8c77-e60b3cacb53d" providerId="ADAL" clId="{B6CECDD7-5606-4638-8403-A20DA969FEB5}" dt="2022-08-10T19:32:43.822" v="5233"/>
          <ac:spMkLst>
            <pc:docMk/>
            <pc:sldMk cId="2066424205" sldId="2147469747"/>
            <ac:spMk id="2" creationId="{7A37F368-9139-0880-7F93-AEC4ACCFD00A}"/>
          </ac:spMkLst>
        </pc:spChg>
        <pc:spChg chg="add mod">
          <ac:chgData name="Shrikesh Pattni" userId="bf408247-aaeb-4ed8-8c77-e60b3cacb53d" providerId="ADAL" clId="{B6CECDD7-5606-4638-8403-A20DA969FEB5}" dt="2022-08-14T12:43:28.022" v="13815" actId="207"/>
          <ac:spMkLst>
            <pc:docMk/>
            <pc:sldMk cId="2066424205" sldId="2147469747"/>
            <ac:spMk id="3" creationId="{941709B1-2EDE-0D1B-8E7D-4A64222B6B87}"/>
          </ac:spMkLst>
        </pc:spChg>
        <pc:spChg chg="add mod">
          <ac:chgData name="Shrikesh Pattni" userId="bf408247-aaeb-4ed8-8c77-e60b3cacb53d" providerId="ADAL" clId="{B6CECDD7-5606-4638-8403-A20DA969FEB5}" dt="2022-08-11T16:18:44.629" v="9616" actId="20577"/>
          <ac:spMkLst>
            <pc:docMk/>
            <pc:sldMk cId="2066424205" sldId="2147469747"/>
            <ac:spMk id="4" creationId="{6835A361-A066-C019-7A08-FD5F8358B070}"/>
          </ac:spMkLst>
        </pc:spChg>
        <pc:spChg chg="mod">
          <ac:chgData name="Shrikesh Pattni" userId="bf408247-aaeb-4ed8-8c77-e60b3cacb53d" providerId="ADAL" clId="{B6CECDD7-5606-4638-8403-A20DA969FEB5}" dt="2022-08-10T19:31:53.061" v="5153" actId="20577"/>
          <ac:spMkLst>
            <pc:docMk/>
            <pc:sldMk cId="2066424205" sldId="2147469747"/>
            <ac:spMk id="9" creationId="{565C855B-EBC0-4492-AE2C-7AB2E6A07D94}"/>
          </ac:spMkLst>
        </pc:spChg>
        <pc:spChg chg="del">
          <ac:chgData name="Shrikesh Pattni" userId="bf408247-aaeb-4ed8-8c77-e60b3cacb53d" providerId="ADAL" clId="{B6CECDD7-5606-4638-8403-A20DA969FEB5}" dt="2022-08-10T19:32:43.084" v="5232" actId="478"/>
          <ac:spMkLst>
            <pc:docMk/>
            <pc:sldMk cId="2066424205" sldId="2147469747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4:05:46.382" v="8338" actId="255"/>
          <ac:spMkLst>
            <pc:docMk/>
            <pc:sldMk cId="2066424205" sldId="2147469747"/>
            <ac:spMk id="14" creationId="{3AF408C2-064A-1F8E-7D7A-254DCE2E3AE3}"/>
          </ac:spMkLst>
        </pc:spChg>
      </pc:sldChg>
      <pc:sldChg chg="addSp delSp modSp add mod ord">
        <pc:chgData name="Shrikesh Pattni" userId="bf408247-aaeb-4ed8-8c77-e60b3cacb53d" providerId="ADAL" clId="{B6CECDD7-5606-4638-8403-A20DA969FEB5}" dt="2022-08-14T12:43:11.300" v="13811" actId="2085"/>
        <pc:sldMkLst>
          <pc:docMk/>
          <pc:sldMk cId="2014421347" sldId="2147469748"/>
        </pc:sldMkLst>
        <pc:spChg chg="add mod">
          <ac:chgData name="Shrikesh Pattni" userId="bf408247-aaeb-4ed8-8c77-e60b3cacb53d" providerId="ADAL" clId="{B6CECDD7-5606-4638-8403-A20DA969FEB5}" dt="2022-08-14T12:43:11.300" v="13811" actId="2085"/>
          <ac:spMkLst>
            <pc:docMk/>
            <pc:sldMk cId="2014421347" sldId="2147469748"/>
            <ac:spMk id="2" creationId="{7CF748E0-093C-81B0-F6CD-C3F6D00D3BB6}"/>
          </ac:spMkLst>
        </pc:spChg>
        <pc:spChg chg="add del mod">
          <ac:chgData name="Shrikesh Pattni" userId="bf408247-aaeb-4ed8-8c77-e60b3cacb53d" providerId="ADAL" clId="{B6CECDD7-5606-4638-8403-A20DA969FEB5}" dt="2022-08-10T19:47:29.876" v="5701" actId="478"/>
          <ac:spMkLst>
            <pc:docMk/>
            <pc:sldMk cId="2014421347" sldId="2147469748"/>
            <ac:spMk id="2" creationId="{E4F4BFED-8FAF-2B53-825B-AF61BA2DA73B}"/>
          </ac:spMkLst>
        </pc:spChg>
        <pc:spChg chg="add mod">
          <ac:chgData name="Shrikesh Pattni" userId="bf408247-aaeb-4ed8-8c77-e60b3cacb53d" providerId="ADAL" clId="{B6CECDD7-5606-4638-8403-A20DA969FEB5}" dt="2022-08-10T20:05:01.877" v="5999"/>
          <ac:spMkLst>
            <pc:docMk/>
            <pc:sldMk cId="2014421347" sldId="2147469748"/>
            <ac:spMk id="3" creationId="{4615F533-A56E-337E-1FE1-B7AED9DCD35E}"/>
          </ac:spMkLst>
        </pc:spChg>
        <pc:spChg chg="add mod">
          <ac:chgData name="Shrikesh Pattni" userId="bf408247-aaeb-4ed8-8c77-e60b3cacb53d" providerId="ADAL" clId="{B6CECDD7-5606-4638-8403-A20DA969FEB5}" dt="2022-08-11T16:18:30.467" v="9609" actId="20577"/>
          <ac:spMkLst>
            <pc:docMk/>
            <pc:sldMk cId="2014421347" sldId="2147469748"/>
            <ac:spMk id="4" creationId="{536EDC90-534B-D312-1883-642F75F10C8B}"/>
          </ac:spMkLst>
        </pc:spChg>
        <pc:spChg chg="mod">
          <ac:chgData name="Shrikesh Pattni" userId="bf408247-aaeb-4ed8-8c77-e60b3cacb53d" providerId="ADAL" clId="{B6CECDD7-5606-4638-8403-A20DA969FEB5}" dt="2022-08-10T19:50:19.505" v="5719" actId="20577"/>
          <ac:spMkLst>
            <pc:docMk/>
            <pc:sldMk cId="2014421347" sldId="2147469748"/>
            <ac:spMk id="9" creationId="{565C855B-EBC0-4492-AE2C-7AB2E6A07D94}"/>
          </ac:spMkLst>
        </pc:spChg>
        <pc:spChg chg="del mod">
          <ac:chgData name="Shrikesh Pattni" userId="bf408247-aaeb-4ed8-8c77-e60b3cacb53d" providerId="ADAL" clId="{B6CECDD7-5606-4638-8403-A20DA969FEB5}" dt="2022-08-10T19:47:29.284" v="5700" actId="478"/>
          <ac:spMkLst>
            <pc:docMk/>
            <pc:sldMk cId="2014421347" sldId="2147469748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6:18:19.938" v="9607" actId="20577"/>
          <ac:spMkLst>
            <pc:docMk/>
            <pc:sldMk cId="2014421347" sldId="2147469748"/>
            <ac:spMk id="14" creationId="{3AF408C2-064A-1F8E-7D7A-254DCE2E3AE3}"/>
          </ac:spMkLst>
        </pc:spChg>
      </pc:sldChg>
      <pc:sldChg chg="addSp modSp add mod">
        <pc:chgData name="Shrikesh Pattni" userId="bf408247-aaeb-4ed8-8c77-e60b3cacb53d" providerId="ADAL" clId="{B6CECDD7-5606-4638-8403-A20DA969FEB5}" dt="2022-08-14T12:43:23.314" v="13814" actId="207"/>
        <pc:sldMkLst>
          <pc:docMk/>
          <pc:sldMk cId="2496072327" sldId="2147469749"/>
        </pc:sldMkLst>
        <pc:spChg chg="add mod">
          <ac:chgData name="Shrikesh Pattni" userId="bf408247-aaeb-4ed8-8c77-e60b3cacb53d" providerId="ADAL" clId="{B6CECDD7-5606-4638-8403-A20DA969FEB5}" dt="2022-08-14T12:43:23.314" v="13814" actId="207"/>
          <ac:spMkLst>
            <pc:docMk/>
            <pc:sldMk cId="2496072327" sldId="2147469749"/>
            <ac:spMk id="2" creationId="{05B1582B-74D3-01B0-58B6-913378AE1B3F}"/>
          </ac:spMkLst>
        </pc:spChg>
        <pc:spChg chg="add mod">
          <ac:chgData name="Shrikesh Pattni" userId="bf408247-aaeb-4ed8-8c77-e60b3cacb53d" providerId="ADAL" clId="{B6CECDD7-5606-4638-8403-A20DA969FEB5}" dt="2022-08-11T16:18:41.005" v="9615" actId="20577"/>
          <ac:spMkLst>
            <pc:docMk/>
            <pc:sldMk cId="2496072327" sldId="2147469749"/>
            <ac:spMk id="3" creationId="{999321A8-BB4E-36C4-FA53-0F9730C2CE10}"/>
          </ac:spMkLst>
        </pc:spChg>
        <pc:spChg chg="mod">
          <ac:chgData name="Shrikesh Pattni" userId="bf408247-aaeb-4ed8-8c77-e60b3cacb53d" providerId="ADAL" clId="{B6CECDD7-5606-4638-8403-A20DA969FEB5}" dt="2022-08-10T19:48:25.627" v="5707" actId="20577"/>
          <ac:spMkLst>
            <pc:docMk/>
            <pc:sldMk cId="2496072327" sldId="2147469749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4:41:55.692" v="8775" actId="1036"/>
          <ac:spMkLst>
            <pc:docMk/>
            <pc:sldMk cId="2496072327" sldId="2147469749"/>
            <ac:spMk id="14" creationId="{3AF408C2-064A-1F8E-7D7A-254DCE2E3AE3}"/>
          </ac:spMkLst>
        </pc:spChg>
        <pc:spChg chg="mod">
          <ac:chgData name="Shrikesh Pattni" userId="bf408247-aaeb-4ed8-8c77-e60b3cacb53d" providerId="ADAL" clId="{B6CECDD7-5606-4638-8403-A20DA969FEB5}" dt="2022-08-11T14:41:52.916" v="8773" actId="1036"/>
          <ac:spMkLst>
            <pc:docMk/>
            <pc:sldMk cId="2496072327" sldId="2147469749"/>
            <ac:spMk id="24" creationId="{C1776826-B17C-8E14-1D49-F627795CBEAF}"/>
          </ac:spMkLst>
        </pc:spChg>
      </pc:sldChg>
      <pc:sldChg chg="addSp delSp modSp add mod">
        <pc:chgData name="Shrikesh Pattni" userId="bf408247-aaeb-4ed8-8c77-e60b3cacb53d" providerId="ADAL" clId="{B6CECDD7-5606-4638-8403-A20DA969FEB5}" dt="2022-08-14T12:42:52.897" v="13806" actId="207"/>
        <pc:sldMkLst>
          <pc:docMk/>
          <pc:sldMk cId="2524699582" sldId="2147469750"/>
        </pc:sldMkLst>
        <pc:spChg chg="add del mod">
          <ac:chgData name="Shrikesh Pattni" userId="bf408247-aaeb-4ed8-8c77-e60b3cacb53d" providerId="ADAL" clId="{B6CECDD7-5606-4638-8403-A20DA969FEB5}" dt="2022-08-11T16:25:32.680" v="10170" actId="478"/>
          <ac:spMkLst>
            <pc:docMk/>
            <pc:sldMk cId="2524699582" sldId="2147469750"/>
            <ac:spMk id="2" creationId="{30FEDC2E-D3C3-78D0-DE2C-333BBCAB227E}"/>
          </ac:spMkLst>
        </pc:spChg>
        <pc:spChg chg="add del mod">
          <ac:chgData name="Shrikesh Pattni" userId="bf408247-aaeb-4ed8-8c77-e60b3cacb53d" providerId="ADAL" clId="{B6CECDD7-5606-4638-8403-A20DA969FEB5}" dt="2022-08-11T16:25:34.795" v="10172" actId="478"/>
          <ac:spMkLst>
            <pc:docMk/>
            <pc:sldMk cId="2524699582" sldId="2147469750"/>
            <ac:spMk id="3" creationId="{5D187F32-16DA-7E3D-2D7F-C3941C05814A}"/>
          </ac:spMkLst>
        </pc:spChg>
        <pc:spChg chg="add mod">
          <ac:chgData name="Shrikesh Pattni" userId="bf408247-aaeb-4ed8-8c77-e60b3cacb53d" providerId="ADAL" clId="{B6CECDD7-5606-4638-8403-A20DA969FEB5}" dt="2022-08-14T12:42:52.897" v="13806" actId="207"/>
          <ac:spMkLst>
            <pc:docMk/>
            <pc:sldMk cId="2524699582" sldId="2147469750"/>
            <ac:spMk id="4" creationId="{9B59E4BA-E674-BF9A-C545-58784443FD39}"/>
          </ac:spMkLst>
        </pc:spChg>
        <pc:spChg chg="add mod">
          <ac:chgData name="Shrikesh Pattni" userId="bf408247-aaeb-4ed8-8c77-e60b3cacb53d" providerId="ADAL" clId="{B6CECDD7-5606-4638-8403-A20DA969FEB5}" dt="2022-08-11T16:27:06.703" v="10391" actId="1076"/>
          <ac:spMkLst>
            <pc:docMk/>
            <pc:sldMk cId="2524699582" sldId="2147469750"/>
            <ac:spMk id="5" creationId="{5450C40B-27CB-29CF-F268-35749982854A}"/>
          </ac:spMkLst>
        </pc:spChg>
        <pc:spChg chg="mod">
          <ac:chgData name="Shrikesh Pattni" userId="bf408247-aaeb-4ed8-8c77-e60b3cacb53d" providerId="ADAL" clId="{B6CECDD7-5606-4638-8403-A20DA969FEB5}" dt="2022-08-10T19:51:38.492" v="5756" actId="20577"/>
          <ac:spMkLst>
            <pc:docMk/>
            <pc:sldMk cId="2524699582" sldId="2147469750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6:28:29.038" v="10453" actId="255"/>
          <ac:spMkLst>
            <pc:docMk/>
            <pc:sldMk cId="2524699582" sldId="2147469750"/>
            <ac:spMk id="14" creationId="{3AF408C2-064A-1F8E-7D7A-254DCE2E3AE3}"/>
          </ac:spMkLst>
        </pc:spChg>
      </pc:sldChg>
      <pc:sldChg chg="addSp delSp modSp add del mod ord">
        <pc:chgData name="Shrikesh Pattni" userId="bf408247-aaeb-4ed8-8c77-e60b3cacb53d" providerId="ADAL" clId="{B6CECDD7-5606-4638-8403-A20DA969FEB5}" dt="2022-08-14T12:42:58.984" v="13808" actId="2085"/>
        <pc:sldMkLst>
          <pc:docMk/>
          <pc:sldMk cId="1821938072" sldId="2147469751"/>
        </pc:sldMkLst>
        <pc:spChg chg="add del mod">
          <ac:chgData name="Shrikesh Pattni" userId="bf408247-aaeb-4ed8-8c77-e60b3cacb53d" providerId="ADAL" clId="{B6CECDD7-5606-4638-8403-A20DA969FEB5}" dt="2022-08-11T16:14:14.104" v="9599"/>
          <ac:spMkLst>
            <pc:docMk/>
            <pc:sldMk cId="1821938072" sldId="2147469751"/>
            <ac:spMk id="2" creationId="{780C608C-9D97-3A94-C36D-7264B85CC627}"/>
          </ac:spMkLst>
        </pc:spChg>
        <pc:spChg chg="add del mod">
          <ac:chgData name="Shrikesh Pattni" userId="bf408247-aaeb-4ed8-8c77-e60b3cacb53d" providerId="ADAL" clId="{B6CECDD7-5606-4638-8403-A20DA969FEB5}" dt="2022-08-11T16:14:14.104" v="9599"/>
          <ac:spMkLst>
            <pc:docMk/>
            <pc:sldMk cId="1821938072" sldId="2147469751"/>
            <ac:spMk id="3" creationId="{07A78331-3FDE-61FC-A772-610E4C763785}"/>
          </ac:spMkLst>
        </pc:spChg>
        <pc:spChg chg="add mod">
          <ac:chgData name="Shrikesh Pattni" userId="bf408247-aaeb-4ed8-8c77-e60b3cacb53d" providerId="ADAL" clId="{B6CECDD7-5606-4638-8403-A20DA969FEB5}" dt="2022-08-14T12:42:58.984" v="13808" actId="2085"/>
          <ac:spMkLst>
            <pc:docMk/>
            <pc:sldMk cId="1821938072" sldId="2147469751"/>
            <ac:spMk id="4" creationId="{0036123B-50A8-F53F-2ADA-EACDC7C532DD}"/>
          </ac:spMkLst>
        </pc:spChg>
        <pc:spChg chg="add mod">
          <ac:chgData name="Shrikesh Pattni" userId="bf408247-aaeb-4ed8-8c77-e60b3cacb53d" providerId="ADAL" clId="{B6CECDD7-5606-4638-8403-A20DA969FEB5}" dt="2022-08-11T16:21:18.924" v="9788" actId="1076"/>
          <ac:spMkLst>
            <pc:docMk/>
            <pc:sldMk cId="1821938072" sldId="2147469751"/>
            <ac:spMk id="5" creationId="{09C47FBA-BED0-59B8-4737-968A72501A61}"/>
          </ac:spMkLst>
        </pc:spChg>
        <pc:spChg chg="mod">
          <ac:chgData name="Shrikesh Pattni" userId="bf408247-aaeb-4ed8-8c77-e60b3cacb53d" providerId="ADAL" clId="{B6CECDD7-5606-4638-8403-A20DA969FEB5}" dt="2022-08-10T19:36:05.069" v="5463" actId="20577"/>
          <ac:spMkLst>
            <pc:docMk/>
            <pc:sldMk cId="1821938072" sldId="2147469751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6:25:18.538" v="10164" actId="255"/>
          <ac:spMkLst>
            <pc:docMk/>
            <pc:sldMk cId="1821938072" sldId="2147469751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8-10T19:53:08.944" v="5793" actId="47"/>
        <pc:sldMkLst>
          <pc:docMk/>
          <pc:sldMk cId="664528380" sldId="2147469752"/>
        </pc:sldMkLst>
        <pc:spChg chg="mod">
          <ac:chgData name="Shrikesh Pattni" userId="bf408247-aaeb-4ed8-8c77-e60b3cacb53d" providerId="ADAL" clId="{B6CECDD7-5606-4638-8403-A20DA969FEB5}" dt="2022-08-10T19:36:35.070" v="5518" actId="20577"/>
          <ac:spMkLst>
            <pc:docMk/>
            <pc:sldMk cId="664528380" sldId="2147469752"/>
            <ac:spMk id="9" creationId="{565C855B-EBC0-4492-AE2C-7AB2E6A07D94}"/>
          </ac:spMkLst>
        </pc:spChg>
      </pc:sldChg>
      <pc:sldChg chg="addSp modSp add del mod ord">
        <pc:chgData name="Shrikesh Pattni" userId="bf408247-aaeb-4ed8-8c77-e60b3cacb53d" providerId="ADAL" clId="{B6CECDD7-5606-4638-8403-A20DA969FEB5}" dt="2022-08-11T16:30:23.087" v="10479" actId="47"/>
        <pc:sldMkLst>
          <pc:docMk/>
          <pc:sldMk cId="1827750234" sldId="2147469753"/>
        </pc:sldMkLst>
        <pc:spChg chg="add mod">
          <ac:chgData name="Shrikesh Pattni" userId="bf408247-aaeb-4ed8-8c77-e60b3cacb53d" providerId="ADAL" clId="{B6CECDD7-5606-4638-8403-A20DA969FEB5}" dt="2022-08-10T19:52:51.572" v="5792" actId="1076"/>
          <ac:spMkLst>
            <pc:docMk/>
            <pc:sldMk cId="1827750234" sldId="2147469753"/>
            <ac:spMk id="2" creationId="{C1733435-2EC5-FA12-1194-6CB0FF5303FD}"/>
          </ac:spMkLst>
        </pc:spChg>
        <pc:spChg chg="mod">
          <ac:chgData name="Shrikesh Pattni" userId="bf408247-aaeb-4ed8-8c77-e60b3cacb53d" providerId="ADAL" clId="{B6CECDD7-5606-4638-8403-A20DA969FEB5}" dt="2022-08-10T19:38:35.377" v="5552" actId="20577"/>
          <ac:spMkLst>
            <pc:docMk/>
            <pc:sldMk cId="1827750234" sldId="2147469753"/>
            <ac:spMk id="9" creationId="{565C855B-EBC0-4492-AE2C-7AB2E6A07D94}"/>
          </ac:spMkLst>
        </pc:spChg>
        <pc:spChg chg="ord">
          <ac:chgData name="Shrikesh Pattni" userId="bf408247-aaeb-4ed8-8c77-e60b3cacb53d" providerId="ADAL" clId="{B6CECDD7-5606-4638-8403-A20DA969FEB5}" dt="2022-08-10T19:37:30.222" v="5541" actId="167"/>
          <ac:spMkLst>
            <pc:docMk/>
            <pc:sldMk cId="1827750234" sldId="2147469753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3:30:26.129" v="6165" actId="1076"/>
          <ac:spMkLst>
            <pc:docMk/>
            <pc:sldMk cId="1827750234" sldId="2147469753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8-10T19:38:50.468" v="5566" actId="47"/>
        <pc:sldMkLst>
          <pc:docMk/>
          <pc:sldMk cId="2896469472" sldId="2147469754"/>
        </pc:sldMkLst>
        <pc:spChg chg="mod">
          <ac:chgData name="Shrikesh Pattni" userId="bf408247-aaeb-4ed8-8c77-e60b3cacb53d" providerId="ADAL" clId="{B6CECDD7-5606-4638-8403-A20DA969FEB5}" dt="2022-08-10T19:38:34.499" v="5551" actId="20577"/>
          <ac:spMkLst>
            <pc:docMk/>
            <pc:sldMk cId="2896469472" sldId="2147469754"/>
            <ac:spMk id="9" creationId="{565C855B-EBC0-4492-AE2C-7AB2E6A07D94}"/>
          </ac:spMkLst>
        </pc:spChg>
      </pc:sldChg>
      <pc:sldChg chg="addSp modSp add mod ord">
        <pc:chgData name="Shrikesh Pattni" userId="bf408247-aaeb-4ed8-8c77-e60b3cacb53d" providerId="ADAL" clId="{B6CECDD7-5606-4638-8403-A20DA969FEB5}" dt="2022-08-14T12:42:44.104" v="13805" actId="2085"/>
        <pc:sldMkLst>
          <pc:docMk/>
          <pc:sldMk cId="4037384607" sldId="2147469755"/>
        </pc:sldMkLst>
        <pc:spChg chg="mod">
          <ac:chgData name="Shrikesh Pattni" userId="bf408247-aaeb-4ed8-8c77-e60b3cacb53d" providerId="ADAL" clId="{B6CECDD7-5606-4638-8403-A20DA969FEB5}" dt="2022-08-10T19:39:28.885" v="5594" actId="113"/>
          <ac:spMkLst>
            <pc:docMk/>
            <pc:sldMk cId="4037384607" sldId="2147469755"/>
            <ac:spMk id="2" creationId="{C1733435-2EC5-FA12-1194-6CB0FF5303FD}"/>
          </ac:spMkLst>
        </pc:spChg>
        <pc:spChg chg="add mod">
          <ac:chgData name="Shrikesh Pattni" userId="bf408247-aaeb-4ed8-8c77-e60b3cacb53d" providerId="ADAL" clId="{B6CECDD7-5606-4638-8403-A20DA969FEB5}" dt="2022-08-14T12:42:44.104" v="13805" actId="2085"/>
          <ac:spMkLst>
            <pc:docMk/>
            <pc:sldMk cId="4037384607" sldId="2147469755"/>
            <ac:spMk id="3" creationId="{08A2D9ED-6632-0B18-0E0B-E45C7BA8D82F}"/>
          </ac:spMkLst>
        </pc:spChg>
        <pc:spChg chg="add mod">
          <ac:chgData name="Shrikesh Pattni" userId="bf408247-aaeb-4ed8-8c77-e60b3cacb53d" providerId="ADAL" clId="{B6CECDD7-5606-4638-8403-A20DA969FEB5}" dt="2022-08-11T16:29:35.782" v="10454"/>
          <ac:spMkLst>
            <pc:docMk/>
            <pc:sldMk cId="4037384607" sldId="2147469755"/>
            <ac:spMk id="4" creationId="{E64191A6-A91F-D2B4-41D4-994CFBFF6AE2}"/>
          </ac:spMkLst>
        </pc:spChg>
        <pc:spChg chg="mod">
          <ac:chgData name="Shrikesh Pattni" userId="bf408247-aaeb-4ed8-8c77-e60b3cacb53d" providerId="ADAL" clId="{B6CECDD7-5606-4638-8403-A20DA969FEB5}" dt="2022-08-11T16:30:19.338" v="10478" actId="20577"/>
          <ac:spMkLst>
            <pc:docMk/>
            <pc:sldMk cId="4037384607" sldId="2147469755"/>
            <ac:spMk id="14" creationId="{3AF408C2-064A-1F8E-7D7A-254DCE2E3AE3}"/>
          </ac:spMkLst>
        </pc:spChg>
      </pc:sldChg>
      <pc:sldChg chg="addSp delSp modSp add mod ord">
        <pc:chgData name="Shrikesh Pattni" userId="bf408247-aaeb-4ed8-8c77-e60b3cacb53d" providerId="ADAL" clId="{B6CECDD7-5606-4638-8403-A20DA969FEB5}" dt="2022-08-14T12:43:17.816" v="13812" actId="207"/>
        <pc:sldMkLst>
          <pc:docMk/>
          <pc:sldMk cId="1794761304" sldId="2147469756"/>
        </pc:sldMkLst>
        <pc:spChg chg="add mod">
          <ac:chgData name="Shrikesh Pattni" userId="bf408247-aaeb-4ed8-8c77-e60b3cacb53d" providerId="ADAL" clId="{B6CECDD7-5606-4638-8403-A20DA969FEB5}" dt="2022-08-14T12:43:17.816" v="13812" actId="207"/>
          <ac:spMkLst>
            <pc:docMk/>
            <pc:sldMk cId="1794761304" sldId="2147469756"/>
            <ac:spMk id="2" creationId="{943FC0F6-981E-7CB5-B597-A95EB21177CD}"/>
          </ac:spMkLst>
        </pc:spChg>
        <pc:spChg chg="del">
          <ac:chgData name="Shrikesh Pattni" userId="bf408247-aaeb-4ed8-8c77-e60b3cacb53d" providerId="ADAL" clId="{B6CECDD7-5606-4638-8403-A20DA969FEB5}" dt="2022-08-10T19:44:01.438" v="5646" actId="478"/>
          <ac:spMkLst>
            <pc:docMk/>
            <pc:sldMk cId="1794761304" sldId="2147469756"/>
            <ac:spMk id="2" creationId="{C1733435-2EC5-FA12-1194-6CB0FF5303FD}"/>
          </ac:spMkLst>
        </pc:spChg>
        <pc:spChg chg="add mod">
          <ac:chgData name="Shrikesh Pattni" userId="bf408247-aaeb-4ed8-8c77-e60b3cacb53d" providerId="ADAL" clId="{B6CECDD7-5606-4638-8403-A20DA969FEB5}" dt="2022-08-11T16:18:34.762" v="9610" actId="20577"/>
          <ac:spMkLst>
            <pc:docMk/>
            <pc:sldMk cId="1794761304" sldId="2147469756"/>
            <ac:spMk id="3" creationId="{5F69FF62-4E87-0218-E2B4-099C1B0B71F8}"/>
          </ac:spMkLst>
        </pc:spChg>
        <pc:spChg chg="mod">
          <ac:chgData name="Shrikesh Pattni" userId="bf408247-aaeb-4ed8-8c77-e60b3cacb53d" providerId="ADAL" clId="{B6CECDD7-5606-4638-8403-A20DA969FEB5}" dt="2022-08-10T19:48:55.838" v="5715" actId="20577"/>
          <ac:spMkLst>
            <pc:docMk/>
            <pc:sldMk cId="1794761304" sldId="2147469756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6:11:33.244" v="9215" actId="1076"/>
          <ac:spMkLst>
            <pc:docMk/>
            <pc:sldMk cId="1794761304" sldId="2147469756"/>
            <ac:spMk id="14" creationId="{3AF408C2-064A-1F8E-7D7A-254DCE2E3AE3}"/>
          </ac:spMkLst>
        </pc:spChg>
      </pc:sldChg>
      <pc:sldChg chg="addSp delSp modSp add mod">
        <pc:chgData name="Shrikesh Pattni" userId="bf408247-aaeb-4ed8-8c77-e60b3cacb53d" providerId="ADAL" clId="{B6CECDD7-5606-4638-8403-A20DA969FEB5}" dt="2022-08-14T12:42:36.257" v="13803" actId="207"/>
        <pc:sldMkLst>
          <pc:docMk/>
          <pc:sldMk cId="697386534" sldId="2147469757"/>
        </pc:sldMkLst>
        <pc:spChg chg="del mod">
          <ac:chgData name="Shrikesh Pattni" userId="bf408247-aaeb-4ed8-8c77-e60b3cacb53d" providerId="ADAL" clId="{B6CECDD7-5606-4638-8403-A20DA969FEB5}" dt="2022-08-10T19:53:33.934" v="5800" actId="478"/>
          <ac:spMkLst>
            <pc:docMk/>
            <pc:sldMk cId="697386534" sldId="2147469757"/>
            <ac:spMk id="2" creationId="{C1733435-2EC5-FA12-1194-6CB0FF5303FD}"/>
          </ac:spMkLst>
        </pc:spChg>
        <pc:spChg chg="add mod">
          <ac:chgData name="Shrikesh Pattni" userId="bf408247-aaeb-4ed8-8c77-e60b3cacb53d" providerId="ADAL" clId="{B6CECDD7-5606-4638-8403-A20DA969FEB5}" dt="2022-08-14T12:42:36.257" v="13803" actId="207"/>
          <ac:spMkLst>
            <pc:docMk/>
            <pc:sldMk cId="697386534" sldId="2147469757"/>
            <ac:spMk id="2" creationId="{D81A14D6-0F95-9E60-A2BF-8CA6A4BD8BCC}"/>
          </ac:spMkLst>
        </pc:spChg>
        <pc:spChg chg="add mod">
          <ac:chgData name="Shrikesh Pattni" userId="bf408247-aaeb-4ed8-8c77-e60b3cacb53d" providerId="ADAL" clId="{B6CECDD7-5606-4638-8403-A20DA969FEB5}" dt="2022-08-11T16:32:51.578" v="10487" actId="1076"/>
          <ac:spMkLst>
            <pc:docMk/>
            <pc:sldMk cId="697386534" sldId="2147469757"/>
            <ac:spMk id="3" creationId="{4551971B-2088-804A-848B-7FD8F550E01C}"/>
          </ac:spMkLst>
        </pc:spChg>
        <pc:spChg chg="mod">
          <ac:chgData name="Shrikesh Pattni" userId="bf408247-aaeb-4ed8-8c77-e60b3cacb53d" providerId="ADAL" clId="{B6CECDD7-5606-4638-8403-A20DA969FEB5}" dt="2022-08-10T19:53:24.430" v="5798" actId="20577"/>
          <ac:spMkLst>
            <pc:docMk/>
            <pc:sldMk cId="697386534" sldId="2147469757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6:32:46.889" v="10486" actId="255"/>
          <ac:spMkLst>
            <pc:docMk/>
            <pc:sldMk cId="697386534" sldId="2147469757"/>
            <ac:spMk id="14" creationId="{3AF408C2-064A-1F8E-7D7A-254DCE2E3AE3}"/>
          </ac:spMkLst>
        </pc:spChg>
      </pc:sldChg>
      <pc:sldChg chg="addSp delSp modSp add mod">
        <pc:chgData name="Shrikesh Pattni" userId="bf408247-aaeb-4ed8-8c77-e60b3cacb53d" providerId="ADAL" clId="{B6CECDD7-5606-4638-8403-A20DA969FEB5}" dt="2022-08-14T12:42:12.845" v="13799" actId="2085"/>
        <pc:sldMkLst>
          <pc:docMk/>
          <pc:sldMk cId="3653627863" sldId="2147469758"/>
        </pc:sldMkLst>
        <pc:spChg chg="add mod">
          <ac:chgData name="Shrikesh Pattni" userId="bf408247-aaeb-4ed8-8c77-e60b3cacb53d" providerId="ADAL" clId="{B6CECDD7-5606-4638-8403-A20DA969FEB5}" dt="2022-08-10T20:05:05.998" v="6000"/>
          <ac:spMkLst>
            <pc:docMk/>
            <pc:sldMk cId="3653627863" sldId="2147469758"/>
            <ac:spMk id="2" creationId="{C50EA954-64D0-6143-F8FF-0DB110B6F1C7}"/>
          </ac:spMkLst>
        </pc:spChg>
        <pc:spChg chg="add del mod">
          <ac:chgData name="Shrikesh Pattni" userId="bf408247-aaeb-4ed8-8c77-e60b3cacb53d" providerId="ADAL" clId="{B6CECDD7-5606-4638-8403-A20DA969FEB5}" dt="2022-08-11T16:32:42.324" v="10484"/>
          <ac:spMkLst>
            <pc:docMk/>
            <pc:sldMk cId="3653627863" sldId="2147469758"/>
            <ac:spMk id="3" creationId="{7E1461F2-1789-8685-4A23-603DCD65A798}"/>
          </ac:spMkLst>
        </pc:spChg>
        <pc:spChg chg="add del mod">
          <ac:chgData name="Shrikesh Pattni" userId="bf408247-aaeb-4ed8-8c77-e60b3cacb53d" providerId="ADAL" clId="{B6CECDD7-5606-4638-8403-A20DA969FEB5}" dt="2022-08-11T16:32:42.324" v="10484"/>
          <ac:spMkLst>
            <pc:docMk/>
            <pc:sldMk cId="3653627863" sldId="2147469758"/>
            <ac:spMk id="4" creationId="{AFB669A8-C543-90E4-C859-31AD14E793EB}"/>
          </ac:spMkLst>
        </pc:spChg>
        <pc:spChg chg="add mod">
          <ac:chgData name="Shrikesh Pattni" userId="bf408247-aaeb-4ed8-8c77-e60b3cacb53d" providerId="ADAL" clId="{B6CECDD7-5606-4638-8403-A20DA969FEB5}" dt="2022-08-14T12:42:12.845" v="13799" actId="2085"/>
          <ac:spMkLst>
            <pc:docMk/>
            <pc:sldMk cId="3653627863" sldId="2147469758"/>
            <ac:spMk id="5" creationId="{0345BBBD-C340-2CB6-AE7A-A4865867C4F2}"/>
          </ac:spMkLst>
        </pc:spChg>
        <pc:spChg chg="add mod">
          <ac:chgData name="Shrikesh Pattni" userId="bf408247-aaeb-4ed8-8c77-e60b3cacb53d" providerId="ADAL" clId="{B6CECDD7-5606-4638-8403-A20DA969FEB5}" dt="2022-08-12T09:01:25.587" v="12235" actId="1076"/>
          <ac:spMkLst>
            <pc:docMk/>
            <pc:sldMk cId="3653627863" sldId="2147469758"/>
            <ac:spMk id="6" creationId="{3E3CF41B-B4D5-0407-EBD1-2491C43C558A}"/>
          </ac:spMkLst>
        </pc:spChg>
        <pc:spChg chg="mod">
          <ac:chgData name="Shrikesh Pattni" userId="bf408247-aaeb-4ed8-8c77-e60b3cacb53d" providerId="ADAL" clId="{B6CECDD7-5606-4638-8403-A20DA969FEB5}" dt="2022-08-10T19:54:15.693" v="5881" actId="20577"/>
          <ac:spMkLst>
            <pc:docMk/>
            <pc:sldMk cId="3653627863" sldId="2147469758"/>
            <ac:spMk id="9" creationId="{565C855B-EBC0-4492-AE2C-7AB2E6A07D94}"/>
          </ac:spMkLst>
        </pc:spChg>
        <pc:spChg chg="del mod">
          <ac:chgData name="Shrikesh Pattni" userId="bf408247-aaeb-4ed8-8c77-e60b3cacb53d" providerId="ADAL" clId="{B6CECDD7-5606-4638-8403-A20DA969FEB5}" dt="2022-08-10T19:54:23.685" v="5883" actId="478"/>
          <ac:spMkLst>
            <pc:docMk/>
            <pc:sldMk cId="3653627863" sldId="2147469758"/>
            <ac:spMk id="10" creationId="{1318653F-E7F3-CF11-784F-28BFCB983B22}"/>
          </ac:spMkLst>
        </pc:spChg>
        <pc:spChg chg="mod">
          <ac:chgData name="Shrikesh Pattni" userId="bf408247-aaeb-4ed8-8c77-e60b3cacb53d" providerId="ADAL" clId="{B6CECDD7-5606-4638-8403-A20DA969FEB5}" dt="2022-08-11T16:57:34.652" v="11072" actId="255"/>
          <ac:spMkLst>
            <pc:docMk/>
            <pc:sldMk cId="3653627863" sldId="2147469758"/>
            <ac:spMk id="14" creationId="{3AF408C2-064A-1F8E-7D7A-254DCE2E3AE3}"/>
          </ac:spMkLst>
        </pc:spChg>
      </pc:sldChg>
      <pc:sldChg chg="addSp modSp add mod">
        <pc:chgData name="Shrikesh Pattni" userId="bf408247-aaeb-4ed8-8c77-e60b3cacb53d" providerId="ADAL" clId="{B6CECDD7-5606-4638-8403-A20DA969FEB5}" dt="2022-08-14T12:42:27.542" v="13801" actId="1036"/>
        <pc:sldMkLst>
          <pc:docMk/>
          <pc:sldMk cId="2645422154" sldId="2147469759"/>
        </pc:sldMkLst>
        <pc:spChg chg="add mod">
          <ac:chgData name="Shrikesh Pattni" userId="bf408247-aaeb-4ed8-8c77-e60b3cacb53d" providerId="ADAL" clId="{B6CECDD7-5606-4638-8403-A20DA969FEB5}" dt="2022-08-10T20:05:07.118" v="6001"/>
          <ac:spMkLst>
            <pc:docMk/>
            <pc:sldMk cId="2645422154" sldId="2147469759"/>
            <ac:spMk id="2" creationId="{91937DFE-B8BA-7B97-4D69-C29B6BFFE33A}"/>
          </ac:spMkLst>
        </pc:spChg>
        <pc:spChg chg="add mod">
          <ac:chgData name="Shrikesh Pattni" userId="bf408247-aaeb-4ed8-8c77-e60b3cacb53d" providerId="ADAL" clId="{B6CECDD7-5606-4638-8403-A20DA969FEB5}" dt="2022-08-14T12:42:27.542" v="13801" actId="1036"/>
          <ac:spMkLst>
            <pc:docMk/>
            <pc:sldMk cId="2645422154" sldId="2147469759"/>
            <ac:spMk id="3" creationId="{97FB14EA-A393-FE29-C152-171CB0FE211F}"/>
          </ac:spMkLst>
        </pc:spChg>
        <pc:spChg chg="add mod">
          <ac:chgData name="Shrikesh Pattni" userId="bf408247-aaeb-4ed8-8c77-e60b3cacb53d" providerId="ADAL" clId="{B6CECDD7-5606-4638-8403-A20DA969FEB5}" dt="2022-08-12T09:01:22.124" v="12234" actId="1076"/>
          <ac:spMkLst>
            <pc:docMk/>
            <pc:sldMk cId="2645422154" sldId="2147469759"/>
            <ac:spMk id="4" creationId="{89EB2276-31E6-91BF-9154-5673C06F4C9F}"/>
          </ac:spMkLst>
        </pc:spChg>
        <pc:spChg chg="mod">
          <ac:chgData name="Shrikesh Pattni" userId="bf408247-aaeb-4ed8-8c77-e60b3cacb53d" providerId="ADAL" clId="{B6CECDD7-5606-4638-8403-A20DA969FEB5}" dt="2022-08-10T19:59:26.861" v="5962" actId="20577"/>
          <ac:spMkLst>
            <pc:docMk/>
            <pc:sldMk cId="2645422154" sldId="2147469759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7:00:15.576" v="11562" actId="255"/>
          <ac:spMkLst>
            <pc:docMk/>
            <pc:sldMk cId="2645422154" sldId="2147469759"/>
            <ac:spMk id="14" creationId="{3AF408C2-064A-1F8E-7D7A-254DCE2E3AE3}"/>
          </ac:spMkLst>
        </pc:spChg>
      </pc:sldChg>
      <pc:sldChg chg="add del setBg">
        <pc:chgData name="Shrikesh Pattni" userId="bf408247-aaeb-4ed8-8c77-e60b3cacb53d" providerId="ADAL" clId="{B6CECDD7-5606-4638-8403-A20DA969FEB5}" dt="2022-08-10T21:53:12.699" v="6003"/>
        <pc:sldMkLst>
          <pc:docMk/>
          <pc:sldMk cId="1653961921" sldId="2147469760"/>
        </pc:sldMkLst>
      </pc:sldChg>
      <pc:sldChg chg="addSp modSp add mod">
        <pc:chgData name="Shrikesh Pattni" userId="bf408247-aaeb-4ed8-8c77-e60b3cacb53d" providerId="ADAL" clId="{B6CECDD7-5606-4638-8403-A20DA969FEB5}" dt="2022-08-14T12:41:49.333" v="13796" actId="207"/>
        <pc:sldMkLst>
          <pc:docMk/>
          <pc:sldMk cId="2863869774" sldId="2147469760"/>
        </pc:sldMkLst>
        <pc:spChg chg="add mod">
          <ac:chgData name="Shrikesh Pattni" userId="bf408247-aaeb-4ed8-8c77-e60b3cacb53d" providerId="ADAL" clId="{B6CECDD7-5606-4638-8403-A20DA969FEB5}" dt="2022-08-14T12:41:49.333" v="13796" actId="207"/>
          <ac:spMkLst>
            <pc:docMk/>
            <pc:sldMk cId="2863869774" sldId="2147469760"/>
            <ac:spMk id="3" creationId="{6FF5A249-1F45-B4AB-8E2A-47E3C05D03B5}"/>
          </ac:spMkLst>
        </pc:spChg>
        <pc:spChg chg="add mod">
          <ac:chgData name="Shrikesh Pattni" userId="bf408247-aaeb-4ed8-8c77-e60b3cacb53d" providerId="ADAL" clId="{B6CECDD7-5606-4638-8403-A20DA969FEB5}" dt="2022-08-11T17:07:48.058" v="11774"/>
          <ac:spMkLst>
            <pc:docMk/>
            <pc:sldMk cId="2863869774" sldId="2147469760"/>
            <ac:spMk id="4" creationId="{DBD5151B-BF72-5D95-3176-55AE780209AB}"/>
          </ac:spMkLst>
        </pc:spChg>
        <pc:spChg chg="mod">
          <ac:chgData name="Shrikesh Pattni" userId="bf408247-aaeb-4ed8-8c77-e60b3cacb53d" providerId="ADAL" clId="{B6CECDD7-5606-4638-8403-A20DA969FEB5}" dt="2022-08-10T21:53:20.726" v="6006" actId="20577"/>
          <ac:spMkLst>
            <pc:docMk/>
            <pc:sldMk cId="2863869774" sldId="2147469760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0T21:53:44.245" v="6037" actId="20577"/>
          <ac:spMkLst>
            <pc:docMk/>
            <pc:sldMk cId="2863869774" sldId="2147469760"/>
            <ac:spMk id="14" creationId="{3AF408C2-064A-1F8E-7D7A-254DCE2E3AE3}"/>
          </ac:spMkLst>
        </pc:spChg>
      </pc:sldChg>
      <pc:sldChg chg="addSp delSp modSp add mod">
        <pc:chgData name="Shrikesh Pattni" userId="bf408247-aaeb-4ed8-8c77-e60b3cacb53d" providerId="ADAL" clId="{B6CECDD7-5606-4638-8403-A20DA969FEB5}" dt="2022-08-11T17:43:52.584" v="12226" actId="20577"/>
        <pc:sldMkLst>
          <pc:docMk/>
          <pc:sldMk cId="2963295932" sldId="2147469761"/>
        </pc:sldMkLst>
        <pc:spChg chg="add mod">
          <ac:chgData name="Shrikesh Pattni" userId="bf408247-aaeb-4ed8-8c77-e60b3cacb53d" providerId="ADAL" clId="{B6CECDD7-5606-4638-8403-A20DA969FEB5}" dt="2022-08-11T17:11:30.058" v="11861" actId="20577"/>
          <ac:spMkLst>
            <pc:docMk/>
            <pc:sldMk cId="2963295932" sldId="2147469761"/>
            <ac:spMk id="2" creationId="{EA1CDAE5-8983-4C1C-268D-E3BA34E61A07}"/>
          </ac:spMkLst>
        </pc:spChg>
        <pc:spChg chg="add mod">
          <ac:chgData name="Shrikesh Pattni" userId="bf408247-aaeb-4ed8-8c77-e60b3cacb53d" providerId="ADAL" clId="{B6CECDD7-5606-4638-8403-A20DA969FEB5}" dt="2022-08-11T13:29:13.667" v="6162" actId="207"/>
          <ac:spMkLst>
            <pc:docMk/>
            <pc:sldMk cId="2963295932" sldId="2147469761"/>
            <ac:spMk id="3" creationId="{053FFD91-ACFF-D198-AD8A-1D95CBDCA9A4}"/>
          </ac:spMkLst>
        </pc:spChg>
        <pc:spChg chg="add mod">
          <ac:chgData name="Shrikesh Pattni" userId="bf408247-aaeb-4ed8-8c77-e60b3cacb53d" providerId="ADAL" clId="{B6CECDD7-5606-4638-8403-A20DA969FEB5}" dt="2022-08-11T17:11:43.705" v="11862" actId="113"/>
          <ac:spMkLst>
            <pc:docMk/>
            <pc:sldMk cId="2963295932" sldId="2147469761"/>
            <ac:spMk id="4" creationId="{29C4A13B-3A48-76C6-9917-81E97089A83E}"/>
          </ac:spMkLst>
        </pc:spChg>
        <pc:spChg chg="add mod">
          <ac:chgData name="Shrikesh Pattni" userId="bf408247-aaeb-4ed8-8c77-e60b3cacb53d" providerId="ADAL" clId="{B6CECDD7-5606-4638-8403-A20DA969FEB5}" dt="2022-08-11T17:43:52.584" v="12226" actId="20577"/>
          <ac:spMkLst>
            <pc:docMk/>
            <pc:sldMk cId="2963295932" sldId="2147469761"/>
            <ac:spMk id="5" creationId="{791014B4-52FD-B132-0B46-EFDDB979DA13}"/>
          </ac:spMkLst>
        </pc:spChg>
        <pc:spChg chg="mod">
          <ac:chgData name="Shrikesh Pattni" userId="bf408247-aaeb-4ed8-8c77-e60b3cacb53d" providerId="ADAL" clId="{B6CECDD7-5606-4638-8403-A20DA969FEB5}" dt="2022-08-11T11:39:54.651" v="6058" actId="20577"/>
          <ac:spMkLst>
            <pc:docMk/>
            <pc:sldMk cId="2963295932" sldId="2147469761"/>
            <ac:spMk id="21" creationId="{9A4F858A-8C71-C49B-E8B3-DA77AA780CD8}"/>
          </ac:spMkLst>
        </pc:spChg>
        <pc:cxnChg chg="add del mod">
          <ac:chgData name="Shrikesh Pattni" userId="bf408247-aaeb-4ed8-8c77-e60b3cacb53d" providerId="ADAL" clId="{B6CECDD7-5606-4638-8403-A20DA969FEB5}" dt="2022-08-11T13:28:09.990" v="6152" actId="478"/>
          <ac:cxnSpMkLst>
            <pc:docMk/>
            <pc:sldMk cId="2963295932" sldId="2147469761"/>
            <ac:cxnSpMk id="11" creationId="{37D5A937-7AE0-862D-459B-E9E87179B376}"/>
          </ac:cxnSpMkLst>
        </pc:cxnChg>
        <pc:cxnChg chg="add mod">
          <ac:chgData name="Shrikesh Pattni" userId="bf408247-aaeb-4ed8-8c77-e60b3cacb53d" providerId="ADAL" clId="{B6CECDD7-5606-4638-8403-A20DA969FEB5}" dt="2022-08-11T17:43:09.515" v="12203" actId="1076"/>
          <ac:cxnSpMkLst>
            <pc:docMk/>
            <pc:sldMk cId="2963295932" sldId="2147469761"/>
            <ac:cxnSpMk id="12" creationId="{76047A65-F875-0531-3387-F04D7A224EA5}"/>
          </ac:cxnSpMkLst>
        </pc:cxnChg>
        <pc:cxnChg chg="add mod">
          <ac:chgData name="Shrikesh Pattni" userId="bf408247-aaeb-4ed8-8c77-e60b3cacb53d" providerId="ADAL" clId="{B6CECDD7-5606-4638-8403-A20DA969FEB5}" dt="2022-08-11T17:43:09.515" v="12203" actId="1076"/>
          <ac:cxnSpMkLst>
            <pc:docMk/>
            <pc:sldMk cId="2963295932" sldId="2147469761"/>
            <ac:cxnSpMk id="13" creationId="{9D2B8477-23A5-74FE-B6A6-5F80EDA3BF4F}"/>
          </ac:cxnSpMkLst>
        </pc:cxnChg>
        <pc:cxnChg chg="add mod">
          <ac:chgData name="Shrikesh Pattni" userId="bf408247-aaeb-4ed8-8c77-e60b3cacb53d" providerId="ADAL" clId="{B6CECDD7-5606-4638-8403-A20DA969FEB5}" dt="2022-08-11T17:43:09.515" v="12203" actId="1076"/>
          <ac:cxnSpMkLst>
            <pc:docMk/>
            <pc:sldMk cId="2963295932" sldId="2147469761"/>
            <ac:cxnSpMk id="14" creationId="{F0AFE925-DD3D-58C8-0A2A-BB299D53F291}"/>
          </ac:cxnSpMkLst>
        </pc:cxnChg>
      </pc:sldChg>
      <pc:sldChg chg="modSp add mod">
        <pc:chgData name="Shrikesh Pattni" userId="bf408247-aaeb-4ed8-8c77-e60b3cacb53d" providerId="ADAL" clId="{B6CECDD7-5606-4638-8403-A20DA969FEB5}" dt="2022-08-14T12:41:35.364" v="13795" actId="113"/>
        <pc:sldMkLst>
          <pc:docMk/>
          <pc:sldMk cId="1412183188" sldId="2147469762"/>
        </pc:sldMkLst>
        <pc:spChg chg="mod">
          <ac:chgData name="Shrikesh Pattni" userId="bf408247-aaeb-4ed8-8c77-e60b3cacb53d" providerId="ADAL" clId="{B6CECDD7-5606-4638-8403-A20DA969FEB5}" dt="2022-08-14T12:41:35.364" v="13795" actId="113"/>
          <ac:spMkLst>
            <pc:docMk/>
            <pc:sldMk cId="1412183188" sldId="2147469762"/>
            <ac:spMk id="3" creationId="{6FF5A249-1F45-B4AB-8E2A-47E3C05D03B5}"/>
          </ac:spMkLst>
        </pc:spChg>
        <pc:spChg chg="mod">
          <ac:chgData name="Shrikesh Pattni" userId="bf408247-aaeb-4ed8-8c77-e60b3cacb53d" providerId="ADAL" clId="{B6CECDD7-5606-4638-8403-A20DA969FEB5}" dt="2022-08-11T17:08:12.997" v="11778" actId="20577"/>
          <ac:spMkLst>
            <pc:docMk/>
            <pc:sldMk cId="1412183188" sldId="2147469762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7:09:34.500" v="11850" actId="313"/>
          <ac:spMkLst>
            <pc:docMk/>
            <pc:sldMk cId="1412183188" sldId="2147469762"/>
            <ac:spMk id="14" creationId="{3AF408C2-064A-1F8E-7D7A-254DCE2E3AE3}"/>
          </ac:spMkLst>
        </pc:spChg>
      </pc:sldChg>
      <pc:sldChg chg="add del setBg">
        <pc:chgData name="Shrikesh Pattni" userId="bf408247-aaeb-4ed8-8c77-e60b3cacb53d" providerId="ADAL" clId="{B6CECDD7-5606-4638-8403-A20DA969FEB5}" dt="2022-08-11T17:34:03.550" v="11868"/>
        <pc:sldMkLst>
          <pc:docMk/>
          <pc:sldMk cId="259436034" sldId="2147469763"/>
        </pc:sldMkLst>
      </pc:sldChg>
      <pc:sldChg chg="modSp add mod">
        <pc:chgData name="Shrikesh Pattni" userId="bf408247-aaeb-4ed8-8c77-e60b3cacb53d" providerId="ADAL" clId="{B6CECDD7-5606-4638-8403-A20DA969FEB5}" dt="2022-08-14T12:46:53.007" v="13900" actId="113"/>
        <pc:sldMkLst>
          <pc:docMk/>
          <pc:sldMk cId="2378657923" sldId="2147469763"/>
        </pc:sldMkLst>
        <pc:spChg chg="mod">
          <ac:chgData name="Shrikesh Pattni" userId="bf408247-aaeb-4ed8-8c77-e60b3cacb53d" providerId="ADAL" clId="{B6CECDD7-5606-4638-8403-A20DA969FEB5}" dt="2022-08-14T12:46:53.007" v="13900" actId="113"/>
          <ac:spMkLst>
            <pc:docMk/>
            <pc:sldMk cId="2378657923" sldId="2147469763"/>
            <ac:spMk id="3" creationId="{6FF5A249-1F45-B4AB-8E2A-47E3C05D03B5}"/>
          </ac:spMkLst>
        </pc:spChg>
        <pc:spChg chg="mod">
          <ac:chgData name="Shrikesh Pattni" userId="bf408247-aaeb-4ed8-8c77-e60b3cacb53d" providerId="ADAL" clId="{B6CECDD7-5606-4638-8403-A20DA969FEB5}" dt="2022-08-11T17:37:31.827" v="11982" actId="1076"/>
          <ac:spMkLst>
            <pc:docMk/>
            <pc:sldMk cId="2378657923" sldId="2147469763"/>
            <ac:spMk id="4" creationId="{DBD5151B-BF72-5D95-3176-55AE780209AB}"/>
          </ac:spMkLst>
        </pc:spChg>
        <pc:spChg chg="mod">
          <ac:chgData name="Shrikesh Pattni" userId="bf408247-aaeb-4ed8-8c77-e60b3cacb53d" providerId="ADAL" clId="{B6CECDD7-5606-4638-8403-A20DA969FEB5}" dt="2022-08-11T17:34:09.535" v="11871" actId="20577"/>
          <ac:spMkLst>
            <pc:docMk/>
            <pc:sldMk cId="2378657923" sldId="2147469763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7:40:01.755" v="12092" actId="20577"/>
          <ac:spMkLst>
            <pc:docMk/>
            <pc:sldMk cId="2378657923" sldId="2147469763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8-14T12:46:02.310" v="13889" actId="2890"/>
        <pc:sldMkLst>
          <pc:docMk/>
          <pc:sldMk cId="551999180" sldId="2147469764"/>
        </pc:sldMkLst>
        <pc:spChg chg="mod">
          <ac:chgData name="Shrikesh Pattni" userId="bf408247-aaeb-4ed8-8c77-e60b3cacb53d" providerId="ADAL" clId="{B6CECDD7-5606-4638-8403-A20DA969FEB5}" dt="2022-08-14T12:46:01.560" v="13887" actId="20577"/>
          <ac:spMkLst>
            <pc:docMk/>
            <pc:sldMk cId="551999180" sldId="2147469764"/>
            <ac:spMk id="3" creationId="{6FF5A249-1F45-B4AB-8E2A-47E3C05D03B5}"/>
          </ac:spMkLst>
        </pc:spChg>
        <pc:spChg chg="mod">
          <ac:chgData name="Shrikesh Pattni" userId="bf408247-aaeb-4ed8-8c77-e60b3cacb53d" providerId="ADAL" clId="{B6CECDD7-5606-4638-8403-A20DA969FEB5}" dt="2022-08-14T12:46:01.857" v="13888" actId="20577"/>
          <ac:spMkLst>
            <pc:docMk/>
            <pc:sldMk cId="551999180" sldId="2147469764"/>
            <ac:spMk id="9" creationId="{565C855B-EBC0-4492-AE2C-7AB2E6A07D94}"/>
          </ac:spMkLst>
        </pc:spChg>
      </pc:sldChg>
      <pc:sldChg chg="addSp modSp add del mod">
        <pc:chgData name="Shrikesh Pattni" userId="bf408247-aaeb-4ed8-8c77-e60b3cacb53d" providerId="ADAL" clId="{B6CECDD7-5606-4638-8403-A20DA969FEB5}" dt="2022-08-14T12:47:31.528" v="13920" actId="1076"/>
        <pc:sldMkLst>
          <pc:docMk/>
          <pc:sldMk cId="3789325631" sldId="2147469764"/>
        </pc:sldMkLst>
        <pc:spChg chg="mod">
          <ac:chgData name="Shrikesh Pattni" userId="bf408247-aaeb-4ed8-8c77-e60b3cacb53d" providerId="ADAL" clId="{B6CECDD7-5606-4638-8403-A20DA969FEB5}" dt="2022-08-14T12:46:35.515" v="13894" actId="207"/>
          <ac:spMkLst>
            <pc:docMk/>
            <pc:sldMk cId="3789325631" sldId="2147469764"/>
            <ac:spMk id="3" creationId="{6FF5A249-1F45-B4AB-8E2A-47E3C05D03B5}"/>
          </ac:spMkLst>
        </pc:spChg>
        <pc:spChg chg="mod">
          <ac:chgData name="Shrikesh Pattni" userId="bf408247-aaeb-4ed8-8c77-e60b3cacb53d" providerId="ADAL" clId="{B6CECDD7-5606-4638-8403-A20DA969FEB5}" dt="2022-08-11T17:41:41.124" v="12201" actId="14100"/>
          <ac:spMkLst>
            <pc:docMk/>
            <pc:sldMk cId="3789325631" sldId="2147469764"/>
            <ac:spMk id="4" creationId="{DBD5151B-BF72-5D95-3176-55AE780209AB}"/>
          </ac:spMkLst>
        </pc:spChg>
        <pc:spChg chg="add mod">
          <ac:chgData name="Shrikesh Pattni" userId="bf408247-aaeb-4ed8-8c77-e60b3cacb53d" providerId="ADAL" clId="{B6CECDD7-5606-4638-8403-A20DA969FEB5}" dt="2022-08-14T12:47:31.528" v="13920" actId="1076"/>
          <ac:spMkLst>
            <pc:docMk/>
            <pc:sldMk cId="3789325631" sldId="2147469764"/>
            <ac:spMk id="6" creationId="{40A389C7-7270-54CA-CD0E-AEC6F7DF6239}"/>
          </ac:spMkLst>
        </pc:spChg>
        <pc:spChg chg="mod">
          <ac:chgData name="Shrikesh Pattni" userId="bf408247-aaeb-4ed8-8c77-e60b3cacb53d" providerId="ADAL" clId="{B6CECDD7-5606-4638-8403-A20DA969FEB5}" dt="2022-08-11T17:40:20.890" v="12095" actId="20577"/>
          <ac:spMkLst>
            <pc:docMk/>
            <pc:sldMk cId="3789325631" sldId="2147469764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8-11T17:41:34.675" v="12199" actId="1076"/>
          <ac:spMkLst>
            <pc:docMk/>
            <pc:sldMk cId="3789325631" sldId="2147469764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8-14T12:44:14.469" v="13823" actId="47"/>
        <pc:sldMkLst>
          <pc:docMk/>
          <pc:sldMk cId="1895855076" sldId="2147469765"/>
        </pc:sldMkLst>
        <pc:spChg chg="mod">
          <ac:chgData name="Shrikesh Pattni" userId="bf408247-aaeb-4ed8-8c77-e60b3cacb53d" providerId="ADAL" clId="{B6CECDD7-5606-4638-8403-A20DA969FEB5}" dt="2022-08-14T12:44:11.899" v="13822" actId="20577"/>
          <ac:spMkLst>
            <pc:docMk/>
            <pc:sldMk cId="1895855076" sldId="2147469765"/>
            <ac:spMk id="9" creationId="{565C855B-EBC0-4492-AE2C-7AB2E6A07D94}"/>
          </ac:spMkLst>
        </pc:spChg>
      </pc:sldChg>
      <pc:sldChg chg="delSp modSp add mod">
        <pc:chgData name="Shrikesh Pattni" userId="bf408247-aaeb-4ed8-8c77-e60b3cacb53d" providerId="ADAL" clId="{B6CECDD7-5606-4638-8403-A20DA969FEB5}" dt="2022-09-25T12:07:57.071" v="14100" actId="478"/>
        <pc:sldMkLst>
          <pc:docMk/>
          <pc:sldMk cId="3277635189" sldId="2147469765"/>
        </pc:sldMkLst>
        <pc:spChg chg="del">
          <ac:chgData name="Shrikesh Pattni" userId="bf408247-aaeb-4ed8-8c77-e60b3cacb53d" providerId="ADAL" clId="{B6CECDD7-5606-4638-8403-A20DA969FEB5}" dt="2022-09-25T12:07:57.071" v="14100" actId="478"/>
          <ac:spMkLst>
            <pc:docMk/>
            <pc:sldMk cId="3277635189" sldId="2147469765"/>
            <ac:spMk id="6" creationId="{40A389C7-7270-54CA-CD0E-AEC6F7DF6239}"/>
          </ac:spMkLst>
        </pc:spChg>
        <pc:spChg chg="mod">
          <ac:chgData name="Shrikesh Pattni" userId="bf408247-aaeb-4ed8-8c77-e60b3cacb53d" providerId="ADAL" clId="{B6CECDD7-5606-4638-8403-A20DA969FEB5}" dt="2022-09-25T12:06:24.754" v="13936" actId="20577"/>
          <ac:spMkLst>
            <pc:docMk/>
            <pc:sldMk cId="3277635189" sldId="2147469765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07:10.037" v="14099" actId="20577"/>
          <ac:spMkLst>
            <pc:docMk/>
            <pc:sldMk cId="3277635189" sldId="2147469765"/>
            <ac:spMk id="14" creationId="{3AF408C2-064A-1F8E-7D7A-254DCE2E3AE3}"/>
          </ac:spMkLst>
        </pc:spChg>
      </pc:sldChg>
      <pc:sldChg chg="modSp add mod">
        <pc:chgData name="Shrikesh Pattni" userId="bf408247-aaeb-4ed8-8c77-e60b3cacb53d" providerId="ADAL" clId="{B6CECDD7-5606-4638-8403-A20DA969FEB5}" dt="2022-09-25T12:11:29.508" v="14452" actId="20577"/>
        <pc:sldMkLst>
          <pc:docMk/>
          <pc:sldMk cId="3695162997" sldId="2147469766"/>
        </pc:sldMkLst>
        <pc:spChg chg="mod">
          <ac:chgData name="Shrikesh Pattni" userId="bf408247-aaeb-4ed8-8c77-e60b3cacb53d" providerId="ADAL" clId="{B6CECDD7-5606-4638-8403-A20DA969FEB5}" dt="2022-09-25T12:08:01.197" v="14103" actId="20577"/>
          <ac:spMkLst>
            <pc:docMk/>
            <pc:sldMk cId="3695162997" sldId="2147469766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11:29.508" v="14452" actId="20577"/>
          <ac:spMkLst>
            <pc:docMk/>
            <pc:sldMk cId="3695162997" sldId="2147469766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9-25T12:13:31.990" v="14472" actId="47"/>
        <pc:sldMkLst>
          <pc:docMk/>
          <pc:sldMk cId="3508858570" sldId="2147469767"/>
        </pc:sldMkLst>
        <pc:spChg chg="mod">
          <ac:chgData name="Shrikesh Pattni" userId="bf408247-aaeb-4ed8-8c77-e60b3cacb53d" providerId="ADAL" clId="{B6CECDD7-5606-4638-8403-A20DA969FEB5}" dt="2022-09-25T12:10:44.514" v="14365" actId="20577"/>
          <ac:spMkLst>
            <pc:docMk/>
            <pc:sldMk cId="3508858570" sldId="2147469767"/>
            <ac:spMk id="9" creationId="{565C855B-EBC0-4492-AE2C-7AB2E6A07D94}"/>
          </ac:spMkLst>
        </pc:spChg>
      </pc:sldChg>
      <pc:sldChg chg="modSp add mod">
        <pc:chgData name="Shrikesh Pattni" userId="bf408247-aaeb-4ed8-8c77-e60b3cacb53d" providerId="ADAL" clId="{B6CECDD7-5606-4638-8403-A20DA969FEB5}" dt="2022-09-25T12:14:32.867" v="14525" actId="20577"/>
        <pc:sldMkLst>
          <pc:docMk/>
          <pc:sldMk cId="974956589" sldId="2147469768"/>
        </pc:sldMkLst>
        <pc:spChg chg="mod">
          <ac:chgData name="Shrikesh Pattni" userId="bf408247-aaeb-4ed8-8c77-e60b3cacb53d" providerId="ADAL" clId="{B6CECDD7-5606-4638-8403-A20DA969FEB5}" dt="2022-09-25T12:14:11.701" v="14474" actId="20577"/>
          <ac:spMkLst>
            <pc:docMk/>
            <pc:sldMk cId="974956589" sldId="2147469768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14:32.867" v="14525" actId="20577"/>
          <ac:spMkLst>
            <pc:docMk/>
            <pc:sldMk cId="974956589" sldId="2147469768"/>
            <ac:spMk id="14" creationId="{3AF408C2-064A-1F8E-7D7A-254DCE2E3AE3}"/>
          </ac:spMkLst>
        </pc:spChg>
      </pc:sldChg>
      <pc:sldChg chg="modSp add mod">
        <pc:chgData name="Shrikesh Pattni" userId="bf408247-aaeb-4ed8-8c77-e60b3cacb53d" providerId="ADAL" clId="{B6CECDD7-5606-4638-8403-A20DA969FEB5}" dt="2022-09-25T12:15:26.480" v="14643" actId="20577"/>
        <pc:sldMkLst>
          <pc:docMk/>
          <pc:sldMk cId="2104045607" sldId="2147469769"/>
        </pc:sldMkLst>
        <pc:spChg chg="mod">
          <ac:chgData name="Shrikesh Pattni" userId="bf408247-aaeb-4ed8-8c77-e60b3cacb53d" providerId="ADAL" clId="{B6CECDD7-5606-4638-8403-A20DA969FEB5}" dt="2022-09-25T12:14:40.082" v="14528" actId="20577"/>
          <ac:spMkLst>
            <pc:docMk/>
            <pc:sldMk cId="2104045607" sldId="2147469769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15:26.480" v="14643" actId="20577"/>
          <ac:spMkLst>
            <pc:docMk/>
            <pc:sldMk cId="2104045607" sldId="2147469769"/>
            <ac:spMk id="14" creationId="{3AF408C2-064A-1F8E-7D7A-254DCE2E3AE3}"/>
          </ac:spMkLst>
        </pc:spChg>
      </pc:sldChg>
      <pc:sldChg chg="modSp add mod">
        <pc:chgData name="Shrikesh Pattni" userId="bf408247-aaeb-4ed8-8c77-e60b3cacb53d" providerId="ADAL" clId="{B6CECDD7-5606-4638-8403-A20DA969FEB5}" dt="2022-09-25T12:16:56.880" v="14782" actId="20577"/>
        <pc:sldMkLst>
          <pc:docMk/>
          <pc:sldMk cId="2715153533" sldId="2147469770"/>
        </pc:sldMkLst>
        <pc:spChg chg="mod">
          <ac:chgData name="Shrikesh Pattni" userId="bf408247-aaeb-4ed8-8c77-e60b3cacb53d" providerId="ADAL" clId="{B6CECDD7-5606-4638-8403-A20DA969FEB5}" dt="2022-09-25T12:15:56.213" v="14646" actId="20577"/>
          <ac:spMkLst>
            <pc:docMk/>
            <pc:sldMk cId="2715153533" sldId="2147469770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16:56.880" v="14782" actId="20577"/>
          <ac:spMkLst>
            <pc:docMk/>
            <pc:sldMk cId="2715153533" sldId="2147469770"/>
            <ac:spMk id="14" creationId="{3AF408C2-064A-1F8E-7D7A-254DCE2E3AE3}"/>
          </ac:spMkLst>
        </pc:spChg>
      </pc:sldChg>
      <pc:sldChg chg="modSp add mod">
        <pc:chgData name="Shrikesh Pattni" userId="bf408247-aaeb-4ed8-8c77-e60b3cacb53d" providerId="ADAL" clId="{B6CECDD7-5606-4638-8403-A20DA969FEB5}" dt="2022-09-25T12:18:45.102" v="14970" actId="20577"/>
        <pc:sldMkLst>
          <pc:docMk/>
          <pc:sldMk cId="737005783" sldId="2147469771"/>
        </pc:sldMkLst>
        <pc:spChg chg="mod">
          <ac:chgData name="Shrikesh Pattni" userId="bf408247-aaeb-4ed8-8c77-e60b3cacb53d" providerId="ADAL" clId="{B6CECDD7-5606-4638-8403-A20DA969FEB5}" dt="2022-09-25T12:17:25.535" v="14785" actId="20577"/>
          <ac:spMkLst>
            <pc:docMk/>
            <pc:sldMk cId="737005783" sldId="2147469771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18:45.102" v="14970" actId="20577"/>
          <ac:spMkLst>
            <pc:docMk/>
            <pc:sldMk cId="737005783" sldId="2147469771"/>
            <ac:spMk id="14" creationId="{3AF408C2-064A-1F8E-7D7A-254DCE2E3AE3}"/>
          </ac:spMkLst>
        </pc:spChg>
      </pc:sldChg>
      <pc:sldChg chg="modSp add mod">
        <pc:chgData name="Shrikesh Pattni" userId="bf408247-aaeb-4ed8-8c77-e60b3cacb53d" providerId="ADAL" clId="{B6CECDD7-5606-4638-8403-A20DA969FEB5}" dt="2022-09-25T12:19:19.296" v="14980" actId="20577"/>
        <pc:sldMkLst>
          <pc:docMk/>
          <pc:sldMk cId="3212466647" sldId="2147469772"/>
        </pc:sldMkLst>
        <pc:spChg chg="mod">
          <ac:chgData name="Shrikesh Pattni" userId="bf408247-aaeb-4ed8-8c77-e60b3cacb53d" providerId="ADAL" clId="{B6CECDD7-5606-4638-8403-A20DA969FEB5}" dt="2022-09-25T12:19:04.393" v="14973" actId="20577"/>
          <ac:spMkLst>
            <pc:docMk/>
            <pc:sldMk cId="3212466647" sldId="2147469772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19:19.296" v="14980" actId="20577"/>
          <ac:spMkLst>
            <pc:docMk/>
            <pc:sldMk cId="3212466647" sldId="2147469772"/>
            <ac:spMk id="14" creationId="{3AF408C2-064A-1F8E-7D7A-254DCE2E3AE3}"/>
          </ac:spMkLst>
        </pc:spChg>
      </pc:sldChg>
      <pc:sldChg chg="modSp add mod">
        <pc:chgData name="Shrikesh Pattni" userId="bf408247-aaeb-4ed8-8c77-e60b3cacb53d" providerId="ADAL" clId="{B6CECDD7-5606-4638-8403-A20DA969FEB5}" dt="2022-09-25T12:27:23.505" v="15157" actId="20577"/>
        <pc:sldMkLst>
          <pc:docMk/>
          <pc:sldMk cId="29740241" sldId="2147469773"/>
        </pc:sldMkLst>
        <pc:spChg chg="mod">
          <ac:chgData name="Shrikesh Pattni" userId="bf408247-aaeb-4ed8-8c77-e60b3cacb53d" providerId="ADAL" clId="{B6CECDD7-5606-4638-8403-A20DA969FEB5}" dt="2022-09-25T12:19:45.974" v="14983" actId="20577"/>
          <ac:spMkLst>
            <pc:docMk/>
            <pc:sldMk cId="29740241" sldId="2147469773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27:23.505" v="15157" actId="20577"/>
          <ac:spMkLst>
            <pc:docMk/>
            <pc:sldMk cId="29740241" sldId="2147469773"/>
            <ac:spMk id="14" creationId="{3AF408C2-064A-1F8E-7D7A-254DCE2E3AE3}"/>
          </ac:spMkLst>
        </pc:spChg>
      </pc:sldChg>
      <pc:sldChg chg="addSp modSp add mod">
        <pc:chgData name="Shrikesh Pattni" userId="bf408247-aaeb-4ed8-8c77-e60b3cacb53d" providerId="ADAL" clId="{B6CECDD7-5606-4638-8403-A20DA969FEB5}" dt="2022-09-25T12:32:32.142" v="15374" actId="14100"/>
        <pc:sldMkLst>
          <pc:docMk/>
          <pc:sldMk cId="1180628660" sldId="2147469774"/>
        </pc:sldMkLst>
        <pc:spChg chg="mod">
          <ac:chgData name="Shrikesh Pattni" userId="bf408247-aaeb-4ed8-8c77-e60b3cacb53d" providerId="ADAL" clId="{B6CECDD7-5606-4638-8403-A20DA969FEB5}" dt="2022-09-25T12:28:05.630" v="15162" actId="20577"/>
          <ac:spMkLst>
            <pc:docMk/>
            <pc:sldMk cId="1180628660" sldId="2147469774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31:52.493" v="15364" actId="20577"/>
          <ac:spMkLst>
            <pc:docMk/>
            <pc:sldMk cId="1180628660" sldId="2147469774"/>
            <ac:spMk id="14" creationId="{3AF408C2-064A-1F8E-7D7A-254DCE2E3AE3}"/>
          </ac:spMkLst>
        </pc:spChg>
        <pc:picChg chg="add mod">
          <ac:chgData name="Shrikesh Pattni" userId="bf408247-aaeb-4ed8-8c77-e60b3cacb53d" providerId="ADAL" clId="{B6CECDD7-5606-4638-8403-A20DA969FEB5}" dt="2022-09-25T12:32:32.142" v="15374" actId="14100"/>
          <ac:picMkLst>
            <pc:docMk/>
            <pc:sldMk cId="1180628660" sldId="2147469774"/>
            <ac:picMk id="6" creationId="{74861217-AD34-67EB-79A0-D9BFCB47A7AB}"/>
          </ac:picMkLst>
        </pc:picChg>
      </pc:sldChg>
      <pc:sldChg chg="modSp add mod">
        <pc:chgData name="Shrikesh Pattni" userId="bf408247-aaeb-4ed8-8c77-e60b3cacb53d" providerId="ADAL" clId="{B6CECDD7-5606-4638-8403-A20DA969FEB5}" dt="2022-09-25T12:35:27.178" v="15521" actId="20577"/>
        <pc:sldMkLst>
          <pc:docMk/>
          <pc:sldMk cId="979900960" sldId="2147469775"/>
        </pc:sldMkLst>
        <pc:spChg chg="mod">
          <ac:chgData name="Shrikesh Pattni" userId="bf408247-aaeb-4ed8-8c77-e60b3cacb53d" providerId="ADAL" clId="{B6CECDD7-5606-4638-8403-A20DA969FEB5}" dt="2022-09-25T12:33:04.852" v="15377" actId="20577"/>
          <ac:spMkLst>
            <pc:docMk/>
            <pc:sldMk cId="979900960" sldId="2147469775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35:27.178" v="15521" actId="20577"/>
          <ac:spMkLst>
            <pc:docMk/>
            <pc:sldMk cId="979900960" sldId="2147469775"/>
            <ac:spMk id="14" creationId="{3AF408C2-064A-1F8E-7D7A-254DCE2E3AE3}"/>
          </ac:spMkLst>
        </pc:spChg>
      </pc:sldChg>
      <pc:sldChg chg="modSp add del mod">
        <pc:chgData name="Shrikesh Pattni" userId="bf408247-aaeb-4ed8-8c77-e60b3cacb53d" providerId="ADAL" clId="{B6CECDD7-5606-4638-8403-A20DA969FEB5}" dt="2022-09-25T12:35:05.443" v="15460" actId="47"/>
        <pc:sldMkLst>
          <pc:docMk/>
          <pc:sldMk cId="2525301956" sldId="2147469776"/>
        </pc:sldMkLst>
        <pc:spChg chg="mod">
          <ac:chgData name="Shrikesh Pattni" userId="bf408247-aaeb-4ed8-8c77-e60b3cacb53d" providerId="ADAL" clId="{B6CECDD7-5606-4638-8403-A20DA969FEB5}" dt="2022-09-25T12:33:30.165" v="15382" actId="20577"/>
          <ac:spMkLst>
            <pc:docMk/>
            <pc:sldMk cId="2525301956" sldId="2147469776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34:02.764" v="15455" actId="20577"/>
          <ac:spMkLst>
            <pc:docMk/>
            <pc:sldMk cId="2525301956" sldId="2147469776"/>
            <ac:spMk id="14" creationId="{3AF408C2-064A-1F8E-7D7A-254DCE2E3AE3}"/>
          </ac:spMkLst>
        </pc:spChg>
      </pc:sldChg>
      <pc:sldChg chg="addSp delSp modSp add mod">
        <pc:chgData name="Shrikesh Pattni" userId="bf408247-aaeb-4ed8-8c77-e60b3cacb53d" providerId="ADAL" clId="{B6CECDD7-5606-4638-8403-A20DA969FEB5}" dt="2022-09-25T12:38:49.966" v="15728" actId="20577"/>
        <pc:sldMkLst>
          <pc:docMk/>
          <pc:sldMk cId="4275429005" sldId="2147469776"/>
        </pc:sldMkLst>
        <pc:spChg chg="mod">
          <ac:chgData name="Shrikesh Pattni" userId="bf408247-aaeb-4ed8-8c77-e60b3cacb53d" providerId="ADAL" clId="{B6CECDD7-5606-4638-8403-A20DA969FEB5}" dt="2022-09-25T12:38:49.966" v="15728" actId="20577"/>
          <ac:spMkLst>
            <pc:docMk/>
            <pc:sldMk cId="4275429005" sldId="2147469776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36:45.649" v="15597" actId="20577"/>
          <ac:spMkLst>
            <pc:docMk/>
            <pc:sldMk cId="4275429005" sldId="2147469776"/>
            <ac:spMk id="14" creationId="{3AF408C2-064A-1F8E-7D7A-254DCE2E3AE3}"/>
          </ac:spMkLst>
        </pc:spChg>
        <pc:picChg chg="del">
          <ac:chgData name="Shrikesh Pattni" userId="bf408247-aaeb-4ed8-8c77-e60b3cacb53d" providerId="ADAL" clId="{B6CECDD7-5606-4638-8403-A20DA969FEB5}" dt="2022-09-25T12:36:27.866" v="15579" actId="478"/>
          <ac:picMkLst>
            <pc:docMk/>
            <pc:sldMk cId="4275429005" sldId="2147469776"/>
            <ac:picMk id="6" creationId="{74861217-AD34-67EB-79A0-D9BFCB47A7AB}"/>
          </ac:picMkLst>
        </pc:picChg>
        <pc:picChg chg="add mod">
          <ac:chgData name="Shrikesh Pattni" userId="bf408247-aaeb-4ed8-8c77-e60b3cacb53d" providerId="ADAL" clId="{B6CECDD7-5606-4638-8403-A20DA969FEB5}" dt="2022-09-25T12:36:37.042" v="15586" actId="1076"/>
          <ac:picMkLst>
            <pc:docMk/>
            <pc:sldMk cId="4275429005" sldId="2147469776"/>
            <ac:picMk id="7" creationId="{FDFCD318-03B7-DDA2-01E1-1249336E5A32}"/>
          </ac:picMkLst>
        </pc:picChg>
      </pc:sldChg>
      <pc:sldChg chg="modSp add del mod">
        <pc:chgData name="Shrikesh Pattni" userId="bf408247-aaeb-4ed8-8c77-e60b3cacb53d" providerId="ADAL" clId="{B6CECDD7-5606-4638-8403-A20DA969FEB5}" dt="2022-09-25T12:34:49.243" v="15459" actId="47"/>
        <pc:sldMkLst>
          <pc:docMk/>
          <pc:sldMk cId="637491478" sldId="2147469777"/>
        </pc:sldMkLst>
        <pc:spChg chg="mod">
          <ac:chgData name="Shrikesh Pattni" userId="bf408247-aaeb-4ed8-8c77-e60b3cacb53d" providerId="ADAL" clId="{B6CECDD7-5606-4638-8403-A20DA969FEB5}" dt="2022-09-25T12:34:08.711" v="15458" actId="20577"/>
          <ac:spMkLst>
            <pc:docMk/>
            <pc:sldMk cId="637491478" sldId="2147469777"/>
            <ac:spMk id="9" creationId="{565C855B-EBC0-4492-AE2C-7AB2E6A07D94}"/>
          </ac:spMkLst>
        </pc:spChg>
      </pc:sldChg>
      <pc:sldChg chg="addSp delSp modSp add del mod">
        <pc:chgData name="Shrikesh Pattni" userId="bf408247-aaeb-4ed8-8c77-e60b3cacb53d" providerId="ADAL" clId="{B6CECDD7-5606-4638-8403-A20DA969FEB5}" dt="2022-09-25T12:39:09.719" v="15732" actId="20577"/>
        <pc:sldMkLst>
          <pc:docMk/>
          <pc:sldMk cId="1738031269" sldId="2147469777"/>
        </pc:sldMkLst>
        <pc:spChg chg="mod">
          <ac:chgData name="Shrikesh Pattni" userId="bf408247-aaeb-4ed8-8c77-e60b3cacb53d" providerId="ADAL" clId="{B6CECDD7-5606-4638-8403-A20DA969FEB5}" dt="2022-09-25T12:37:35.931" v="15600" actId="20577"/>
          <ac:spMkLst>
            <pc:docMk/>
            <pc:sldMk cId="1738031269" sldId="2147469777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39:09.719" v="15732" actId="20577"/>
          <ac:spMkLst>
            <pc:docMk/>
            <pc:sldMk cId="1738031269" sldId="2147469777"/>
            <ac:spMk id="14" creationId="{3AF408C2-064A-1F8E-7D7A-254DCE2E3AE3}"/>
          </ac:spMkLst>
        </pc:spChg>
        <pc:picChg chg="add mod">
          <ac:chgData name="Shrikesh Pattni" userId="bf408247-aaeb-4ed8-8c77-e60b3cacb53d" providerId="ADAL" clId="{B6CECDD7-5606-4638-8403-A20DA969FEB5}" dt="2022-09-25T12:37:47.227" v="15607" actId="14100"/>
          <ac:picMkLst>
            <pc:docMk/>
            <pc:sldMk cId="1738031269" sldId="2147469777"/>
            <ac:picMk id="6" creationId="{E690704F-C182-061F-C18D-67FB624F33B6}"/>
          </ac:picMkLst>
        </pc:picChg>
        <pc:picChg chg="del">
          <ac:chgData name="Shrikesh Pattni" userId="bf408247-aaeb-4ed8-8c77-e60b3cacb53d" providerId="ADAL" clId="{B6CECDD7-5606-4638-8403-A20DA969FEB5}" dt="2022-09-25T12:37:37.389" v="15601" actId="478"/>
          <ac:picMkLst>
            <pc:docMk/>
            <pc:sldMk cId="1738031269" sldId="2147469777"/>
            <ac:picMk id="7" creationId="{FDFCD318-03B7-DDA2-01E1-1249336E5A32}"/>
          </ac:picMkLst>
        </pc:picChg>
      </pc:sldChg>
      <pc:sldChg chg="add del">
        <pc:chgData name="Shrikesh Pattni" userId="bf408247-aaeb-4ed8-8c77-e60b3cacb53d" providerId="ADAL" clId="{B6CECDD7-5606-4638-8403-A20DA969FEB5}" dt="2022-09-25T12:39:07.689" v="15731" actId="2890"/>
        <pc:sldMkLst>
          <pc:docMk/>
          <pc:sldMk cId="2179336312" sldId="2147469778"/>
        </pc:sldMkLst>
      </pc:sldChg>
      <pc:sldChg chg="addSp delSp modSp add mod">
        <pc:chgData name="Shrikesh Pattni" userId="bf408247-aaeb-4ed8-8c77-e60b3cacb53d" providerId="ADAL" clId="{B6CECDD7-5606-4638-8403-A20DA969FEB5}" dt="2022-09-25T12:45:52.496" v="15747" actId="1076"/>
        <pc:sldMkLst>
          <pc:docMk/>
          <pc:sldMk cId="4112173667" sldId="2147469778"/>
        </pc:sldMkLst>
        <pc:spChg chg="mod">
          <ac:chgData name="Shrikesh Pattni" userId="bf408247-aaeb-4ed8-8c77-e60b3cacb53d" providerId="ADAL" clId="{B6CECDD7-5606-4638-8403-A20DA969FEB5}" dt="2022-09-25T12:45:47.625" v="15746" actId="20577"/>
          <ac:spMkLst>
            <pc:docMk/>
            <pc:sldMk cId="4112173667" sldId="2147469778"/>
            <ac:spMk id="9" creationId="{565C855B-EBC0-4492-AE2C-7AB2E6A07D94}"/>
          </ac:spMkLst>
        </pc:spChg>
        <pc:picChg chg="del">
          <ac:chgData name="Shrikesh Pattni" userId="bf408247-aaeb-4ed8-8c77-e60b3cacb53d" providerId="ADAL" clId="{B6CECDD7-5606-4638-8403-A20DA969FEB5}" dt="2022-09-25T12:45:37.249" v="15739" actId="478"/>
          <ac:picMkLst>
            <pc:docMk/>
            <pc:sldMk cId="4112173667" sldId="2147469778"/>
            <ac:picMk id="6" creationId="{E690704F-C182-061F-C18D-67FB624F33B6}"/>
          </ac:picMkLst>
        </pc:picChg>
        <pc:picChg chg="add mod">
          <ac:chgData name="Shrikesh Pattni" userId="bf408247-aaeb-4ed8-8c77-e60b3cacb53d" providerId="ADAL" clId="{B6CECDD7-5606-4638-8403-A20DA969FEB5}" dt="2022-09-25T12:45:52.496" v="15747" actId="1076"/>
          <ac:picMkLst>
            <pc:docMk/>
            <pc:sldMk cId="4112173667" sldId="2147469778"/>
            <ac:picMk id="7" creationId="{950AD1C5-27E5-9174-9D91-5B03BDA676B0}"/>
          </ac:picMkLst>
        </pc:picChg>
      </pc:sldChg>
      <pc:sldChg chg="addSp delSp modSp add mod">
        <pc:chgData name="Shrikesh Pattni" userId="bf408247-aaeb-4ed8-8c77-e60b3cacb53d" providerId="ADAL" clId="{B6CECDD7-5606-4638-8403-A20DA969FEB5}" dt="2022-09-25T12:47:11.524" v="15792" actId="20577"/>
        <pc:sldMkLst>
          <pc:docMk/>
          <pc:sldMk cId="2385054618" sldId="2147469779"/>
        </pc:sldMkLst>
        <pc:spChg chg="add del">
          <ac:chgData name="Shrikesh Pattni" userId="bf408247-aaeb-4ed8-8c77-e60b3cacb53d" providerId="ADAL" clId="{B6CECDD7-5606-4638-8403-A20DA969FEB5}" dt="2022-09-25T12:46:56.493" v="15762" actId="478"/>
          <ac:spMkLst>
            <pc:docMk/>
            <pc:sldMk cId="2385054618" sldId="2147469779"/>
            <ac:spMk id="4" creationId="{DBD5151B-BF72-5D95-3176-55AE780209AB}"/>
          </ac:spMkLst>
        </pc:spChg>
        <pc:spChg chg="mod">
          <ac:chgData name="Shrikesh Pattni" userId="bf408247-aaeb-4ed8-8c77-e60b3cacb53d" providerId="ADAL" clId="{B6CECDD7-5606-4638-8403-A20DA969FEB5}" dt="2022-09-25T12:46:34.481" v="15750" actId="20577"/>
          <ac:spMkLst>
            <pc:docMk/>
            <pc:sldMk cId="2385054618" sldId="2147469779"/>
            <ac:spMk id="9" creationId="{565C855B-EBC0-4492-AE2C-7AB2E6A07D94}"/>
          </ac:spMkLst>
        </pc:spChg>
        <pc:spChg chg="mod">
          <ac:chgData name="Shrikesh Pattni" userId="bf408247-aaeb-4ed8-8c77-e60b3cacb53d" providerId="ADAL" clId="{B6CECDD7-5606-4638-8403-A20DA969FEB5}" dt="2022-09-25T12:47:11.524" v="15792" actId="20577"/>
          <ac:spMkLst>
            <pc:docMk/>
            <pc:sldMk cId="2385054618" sldId="2147469779"/>
            <ac:spMk id="14" creationId="{3AF408C2-064A-1F8E-7D7A-254DCE2E3AE3}"/>
          </ac:spMkLst>
        </pc:spChg>
        <pc:picChg chg="add mod">
          <ac:chgData name="Shrikesh Pattni" userId="bf408247-aaeb-4ed8-8c77-e60b3cacb53d" providerId="ADAL" clId="{B6CECDD7-5606-4638-8403-A20DA969FEB5}" dt="2022-09-25T12:46:52.844" v="15760" actId="1076"/>
          <ac:picMkLst>
            <pc:docMk/>
            <pc:sldMk cId="2385054618" sldId="2147469779"/>
            <ac:picMk id="6" creationId="{4AE7BDCA-8942-AA6F-B011-18099B9FF4B0}"/>
          </ac:picMkLst>
        </pc:picChg>
        <pc:picChg chg="del mod">
          <ac:chgData name="Shrikesh Pattni" userId="bf408247-aaeb-4ed8-8c77-e60b3cacb53d" providerId="ADAL" clId="{B6CECDD7-5606-4638-8403-A20DA969FEB5}" dt="2022-09-25T12:46:35.799" v="15752" actId="478"/>
          <ac:picMkLst>
            <pc:docMk/>
            <pc:sldMk cId="2385054618" sldId="2147469779"/>
            <ac:picMk id="7" creationId="{950AD1C5-27E5-9174-9D91-5B03BDA676B0}"/>
          </ac:picMkLst>
        </pc:picChg>
      </pc:sldChg>
    </pc:docChg>
  </pc:docChgLst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B93ABCB9-5AB7-4220-A58C-CD6DE414CAB1}"/>
    <pc:docChg chg="undo custSel addSld delSld modSld sldOrd">
      <pc:chgData name="Shrikesh Pattni" userId="bf408247-aaeb-4ed8-8c77-e60b3cacb53d" providerId="ADAL" clId="{B93ABCB9-5AB7-4220-A58C-CD6DE414CAB1}" dt="2022-07-31T12:35:25.552" v="13319" actId="1076"/>
      <pc:docMkLst>
        <pc:docMk/>
      </pc:docMkLst>
      <pc:sldChg chg="addSp delSp modSp mod">
        <pc:chgData name="Shrikesh Pattni" userId="bf408247-aaeb-4ed8-8c77-e60b3cacb53d" providerId="ADAL" clId="{B93ABCB9-5AB7-4220-A58C-CD6DE414CAB1}" dt="2022-07-31T12:35:25.552" v="13319" actId="1076"/>
        <pc:sldMkLst>
          <pc:docMk/>
          <pc:sldMk cId="2806228064" sldId="274"/>
        </pc:sldMkLst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4" creationId="{00000000-0000-0000-0000-000000000000}"/>
          </ac:spMkLst>
        </pc:spChg>
        <pc:spChg chg="add del mod">
          <ac:chgData name="Shrikesh Pattni" userId="bf408247-aaeb-4ed8-8c77-e60b3cacb53d" providerId="ADAL" clId="{B93ABCB9-5AB7-4220-A58C-CD6DE414CAB1}" dt="2022-07-30T09:09:28.242" v="6710" actId="931"/>
          <ac:spMkLst>
            <pc:docMk/>
            <pc:sldMk cId="2806228064" sldId="274"/>
            <ac:spMk id="4" creationId="{9BA5E18E-5AAC-AB8C-82F1-C1497A0F8C8C}"/>
          </ac:spMkLst>
        </pc:spChg>
        <pc:spChg chg="add mod">
          <ac:chgData name="Shrikesh Pattni" userId="bf408247-aaeb-4ed8-8c77-e60b3cacb53d" providerId="ADAL" clId="{B93ABCB9-5AB7-4220-A58C-CD6DE414CAB1}" dt="2022-07-31T12:35:25.552" v="13319" actId="1076"/>
          <ac:spMkLst>
            <pc:docMk/>
            <pc:sldMk cId="2806228064" sldId="274"/>
            <ac:spMk id="9" creationId="{878EAB37-8940-AAEF-043F-F215ACE1D46B}"/>
          </ac:spMkLst>
        </pc:spChg>
        <pc:spChg chg="mod">
          <ac:chgData name="Shrikesh Pattni" userId="bf408247-aaeb-4ed8-8c77-e60b3cacb53d" providerId="ADAL" clId="{B93ABCB9-5AB7-4220-A58C-CD6DE414CAB1}" dt="2022-07-26T10:00:13.276" v="119" actId="20577"/>
          <ac:spMkLst>
            <pc:docMk/>
            <pc:sldMk cId="2806228064" sldId="274"/>
            <ac:spMk id="14" creationId="{00000000-0000-0000-0000-000000000000}"/>
          </ac:spMkLst>
        </pc:spChg>
        <pc:spChg chg="del topLvl">
          <ac:chgData name="Shrikesh Pattni" userId="bf408247-aaeb-4ed8-8c77-e60b3cacb53d" providerId="ADAL" clId="{B93ABCB9-5AB7-4220-A58C-CD6DE414CAB1}" dt="2022-07-26T09:59:50.236" v="81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17" creationId="{00000000-0000-0000-0000-000000000000}"/>
          </ac:spMkLst>
        </pc:spChg>
        <pc:spChg chg="mod">
          <ac:chgData name="Shrikesh Pattni" userId="bf408247-aaeb-4ed8-8c77-e60b3cacb53d" providerId="ADAL" clId="{B93ABCB9-5AB7-4220-A58C-CD6DE414CAB1}" dt="2022-07-29T10:54:31.317" v="1372" actId="20577"/>
          <ac:spMkLst>
            <pc:docMk/>
            <pc:sldMk cId="2806228064" sldId="274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2" creationId="{DEBDFB55-0DB2-3A04-8D67-4D726F7A8047}"/>
          </ac:spMkLst>
        </pc:s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09:59:50.236" v="81" actId="478"/>
          <ac:grpSpMkLst>
            <pc:docMk/>
            <pc:sldMk cId="2806228064" sldId="274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8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6T10:02:12.882" v="193" actId="478"/>
          <ac:graphicFrameMkLst>
            <pc:docMk/>
            <pc:sldMk cId="2806228064" sldId="274"/>
            <ac:graphicFrameMk id="5" creationId="{9F725FBA-9473-0299-376C-B22B8BA2975C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8.242" v="6710" actId="931"/>
          <ac:picMkLst>
            <pc:docMk/>
            <pc:sldMk cId="2806228064" sldId="274"/>
            <ac:picMk id="3" creationId="{F6566336-44D8-363E-5D73-8A97FCDBEA9D}"/>
          </ac:picMkLst>
        </pc:picChg>
        <pc:picChg chg="add del mod">
          <ac:chgData name="Shrikesh Pattni" userId="bf408247-aaeb-4ed8-8c77-e60b3cacb53d" providerId="ADAL" clId="{B93ABCB9-5AB7-4220-A58C-CD6DE414CAB1}" dt="2022-07-28T14:59:20.263" v="1186" actId="478"/>
          <ac:picMkLst>
            <pc:docMk/>
            <pc:sldMk cId="2806228064" sldId="274"/>
            <ac:picMk id="9" creationId="{4157FE77-F7B3-DDDD-6FB3-4C2764504E6F}"/>
          </ac:picMkLst>
        </pc:picChg>
      </pc:sldChg>
      <pc:sldChg chg="addSp delSp modSp add del mod setBg">
        <pc:chgData name="Shrikesh Pattni" userId="bf408247-aaeb-4ed8-8c77-e60b3cacb53d" providerId="ADAL" clId="{B93ABCB9-5AB7-4220-A58C-CD6DE414CAB1}" dt="2022-07-29T11:19:03.038" v="1793" actId="47"/>
        <pc:sldMkLst>
          <pc:docMk/>
          <pc:sldMk cId="215103895" sldId="275"/>
        </pc:sldMkLst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4" creationId="{7A2486C0-CCEE-1A57-8E1F-2B16FECE83CF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5" creationId="{8F7E59EB-E775-9607-764E-510EB5DA1BF1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9" creationId="{FA061A46-D868-1299-54C6-C84F4C69FDEB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0" creationId="{5031C759-AA4B-D997-1217-3C110A9F0C6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1" creationId="{98CF2CB4-6E50-A2B8-59C0-33B9609A708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2" creationId="{C8CAA26C-EFD6-7D0F-2170-D2642F95BCE6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3" creationId="{6301070F-8694-18A2-695B-DA6E14A63DC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4" creationId="{00ED73AE-80A8-9089-60E4-6CFFAEEE0514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5" creationId="{630C0DA0-944D-BAF0-2361-AD390D562AA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6" creationId="{A3EA9AE1-5188-9086-D044-AD1074B61413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7" creationId="{E167D3B8-14F5-E28F-86AC-451130F306A3}"/>
          </ac:spMkLst>
        </pc:spChg>
        <pc:spChg chg="mod">
          <ac:chgData name="Shrikesh Pattni" userId="bf408247-aaeb-4ed8-8c77-e60b3cacb53d" providerId="ADAL" clId="{B93ABCB9-5AB7-4220-A58C-CD6DE414CAB1}" dt="2022-07-29T10:58:49.611" v="1384" actId="18245"/>
          <ac:spMkLst>
            <pc:docMk/>
            <pc:sldMk cId="215103895" sldId="275"/>
            <ac:spMk id="18" creationId="{CB041A74-7E75-74D1-9A0B-46EBCF1CA4F0}"/>
          </ac:spMkLst>
        </pc:spChg>
        <pc:spChg chg="add del mod ord">
          <ac:chgData name="Shrikesh Pattni" userId="bf408247-aaeb-4ed8-8c77-e60b3cacb53d" providerId="ADAL" clId="{B93ABCB9-5AB7-4220-A58C-CD6DE414CAB1}" dt="2022-07-29T11:01:58.184" v="1440" actId="478"/>
          <ac:spMkLst>
            <pc:docMk/>
            <pc:sldMk cId="215103895" sldId="275"/>
            <ac:spMk id="19" creationId="{B3F269ED-5A35-1732-2268-E12674437852}"/>
          </ac:spMkLst>
        </pc:spChg>
        <pc:spChg chg="del mod">
          <ac:chgData name="Shrikesh Pattni" userId="bf408247-aaeb-4ed8-8c77-e60b3cacb53d" providerId="ADAL" clId="{B93ABCB9-5AB7-4220-A58C-CD6DE414CAB1}" dt="2022-07-29T10:56:43.344" v="1378" actId="478"/>
          <ac:spMkLst>
            <pc:docMk/>
            <pc:sldMk cId="215103895" sldId="275"/>
            <ac:spMk id="21" creationId="{9A4F858A-8C71-C49B-E8B3-DA77AA780CD8}"/>
          </ac:spMkLst>
        </pc:spChg>
        <pc:spChg chg="add del mod ord">
          <ac:chgData name="Shrikesh Pattni" userId="bf408247-aaeb-4ed8-8c77-e60b3cacb53d" providerId="ADAL" clId="{B93ABCB9-5AB7-4220-A58C-CD6DE414CAB1}" dt="2022-07-29T11:01:58.923" v="1441" actId="478"/>
          <ac:spMkLst>
            <pc:docMk/>
            <pc:sldMk cId="215103895" sldId="275"/>
            <ac:spMk id="22" creationId="{4E215044-1831-A340-62D2-2AA29A237A2C}"/>
          </ac:spMkLst>
        </pc:spChg>
        <pc:spChg chg="del">
          <ac:chgData name="Shrikesh Pattni" userId="bf408247-aaeb-4ed8-8c77-e60b3cacb53d" providerId="ADAL" clId="{B93ABCB9-5AB7-4220-A58C-CD6DE414CAB1}" dt="2022-07-29T10:56:33.369" v="1374" actId="478"/>
          <ac:spMkLst>
            <pc:docMk/>
            <pc:sldMk cId="215103895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9T11:08:53.742" v="1580" actId="20577"/>
          <ac:spMkLst>
            <pc:docMk/>
            <pc:sldMk cId="215103895" sldId="275"/>
            <ac:spMk id="25" creationId="{20459A52-C209-4DCE-1D70-5695189C2FBC}"/>
          </ac:spMkLst>
        </pc:spChg>
        <pc:spChg chg="add del mod ord">
          <ac:chgData name="Shrikesh Pattni" userId="bf408247-aaeb-4ed8-8c77-e60b3cacb53d" providerId="ADAL" clId="{B93ABCB9-5AB7-4220-A58C-CD6DE414CAB1}" dt="2022-07-29T11:09:50.767" v="1596" actId="478"/>
          <ac:spMkLst>
            <pc:docMk/>
            <pc:sldMk cId="215103895" sldId="275"/>
            <ac:spMk id="26" creationId="{A247266A-B65B-C583-F5CE-3415BA331126}"/>
          </ac:spMkLst>
        </pc:spChg>
        <pc:spChg chg="add del mod">
          <ac:chgData name="Shrikesh Pattni" userId="bf408247-aaeb-4ed8-8c77-e60b3cacb53d" providerId="ADAL" clId="{B93ABCB9-5AB7-4220-A58C-CD6DE414CAB1}" dt="2022-07-29T11:09:53.855" v="1599" actId="478"/>
          <ac:spMkLst>
            <pc:docMk/>
            <pc:sldMk cId="215103895" sldId="275"/>
            <ac:spMk id="27" creationId="{09E2B56B-77DD-C967-7BFF-FE24FB9ACE5B}"/>
          </ac:spMkLst>
        </pc:spChg>
        <pc:spChg chg="add del mod">
          <ac:chgData name="Shrikesh Pattni" userId="bf408247-aaeb-4ed8-8c77-e60b3cacb53d" providerId="ADAL" clId="{B93ABCB9-5AB7-4220-A58C-CD6DE414CAB1}" dt="2022-07-29T11:10:39.413" v="1614" actId="478"/>
          <ac:spMkLst>
            <pc:docMk/>
            <pc:sldMk cId="215103895" sldId="275"/>
            <ac:spMk id="28" creationId="{FD05BC0E-D8F8-263A-1AA9-C84F76BAE81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29" creationId="{FE02AEB4-6468-5D4A-F1FF-A72400655856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6" creationId="{EBF77B14-DD69-4155-DFEF-35F05524BF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7" creationId="{41E17ED3-B05E-E095-EF3B-A518AC91BD2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8" creationId="{4C281B95-8604-D18E-7A58-36E31B0E4E0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9" creationId="{62608826-49DE-B2B1-095B-5A2F7ACC743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0" creationId="{BE7F1FFE-ACFA-D532-3DF3-8D1C9AC835E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1" creationId="{A8E0820A-9C93-4E36-092E-A5B0B6B92AAD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2" creationId="{2B443810-A835-3939-C6DB-33E0006692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3" creationId="{1EDB540E-B64B-45EE-ABB1-FFB031EACB4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4" creationId="{701D7B4A-C48B-EB7F-A09E-0B44D6D255A3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5" creationId="{93322293-DB1A-5B2D-757A-DAED30EC7AC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6" creationId="{C62FFA97-A4AB-4CDF-F260-DD4B6DD3EA5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7" creationId="{7C176321-E1E2-C91A-2183-45E17D9418A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8" creationId="{6858D2C5-D1B6-5526-7620-5D61F137022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9" creationId="{201B66F4-4D27-D2C3-85D2-7C53077A757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0" creationId="{DE5A630D-D058-8AC6-1D59-7F2CFFD9D0B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2" creationId="{10377577-A46B-92FC-9F01-5A9DDCE32F34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3" creationId="{5AF67FD9-4B4E-933F-39BB-EAE4A1677007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4" creationId="{AEBE3618-1DCE-F17F-2732-A0C9F43E907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56" creationId="{9F1CBD59-70FE-9E0E-FB7B-E441E2F29F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3" creationId="{FD372253-2F52-ABDE-A876-4E9CAAB5EDE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4" creationId="{9544CAF0-555A-F2E7-1EBC-8390D08D8F8A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5" creationId="{3D931EE0-0B04-7C49-F9E9-FF88C3AD0E23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6" creationId="{CEFE264D-34B0-0F5A-8636-7D3CCCD7101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7" creationId="{1C6B7824-B138-3389-99F4-E79BFA37F6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8" creationId="{02E9FD09-345D-687C-A733-FA1C48D58B6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9" creationId="{2E4D1686-0A4F-24F3-729D-A6560E9987D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0" creationId="{B82CDEDC-B41C-ABC5-D5BD-AF9603034FE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1" creationId="{4DA925DB-D538-9F15-E2C8-786C016C16AB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2" creationId="{07EEAB73-B9C8-D28C-EB74-5C49AA791E1C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3" creationId="{F4CBB6C0-8029-914C-280C-1790AC251F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4" creationId="{BDD1867F-0F21-4E18-09D9-A09169261FC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5" creationId="{8B78E3DC-7B08-8DDC-EB54-671ACC62F397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6" creationId="{D06CB76D-231E-FC7B-34BA-2C6D8767F5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7" creationId="{66FB297F-E04B-5AD2-704F-80A79E6A657D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9" creationId="{BC2B2C4B-1896-C338-DCA1-5EE2298AF14F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0" creationId="{53C8AF97-8BCC-3CFF-9A98-1ACCEF0CE7D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1" creationId="{92B4389C-D1AF-99D7-FC83-9DA716FE7A34}"/>
          </ac:spMkLst>
        </pc:spChg>
        <pc:spChg chg="add del mod">
          <ac:chgData name="Shrikesh Pattni" userId="bf408247-aaeb-4ed8-8c77-e60b3cacb53d" providerId="ADAL" clId="{B93ABCB9-5AB7-4220-A58C-CD6DE414CAB1}" dt="2022-07-29T11:10:57.611" v="1623" actId="478"/>
          <ac:spMkLst>
            <pc:docMk/>
            <pc:sldMk cId="215103895" sldId="275"/>
            <ac:spMk id="83" creationId="{786A28B8-9435-1CE8-3CAD-E044D0E80C4C}"/>
          </ac:spMkLst>
        </pc:spChg>
        <pc:spChg chg="add del mod">
          <ac:chgData name="Shrikesh Pattni" userId="bf408247-aaeb-4ed8-8c77-e60b3cacb53d" providerId="ADAL" clId="{B93ABCB9-5AB7-4220-A58C-CD6DE414CAB1}" dt="2022-07-29T11:11:58.867" v="1639" actId="478"/>
          <ac:spMkLst>
            <pc:docMk/>
            <pc:sldMk cId="215103895" sldId="275"/>
            <ac:spMk id="85" creationId="{75ACE3BB-614A-EDF1-9FD1-45002BBE7984}"/>
          </ac:spMkLst>
        </pc:spChg>
        <pc:spChg chg="add del mod ord">
          <ac:chgData name="Shrikesh Pattni" userId="bf408247-aaeb-4ed8-8c77-e60b3cacb53d" providerId="ADAL" clId="{B93ABCB9-5AB7-4220-A58C-CD6DE414CAB1}" dt="2022-07-29T11:16:21.080" v="1713" actId="478"/>
          <ac:spMkLst>
            <pc:docMk/>
            <pc:sldMk cId="215103895" sldId="275"/>
            <ac:spMk id="86" creationId="{670489A5-BB99-1C98-727B-040F00E1836D}"/>
          </ac:spMkLst>
        </pc:spChg>
        <pc:spChg chg="add del mod">
          <ac:chgData name="Shrikesh Pattni" userId="bf408247-aaeb-4ed8-8c77-e60b3cacb53d" providerId="ADAL" clId="{B93ABCB9-5AB7-4220-A58C-CD6DE414CAB1}" dt="2022-07-29T11:13:15.446" v="1663" actId="478"/>
          <ac:spMkLst>
            <pc:docMk/>
            <pc:sldMk cId="215103895" sldId="275"/>
            <ac:spMk id="87" creationId="{352E17AF-7C7E-1B42-2AD2-C6F63853BE2F}"/>
          </ac:spMkLst>
        </pc:spChg>
        <pc:spChg chg="add del mod">
          <ac:chgData name="Shrikesh Pattni" userId="bf408247-aaeb-4ed8-8c77-e60b3cacb53d" providerId="ADAL" clId="{B93ABCB9-5AB7-4220-A58C-CD6DE414CAB1}" dt="2022-07-29T11:13:43.545" v="1668" actId="478"/>
          <ac:spMkLst>
            <pc:docMk/>
            <pc:sldMk cId="215103895" sldId="275"/>
            <ac:spMk id="88" creationId="{BE89B002-A046-D793-E90A-DDE4B273983D}"/>
          </ac:spMkLst>
        </pc:spChg>
        <pc:spChg chg="add del mod">
          <ac:chgData name="Shrikesh Pattni" userId="bf408247-aaeb-4ed8-8c77-e60b3cacb53d" providerId="ADAL" clId="{B93ABCB9-5AB7-4220-A58C-CD6DE414CAB1}" dt="2022-07-29T11:13:45.785" v="1671" actId="478"/>
          <ac:spMkLst>
            <pc:docMk/>
            <pc:sldMk cId="215103895" sldId="275"/>
            <ac:spMk id="89" creationId="{2708968E-7562-EA10-5271-A82D5B2EAAF8}"/>
          </ac:spMkLst>
        </pc:spChg>
        <pc:spChg chg="add del mod">
          <ac:chgData name="Shrikesh Pattni" userId="bf408247-aaeb-4ed8-8c77-e60b3cacb53d" providerId="ADAL" clId="{B93ABCB9-5AB7-4220-A58C-CD6DE414CAB1}" dt="2022-07-29T11:15:04.906" v="1693" actId="478"/>
          <ac:spMkLst>
            <pc:docMk/>
            <pc:sldMk cId="215103895" sldId="275"/>
            <ac:spMk id="90" creationId="{CAFE16B9-7624-DB45-DFFE-4CBCBB0EC486}"/>
          </ac:spMkLst>
        </pc:spChg>
        <pc:spChg chg="add del mod">
          <ac:chgData name="Shrikesh Pattni" userId="bf408247-aaeb-4ed8-8c77-e60b3cacb53d" providerId="ADAL" clId="{B93ABCB9-5AB7-4220-A58C-CD6DE414CAB1}" dt="2022-07-29T11:14:58.347" v="1691" actId="478"/>
          <ac:spMkLst>
            <pc:docMk/>
            <pc:sldMk cId="215103895" sldId="275"/>
            <ac:spMk id="91" creationId="{D9A7FD6C-ED17-2DEF-033F-1609890A498A}"/>
          </ac:spMkLst>
        </pc:spChg>
        <pc:spChg chg="mod">
          <ac:chgData name="Shrikesh Pattni" userId="bf408247-aaeb-4ed8-8c77-e60b3cacb53d" providerId="ADAL" clId="{B93ABCB9-5AB7-4220-A58C-CD6DE414CAB1}" dt="2022-07-29T11:16:49.722" v="1730" actId="255"/>
          <ac:spMkLst>
            <pc:docMk/>
            <pc:sldMk cId="215103895" sldId="275"/>
            <ac:spMk id="93" creationId="{920B3606-8837-E872-BECE-E095737A9CF3}"/>
          </ac:spMkLst>
        </pc:spChg>
        <pc:spChg chg="mod">
          <ac:chgData name="Shrikesh Pattni" userId="bf408247-aaeb-4ed8-8c77-e60b3cacb53d" providerId="ADAL" clId="{B93ABCB9-5AB7-4220-A58C-CD6DE414CAB1}" dt="2022-07-29T11:17:11.986" v="1744" actId="1038"/>
          <ac:spMkLst>
            <pc:docMk/>
            <pc:sldMk cId="215103895" sldId="275"/>
            <ac:spMk id="94" creationId="{C5864E64-FBB2-36E6-C097-BA483C7A4A16}"/>
          </ac:spMkLst>
        </pc:spChg>
        <pc:spChg chg="mod">
          <ac:chgData name="Shrikesh Pattni" userId="bf408247-aaeb-4ed8-8c77-e60b3cacb53d" providerId="ADAL" clId="{B93ABCB9-5AB7-4220-A58C-CD6DE414CAB1}" dt="2022-07-29T11:17:56.144" v="1771" actId="1038"/>
          <ac:spMkLst>
            <pc:docMk/>
            <pc:sldMk cId="215103895" sldId="275"/>
            <ac:spMk id="95" creationId="{4014814F-BD16-3DC2-40AD-C4AD885166A0}"/>
          </ac:spMkLst>
        </pc:spChg>
        <pc:spChg chg="mod">
          <ac:chgData name="Shrikesh Pattni" userId="bf408247-aaeb-4ed8-8c77-e60b3cacb53d" providerId="ADAL" clId="{B93ABCB9-5AB7-4220-A58C-CD6DE414CAB1}" dt="2022-07-29T11:17:59.082" v="1772" actId="1038"/>
          <ac:spMkLst>
            <pc:docMk/>
            <pc:sldMk cId="215103895" sldId="275"/>
            <ac:spMk id="96" creationId="{BFA31278-1B55-C588-1525-2BE989219C7C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7" creationId="{304E3657-F418-C597-888A-9B1E86FBBCFF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8" creationId="{D4640BB3-5154-CB81-F00D-C7E53A014EFF}"/>
          </ac:spMkLst>
        </pc:spChg>
        <pc:grpChg chg="mod">
          <ac:chgData name="Shrikesh Pattni" userId="bf408247-aaeb-4ed8-8c77-e60b3cacb53d" providerId="ADAL" clId="{B93ABCB9-5AB7-4220-A58C-CD6DE414CAB1}" dt="2022-07-29T10:58:51.455" v="1385" actId="18245"/>
          <ac:grpSpMkLst>
            <pc:docMk/>
            <pc:sldMk cId="215103895" sldId="275"/>
            <ac:grpSpMk id="3" creationId="{57FE23E3-A40B-D687-F6FD-8AF96FD4E768}"/>
          </ac:grpSpMkLst>
        </pc:grpChg>
        <pc:grpChg chg="del">
          <ac:chgData name="Shrikesh Pattni" userId="bf408247-aaeb-4ed8-8c77-e60b3cacb53d" providerId="ADAL" clId="{B93ABCB9-5AB7-4220-A58C-CD6DE414CAB1}" dt="2022-07-29T10:56:34.309" v="1375" actId="478"/>
          <ac:grpSpMkLst>
            <pc:docMk/>
            <pc:sldMk cId="215103895" sldId="275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B93ABCB9-5AB7-4220-A58C-CD6DE414CAB1}" dt="2022-07-29T11:10:48.564" v="1620" actId="478"/>
          <ac:grpSpMkLst>
            <pc:docMk/>
            <pc:sldMk cId="215103895" sldId="275"/>
            <ac:grpSpMk id="20" creationId="{F7592BBD-6053-CEC4-0782-C6AE40E1284B}"/>
          </ac:grpSpMkLst>
        </pc:grpChg>
        <pc:grpChg chg="add mod">
          <ac:chgData name="Shrikesh Pattni" userId="bf408247-aaeb-4ed8-8c77-e60b3cacb53d" providerId="ADAL" clId="{B93ABCB9-5AB7-4220-A58C-CD6DE414CAB1}" dt="2022-07-29T11:16:59.486" v="1735" actId="1076"/>
          <ac:grpSpMkLst>
            <pc:docMk/>
            <pc:sldMk cId="215103895" sldId="275"/>
            <ac:grpSpMk id="92" creationId="{A2DC8DA2-5DE7-088A-8EC7-DC7E23A22DA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1:01:55.547" v="1437" actId="478"/>
          <ac:graphicFrameMkLst>
            <pc:docMk/>
            <pc:sldMk cId="215103895" sldId="275"/>
            <ac:graphicFrameMk id="2" creationId="{D9FF1311-76D1-E600-EFA6-7AAB361C6BA5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09:53.550" v="1598" actId="478"/>
          <ac:graphicFrameMkLst>
            <pc:docMk/>
            <pc:sldMk cId="215103895" sldId="275"/>
            <ac:graphicFrameMk id="23" creationId="{DFDFDE21-9826-5B5F-8EDA-BF58183A92AE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16:24.973" v="1716" actId="478"/>
          <ac:graphicFrameMkLst>
            <pc:docMk/>
            <pc:sldMk cId="215103895" sldId="275"/>
            <ac:graphicFrameMk id="84" creationId="{CEE1C2B5-74A4-3BBA-D1CB-329ABA2D4824}"/>
          </ac:graphicFrameMkLst>
        </pc:graphicFrame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0" creationId="{4E67C78E-E5DC-5877-9811-8731E98593D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1" creationId="{6E652498-E921-2DD6-686A-81AB7A70C25F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2" creationId="{E1D214DA-C0FB-946A-56D5-8239EFCC287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3" creationId="{E2B23C61-DAE6-0475-D22C-E5113CDDE05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4" creationId="{B4D16121-8FC5-C95C-1F9A-237892648C5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55" creationId="{001DA733-0CD2-1B91-AD15-CEF21BF7C24E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7" creationId="{81809B0D-F5DC-6CE2-EF1F-E578FB9A82C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8" creationId="{00C56057-7713-6DC7-F848-BD87F71D8CBD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9" creationId="{4E299B97-5FBD-871D-1510-AB253DED91BC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0" creationId="{CC74AEF2-1413-799A-0FE3-0F760FA9895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1" creationId="{DEFC6686-5B5C-78A4-A1F9-C945E81E2813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82" creationId="{75508DE8-B45C-FDBC-8368-388BA6C673C0}"/>
          </ac:picMkLst>
        </pc:pic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35" creationId="{627D2AA6-46D0-3AC5-5F86-1A71B934C314}"/>
          </ac:cxnSpMkLst>
        </pc:cxn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51" creationId="{BDDCA29C-E2C6-98D7-96BC-A0334E79DE9B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62" creationId="{5F2644A8-34CE-9EB3-3312-38EDEA04F875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78" creationId="{1E77908D-034D-E42A-0948-569656489845}"/>
          </ac:cxnSpMkLst>
        </pc:cxn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071676152" sldId="275"/>
        </pc:sldMkLst>
      </pc:sldChg>
      <pc:sldChg chg="addSp delSp modSp add del mod setBg">
        <pc:chgData name="Shrikesh Pattni" userId="bf408247-aaeb-4ed8-8c77-e60b3cacb53d" providerId="ADAL" clId="{B93ABCB9-5AB7-4220-A58C-CD6DE414CAB1}" dt="2022-07-26T10:04:21.501" v="235" actId="47"/>
        <pc:sldMkLst>
          <pc:docMk/>
          <pc:sldMk cId="2458893543" sldId="275"/>
        </pc:sldMkLst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4" creationId="{00000000-0000-0000-0000-000000000000}"/>
          </ac:spMkLst>
        </pc:spChg>
        <pc:spChg chg="add mod">
          <ac:chgData name="Shrikesh Pattni" userId="bf408247-aaeb-4ed8-8c77-e60b3cacb53d" providerId="ADAL" clId="{B93ABCB9-5AB7-4220-A58C-CD6DE414CAB1}" dt="2022-07-26T10:03:28.290" v="228" actId="120"/>
          <ac:spMkLst>
            <pc:docMk/>
            <pc:sldMk cId="2458893543" sldId="275"/>
            <ac:spMk id="5" creationId="{0CB8439E-DC6C-BF3B-F128-04FD61D5FF77}"/>
          </ac:spMkLst>
        </pc:spChg>
        <pc:spChg chg="del topLvl">
          <ac:chgData name="Shrikesh Pattni" userId="bf408247-aaeb-4ed8-8c77-e60b3cacb53d" providerId="ADAL" clId="{B93ABCB9-5AB7-4220-A58C-CD6DE414CAB1}" dt="2022-07-26T09:59:35.128" v="78" actId="478"/>
          <ac:spMkLst>
            <pc:docMk/>
            <pc:sldMk cId="2458893543" sldId="275"/>
            <ac:spMk id="7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09:59:39.766" v="80" actId="478"/>
          <ac:spMkLst>
            <pc:docMk/>
            <pc:sldMk cId="2458893543" sldId="275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1:30.269" v="181" actId="478"/>
          <ac:spMkLst>
            <pc:docMk/>
            <pc:sldMk cId="2458893543" sldId="275"/>
            <ac:spMk id="22" creationId="{C2EC0962-E094-18E0-B39A-77217C6DA1A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3" creationId="{AE5AE081-1125-70EF-B52B-D80E954EECFF}"/>
          </ac:spMkLst>
        </pc:spChg>
        <pc:spChg chg="del">
          <ac:chgData name="Shrikesh Pattni" userId="bf408247-aaeb-4ed8-8c77-e60b3cacb53d" providerId="ADAL" clId="{B93ABCB9-5AB7-4220-A58C-CD6DE414CAB1}" dt="2022-07-26T09:59:34.150" v="76" actId="478"/>
          <ac:spMkLst>
            <pc:docMk/>
            <pc:sldMk cId="2458893543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5" creationId="{BA0E580E-A5D7-B73A-23D9-90E42DC714D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6" creationId="{B2348A7D-93C0-5312-60EE-2477CDF00FC2}"/>
          </ac:spMkLst>
        </pc:spChg>
        <pc:grpChg chg="del mod">
          <ac:chgData name="Shrikesh Pattni" userId="bf408247-aaeb-4ed8-8c77-e60b3cacb53d" providerId="ADAL" clId="{B93ABCB9-5AB7-4220-A58C-CD6DE414CAB1}" dt="2022-07-26T09:59:35.128" v="78" actId="478"/>
          <ac:grpSpMkLst>
            <pc:docMk/>
            <pc:sldMk cId="2458893543" sldId="275"/>
            <ac:grpSpMk id="6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8" creationId="{00000000-0000-0000-0000-000000000000}"/>
          </ac:grpSpMkLst>
        </pc:grpChg>
        <pc:picChg chg="del topLvl">
          <ac:chgData name="Shrikesh Pattni" userId="bf408247-aaeb-4ed8-8c77-e60b3cacb53d" providerId="ADAL" clId="{B93ABCB9-5AB7-4220-A58C-CD6DE414CAB1}" dt="2022-07-26T09:59:36.771" v="79" actId="478"/>
          <ac:picMkLst>
            <pc:docMk/>
            <pc:sldMk cId="2458893543" sldId="275"/>
            <ac:picMk id="8" creationId="{00000000-0000-0000-0000-000000000000}"/>
          </ac:picMkLst>
        </pc:picChg>
        <pc:picChg chg="add del mod">
          <ac:chgData name="Shrikesh Pattni" userId="bf408247-aaeb-4ed8-8c77-e60b3cacb53d" providerId="ADAL" clId="{B93ABCB9-5AB7-4220-A58C-CD6DE414CAB1}" dt="2022-07-26T10:03:03.212" v="216" actId="478"/>
          <ac:picMkLst>
            <pc:docMk/>
            <pc:sldMk cId="2458893543" sldId="275"/>
            <ac:picMk id="1025" creationId="{8D2908A9-A534-880C-A54C-949306EED384}"/>
          </ac:picMkLst>
        </pc:picChg>
      </pc:sldChg>
      <pc:sldChg chg="delSp add del">
        <pc:chgData name="Shrikesh Pattni" userId="bf408247-aaeb-4ed8-8c77-e60b3cacb53d" providerId="ADAL" clId="{B93ABCB9-5AB7-4220-A58C-CD6DE414CAB1}" dt="2022-07-26T10:03:12.409" v="222" actId="47"/>
        <pc:sldMkLst>
          <pc:docMk/>
          <pc:sldMk cId="344819774" sldId="276"/>
        </pc:sldMkLst>
        <pc:picChg chg="del">
          <ac:chgData name="Shrikesh Pattni" userId="bf408247-aaeb-4ed8-8c77-e60b3cacb53d" providerId="ADAL" clId="{B93ABCB9-5AB7-4220-A58C-CD6DE414CAB1}" dt="2022-07-26T10:02:44.493" v="204" actId="478"/>
          <ac:picMkLst>
            <pc:docMk/>
            <pc:sldMk cId="344819774" sldId="276"/>
            <ac:picMk id="1025" creationId="{8D2908A9-A534-880C-A54C-949306EED384}"/>
          </ac:picMkLst>
        </pc:picChg>
      </pc:sldChg>
      <pc:sldChg chg="addSp modSp add del mod setBg">
        <pc:chgData name="Shrikesh Pattni" userId="bf408247-aaeb-4ed8-8c77-e60b3cacb53d" providerId="ADAL" clId="{B93ABCB9-5AB7-4220-A58C-CD6DE414CAB1}" dt="2022-07-29T11:34:37.505" v="2340" actId="47"/>
        <pc:sldMkLst>
          <pc:docMk/>
          <pc:sldMk cId="777723810" sldId="276"/>
        </pc:sldMkLst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3" creationId="{93EE52AA-E501-03A7-162D-B46C61D73981}"/>
          </ac:spMkLst>
        </pc:spChg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4" creationId="{5CE3BA0D-F2CB-B1A4-86B1-14B7D5894F35}"/>
          </ac:spMkLst>
        </pc:spChg>
        <pc:grpChg chg="add mod">
          <ac:chgData name="Shrikesh Pattni" userId="bf408247-aaeb-4ed8-8c77-e60b3cacb53d" providerId="ADAL" clId="{B93ABCB9-5AB7-4220-A58C-CD6DE414CAB1}" dt="2022-07-29T11:32:39.265" v="2315"/>
          <ac:grpSpMkLst>
            <pc:docMk/>
            <pc:sldMk cId="777723810" sldId="276"/>
            <ac:grpSpMk id="12" creationId="{CEB3214B-6ACD-A2DD-95DE-73470D657689}"/>
          </ac:grpSpMkLst>
        </pc:grpChg>
        <pc:graphicFrameChg chg="mod">
          <ac:chgData name="Shrikesh Pattni" userId="bf408247-aaeb-4ed8-8c77-e60b3cacb53d" providerId="ADAL" clId="{B93ABCB9-5AB7-4220-A58C-CD6DE414CAB1}" dt="2022-07-29T11:24:11.482" v="2031" actId="1076"/>
          <ac:graphicFrameMkLst>
            <pc:docMk/>
            <pc:sldMk cId="777723810" sldId="276"/>
            <ac:graphicFrameMk id="84" creationId="{CEE1C2B5-74A4-3BBA-D1CB-329ABA2D4824}"/>
          </ac:graphicFrameMkLst>
        </pc:graphicFrameChg>
      </pc:sldChg>
      <pc:sldChg chg="add del setBg">
        <pc:chgData name="Shrikesh Pattni" userId="bf408247-aaeb-4ed8-8c77-e60b3cacb53d" providerId="ADAL" clId="{B93ABCB9-5AB7-4220-A58C-CD6DE414CAB1}" dt="2022-07-26T10:03:32.660" v="230" actId="47"/>
        <pc:sldMkLst>
          <pc:docMk/>
          <pc:sldMk cId="1270620733" sldId="276"/>
        </pc:sldMkLst>
      </pc:sldChg>
      <pc:sldChg chg="addSp delSp modSp add del mod ord">
        <pc:chgData name="Shrikesh Pattni" userId="bf408247-aaeb-4ed8-8c77-e60b3cacb53d" providerId="ADAL" clId="{B93ABCB9-5AB7-4220-A58C-CD6DE414CAB1}" dt="2022-07-28T15:02:44.547" v="1363" actId="47"/>
        <pc:sldMkLst>
          <pc:docMk/>
          <pc:sldMk cId="2929887027" sldId="276"/>
        </pc:sldMkLst>
        <pc:spChg chg="add del mod">
          <ac:chgData name="Shrikesh Pattni" userId="bf408247-aaeb-4ed8-8c77-e60b3cacb53d" providerId="ADAL" clId="{B93ABCB9-5AB7-4220-A58C-CD6DE414CAB1}" dt="2022-07-28T14:56:01.792" v="1082" actId="478"/>
          <ac:spMkLst>
            <pc:docMk/>
            <pc:sldMk cId="2929887027" sldId="276"/>
            <ac:spMk id="4" creationId="{54A6C7BD-5A34-0FB0-2ADE-AC8206712F59}"/>
          </ac:spMkLst>
        </pc:spChg>
        <pc:spChg chg="del mod">
          <ac:chgData name="Shrikesh Pattni" userId="bf408247-aaeb-4ed8-8c77-e60b3cacb53d" providerId="ADAL" clId="{B93ABCB9-5AB7-4220-A58C-CD6DE414CAB1}" dt="2022-07-26T10:08:22.190" v="346" actId="478"/>
          <ac:spMkLst>
            <pc:docMk/>
            <pc:sldMk cId="2929887027" sldId="276"/>
            <ac:spMk id="5" creationId="{0CB8439E-DC6C-BF3B-F128-04FD61D5FF77}"/>
          </ac:spMkLst>
        </pc:spChg>
        <pc:spChg chg="add del mod">
          <ac:chgData name="Shrikesh Pattni" userId="bf408247-aaeb-4ed8-8c77-e60b3cacb53d" providerId="ADAL" clId="{B93ABCB9-5AB7-4220-A58C-CD6DE414CAB1}" dt="2022-07-26T10:05:17.470" v="243" actId="478"/>
          <ac:spMkLst>
            <pc:docMk/>
            <pc:sldMk cId="2929887027" sldId="276"/>
            <ac:spMk id="8" creationId="{99511E49-7B90-04E9-C31C-F3264A4DDB19}"/>
          </ac:spMkLst>
        </pc:spChg>
        <pc:spChg chg="add mod">
          <ac:chgData name="Shrikesh Pattni" userId="bf408247-aaeb-4ed8-8c77-e60b3cacb53d" providerId="ADAL" clId="{B93ABCB9-5AB7-4220-A58C-CD6DE414CAB1}" dt="2022-07-28T14:53:47.107" v="1012" actId="20577"/>
          <ac:spMkLst>
            <pc:docMk/>
            <pc:sldMk cId="2929887027" sldId="276"/>
            <ac:spMk id="9" creationId="{7074BBBE-0CBE-F59A-2FE4-8F4D2B854524}"/>
          </ac:spMkLst>
        </pc:spChg>
        <pc:spChg chg="add del mod">
          <ac:chgData name="Shrikesh Pattni" userId="bf408247-aaeb-4ed8-8c77-e60b3cacb53d" providerId="ADAL" clId="{B93ABCB9-5AB7-4220-A58C-CD6DE414CAB1}" dt="2022-07-28T14:53:53.226" v="1013" actId="478"/>
          <ac:spMkLst>
            <pc:docMk/>
            <pc:sldMk cId="2929887027" sldId="276"/>
            <ac:spMk id="10" creationId="{05D7301E-ECF0-A9D0-474A-71D5D769B695}"/>
          </ac:spMkLst>
        </pc:spChg>
        <pc:spChg chg="add del mod">
          <ac:chgData name="Shrikesh Pattni" userId="bf408247-aaeb-4ed8-8c77-e60b3cacb53d" providerId="ADAL" clId="{B93ABCB9-5AB7-4220-A58C-CD6DE414CAB1}" dt="2022-07-26T10:08:34.239" v="357" actId="478"/>
          <ac:spMkLst>
            <pc:docMk/>
            <pc:sldMk cId="2929887027" sldId="276"/>
            <ac:spMk id="11" creationId="{73256FAE-AEB5-986A-3856-C224748E46A4}"/>
          </ac:spMkLst>
        </pc:spChg>
        <pc:spChg chg="add del mod">
          <ac:chgData name="Shrikesh Pattni" userId="bf408247-aaeb-4ed8-8c77-e60b3cacb53d" providerId="ADAL" clId="{B93ABCB9-5AB7-4220-A58C-CD6DE414CAB1}" dt="2022-07-26T10:08:34.692" v="358" actId="478"/>
          <ac:spMkLst>
            <pc:docMk/>
            <pc:sldMk cId="2929887027" sldId="276"/>
            <ac:spMk id="12" creationId="{E6346B28-CDCC-F15A-6EA4-CA4CB402C990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3" creationId="{467A64E3-E5BF-2761-AA7F-EE0E205FA70F}"/>
          </ac:spMkLst>
        </pc:spChg>
        <pc:spChg chg="add del mod ord">
          <ac:chgData name="Shrikesh Pattni" userId="bf408247-aaeb-4ed8-8c77-e60b3cacb53d" providerId="ADAL" clId="{B93ABCB9-5AB7-4220-A58C-CD6DE414CAB1}" dt="2022-07-28T15:02:30.731" v="1358" actId="478"/>
          <ac:spMkLst>
            <pc:docMk/>
            <pc:sldMk cId="2929887027" sldId="276"/>
            <ac:spMk id="13" creationId="{669E5912-9773-4E64-F25A-7B3CD69F1125}"/>
          </ac:spMkLst>
        </pc:spChg>
        <pc:spChg chg="add del mod">
          <ac:chgData name="Shrikesh Pattni" userId="bf408247-aaeb-4ed8-8c77-e60b3cacb53d" providerId="ADAL" clId="{B93ABCB9-5AB7-4220-A58C-CD6DE414CAB1}" dt="2022-07-28T15:02:29.843" v="1355" actId="478"/>
          <ac:spMkLst>
            <pc:docMk/>
            <pc:sldMk cId="2929887027" sldId="276"/>
            <ac:spMk id="14" creationId="{2FD7B5E3-234C-81A5-192B-73ECE8D84155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4" creationId="{E5FD2FA0-7206-9E68-1615-6A6119CA0D8F}"/>
          </ac:spMkLst>
        </pc:spChg>
        <pc:spChg chg="add del mod">
          <ac:chgData name="Shrikesh Pattni" userId="bf408247-aaeb-4ed8-8c77-e60b3cacb53d" providerId="ADAL" clId="{B93ABCB9-5AB7-4220-A58C-CD6DE414CAB1}" dt="2022-07-28T15:02:30.221" v="1356" actId="478"/>
          <ac:spMkLst>
            <pc:docMk/>
            <pc:sldMk cId="2929887027" sldId="276"/>
            <ac:spMk id="15" creationId="{5DEF9C5E-F9DE-69BB-2D3C-9DC4ED26734A}"/>
          </ac:spMkLst>
        </pc:spChg>
        <pc:spChg chg="add del mod">
          <ac:chgData name="Shrikesh Pattni" userId="bf408247-aaeb-4ed8-8c77-e60b3cacb53d" providerId="ADAL" clId="{B93ABCB9-5AB7-4220-A58C-CD6DE414CAB1}" dt="2022-07-26T10:08:48.580" v="367" actId="478"/>
          <ac:spMkLst>
            <pc:docMk/>
            <pc:sldMk cId="2929887027" sldId="276"/>
            <ac:spMk id="15" creationId="{E841CBAE-E9D8-A0CF-3586-040EF8DB4F37}"/>
          </ac:spMkLst>
        </pc:spChg>
        <pc:spChg chg="add del mod">
          <ac:chgData name="Shrikesh Pattni" userId="bf408247-aaeb-4ed8-8c77-e60b3cacb53d" providerId="ADAL" clId="{B93ABCB9-5AB7-4220-A58C-CD6DE414CAB1}" dt="2022-07-28T14:53:53.594" v="1014" actId="478"/>
          <ac:spMkLst>
            <pc:docMk/>
            <pc:sldMk cId="2929887027" sldId="276"/>
            <ac:spMk id="16" creationId="{C92000FC-7FBB-6571-4822-396DFDAE82BF}"/>
          </ac:spMkLst>
        </pc:spChg>
        <pc:spChg chg="add del mod">
          <ac:chgData name="Shrikesh Pattni" userId="bf408247-aaeb-4ed8-8c77-e60b3cacb53d" providerId="ADAL" clId="{B93ABCB9-5AB7-4220-A58C-CD6DE414CAB1}" dt="2022-07-28T15:02:31.141" v="1359" actId="478"/>
          <ac:spMkLst>
            <pc:docMk/>
            <pc:sldMk cId="2929887027" sldId="276"/>
            <ac:spMk id="17" creationId="{1AC81598-8DA0-F854-8049-D97B0553DF64}"/>
          </ac:spMkLst>
        </pc:spChg>
        <pc:spChg chg="add del mod">
          <ac:chgData name="Shrikesh Pattni" userId="bf408247-aaeb-4ed8-8c77-e60b3cacb53d" providerId="ADAL" clId="{B93ABCB9-5AB7-4220-A58C-CD6DE414CAB1}" dt="2022-07-26T10:13:47.935" v="840" actId="478"/>
          <ac:spMkLst>
            <pc:docMk/>
            <pc:sldMk cId="2929887027" sldId="276"/>
            <ac:spMk id="17" creationId="{EA1EFBF5-C3D0-F3FD-A0A1-BA6FF1C79C7C}"/>
          </ac:spMkLst>
        </pc:spChg>
        <pc:spChg chg="add del mod">
          <ac:chgData name="Shrikesh Pattni" userId="bf408247-aaeb-4ed8-8c77-e60b3cacb53d" providerId="ADAL" clId="{B93ABCB9-5AB7-4220-A58C-CD6DE414CAB1}" dt="2022-07-26T10:13:48.568" v="841" actId="478"/>
          <ac:spMkLst>
            <pc:docMk/>
            <pc:sldMk cId="2929887027" sldId="276"/>
            <ac:spMk id="18" creationId="{88C89D5C-A2BB-9F23-99F3-E6793B4D5DED}"/>
          </ac:spMkLst>
        </pc:spChg>
        <pc:spChg chg="add del mod">
          <ac:chgData name="Shrikesh Pattni" userId="bf408247-aaeb-4ed8-8c77-e60b3cacb53d" providerId="ADAL" clId="{B93ABCB9-5AB7-4220-A58C-CD6DE414CAB1}" dt="2022-07-28T15:02:31.541" v="1360" actId="478"/>
          <ac:spMkLst>
            <pc:docMk/>
            <pc:sldMk cId="2929887027" sldId="276"/>
            <ac:spMk id="18" creationId="{A9C39C2A-9644-551E-93EC-4F934E1C69FD}"/>
          </ac:spMkLst>
        </pc:spChg>
        <pc:spChg chg="add del mod">
          <ac:chgData name="Shrikesh Pattni" userId="bf408247-aaeb-4ed8-8c77-e60b3cacb53d" providerId="ADAL" clId="{B93ABCB9-5AB7-4220-A58C-CD6DE414CAB1}" dt="2022-07-28T15:02:31.831" v="1361" actId="478"/>
          <ac:spMkLst>
            <pc:docMk/>
            <pc:sldMk cId="2929887027" sldId="276"/>
            <ac:spMk id="19" creationId="{A4BC0C04-D5A6-0639-DC07-8AF8CEB1904C}"/>
          </ac:spMkLst>
        </pc:spChg>
        <pc:spChg chg="del mod">
          <ac:chgData name="Shrikesh Pattni" userId="bf408247-aaeb-4ed8-8c77-e60b3cacb53d" providerId="ADAL" clId="{B93ABCB9-5AB7-4220-A58C-CD6DE414CAB1}" dt="2022-07-26T10:08:24.049" v="349" actId="478"/>
          <ac:spMkLst>
            <pc:docMk/>
            <pc:sldMk cId="2929887027" sldId="276"/>
            <ac:spMk id="23" creationId="{AE5AE081-1125-70EF-B52B-D80E954EECFF}"/>
          </ac:spMkLst>
        </pc:spChg>
        <pc:spChg chg="del mod">
          <ac:chgData name="Shrikesh Pattni" userId="bf408247-aaeb-4ed8-8c77-e60b3cacb53d" providerId="ADAL" clId="{B93ABCB9-5AB7-4220-A58C-CD6DE414CAB1}" dt="2022-07-26T10:08:35.267" v="359" actId="478"/>
          <ac:spMkLst>
            <pc:docMk/>
            <pc:sldMk cId="2929887027" sldId="276"/>
            <ac:spMk id="25" creationId="{BA0E580E-A5D7-B73A-23D9-90E42DC714D5}"/>
          </ac:spMkLst>
        </pc:spChg>
        <pc:spChg chg="del mod">
          <ac:chgData name="Shrikesh Pattni" userId="bf408247-aaeb-4ed8-8c77-e60b3cacb53d" providerId="ADAL" clId="{B93ABCB9-5AB7-4220-A58C-CD6DE414CAB1}" dt="2022-07-26T10:08:22.496" v="348" actId="478"/>
          <ac:spMkLst>
            <pc:docMk/>
            <pc:sldMk cId="2929887027" sldId="276"/>
            <ac:spMk id="26" creationId="{B2348A7D-93C0-5312-60EE-2477CDF00FC2}"/>
          </ac:spMkLst>
        </pc:spChg>
        <pc:graphicFrameChg chg="add del mod modGraphic">
          <ac:chgData name="Shrikesh Pattni" userId="bf408247-aaeb-4ed8-8c77-e60b3cacb53d" providerId="ADAL" clId="{B93ABCB9-5AB7-4220-A58C-CD6DE414CAB1}" dt="2022-07-28T14:54:28.189" v="1021" actId="478"/>
          <ac:graphicFrameMkLst>
            <pc:docMk/>
            <pc:sldMk cId="2929887027" sldId="276"/>
            <ac:graphicFrameMk id="2" creationId="{48E940E5-8CDA-84F5-5837-BA14BACCDDC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6T10:05:03.537" v="239"/>
          <ac:graphicFrameMkLst>
            <pc:docMk/>
            <pc:sldMk cId="2929887027" sldId="276"/>
            <ac:graphicFrameMk id="2" creationId="{DB45B5AD-90DA-55C8-4849-9A12A3212DF9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5:47.736" v="1075" actId="478"/>
          <ac:graphicFrameMkLst>
            <pc:docMk/>
            <pc:sldMk cId="2929887027" sldId="276"/>
            <ac:graphicFrameMk id="3" creationId="{DA3CB4A0-B92F-7527-3111-467C4732E7D5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7:02.558" v="1121" actId="478"/>
          <ac:graphicFrameMkLst>
            <pc:docMk/>
            <pc:sldMk cId="2929887027" sldId="276"/>
            <ac:graphicFrameMk id="5" creationId="{719CB4A1-B69F-BBF1-7151-B3800CC1C3D1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8T14:57:03.260" v="1122" actId="478"/>
          <ac:graphicFrameMkLst>
            <pc:docMk/>
            <pc:sldMk cId="2929887027" sldId="276"/>
            <ac:graphicFrameMk id="11" creationId="{7BBAC1CB-04EA-F5D8-6657-73EC0B990BDE}"/>
          </ac:graphicFrameMkLst>
        </pc:graphicFrameChg>
        <pc:picChg chg="add del mod">
          <ac:chgData name="Shrikesh Pattni" userId="bf408247-aaeb-4ed8-8c77-e60b3cacb53d" providerId="ADAL" clId="{B93ABCB9-5AB7-4220-A58C-CD6DE414CAB1}" dt="2022-07-28T14:59:30.766" v="1192" actId="478"/>
          <ac:picMkLst>
            <pc:docMk/>
            <pc:sldMk cId="2929887027" sldId="276"/>
            <ac:picMk id="12" creationId="{D200D11C-55F2-7DA2-6092-856E58DB7A63}"/>
          </ac:picMkLst>
        </pc:picChg>
        <pc:picChg chg="add del mod ord">
          <ac:chgData name="Shrikesh Pattni" userId="bf408247-aaeb-4ed8-8c77-e60b3cacb53d" providerId="ADAL" clId="{B93ABCB9-5AB7-4220-A58C-CD6DE414CAB1}" dt="2022-07-28T15:01:29.733" v="1324" actId="478"/>
          <ac:picMkLst>
            <pc:docMk/>
            <pc:sldMk cId="2929887027" sldId="276"/>
            <ac:picMk id="1026" creationId="{5CF989DE-54A5-0A27-5D46-77732079DFF5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3109848245" sldId="276"/>
        </pc:sldMkLst>
      </pc:sldChg>
      <pc:sldChg chg="delSp add del mod setBg">
        <pc:chgData name="Shrikesh Pattni" userId="bf408247-aaeb-4ed8-8c77-e60b3cacb53d" providerId="ADAL" clId="{B93ABCB9-5AB7-4220-A58C-CD6DE414CAB1}" dt="2022-07-26T10:02:40.580" v="202" actId="47"/>
        <pc:sldMkLst>
          <pc:docMk/>
          <pc:sldMk cId="3658649315" sldId="276"/>
        </pc:sldMkLst>
        <pc:spChg chg="del">
          <ac:chgData name="Shrikesh Pattni" userId="bf408247-aaeb-4ed8-8c77-e60b3cacb53d" providerId="ADAL" clId="{B93ABCB9-5AB7-4220-A58C-CD6DE414CAB1}" dt="2022-07-26T10:02:39.758" v="201" actId="478"/>
          <ac:spMkLst>
            <pc:docMk/>
            <pc:sldMk cId="3658649315" sldId="276"/>
            <ac:spMk id="5" creationId="{0CB8439E-DC6C-BF3B-F128-04FD61D5FF77}"/>
          </ac:spMkLst>
        </pc:spChg>
        <pc:picChg chg="del">
          <ac:chgData name="Shrikesh Pattni" userId="bf408247-aaeb-4ed8-8c77-e60b3cacb53d" providerId="ADAL" clId="{B93ABCB9-5AB7-4220-A58C-CD6DE414CAB1}" dt="2022-07-26T10:02:39.129" v="200" actId="478"/>
          <ac:picMkLst>
            <pc:docMk/>
            <pc:sldMk cId="3658649315" sldId="276"/>
            <ac:picMk id="1025" creationId="{8D2908A9-A534-880C-A54C-949306EED384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449059005" sldId="277"/>
        </pc:sldMkLst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564813907" sldId="278"/>
        </pc:sldMkLst>
      </pc:sldChg>
      <pc:sldChg chg="addSp delSp modSp add mod ord setBg">
        <pc:chgData name="Shrikesh Pattni" userId="bf408247-aaeb-4ed8-8c77-e60b3cacb53d" providerId="ADAL" clId="{B93ABCB9-5AB7-4220-A58C-CD6DE414CAB1}" dt="2022-07-30T13:06:33.155" v="11725" actId="20577"/>
        <pc:sldMkLst>
          <pc:docMk/>
          <pc:sldMk cId="92710522" sldId="2147469711"/>
        </pc:sldMkLst>
        <pc:spChg chg="del mod">
          <ac:chgData name="Shrikesh Pattni" userId="bf408247-aaeb-4ed8-8c77-e60b3cacb53d" providerId="ADAL" clId="{B93ABCB9-5AB7-4220-A58C-CD6DE414CAB1}" dt="2022-07-30T12:29:05.446" v="10773" actId="478"/>
          <ac:spMkLst>
            <pc:docMk/>
            <pc:sldMk cId="92710522" sldId="2147469711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29T11:19:53.767" v="1805" actId="478"/>
          <ac:spMkLst>
            <pc:docMk/>
            <pc:sldMk cId="92710522" sldId="2147469711"/>
            <ac:spMk id="48" creationId="{FEC37559-B299-5D23-65AC-05B560B0E175}"/>
          </ac:spMkLst>
        </pc:spChg>
        <pc:spChg chg="add del mod ord">
          <ac:chgData name="Shrikesh Pattni" userId="bf408247-aaeb-4ed8-8c77-e60b3cacb53d" providerId="ADAL" clId="{B93ABCB9-5AB7-4220-A58C-CD6DE414CAB1}" dt="2022-07-30T12:44:55.424" v="11310" actId="478"/>
          <ac:spMkLst>
            <pc:docMk/>
            <pc:sldMk cId="92710522" sldId="2147469711"/>
            <ac:spMk id="49" creationId="{61165D57-8648-DCD8-7BBD-815074F52979}"/>
          </ac:spMkLst>
        </pc:spChg>
        <pc:spChg chg="add del mod">
          <ac:chgData name="Shrikesh Pattni" userId="bf408247-aaeb-4ed8-8c77-e60b3cacb53d" providerId="ADAL" clId="{B93ABCB9-5AB7-4220-A58C-CD6DE414CAB1}" dt="2022-07-29T11:23:16.994" v="1997"/>
          <ac:spMkLst>
            <pc:docMk/>
            <pc:sldMk cId="92710522" sldId="2147469711"/>
            <ac:spMk id="50" creationId="{083E7726-A69B-B636-295E-2299C0DFEB1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1" creationId="{D2F0112D-F1BD-1C48-D61B-D4CFD7BA514A}"/>
          </ac:spMkLst>
        </pc:spChg>
        <pc:spChg chg="add del mod">
          <ac:chgData name="Shrikesh Pattni" userId="bf408247-aaeb-4ed8-8c77-e60b3cacb53d" providerId="ADAL" clId="{B93ABCB9-5AB7-4220-A58C-CD6DE414CAB1}" dt="2022-07-29T11:24:04.981" v="2030" actId="478"/>
          <ac:spMkLst>
            <pc:docMk/>
            <pc:sldMk cId="92710522" sldId="2147469711"/>
            <ac:spMk id="52" creationId="{3877E483-034E-7CD0-87B6-40633A739E4A}"/>
          </ac:spMkLst>
        </pc:spChg>
        <pc:spChg chg="add del mod ord">
          <ac:chgData name="Shrikesh Pattni" userId="bf408247-aaeb-4ed8-8c77-e60b3cacb53d" providerId="ADAL" clId="{B93ABCB9-5AB7-4220-A58C-CD6DE414CAB1}" dt="2022-07-29T11:31:55.538" v="2303" actId="478"/>
          <ac:spMkLst>
            <pc:docMk/>
            <pc:sldMk cId="92710522" sldId="2147469711"/>
            <ac:spMk id="53" creationId="{38FEC91F-A163-39C7-CE96-B2BC7C1B8461}"/>
          </ac:spMkLst>
        </pc:spChg>
        <pc:spChg chg="add del mod">
          <ac:chgData name="Shrikesh Pattni" userId="bf408247-aaeb-4ed8-8c77-e60b3cacb53d" providerId="ADAL" clId="{B93ABCB9-5AB7-4220-A58C-CD6DE414CAB1}" dt="2022-07-29T11:25:04.046" v="2047" actId="478"/>
          <ac:spMkLst>
            <pc:docMk/>
            <pc:sldMk cId="92710522" sldId="2147469711"/>
            <ac:spMk id="54" creationId="{4AA7C711-78E6-1F73-9910-42B0DE3F4BC5}"/>
          </ac:spMkLst>
        </pc:spChg>
        <pc:spChg chg="add mod">
          <ac:chgData name="Shrikesh Pattni" userId="bf408247-aaeb-4ed8-8c77-e60b3cacb53d" providerId="ADAL" clId="{B93ABCB9-5AB7-4220-A58C-CD6DE414CAB1}" dt="2022-07-29T12:36:33.297" v="3736" actId="5793"/>
          <ac:spMkLst>
            <pc:docMk/>
            <pc:sldMk cId="92710522" sldId="2147469711"/>
            <ac:spMk id="55" creationId="{80001F84-A78E-606F-670B-BDF0F9906BE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6" creationId="{32B31929-54DC-937D-D52E-E904D90701AA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7" creationId="{D03DD844-2E4F-11CD-90B8-26F4E1D82148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8" creationId="{DF804F81-28F8-6AEB-ADA7-7D60A6C6EA32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9" creationId="{7F26A658-2211-41AE-F097-16D1BDDEEADE}"/>
          </ac:spMkLst>
        </pc:spChg>
        <pc:spChg chg="add mod">
          <ac:chgData name="Shrikesh Pattni" userId="bf408247-aaeb-4ed8-8c77-e60b3cacb53d" providerId="ADAL" clId="{B93ABCB9-5AB7-4220-A58C-CD6DE414CAB1}" dt="2022-07-29T11:32:10.295" v="2306" actId="207"/>
          <ac:spMkLst>
            <pc:docMk/>
            <pc:sldMk cId="92710522" sldId="2147469711"/>
            <ac:spMk id="62" creationId="{FFB31E08-63A1-F50A-E54A-F137E881D3EC}"/>
          </ac:spMkLst>
        </pc:spChg>
        <pc:spChg chg="add mod">
          <ac:chgData name="Shrikesh Pattni" userId="bf408247-aaeb-4ed8-8c77-e60b3cacb53d" providerId="ADAL" clId="{B93ABCB9-5AB7-4220-A58C-CD6DE414CAB1}" dt="2022-07-29T11:32:27.055" v="2313" actId="20577"/>
          <ac:spMkLst>
            <pc:docMk/>
            <pc:sldMk cId="92710522" sldId="2147469711"/>
            <ac:spMk id="63" creationId="{2073D0AF-5EFF-0468-8B82-3AF5C9675DBA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5" creationId="{C85A88F6-B916-F592-DC56-1A72118272A4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6" creationId="{CAC3ED94-5859-C212-2299-5FFCF11E270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2" creationId="{FEAACA45-FFDF-5FD4-6E1D-FD6F129ED73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3" creationId="{BD553B5B-6A58-AC1A-109A-02D5BE2AEC5F}"/>
          </ac:spMkLst>
        </pc:spChg>
        <pc:spChg chg="add del mod topLvl">
          <ac:chgData name="Shrikesh Pattni" userId="bf408247-aaeb-4ed8-8c77-e60b3cacb53d" providerId="ADAL" clId="{B93ABCB9-5AB7-4220-A58C-CD6DE414CAB1}" dt="2022-07-29T11:34:36.456" v="2339" actId="478"/>
          <ac:spMkLst>
            <pc:docMk/>
            <pc:sldMk cId="92710522" sldId="2147469711"/>
            <ac:spMk id="74" creationId="{9587CC0B-36FF-15A2-F7AB-0906098761EE}"/>
          </ac:spMkLst>
        </pc:spChg>
        <pc:spChg chg="add del mod topLvl">
          <ac:chgData name="Shrikesh Pattni" userId="bf408247-aaeb-4ed8-8c77-e60b3cacb53d" providerId="ADAL" clId="{B93ABCB9-5AB7-4220-A58C-CD6DE414CAB1}" dt="2022-07-29T11:34:35.359" v="2338" actId="478"/>
          <ac:spMkLst>
            <pc:docMk/>
            <pc:sldMk cId="92710522" sldId="2147469711"/>
            <ac:spMk id="75" creationId="{4D706EE4-BF27-E839-61A0-958D161D00BC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6" creationId="{0658CD25-588F-F91D-62BF-4EFC2C2D6BD9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7" creationId="{F2D20DAC-42FA-0C3E-FAB5-3AC71C108F88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8" creationId="{38AA6038-B60E-1D3A-0D01-8261F255E4AE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9" creationId="{6627E960-5554-1B54-297A-B5A83CC10BB0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0" creationId="{5D53A1D8-14C0-F861-937A-E125DF963305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1" creationId="{7572FE65-2A1D-1889-6686-20B46E12618A}"/>
          </ac:spMkLst>
        </pc:spChg>
        <pc:spChg chg="add mod ord">
          <ac:chgData name="Shrikesh Pattni" userId="bf408247-aaeb-4ed8-8c77-e60b3cacb53d" providerId="ADAL" clId="{B93ABCB9-5AB7-4220-A58C-CD6DE414CAB1}" dt="2022-07-30T09:11:02.757" v="6745" actId="20577"/>
          <ac:spMkLst>
            <pc:docMk/>
            <pc:sldMk cId="92710522" sldId="2147469711"/>
            <ac:spMk id="82" creationId="{879B0CAB-8072-238B-2B6E-935FAD285FBD}"/>
          </ac:spMkLst>
        </pc:spChg>
        <pc:spChg chg="add mod">
          <ac:chgData name="Shrikesh Pattni" userId="bf408247-aaeb-4ed8-8c77-e60b3cacb53d" providerId="ADAL" clId="{B93ABCB9-5AB7-4220-A58C-CD6DE414CAB1}" dt="2022-07-30T12:29:07.715" v="10774" actId="1076"/>
          <ac:spMkLst>
            <pc:docMk/>
            <pc:sldMk cId="92710522" sldId="2147469711"/>
            <ac:spMk id="83" creationId="{E54371AA-32B7-192B-7790-D6EDA604D43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4" creationId="{D59F6251-1D8F-86E3-777B-8C3C0053771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5" creationId="{26501A8B-F08C-C1C1-3CE6-762003E4045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8" creationId="{6331AEF5-1095-0AD2-34EC-35F511B3E31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9" creationId="{A2858F69-0956-993E-96EF-C91EE52B08C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0" creationId="{5D772C7A-8272-A1EE-F89D-02C3A96710C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1" creationId="{48EFB9CE-5244-B29C-0FA3-34B9282B4F78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2" creationId="{29AF1AF2-4F98-D261-9A07-93595E6D802B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3" creationId="{938B842B-6D49-357B-C814-9E7A7B4B6D77}"/>
          </ac:spMkLst>
        </pc:spChg>
        <pc:spChg chg="del">
          <ac:chgData name="Shrikesh Pattni" userId="bf408247-aaeb-4ed8-8c77-e60b3cacb53d" providerId="ADAL" clId="{B93ABCB9-5AB7-4220-A58C-CD6DE414CAB1}" dt="2022-07-29T11:18:17.253" v="1776" actId="478"/>
          <ac:spMkLst>
            <pc:docMk/>
            <pc:sldMk cId="92710522" sldId="2147469711"/>
            <ac:spMk id="94" creationId="{2EA568F5-279C-1FCC-84D1-9E4CDCF0464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5" creationId="{441584C7-F65E-4989-6674-B05C4925894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6" creationId="{CA4522B2-B45D-A279-4E01-41604050AD2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7" creationId="{341E9DA7-B851-1D70-646F-C41712406532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8" creationId="{434DDD02-1241-7A5D-4063-FE4115EF409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9" creationId="{3D36DC7E-8CB3-79A6-AB13-6593139FDD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0" creationId="{5BCAD79D-3026-B2BC-13C5-BEA43CB0E38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1" creationId="{194C0FCC-1634-7173-D37C-3EF21AE0D3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2" creationId="{EB8CBBF7-C4A4-6EB5-0090-4F5C8A89B33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3" creationId="{5999D2C0-6ADF-31E0-59E4-E9635D33F93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4" creationId="{F52235A8-2411-3616-1BB2-A0047040A3C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5" creationId="{3E2266A2-7C57-5EFA-F3E3-00B951A1FD6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6" creationId="{212648E2-1F30-58E1-35EF-4EEEDC3D0F3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7" creationId="{D6A66227-C8EF-567D-90E7-2D0B8F5AEF9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9" creationId="{8D1951C4-5F83-1FC9-2A95-E0E0833F06C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0" creationId="{7DE5A934-1C3F-A759-C805-BF5F993A863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1" creationId="{37844226-3913-2E5D-1C00-C9A797E819A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2" creationId="{937D22DD-5137-0D41-C748-CA2AFF33B2A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4" creationId="{0C9416A5-3138-03A1-C5E6-69868F91662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5" creationId="{71BCE7CD-9B48-3449-94FF-A3DF8CE53A1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6" creationId="{A4F539FF-607A-22EB-B263-DC42EB6107B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7" creationId="{82FCC027-DC9F-DBE7-390E-92A7E5E76B0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8" creationId="{42AF5DCA-1C4C-C4F7-BA96-9ED3B6655C9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9" creationId="{5CA0CCF9-063B-5EC3-6DD2-3913A63254B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0" creationId="{9639165E-0E8C-C3AC-F254-4A8F2D556F7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1" creationId="{F96AE922-C522-26EC-A4E5-95902166CD7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3" creationId="{ED0464D5-0A77-ECEB-8A45-4B0B13102F9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4" creationId="{851F2B28-CE28-6F05-F840-07EC0756D471}"/>
          </ac:spMkLst>
        </pc:spChg>
        <pc:spChg chg="add del 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5" creationId="{B4755414-074D-817A-CFE4-BC42D4B39D1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6" creationId="{1EB79BDD-565A-2D45-B222-41F442421BBA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7" creationId="{B6DE5FEC-D7E6-1253-40EB-0CC70C10E80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8" creationId="{C51FF096-77B5-593F-D15F-115933937A3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0" creationId="{1D4C2A0B-5388-09BC-BA09-B7B815E56F1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1" creationId="{E4C67370-07AE-A341-5360-F790F3AC044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2" creationId="{3D8289E9-F6F9-FCE8-5E9E-A22049546DB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39" creationId="{DB9475E1-68B0-7F6E-FB96-00B548CED05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42" creationId="{1E4DCD56-75AE-47DD-7B20-A8030F02A6C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4" creationId="{E318FC85-D57E-BF24-8575-442C47387F8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5" creationId="{4AD6ACEF-7AE3-62B5-412F-5AAD1B3F776F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6" creationId="{EA2C0ACD-7EC1-EF95-6AE9-4C309EDF9D79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7" creationId="{D23764C8-FBC3-42A8-0DBC-1732F13DA19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9" creationId="{D25AB0BE-56BD-D762-3BB9-1FF8AE4F29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0" creationId="{15242898-4C34-21CD-3396-A3D1EAA28F96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1" creationId="{9E757171-5E75-108A-3CAF-5FA493C03B42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2" creationId="{DA9F9334-2821-2EB7-1E0E-FBEDC5EA392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3" creationId="{E7C93F76-217E-062B-BCBC-BEE15CA26554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5" creationId="{A66F9BA7-D3E5-BADB-1993-C3460D9E75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6" creationId="{4CFDDB4C-82B4-693C-3D9A-C5F221CAA82E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7" creationId="{3701D412-37F3-90E6-6604-1F6CD49D398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8" creationId="{21B3CE21-BF81-D24D-ED05-302DE6904DAA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9" creationId="{2F0D78EE-06B1-19C6-B410-B1E23A7CF03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0" creationId="{39EEA4F8-B53B-E81C-1293-4C1324FA0FC9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1" creationId="{F44796F9-4F67-78CE-2FCA-A324981318A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2" creationId="{8EDD88EB-2D89-150D-F4DF-F3294220B7D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3" creationId="{C3E831D9-D603-799E-C271-321C3BE9CF2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4" creationId="{E8867871-1575-B4E6-65AA-074997E89C7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5" creationId="{5CC271BC-FAFB-BDB9-5643-D48DB2D17FA7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6" creationId="{513B0D2C-1BC0-7C74-2EE8-EC1E3D99F93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8" creationId="{25628942-DC28-F9C7-A590-455BAFE8AAB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9" creationId="{04111B16-F5A3-BD30-CA3E-CADDEADFE49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70" creationId="{7CFC4E70-AEBA-8C7B-92DE-09CBC62955D7}"/>
          </ac:spMkLst>
        </pc:spChg>
        <pc:spChg chg="add del mod">
          <ac:chgData name="Shrikesh Pattni" userId="bf408247-aaeb-4ed8-8c77-e60b3cacb53d" providerId="ADAL" clId="{B93ABCB9-5AB7-4220-A58C-CD6DE414CAB1}" dt="2022-07-30T12:51:04.167" v="11438" actId="20577"/>
          <ac:spMkLst>
            <pc:docMk/>
            <pc:sldMk cId="92710522" sldId="2147469711"/>
            <ac:spMk id="172" creationId="{88CC79E6-F236-3DD6-810F-7C0948CD7D63}"/>
          </ac:spMkLst>
        </pc:spChg>
        <pc:spChg chg="add del mod">
          <ac:chgData name="Shrikesh Pattni" userId="bf408247-aaeb-4ed8-8c77-e60b3cacb53d" providerId="ADAL" clId="{B93ABCB9-5AB7-4220-A58C-CD6DE414CAB1}" dt="2022-07-30T12:48:32.026" v="11420" actId="14100"/>
          <ac:spMkLst>
            <pc:docMk/>
            <pc:sldMk cId="92710522" sldId="2147469711"/>
            <ac:spMk id="173" creationId="{B1AAAB1A-3191-032B-ED83-BBCB7E5B7D01}"/>
          </ac:spMkLst>
        </pc:spChg>
        <pc:spChg chg="add del mod">
          <ac:chgData name="Shrikesh Pattni" userId="bf408247-aaeb-4ed8-8c77-e60b3cacb53d" providerId="ADAL" clId="{B93ABCB9-5AB7-4220-A58C-CD6DE414CAB1}" dt="2022-07-30T13:03:22.160" v="11531" actId="1038"/>
          <ac:spMkLst>
            <pc:docMk/>
            <pc:sldMk cId="92710522" sldId="2147469711"/>
            <ac:spMk id="174" creationId="{5E938A9A-5121-4A78-F141-75E7B12AD0BB}"/>
          </ac:spMkLst>
        </pc:spChg>
        <pc:spChg chg="add del mod">
          <ac:chgData name="Shrikesh Pattni" userId="bf408247-aaeb-4ed8-8c77-e60b3cacb53d" providerId="ADAL" clId="{B93ABCB9-5AB7-4220-A58C-CD6DE414CAB1}" dt="2022-07-30T13:03:20.188" v="11530" actId="1076"/>
          <ac:spMkLst>
            <pc:docMk/>
            <pc:sldMk cId="92710522" sldId="2147469711"/>
            <ac:spMk id="175" creationId="{63CF031C-EE78-C37B-8343-C913DDA14DEA}"/>
          </ac:spMkLst>
        </pc:spChg>
        <pc:spChg chg="add del mod">
          <ac:chgData name="Shrikesh Pattni" userId="bf408247-aaeb-4ed8-8c77-e60b3cacb53d" providerId="ADAL" clId="{B93ABCB9-5AB7-4220-A58C-CD6DE414CAB1}" dt="2022-07-30T13:03:13.222" v="11527" actId="1076"/>
          <ac:spMkLst>
            <pc:docMk/>
            <pc:sldMk cId="92710522" sldId="2147469711"/>
            <ac:spMk id="176" creationId="{4D0271FE-C4C6-145F-360A-F2E820770BDD}"/>
          </ac:spMkLst>
        </pc:spChg>
        <pc:spChg chg="add del mod">
          <ac:chgData name="Shrikesh Pattni" userId="bf408247-aaeb-4ed8-8c77-e60b3cacb53d" providerId="ADAL" clId="{B93ABCB9-5AB7-4220-A58C-CD6DE414CAB1}" dt="2022-07-30T13:06:33.155" v="11725" actId="20577"/>
          <ac:spMkLst>
            <pc:docMk/>
            <pc:sldMk cId="92710522" sldId="2147469711"/>
            <ac:spMk id="177" creationId="{D854C9A5-4FF8-2F5A-8BF0-F5FFB4B64455}"/>
          </ac:spMkLst>
        </pc:spChg>
        <pc:spChg chg="add del mod">
          <ac:chgData name="Shrikesh Pattni" userId="bf408247-aaeb-4ed8-8c77-e60b3cacb53d" providerId="ADAL" clId="{B93ABCB9-5AB7-4220-A58C-CD6DE414CAB1}" dt="2022-07-30T13:03:30.382" v="11532" actId="14100"/>
          <ac:spMkLst>
            <pc:docMk/>
            <pc:sldMk cId="92710522" sldId="2147469711"/>
            <ac:spMk id="178" creationId="{09238C69-83D1-F156-0AB2-6EA9E9181A5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0" creationId="{15CDF0F1-0A7A-7D1D-C0FD-5233D36D132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1" creationId="{EFF90555-3865-E137-776C-116B0F2D886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2" creationId="{C1B901E7-E202-0816-3FED-D57748BC7721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3" creationId="{6364920B-3B42-D333-B9C9-7A5549D84EC7}"/>
          </ac:spMkLst>
        </pc:spChg>
        <pc:spChg chg="mod">
          <ac:chgData name="Shrikesh Pattni" userId="bf408247-aaeb-4ed8-8c77-e60b3cacb53d" providerId="ADAL" clId="{B93ABCB9-5AB7-4220-A58C-CD6DE414CAB1}" dt="2022-07-29T11:23:25.881" v="2001" actId="14100"/>
          <ac:spMkLst>
            <pc:docMk/>
            <pc:sldMk cId="92710522" sldId="2147469711"/>
            <ac:spMk id="186" creationId="{2684A94D-BAE0-6755-6FAD-F8A009458A3E}"/>
          </ac:spMkLst>
        </pc:spChg>
        <pc:spChg chg="mod">
          <ac:chgData name="Shrikesh Pattni" userId="bf408247-aaeb-4ed8-8c77-e60b3cacb53d" providerId="ADAL" clId="{B93ABCB9-5AB7-4220-A58C-CD6DE414CAB1}" dt="2022-07-29T11:23:30.713" v="2002" actId="14100"/>
          <ac:spMkLst>
            <pc:docMk/>
            <pc:sldMk cId="92710522" sldId="2147469711"/>
            <ac:spMk id="187" creationId="{8C1506D2-A64F-8762-E900-2028DE40A07F}"/>
          </ac:spMkLst>
        </pc:spChg>
        <pc:spChg chg="mod">
          <ac:chgData name="Shrikesh Pattni" userId="bf408247-aaeb-4ed8-8c77-e60b3cacb53d" providerId="ADAL" clId="{B93ABCB9-5AB7-4220-A58C-CD6DE414CAB1}" dt="2022-07-30T12:57:46.089" v="11486" actId="20577"/>
          <ac:spMkLst>
            <pc:docMk/>
            <pc:sldMk cId="92710522" sldId="2147469711"/>
            <ac:spMk id="188" creationId="{7D6EE024-2028-2BDF-1D3C-101A4B01C99A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89" creationId="{0646A12C-0309-2A15-7885-A3202C516B29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90" creationId="{3C552154-1A51-C71F-CDF1-75F9FE39735B}"/>
          </ac:spMkLst>
        </pc:spChg>
        <pc:spChg chg="mod">
          <ac:chgData name="Shrikesh Pattni" userId="bf408247-aaeb-4ed8-8c77-e60b3cacb53d" providerId="ADAL" clId="{B93ABCB9-5AB7-4220-A58C-CD6DE414CAB1}" dt="2022-07-29T11:20:48.625" v="1820" actId="14100"/>
          <ac:spMkLst>
            <pc:docMk/>
            <pc:sldMk cId="92710522" sldId="2147469711"/>
            <ac:spMk id="191" creationId="{91E91BC4-D7EB-7BC7-8AAA-130D11540FF3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2" creationId="{C793EDF6-516A-4024-DD03-8101DDEA04B2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3" creationId="{8C5BC09B-E39B-A7EE-73D6-F7C64CD28FC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4" creationId="{FF1A4259-C2DA-CBA2-6547-946917EF71E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6" creationId="{11F874BC-33BD-58E7-E8D5-4BEFE968ECD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7" creationId="{B18983B1-8E0E-2D79-55FD-B8CC8E2824D7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9" creationId="{178B1B91-6765-A6CB-9C5A-4AAA86C87ACC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200" creationId="{D38EBD96-B653-3E21-B3EE-AA6818E3E74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1" creationId="{1408BC91-0CB0-0103-07F8-C582D0FB1E8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2" creationId="{B9FE34B6-4E5E-F91F-F49D-A3AA8171455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3" creationId="{90446642-F1D0-0D6A-BD37-741D4E29727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4" creationId="{70EC6770-190D-989F-064E-D57BCFB87E85}"/>
          </ac:spMkLst>
        </pc:spChg>
        <pc:spChg chg="del">
          <ac:chgData name="Shrikesh Pattni" userId="bf408247-aaeb-4ed8-8c77-e60b3cacb53d" providerId="ADAL" clId="{B93ABCB9-5AB7-4220-A58C-CD6DE414CAB1}" dt="2022-07-29T11:21:21.320" v="1885" actId="478"/>
          <ac:spMkLst>
            <pc:docMk/>
            <pc:sldMk cId="92710522" sldId="2147469711"/>
            <ac:spMk id="257" creationId="{C484641A-3C5E-4410-6BD3-B48E3D042C31}"/>
          </ac:spMkLst>
        </pc:spChg>
        <pc:grpChg chg="add mod">
          <ac:chgData name="Shrikesh Pattni" userId="bf408247-aaeb-4ed8-8c77-e60b3cacb53d" providerId="ADAL" clId="{B93ABCB9-5AB7-4220-A58C-CD6DE414CAB1}" dt="2022-07-30T10:44:54.413" v="7406" actId="1036"/>
          <ac:grpSpMkLst>
            <pc:docMk/>
            <pc:sldMk cId="92710522" sldId="2147469711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30T12:44:30.199" v="11299" actId="164"/>
          <ac:grpSpMkLst>
            <pc:docMk/>
            <pc:sldMk cId="92710522" sldId="2147469711"/>
            <ac:grpSpMk id="6" creationId="{EFE0C137-05F7-51AB-CB14-739C95231CE4}"/>
          </ac:grpSpMkLst>
        </pc:grpChg>
        <pc:grpChg chg="add del mod">
          <ac:chgData name="Shrikesh Pattni" userId="bf408247-aaeb-4ed8-8c77-e60b3cacb53d" providerId="ADAL" clId="{B93ABCB9-5AB7-4220-A58C-CD6DE414CAB1}" dt="2022-07-29T11:32:43.642" v="2316" actId="478"/>
          <ac:grpSpMkLst>
            <pc:docMk/>
            <pc:sldMk cId="92710522" sldId="2147469711"/>
            <ac:grpSpMk id="61" creationId="{C45FFE4E-8942-5821-8C89-6FD19F92925D}"/>
          </ac:grpSpMkLst>
        </pc:grpChg>
        <pc:grpChg chg="add del mod">
          <ac:chgData name="Shrikesh Pattni" userId="bf408247-aaeb-4ed8-8c77-e60b3cacb53d" providerId="ADAL" clId="{B93ABCB9-5AB7-4220-A58C-CD6DE414CAB1}" dt="2022-07-29T11:33:09.314" v="2325" actId="478"/>
          <ac:grpSpMkLst>
            <pc:docMk/>
            <pc:sldMk cId="92710522" sldId="2147469711"/>
            <ac:grpSpMk id="64" creationId="{24976825-E348-1900-059E-BD26C3F6C82C}"/>
          </ac:grpSpMkLst>
        </pc:grpChg>
        <pc:grpChg chg="add del mod">
          <ac:chgData name="Shrikesh Pattni" userId="bf408247-aaeb-4ed8-8c77-e60b3cacb53d" providerId="ADAL" clId="{B93ABCB9-5AB7-4220-A58C-CD6DE414CAB1}" dt="2022-07-29T11:33:08.497" v="2324" actId="478"/>
          <ac:grpSpMkLst>
            <pc:docMk/>
            <pc:sldMk cId="92710522" sldId="2147469711"/>
            <ac:grpSpMk id="67" creationId="{B74F36B8-AFD7-B403-1723-36C1C39B5BB5}"/>
          </ac:grpSpMkLst>
        </pc:grpChg>
        <pc:grpChg chg="add del mod">
          <ac:chgData name="Shrikesh Pattni" userId="bf408247-aaeb-4ed8-8c77-e60b3cacb53d" providerId="ADAL" clId="{B93ABCB9-5AB7-4220-A58C-CD6DE414CAB1}" dt="2022-07-29T11:34:29.908" v="2334" actId="478"/>
          <ac:grpSpMkLst>
            <pc:docMk/>
            <pc:sldMk cId="92710522" sldId="2147469711"/>
            <ac:grpSpMk id="68" creationId="{3A8F30CA-E072-277C-B43C-E51A2BA5868B}"/>
          </ac:grpSpMkLst>
        </pc:grpChg>
        <pc:grpChg chg="add del mod">
          <ac:chgData name="Shrikesh Pattni" userId="bf408247-aaeb-4ed8-8c77-e60b3cacb53d" providerId="ADAL" clId="{B93ABCB9-5AB7-4220-A58C-CD6DE414CAB1}" dt="2022-07-29T11:34:32.547" v="2335" actId="478"/>
          <ac:grpSpMkLst>
            <pc:docMk/>
            <pc:sldMk cId="92710522" sldId="2147469711"/>
            <ac:grpSpMk id="69" creationId="{CC6E2F0C-06E1-F9F2-45C1-3D63C488BF61}"/>
          </ac:grpSpMkLst>
        </pc:grpChg>
        <pc:grpChg chg="add del mod">
          <ac:chgData name="Shrikesh Pattni" userId="bf408247-aaeb-4ed8-8c77-e60b3cacb53d" providerId="ADAL" clId="{B93ABCB9-5AB7-4220-A58C-CD6DE414CAB1}" dt="2022-07-29T11:34:35.359" v="2338" actId="478"/>
          <ac:grpSpMkLst>
            <pc:docMk/>
            <pc:sldMk cId="92710522" sldId="2147469711"/>
            <ac:grpSpMk id="70" creationId="{DC38A5F5-97A3-D2F4-A8F9-20A9864D02BD}"/>
          </ac:grpSpMkLst>
        </pc:grpChg>
        <pc:grpChg chg="add del mod">
          <ac:chgData name="Shrikesh Pattni" userId="bf408247-aaeb-4ed8-8c77-e60b3cacb53d" providerId="ADAL" clId="{B93ABCB9-5AB7-4220-A58C-CD6DE414CAB1}" dt="2022-07-29T11:34:34.470" v="2337" actId="478"/>
          <ac:grpSpMkLst>
            <pc:docMk/>
            <pc:sldMk cId="92710522" sldId="2147469711"/>
            <ac:grpSpMk id="71" creationId="{E21A36CC-87DA-9312-C75E-3FA33AA4EB4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22" creationId="{F1F38287-DB16-5184-DD50-6144D5FFD6D8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33" creationId="{AB049A34-ACDC-F4BD-9C1A-0854FFFBA225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34" creationId="{EA24AAC4-9D14-3CF8-9193-75E96C3B198E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3" creationId="{F41E638A-5186-19D0-A540-A7BD894504E7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8" creationId="{7EC7A898-F816-F472-3DDF-19215E52A41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54" creationId="{58BB8797-6E0A-0673-EB92-7055937C57C8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79" creationId="{E11A8C87-66E7-99AD-4D02-EF9B80D4FA38}"/>
          </ac:grpSpMkLst>
        </pc:grpChg>
        <pc:grpChg chg="mod">
          <ac:chgData name="Shrikesh Pattni" userId="bf408247-aaeb-4ed8-8c77-e60b3cacb53d" providerId="ADAL" clId="{B93ABCB9-5AB7-4220-A58C-CD6DE414CAB1}" dt="2022-07-30T10:36:38.438" v="7403" actId="14100"/>
          <ac:grpSpMkLst>
            <pc:docMk/>
            <pc:sldMk cId="92710522" sldId="2147469711"/>
            <ac:grpSpMk id="184" creationId="{CF2C002E-489E-D846-51FD-373BA7CFE27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5" creationId="{976F6AC3-33EA-37FF-0895-BD63FF3EDD81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8" creationId="{77148EF9-72DF-EAF5-AF57-DCDEB061949E}"/>
          </ac:grpSpMkLst>
        </pc:grp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13" creationId="{2A98C520-109A-5722-7D52-AC023D662251}"/>
          </ac:picMkLst>
        </pc:pic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29" creationId="{282973AF-9D57-5CD8-ABDA-21E655FC0A3A}"/>
          </ac:picMkLst>
        </pc:picChg>
        <pc:picChg chg="del">
          <ac:chgData name="Shrikesh Pattni" userId="bf408247-aaeb-4ed8-8c77-e60b3cacb53d" providerId="ADAL" clId="{B93ABCB9-5AB7-4220-A58C-CD6DE414CAB1}" dt="2022-07-29T11:18:25.848" v="1781" actId="478"/>
          <ac:picMkLst>
            <pc:docMk/>
            <pc:sldMk cId="92710522" sldId="2147469711"/>
            <ac:picMk id="135" creationId="{2F3CF77A-B613-DE24-47B7-360C46301C71}"/>
          </ac:picMkLst>
        </pc:picChg>
        <pc:picChg chg="del">
          <ac:chgData name="Shrikesh Pattni" userId="bf408247-aaeb-4ed8-8c77-e60b3cacb53d" providerId="ADAL" clId="{B93ABCB9-5AB7-4220-A58C-CD6DE414CAB1}" dt="2022-07-29T11:18:23.917" v="1779" actId="478"/>
          <ac:picMkLst>
            <pc:docMk/>
            <pc:sldMk cId="92710522" sldId="2147469711"/>
            <ac:picMk id="136" creationId="{FF1702A0-9A10-9204-813D-2DFC2041C2AB}"/>
          </ac:picMkLst>
        </pc:picChg>
        <pc:picChg chg="del">
          <ac:chgData name="Shrikesh Pattni" userId="bf408247-aaeb-4ed8-8c77-e60b3cacb53d" providerId="ADAL" clId="{B93ABCB9-5AB7-4220-A58C-CD6DE414CAB1}" dt="2022-07-29T11:18:25.377" v="1780" actId="478"/>
          <ac:picMkLst>
            <pc:docMk/>
            <pc:sldMk cId="92710522" sldId="2147469711"/>
            <ac:picMk id="137" creationId="{723103D3-F850-6CCB-5445-DD693CDB1195}"/>
          </ac:picMkLst>
        </pc:picChg>
        <pc:picChg chg="del">
          <ac:chgData name="Shrikesh Pattni" userId="bf408247-aaeb-4ed8-8c77-e60b3cacb53d" providerId="ADAL" clId="{B93ABCB9-5AB7-4220-A58C-CD6DE414CAB1}" dt="2022-07-29T11:18:19.370" v="1777" actId="478"/>
          <ac:picMkLst>
            <pc:docMk/>
            <pc:sldMk cId="92710522" sldId="2147469711"/>
            <ac:picMk id="138" creationId="{1E6C16CA-D171-CE5F-CF4D-5D19786308DF}"/>
          </ac:picMkLst>
        </pc:picChg>
        <pc:picChg chg="del">
          <ac:chgData name="Shrikesh Pattni" userId="bf408247-aaeb-4ed8-8c77-e60b3cacb53d" providerId="ADAL" clId="{B93ABCB9-5AB7-4220-A58C-CD6DE414CAB1}" dt="2022-07-29T11:18:26.344" v="1782" actId="478"/>
          <ac:picMkLst>
            <pc:docMk/>
            <pc:sldMk cId="92710522" sldId="2147469711"/>
            <ac:picMk id="140" creationId="{FC53979E-7002-B0CF-BE65-F7B1A4EC1DF8}"/>
          </ac:picMkLst>
        </pc:picChg>
        <pc:picChg chg="del">
          <ac:chgData name="Shrikesh Pattni" userId="bf408247-aaeb-4ed8-8c77-e60b3cacb53d" providerId="ADAL" clId="{B93ABCB9-5AB7-4220-A58C-CD6DE414CAB1}" dt="2022-07-29T11:18:23.257" v="1778" actId="478"/>
          <ac:picMkLst>
            <pc:docMk/>
            <pc:sldMk cId="92710522" sldId="2147469711"/>
            <ac:picMk id="171" creationId="{73367354-C6F3-20FE-E18B-BBE75A9642F5}"/>
          </ac:picMkLst>
        </pc:pic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6" creationId="{483249C7-87F6-FDF8-956F-9293B0A3D077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7" creationId="{B179CBC5-D401-B218-A07B-49BA8D9F37FF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108" creationId="{989C4221-C291-A3E9-064B-949B1FCB8765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41" creationId="{AD29550F-B1C7-AEA2-A478-F912D40C908B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67" creationId="{06788451-F416-6D33-94F2-E449A198C8EE}"/>
          </ac:cxnSpMkLst>
        </pc:cxnChg>
      </pc:sldChg>
      <pc:sldChg chg="addSp delSp modSp add mod setBg addCm delCm">
        <pc:chgData name="Shrikesh Pattni" userId="bf408247-aaeb-4ed8-8c77-e60b3cacb53d" providerId="ADAL" clId="{B93ABCB9-5AB7-4220-A58C-CD6DE414CAB1}" dt="2022-07-30T12:29:25.491" v="10779" actId="1076"/>
        <pc:sldMkLst>
          <pc:docMk/>
          <pc:sldMk cId="2435796948" sldId="2147469712"/>
        </pc:sldMkLst>
        <pc:spChg chg="del mod">
          <ac:chgData name="Shrikesh Pattni" userId="bf408247-aaeb-4ed8-8c77-e60b3cacb53d" providerId="ADAL" clId="{B93ABCB9-5AB7-4220-A58C-CD6DE414CAB1}" dt="2022-07-30T12:29:22.098" v="10778" actId="478"/>
          <ac:spMkLst>
            <pc:docMk/>
            <pc:sldMk cId="2435796948" sldId="2147469712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30T09:22:35.087" v="7065" actId="478"/>
          <ac:spMkLst>
            <pc:docMk/>
            <pc:sldMk cId="2435796948" sldId="2147469712"/>
            <ac:spMk id="29" creationId="{2610117B-2C5F-5E05-47B7-4A6D3ADC6517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1" creationId="{1083DE20-EF7D-5703-1B02-7ED60986126D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2" creationId="{D8D114CC-1D80-0E72-E124-B80C16F736E0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3" creationId="{B0C74B08-21C7-D5AD-7412-8AD94412DDF3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4" creationId="{D1F33DFB-AE65-4D3F-0F14-59020A061A55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5" creationId="{5F79517C-2209-D6CF-FC8E-A0DE460844D6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6" creationId="{FFCC546C-985E-3311-9A7E-1B93FF6DA20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37" creationId="{12355171-6A45-2395-6582-C14D12095D4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38" creationId="{AABD802B-640D-2576-E794-B448EF866138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39" creationId="{AF835FC6-40BF-9C11-99D0-61697B5CBC45}"/>
          </ac:spMkLst>
        </pc:spChg>
        <pc:spChg chg="add del mod">
          <ac:chgData name="Shrikesh Pattni" userId="bf408247-aaeb-4ed8-8c77-e60b3cacb53d" providerId="ADAL" clId="{B93ABCB9-5AB7-4220-A58C-CD6DE414CAB1}" dt="2022-07-29T12:19:55.774" v="3643" actId="478"/>
          <ac:spMkLst>
            <pc:docMk/>
            <pc:sldMk cId="2435796948" sldId="2147469712"/>
            <ac:spMk id="40" creationId="{04838E42-9BFD-A461-9C92-FD334F923E61}"/>
          </ac:spMkLst>
        </pc:spChg>
        <pc:spChg chg="add del mod">
          <ac:chgData name="Shrikesh Pattni" userId="bf408247-aaeb-4ed8-8c77-e60b3cacb53d" providerId="ADAL" clId="{B93ABCB9-5AB7-4220-A58C-CD6DE414CAB1}" dt="2022-07-29T12:20:24.086" v="3656" actId="478"/>
          <ac:spMkLst>
            <pc:docMk/>
            <pc:sldMk cId="2435796948" sldId="2147469712"/>
            <ac:spMk id="41" creationId="{B085E52D-92BA-91CF-5BF9-E885DE1EF33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2" creationId="{315FD1B8-650D-8A5A-D36E-9AD686DE6E9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3" creationId="{31F58046-5B85-1230-02BA-A0D3F0634E51}"/>
          </ac:spMkLst>
        </pc:spChg>
        <pc:spChg chg="add del mod">
          <ac:chgData name="Shrikesh Pattni" userId="bf408247-aaeb-4ed8-8c77-e60b3cacb53d" providerId="ADAL" clId="{B93ABCB9-5AB7-4220-A58C-CD6DE414CAB1}" dt="2022-07-29T12:19:55.016" v="3642" actId="478"/>
          <ac:spMkLst>
            <pc:docMk/>
            <pc:sldMk cId="2435796948" sldId="2147469712"/>
            <ac:spMk id="44" creationId="{9BE33025-5BE4-2B58-D263-B7609B1C4C9E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5" creationId="{64CA4847-8E39-6041-B80B-DAFB52B9F66C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6" creationId="{1DF7D7C7-31BD-A0D0-E03C-CA8B5B2794D7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7" creationId="{C8A46276-D915-9902-E8C9-D72E212D2C47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48" creationId="{0B9F1EF7-717D-C3B7-582B-362FE1269F14}"/>
          </ac:spMkLst>
        </pc:spChg>
        <pc:spChg chg="del">
          <ac:chgData name="Shrikesh Pattni" userId="bf408247-aaeb-4ed8-8c77-e60b3cacb53d" providerId="ADAL" clId="{B93ABCB9-5AB7-4220-A58C-CD6DE414CAB1}" dt="2022-07-29T11:42:53.520" v="2422" actId="478"/>
          <ac:spMkLst>
            <pc:docMk/>
            <pc:sldMk cId="2435796948" sldId="2147469712"/>
            <ac:spMk id="49" creationId="{61165D57-8648-DCD8-7BBD-815074F52979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0" creationId="{86386FBA-B7C4-9E77-1BCE-982F0AEB529F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2" creationId="{EE1C3238-2095-8434-3F25-853EA55760DB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3" creationId="{9810724F-E59A-9ECB-FDF7-BFE67055DAA5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4" creationId="{DE29363F-0F4B-C45F-AB53-8161937F467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0" creationId="{79FC0764-6EBE-C7D9-093E-C784BCFDAEF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1" creationId="{A5B8CD5E-8C5B-DB2A-B02C-6C8201BDA07B}"/>
          </ac:spMkLst>
        </pc:spChg>
        <pc:spChg chg="add del mod">
          <ac:chgData name="Shrikesh Pattni" userId="bf408247-aaeb-4ed8-8c77-e60b3cacb53d" providerId="ADAL" clId="{B93ABCB9-5AB7-4220-A58C-CD6DE414CAB1}" dt="2022-07-29T12:19:54.496" v="3641" actId="478"/>
          <ac:spMkLst>
            <pc:docMk/>
            <pc:sldMk cId="2435796948" sldId="2147469712"/>
            <ac:spMk id="62" creationId="{3D8C2AF1-3917-F9C9-5535-14D97FDB8B2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3" creationId="{ED6B9FF5-7EBB-1086-C1C5-F0BCC59943B7}"/>
          </ac:spMkLst>
        </pc:spChg>
        <pc:spChg chg="add del mod">
          <ac:chgData name="Shrikesh Pattni" userId="bf408247-aaeb-4ed8-8c77-e60b3cacb53d" providerId="ADAL" clId="{B93ABCB9-5AB7-4220-A58C-CD6DE414CAB1}" dt="2022-07-29T11:51:39.579" v="2819"/>
          <ac:spMkLst>
            <pc:docMk/>
            <pc:sldMk cId="2435796948" sldId="2147469712"/>
            <ac:spMk id="64" creationId="{E0FE1B0F-047A-6836-EB8E-631C86470F69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5" creationId="{27D38CB3-968F-DA6D-3A8E-4A57AA855CB2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66" creationId="{E0CCDCFA-327D-4D76-1B43-97B7337BA42C}"/>
          </ac:spMkLst>
        </pc:spChg>
        <pc:spChg chg="add del mod">
          <ac:chgData name="Shrikesh Pattni" userId="bf408247-aaeb-4ed8-8c77-e60b3cacb53d" providerId="ADAL" clId="{B93ABCB9-5AB7-4220-A58C-CD6DE414CAB1}" dt="2022-07-29T12:19:54.109" v="3640" actId="478"/>
          <ac:spMkLst>
            <pc:docMk/>
            <pc:sldMk cId="2435796948" sldId="2147469712"/>
            <ac:spMk id="67" creationId="{3A55F8D2-4C0F-AA61-8A10-AD675342B27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8" creationId="{8E0DE788-E0F7-548C-A3D9-B5FF5E97A872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9" creationId="{6671CC83-00D8-871E-4C0A-679857618466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0" creationId="{0DC1D9A2-F092-4688-5C98-EDEEF8B7BCA2}"/>
          </ac:spMkLst>
        </pc:spChg>
        <pc:spChg chg="add del mod">
          <ac:chgData name="Shrikesh Pattni" userId="bf408247-aaeb-4ed8-8c77-e60b3cacb53d" providerId="ADAL" clId="{B93ABCB9-5AB7-4220-A58C-CD6DE414CAB1}" dt="2022-07-29T12:19:53.196" v="3638" actId="478"/>
          <ac:spMkLst>
            <pc:docMk/>
            <pc:sldMk cId="2435796948" sldId="2147469712"/>
            <ac:spMk id="71" creationId="{8A92AE2F-9390-3B9E-73D5-30C0B707225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2" creationId="{562DC5D0-70E5-C631-D87A-9468942FFF3B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3" creationId="{3A203C92-36EA-BED7-B447-3A5E9E6C0AC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4" creationId="{C5895F14-3427-89D5-061B-5EABFFD942A9}"/>
          </ac:spMkLst>
        </pc:spChg>
        <pc:spChg chg="add del mod">
          <ac:chgData name="Shrikesh Pattni" userId="bf408247-aaeb-4ed8-8c77-e60b3cacb53d" providerId="ADAL" clId="{B93ABCB9-5AB7-4220-A58C-CD6DE414CAB1}" dt="2022-07-29T12:19:52.502" v="3637" actId="478"/>
          <ac:spMkLst>
            <pc:docMk/>
            <pc:sldMk cId="2435796948" sldId="2147469712"/>
            <ac:spMk id="75" creationId="{D484ADCD-57E8-F735-E580-917B351FBBC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6" creationId="{F1BC799F-4DDD-4989-11A8-5F7D0C5C0CDA}"/>
          </ac:spMkLst>
        </pc:spChg>
        <pc:spChg chg="add del mod">
          <ac:chgData name="Shrikesh Pattni" userId="bf408247-aaeb-4ed8-8c77-e60b3cacb53d" providerId="ADAL" clId="{B93ABCB9-5AB7-4220-A58C-CD6DE414CAB1}" dt="2022-07-29T12:20:14.115" v="3650" actId="478"/>
          <ac:spMkLst>
            <pc:docMk/>
            <pc:sldMk cId="2435796948" sldId="2147469712"/>
            <ac:spMk id="77" creationId="{72CE54DD-E0C1-2D6B-E0FB-3E91C4F93CBD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8" creationId="{18C7B0D7-C992-90D2-F382-159E94EEC5F5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9" creationId="{431EC49D-2354-A2DD-827D-245D63896EE3}"/>
          </ac:spMkLst>
        </pc:spChg>
        <pc:spChg chg="add del mod">
          <ac:chgData name="Shrikesh Pattni" userId="bf408247-aaeb-4ed8-8c77-e60b3cacb53d" providerId="ADAL" clId="{B93ABCB9-5AB7-4220-A58C-CD6DE414CAB1}" dt="2022-07-29T11:56:49.565" v="3213" actId="478"/>
          <ac:spMkLst>
            <pc:docMk/>
            <pc:sldMk cId="2435796948" sldId="2147469712"/>
            <ac:spMk id="80" creationId="{B3940A11-DF50-9844-4555-5A1329859ED9}"/>
          </ac:spMkLst>
        </pc:spChg>
        <pc:spChg chg="add del mod">
          <ac:chgData name="Shrikesh Pattni" userId="bf408247-aaeb-4ed8-8c77-e60b3cacb53d" providerId="ADAL" clId="{B93ABCB9-5AB7-4220-A58C-CD6DE414CAB1}" dt="2022-07-29T12:21:33.485" v="3690" actId="478"/>
          <ac:spMkLst>
            <pc:docMk/>
            <pc:sldMk cId="2435796948" sldId="2147469712"/>
            <ac:spMk id="81" creationId="{1EA9DF84-E5DB-A88F-A082-287827A48418}"/>
          </ac:spMkLst>
        </pc:spChg>
        <pc:spChg chg="del mod">
          <ac:chgData name="Shrikesh Pattni" userId="bf408247-aaeb-4ed8-8c77-e60b3cacb53d" providerId="ADAL" clId="{B93ABCB9-5AB7-4220-A58C-CD6DE414CAB1}" dt="2022-07-29T11:50:30.556" v="2765" actId="478"/>
          <ac:spMkLst>
            <pc:docMk/>
            <pc:sldMk cId="2435796948" sldId="2147469712"/>
            <ac:spMk id="82" creationId="{879B0CAB-8072-238B-2B6E-935FAD285FBD}"/>
          </ac:spMkLst>
        </pc:spChg>
        <pc:spChg chg="add del mod">
          <ac:chgData name="Shrikesh Pattni" userId="bf408247-aaeb-4ed8-8c77-e60b3cacb53d" providerId="ADAL" clId="{B93ABCB9-5AB7-4220-A58C-CD6DE414CAB1}" dt="2022-07-29T12:21:33.057" v="3689" actId="478"/>
          <ac:spMkLst>
            <pc:docMk/>
            <pc:sldMk cId="2435796948" sldId="2147469712"/>
            <ac:spMk id="83" creationId="{8B2F30F9-80D7-06BC-B12F-68AD8D48D24F}"/>
          </ac:spMkLst>
        </pc:spChg>
        <pc:spChg chg="add del mod">
          <ac:chgData name="Shrikesh Pattni" userId="bf408247-aaeb-4ed8-8c77-e60b3cacb53d" providerId="ADAL" clId="{B93ABCB9-5AB7-4220-A58C-CD6DE414CAB1}" dt="2022-07-29T12:21:31.884" v="3687" actId="478"/>
          <ac:spMkLst>
            <pc:docMk/>
            <pc:sldMk cId="2435796948" sldId="2147469712"/>
            <ac:spMk id="84" creationId="{684507AD-9F18-C872-7A0D-D9FC3AD9EC3E}"/>
          </ac:spMkLst>
        </pc:spChg>
        <pc:spChg chg="add del mod">
          <ac:chgData name="Shrikesh Pattni" userId="bf408247-aaeb-4ed8-8c77-e60b3cacb53d" providerId="ADAL" clId="{B93ABCB9-5AB7-4220-A58C-CD6DE414CAB1}" dt="2022-07-29T12:21:32.484" v="3688" actId="478"/>
          <ac:spMkLst>
            <pc:docMk/>
            <pc:sldMk cId="2435796948" sldId="2147469712"/>
            <ac:spMk id="85" creationId="{8A425A2F-2717-1C96-8192-698705CC1386}"/>
          </ac:spMkLst>
        </pc:spChg>
        <pc:spChg chg="add del mod">
          <ac:chgData name="Shrikesh Pattni" userId="bf408247-aaeb-4ed8-8c77-e60b3cacb53d" providerId="ADAL" clId="{B93ABCB9-5AB7-4220-A58C-CD6DE414CAB1}" dt="2022-07-29T12:21:30.033" v="3685" actId="478"/>
          <ac:spMkLst>
            <pc:docMk/>
            <pc:sldMk cId="2435796948" sldId="2147469712"/>
            <ac:spMk id="86" creationId="{60364BBF-8FB8-0AD6-32A7-D01E836920B3}"/>
          </ac:spMkLst>
        </pc:spChg>
        <pc:spChg chg="add del mod">
          <ac:chgData name="Shrikesh Pattni" userId="bf408247-aaeb-4ed8-8c77-e60b3cacb53d" providerId="ADAL" clId="{B93ABCB9-5AB7-4220-A58C-CD6DE414CAB1}" dt="2022-07-29T12:21:29.523" v="3684" actId="478"/>
          <ac:spMkLst>
            <pc:docMk/>
            <pc:sldMk cId="2435796948" sldId="2147469712"/>
            <ac:spMk id="87" creationId="{E85B598E-750F-CC53-8BB7-CC6CA1A6469D}"/>
          </ac:spMkLst>
        </pc:spChg>
        <pc:spChg chg="add del mod">
          <ac:chgData name="Shrikesh Pattni" userId="bf408247-aaeb-4ed8-8c77-e60b3cacb53d" providerId="ADAL" clId="{B93ABCB9-5AB7-4220-A58C-CD6DE414CAB1}" dt="2022-07-29T12:21:29.094" v="3683" actId="478"/>
          <ac:spMkLst>
            <pc:docMk/>
            <pc:sldMk cId="2435796948" sldId="2147469712"/>
            <ac:spMk id="88" creationId="{0EE68D55-EA0C-994D-E9C9-4B09E0D65AE7}"/>
          </ac:spMkLst>
        </pc:spChg>
        <pc:spChg chg="add del mod">
          <ac:chgData name="Shrikesh Pattni" userId="bf408247-aaeb-4ed8-8c77-e60b3cacb53d" providerId="ADAL" clId="{B93ABCB9-5AB7-4220-A58C-CD6DE414CAB1}" dt="2022-07-29T12:21:34.186" v="3691" actId="478"/>
          <ac:spMkLst>
            <pc:docMk/>
            <pc:sldMk cId="2435796948" sldId="2147469712"/>
            <ac:spMk id="89" creationId="{F0BEEFBF-CD48-81B3-78F0-B8418077FCB6}"/>
          </ac:spMkLst>
        </pc:spChg>
        <pc:spChg chg="add del mod">
          <ac:chgData name="Shrikesh Pattni" userId="bf408247-aaeb-4ed8-8c77-e60b3cacb53d" providerId="ADAL" clId="{B93ABCB9-5AB7-4220-A58C-CD6DE414CAB1}" dt="2022-07-29T12:21:34.565" v="3692" actId="478"/>
          <ac:spMkLst>
            <pc:docMk/>
            <pc:sldMk cId="2435796948" sldId="2147469712"/>
            <ac:spMk id="90" creationId="{FB4E31FA-F52A-5EF7-F1A7-B6EC90367D9B}"/>
          </ac:spMkLst>
        </pc:spChg>
        <pc:spChg chg="add del mod">
          <ac:chgData name="Shrikesh Pattni" userId="bf408247-aaeb-4ed8-8c77-e60b3cacb53d" providerId="ADAL" clId="{B93ABCB9-5AB7-4220-A58C-CD6DE414CAB1}" dt="2022-07-29T12:21:34.973" v="3693" actId="478"/>
          <ac:spMkLst>
            <pc:docMk/>
            <pc:sldMk cId="2435796948" sldId="2147469712"/>
            <ac:spMk id="91" creationId="{DB399C20-3BF9-5650-BE15-82CCB36E165A}"/>
          </ac:spMkLst>
        </pc:spChg>
        <pc:spChg chg="add del mod">
          <ac:chgData name="Shrikesh Pattni" userId="bf408247-aaeb-4ed8-8c77-e60b3cacb53d" providerId="ADAL" clId="{B93ABCB9-5AB7-4220-A58C-CD6DE414CAB1}" dt="2022-07-29T12:21:35.566" v="3694" actId="478"/>
          <ac:spMkLst>
            <pc:docMk/>
            <pc:sldMk cId="2435796948" sldId="2147469712"/>
            <ac:spMk id="92" creationId="{65D22FD9-2AFE-5E73-557A-33D2A260FB84}"/>
          </ac:spMkLst>
        </pc:spChg>
        <pc:spChg chg="add del mod">
          <ac:chgData name="Shrikesh Pattni" userId="bf408247-aaeb-4ed8-8c77-e60b3cacb53d" providerId="ADAL" clId="{B93ABCB9-5AB7-4220-A58C-CD6DE414CAB1}" dt="2022-07-29T12:21:36.269" v="3695" actId="478"/>
          <ac:spMkLst>
            <pc:docMk/>
            <pc:sldMk cId="2435796948" sldId="2147469712"/>
            <ac:spMk id="93" creationId="{63C0D6A1-BF25-7DFE-BAC4-DAB07069EAFB}"/>
          </ac:spMkLst>
        </pc:spChg>
        <pc:spChg chg="add del mod">
          <ac:chgData name="Shrikesh Pattni" userId="bf408247-aaeb-4ed8-8c77-e60b3cacb53d" providerId="ADAL" clId="{B93ABCB9-5AB7-4220-A58C-CD6DE414CAB1}" dt="2022-07-29T12:21:36.776" v="3696" actId="478"/>
          <ac:spMkLst>
            <pc:docMk/>
            <pc:sldMk cId="2435796948" sldId="2147469712"/>
            <ac:spMk id="94" creationId="{28681B57-25D0-B6CE-83F5-7381F9756249}"/>
          </ac:spMkLst>
        </pc:spChg>
        <pc:spChg chg="add del mod">
          <ac:chgData name="Shrikesh Pattni" userId="bf408247-aaeb-4ed8-8c77-e60b3cacb53d" providerId="ADAL" clId="{B93ABCB9-5AB7-4220-A58C-CD6DE414CAB1}" dt="2022-07-29T12:21:37.193" v="3697" actId="478"/>
          <ac:spMkLst>
            <pc:docMk/>
            <pc:sldMk cId="2435796948" sldId="2147469712"/>
            <ac:spMk id="95" creationId="{F0AF6827-30D8-0516-B9A6-AA8A05A05361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6" creationId="{3B9AF87C-2C9C-5ED1-8914-D62DF70EB89D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7" creationId="{9E76E2CD-74C9-92EC-4DC2-C7E6D286C5E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8" creationId="{BA8A8AF5-E6F4-CD6E-A6DE-2FBBA7C10D68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9" creationId="{CF269332-5E18-7818-EF2E-672816F6157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0" creationId="{B0382F89-8337-9CF3-AE07-4B172A23ACD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1" creationId="{F046355A-D237-359B-6400-30A4D082FD1A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102" creationId="{5D0F2DE2-459E-44D7-BEA5-0E8AA348DBEF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3" creationId="{276238AF-6AEC-915B-9A68-EEF5DDB2E9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4" creationId="{7A09596C-8B70-6883-E7BB-89231455246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5" creationId="{1D6E4AFC-D04C-184B-D990-73405BB1ED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6" creationId="{5A9ACA29-96A8-5B90-2456-236DF81EE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7" creationId="{E4F1094E-74B5-428D-CA21-45D2ACF00E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8" creationId="{C42DBDB1-735F-7852-9227-585B9F4E6E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9" creationId="{F41A0647-1684-1C26-1ED2-FE07FC66ACCB}"/>
          </ac:spMkLst>
        </pc:spChg>
        <pc:spChg chg="add del mod">
          <ac:chgData name="Shrikesh Pattni" userId="bf408247-aaeb-4ed8-8c77-e60b3cacb53d" providerId="ADAL" clId="{B93ABCB9-5AB7-4220-A58C-CD6DE414CAB1}" dt="2022-07-29T12:20:48.749" v="3669" actId="478"/>
          <ac:spMkLst>
            <pc:docMk/>
            <pc:sldMk cId="2435796948" sldId="2147469712"/>
            <ac:spMk id="110" creationId="{BD4D0A54-4157-B173-FB54-14D4B8FC362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1" creationId="{F4B6C74F-3BDB-8276-45C7-1B6C1D5125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2" creationId="{9BC07CA9-F58B-78D8-8A27-03892EDFBBA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3" creationId="{3E13DC03-69C8-2790-64E8-9BAD587D42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4" creationId="{8528B4F4-7789-F676-1B7C-F7CF2909F6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5" creationId="{88A6C423-5362-74E8-3206-749248B02F1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6" creationId="{F91F1236-18F0-338B-CCAB-557EAFDAD63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7" creationId="{40941B11-9020-E210-76A6-0701FAA6D7D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8" creationId="{1F3ABF3C-F347-2AE7-3127-1410C354AC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9" creationId="{08F2C1AA-A1CD-85A4-3DBC-CC50226F9BC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0" creationId="{3B63630B-BE3A-48E2-D903-3F69D39B44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1" creationId="{EFA23B0F-0D09-3F34-0B11-3C5CBC4570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2" creationId="{2D662D2E-0404-AEE4-88C3-885EFCF30D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3" creationId="{D1171FD4-FBEA-7CD6-DB04-4981E768175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4" creationId="{D56BA2B5-0758-76DB-93DB-A28A7BD135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5" creationId="{1B8B1EBE-E591-6109-57DB-E3587583E1A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6" creationId="{AD95287F-E534-595F-3C38-524AECD8CB1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7" creationId="{3EBAB837-9CFA-F78C-F34C-B136F4C88D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8" creationId="{18760908-0585-6B48-783C-81FA5C08DC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9" creationId="{C1747DEF-FA17-9411-14FA-A5E6E275F20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0" creationId="{F715CDB4-769B-22C6-B514-2CA0740D03A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1" creationId="{CAE4492F-3C9F-63DA-D5B7-032BB38FFCF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2" creationId="{FF8998AF-C082-325F-7615-5DD6EB0B996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3" creationId="{77888029-4E49-685F-5710-F07784CB0B6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4" creationId="{28495A75-6A6A-AAF6-6655-8E7931CBC9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5" creationId="{95F4795F-D6D1-45BD-E380-A082E4A031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6" creationId="{56F0ED76-378E-F8D8-354D-C504F6E3AD6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7" creationId="{2A51C4E3-A04A-2E5B-0849-3F65A9932D1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8" creationId="{F6E9D6F3-E230-3EE6-80C0-397CEFA301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9" creationId="{F04A7DD1-81C5-AB74-4CF3-A78F23C6E70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0" creationId="{E8ABEC85-5778-FC9D-8E70-682D369D16C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1" creationId="{F4966B1A-2FDB-0605-971C-0121CC68CD8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2" creationId="{31AB48C1-343F-B6E2-1AD3-6A95D8BF3B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3" creationId="{5443DAA3-6589-2F37-3F3A-DECEE32B25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4" creationId="{87ED3781-212E-4A28-8A16-570BD2811CF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5" creationId="{018A9C1F-8F35-28EB-2979-E6B0EDDDC15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6" creationId="{73B99C26-AC8C-4848-43E8-00AB7EBB081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7" creationId="{0076EF4A-1624-45A7-DC7F-ECCA69E08F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8" creationId="{8C4953DF-2ED4-A5DF-C3E4-A5145070E99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9" creationId="{48D89FB8-33AC-B22D-642E-079CD3E12EE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0" creationId="{B6EEF140-152A-5489-7F2C-D657D2D3151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1" creationId="{01843761-2CD6-1F4B-8CF6-57DDFD4464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2" creationId="{A40C58F0-9FD6-0347-7D50-CF64EA29DBA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3" creationId="{5FD458E1-6B45-3BBC-479F-16DBCF2411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4" creationId="{B2ADB854-2C7C-ABD2-EC6B-51B782D843C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5" creationId="{DFBE44D9-877A-89D9-6FFB-AB203B701B2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6" creationId="{84EA64D6-6C68-0FF8-61B7-A9794A35C8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7" creationId="{3F206A5D-C9EB-20C5-2B60-BAB9801EC5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8" creationId="{BAB81032-3159-BAA7-EF9E-0B1EF11EA63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9" creationId="{83E19D30-96B5-E972-94DF-8ADC43DC15F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0" creationId="{4981EB6D-6B30-7780-B478-A256C0299E1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1" creationId="{8A1291FF-D21B-2FCB-60CC-E914B1A2D13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2" creationId="{45CA03CF-34A6-7018-5F14-D1EB6893997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3" creationId="{CBC1167E-7DF4-1090-B084-7BF6832AC60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4" creationId="{C4DD70D8-47B4-B154-53B3-C17D596282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5" creationId="{4A875B5D-7C97-98B5-1EE0-5CF753D431B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6" creationId="{325D5492-40C2-9394-2314-555EECB127A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7" creationId="{868E9596-834E-C177-08FB-EC00735353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8" creationId="{5C237967-F1A0-5901-71BF-9CB754CF8FA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9" creationId="{13FBA994-21B4-3489-4A17-EA86799921C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0" creationId="{B76B875F-157F-7AAA-FA5D-2C775ADDA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1" creationId="{BB059AEF-D13E-A718-00AF-AF99D8B64174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29T11:42:34.682" v="2380" actId="478"/>
          <ac:spMkLst>
            <pc:docMk/>
            <pc:sldMk cId="2435796948" sldId="2147469712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9" creationId="{4BFA8856-26C7-9D5F-0A72-1E5140B6958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0" creationId="{59623DD8-EBB7-DE9A-D3A3-298C2D8D407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1" creationId="{14B2D57D-D742-7879-C7B5-E3943B6D4FE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2" creationId="{16343D80-B31E-7394-CC67-CB6A79209FE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3" creationId="{E743F656-C54A-2870-641C-1EC975237CF4}"/>
          </ac:spMkLst>
        </pc:spChg>
        <pc:spChg chg="del mod">
          <ac:chgData name="Shrikesh Pattni" userId="bf408247-aaeb-4ed8-8c77-e60b3cacb53d" providerId="ADAL" clId="{B93ABCB9-5AB7-4220-A58C-CD6DE414CAB1}" dt="2022-07-29T11:42:54.753" v="2424" actId="478"/>
          <ac:spMkLst>
            <pc:docMk/>
            <pc:sldMk cId="2435796948" sldId="2147469712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3" creationId="{8C5BC09B-E39B-A7EE-73D6-F7C64CD28FC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4" creationId="{0A3520B2-3433-3A7B-4488-0D7420E956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5" creationId="{2AA54131-3572-9AED-5F1B-707B2E3989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6" creationId="{50DD3FE3-B426-B812-2228-C598862E698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7" creationId="{C3A068CB-A63A-E432-FEB3-298F564DA1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8" creationId="{03D6BB1D-82F9-ABDE-E0AD-5EE67C8A8B4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9" creationId="{A6DDA5A8-CA74-4D61-D7AC-7310566F210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0" creationId="{4630ABF7-EFE6-2B56-04ED-B07F0EC9D37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1" creationId="{96204097-6D09-5338-409D-0F5F3F783AD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2" creationId="{5443AEDD-2239-D836-85AE-80D277BDC8A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3" creationId="{ADEEE0EC-CD76-B31D-4582-8D4492A6814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4" creationId="{6414BA8A-4E19-9DCF-6F97-18D7A3B9F40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5" creationId="{E110935C-E117-EDE2-0017-01B1025FB6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6" creationId="{45C4BE24-2F7C-4269-2B76-307194A195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7" creationId="{CAD850DE-522C-460D-7182-2BBC9AA912F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8" creationId="{17F111E4-E949-6CBC-2650-14CED6244D2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9" creationId="{1D51129F-CDAF-199E-B463-F726FCADBCF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0" creationId="{69AFADD0-637C-720D-BAC2-CB4ECDCA8B5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1" creationId="{0A5F598A-74C9-241B-17CC-06BDB48B9FF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2" creationId="{2D07B439-9FB9-7C9E-CEBE-2752B8D5BC0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3" creationId="{E4BB002B-0332-7579-50F8-B57D2814569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4" creationId="{DDD43FD0-CCDB-53EC-C984-6696DABB76E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5" creationId="{6E696BC8-ABCA-168D-9AD3-52AA6D87AA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6" creationId="{34372B0E-4CAB-0A75-AFAF-9A79FC3B02F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7" creationId="{58181E26-E9F3-66E8-D56E-E9BC9B7080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8" creationId="{C12FA868-E714-C8D3-6C2B-DBF79F51873E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19" creationId="{BC5F9475-CA1B-FA84-09BB-33923A3DF6AB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0" creationId="{B7FECD72-0394-5B62-70E2-4F82AF7C157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1" creationId="{5D100E22-0DC8-A27F-B41B-C0038C35503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2" creationId="{26438426-D305-A0D3-84CD-D239C650F20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3" creationId="{096AE0D3-1181-E999-5B6E-AAD7F8527DE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4" creationId="{734996F5-2F27-DA01-AF1B-ACCB250610D1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5" creationId="{B9E24E2B-4A93-9C02-EBEA-AA9261B05567}"/>
          </ac:spMkLst>
        </pc:spChg>
        <pc:spChg chg="add mod">
          <ac:chgData name="Shrikesh Pattni" userId="bf408247-aaeb-4ed8-8c77-e60b3cacb53d" providerId="ADAL" clId="{B93ABCB9-5AB7-4220-A58C-CD6DE414CAB1}" dt="2022-07-30T12:28:37.318" v="10767" actId="14100"/>
          <ac:spMkLst>
            <pc:docMk/>
            <pc:sldMk cId="2435796948" sldId="2147469712"/>
            <ac:spMk id="226" creationId="{23A5D274-BBC2-E56B-210B-11F6302B0857}"/>
          </ac:spMkLst>
        </pc:spChg>
        <pc:spChg chg="add mod">
          <ac:chgData name="Shrikesh Pattni" userId="bf408247-aaeb-4ed8-8c77-e60b3cacb53d" providerId="ADAL" clId="{B93ABCB9-5AB7-4220-A58C-CD6DE414CAB1}" dt="2022-07-30T12:28:26.980" v="10764" actId="242"/>
          <ac:spMkLst>
            <pc:docMk/>
            <pc:sldMk cId="2435796948" sldId="2147469712"/>
            <ac:spMk id="227" creationId="{12C548C6-E0F3-6498-6D66-B75019D4EE1E}"/>
          </ac:spMkLst>
        </pc:spChg>
        <pc:spChg chg="add mod">
          <ac:chgData name="Shrikesh Pattni" userId="bf408247-aaeb-4ed8-8c77-e60b3cacb53d" providerId="ADAL" clId="{B93ABCB9-5AB7-4220-A58C-CD6DE414CAB1}" dt="2022-07-30T12:28:40.238" v="10769" actId="1036"/>
          <ac:spMkLst>
            <pc:docMk/>
            <pc:sldMk cId="2435796948" sldId="2147469712"/>
            <ac:spMk id="228" creationId="{39979EEA-AED9-24A6-A514-613390BB94EF}"/>
          </ac:spMkLst>
        </pc:spChg>
        <pc:spChg chg="add mod">
          <ac:chgData name="Shrikesh Pattni" userId="bf408247-aaeb-4ed8-8c77-e60b3cacb53d" providerId="ADAL" clId="{B93ABCB9-5AB7-4220-A58C-CD6DE414CAB1}" dt="2022-07-30T12:29:25.491" v="10779" actId="1076"/>
          <ac:spMkLst>
            <pc:docMk/>
            <pc:sldMk cId="2435796948" sldId="2147469712"/>
            <ac:spMk id="229" creationId="{FF47F34A-76D0-C3B8-594D-A99E25CF757A}"/>
          </ac:spMkLst>
        </pc:spChg>
        <pc:grpChg chg="del mod">
          <ac:chgData name="Shrikesh Pattni" userId="bf408247-aaeb-4ed8-8c77-e60b3cacb53d" providerId="ADAL" clId="{B93ABCB9-5AB7-4220-A58C-CD6DE414CAB1}" dt="2022-07-29T11:50:31.676" v="2766" actId="478"/>
          <ac:grpSpMkLst>
            <pc:docMk/>
            <pc:sldMk cId="2435796948" sldId="2147469712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29T16:00:33.372" v="6271" actId="14100"/>
          <ac:grpSpMkLst>
            <pc:docMk/>
            <pc:sldMk cId="2435796948" sldId="2147469712"/>
            <ac:grpSpMk id="3" creationId="{98DC9D22-40E5-9141-25F4-76C716BE0C97}"/>
          </ac:grpSpMkLst>
        </pc:grpChg>
        <pc:grpChg chg="add del mod">
          <ac:chgData name="Shrikesh Pattni" userId="bf408247-aaeb-4ed8-8c77-e60b3cacb53d" providerId="ADAL" clId="{B93ABCB9-5AB7-4220-A58C-CD6DE414CAB1}" dt="2022-07-29T11:43:10.718" v="2431" actId="478"/>
          <ac:grpSpMkLst>
            <pc:docMk/>
            <pc:sldMk cId="2435796948" sldId="2147469712"/>
            <ac:grpSpMk id="30" creationId="{EAA8F4F6-1728-62E6-5ABD-09439D2DB5AD}"/>
          </ac:grpSpMkLst>
        </pc:grpChg>
        <pc:grpChg chg="del">
          <ac:chgData name="Shrikesh Pattni" userId="bf408247-aaeb-4ed8-8c77-e60b3cacb53d" providerId="ADAL" clId="{B93ABCB9-5AB7-4220-A58C-CD6DE414CAB1}" dt="2022-07-29T11:42:57.513" v="2425" actId="478"/>
          <ac:grpSpMkLst>
            <pc:docMk/>
            <pc:sldMk cId="2435796948" sldId="2147469712"/>
            <ac:grpSpMk id="184" creationId="{CF2C002E-489E-D846-51FD-373BA7CFE27D}"/>
          </ac:grpSpMkLst>
        </pc:grpChg>
      </pc:sldChg>
      <pc:sldChg chg="add del setBg">
        <pc:chgData name="Shrikesh Pattni" userId="bf408247-aaeb-4ed8-8c77-e60b3cacb53d" providerId="ADAL" clId="{B93ABCB9-5AB7-4220-A58C-CD6DE414CAB1}" dt="2022-07-29T17:46:49.187" v="6273" actId="47"/>
        <pc:sldMkLst>
          <pc:docMk/>
          <pc:sldMk cId="1292301960" sldId="2147469713"/>
        </pc:sldMkLst>
      </pc:sldChg>
      <pc:sldChg chg="addSp delSp modSp add mod ord">
        <pc:chgData name="Shrikesh Pattni" userId="bf408247-aaeb-4ed8-8c77-e60b3cacb53d" providerId="ADAL" clId="{B93ABCB9-5AB7-4220-A58C-CD6DE414CAB1}" dt="2022-07-31T12:35:19.403" v="13317" actId="1038"/>
        <pc:sldMkLst>
          <pc:docMk/>
          <pc:sldMk cId="1647869196" sldId="2147469713"/>
        </pc:sldMkLst>
        <pc:spChg chg="add mod">
          <ac:chgData name="Shrikesh Pattni" userId="bf408247-aaeb-4ed8-8c77-e60b3cacb53d" providerId="ADAL" clId="{B93ABCB9-5AB7-4220-A58C-CD6DE414CAB1}" dt="2022-07-30T15:37:23.829" v="11753" actId="20577"/>
          <ac:spMkLst>
            <pc:docMk/>
            <pc:sldMk cId="1647869196" sldId="2147469713"/>
            <ac:spMk id="9" creationId="{565C855B-EBC0-4492-AE2C-7AB2E6A07D94}"/>
          </ac:spMkLst>
        </pc:spChg>
        <pc:spChg chg="add del">
          <ac:chgData name="Shrikesh Pattni" userId="bf408247-aaeb-4ed8-8c77-e60b3cacb53d" providerId="ADAL" clId="{B93ABCB9-5AB7-4220-A58C-CD6DE414CAB1}" dt="2022-07-29T17:47:41.944" v="6293" actId="22"/>
          <ac:spMkLst>
            <pc:docMk/>
            <pc:sldMk cId="1647869196" sldId="2147469713"/>
            <ac:spMk id="10" creationId="{5BFF1AC4-72B6-D2D2-E05D-DD5F21801D3D}"/>
          </ac:spMkLst>
        </pc:spChg>
        <pc:spChg chg="add del mod">
          <ac:chgData name="Shrikesh Pattni" userId="bf408247-aaeb-4ed8-8c77-e60b3cacb53d" providerId="ADAL" clId="{B93ABCB9-5AB7-4220-A58C-CD6DE414CAB1}" dt="2022-07-29T17:55:02.792" v="6574" actId="478"/>
          <ac:spMkLst>
            <pc:docMk/>
            <pc:sldMk cId="1647869196" sldId="2147469713"/>
            <ac:spMk id="11" creationId="{A6CFC40D-DFD6-4A4B-527C-B979CA13D110}"/>
          </ac:spMkLst>
        </pc:spChg>
        <pc:spChg chg="add mod">
          <ac:chgData name="Shrikesh Pattni" userId="bf408247-aaeb-4ed8-8c77-e60b3cacb53d" providerId="ADAL" clId="{B93ABCB9-5AB7-4220-A58C-CD6DE414CAB1}" dt="2022-07-31T12:35:19.403" v="13317" actId="1038"/>
          <ac:spMkLst>
            <pc:docMk/>
            <pc:sldMk cId="1647869196" sldId="2147469713"/>
            <ac:spMk id="12" creationId="{C3C0D9B5-7352-2539-2B44-446D9396BA3F}"/>
          </ac:spMkLst>
        </pc:spChg>
        <pc:spChg chg="del mod">
          <ac:chgData name="Shrikesh Pattni" userId="bf408247-aaeb-4ed8-8c77-e60b3cacb53d" providerId="ADAL" clId="{B93ABCB9-5AB7-4220-A58C-CD6DE414CAB1}" dt="2022-07-29T17:47:39.493" v="6291"/>
          <ac:spMkLst>
            <pc:docMk/>
            <pc:sldMk cId="1647869196" sldId="2147469713"/>
            <ac:spMk id="21" creationId="{9A4F858A-8C71-C49B-E8B3-DA77AA780CD8}"/>
          </ac:spMkLst>
        </pc:spChg>
        <pc:spChg chg="mod">
          <ac:chgData name="Shrikesh Pattni" userId="bf408247-aaeb-4ed8-8c77-e60b3cacb53d" providerId="ADAL" clId="{B93ABCB9-5AB7-4220-A58C-CD6DE414CAB1}" dt="2022-07-30T15:57:04.271" v="12597" actId="1076"/>
          <ac:spMkLst>
            <pc:docMk/>
            <pc:sldMk cId="1647869196" sldId="2147469713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8.767" v="13305" actId="166"/>
          <ac:grpSpMkLst>
            <pc:docMk/>
            <pc:sldMk cId="1647869196" sldId="2147469713"/>
            <ac:grpSpMk id="6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7:55:06.350" v="6576" actId="478"/>
          <ac:graphicFrameMkLst>
            <pc:docMk/>
            <pc:sldMk cId="1647869196" sldId="2147469713"/>
            <ac:graphicFrameMk id="4" creationId="{D44D3420-8C74-3C1C-91D0-F71C0C87C77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9T17:55:02.307" v="6571" actId="3680"/>
          <ac:graphicFrameMkLst>
            <pc:docMk/>
            <pc:sldMk cId="1647869196" sldId="2147469713"/>
            <ac:graphicFrameMk id="5" creationId="{A2DBFFEF-D506-909C-D985-2F6B09A97970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7:54:59.338" v="6563"/>
          <ac:graphicFrameMkLst>
            <pc:docMk/>
            <pc:sldMk cId="1647869196" sldId="2147469713"/>
            <ac:graphicFrameMk id="15" creationId="{2FC6E87E-3304-4B95-9DFB-DA0D031C80F7}"/>
          </ac:graphicFrameMkLst>
        </pc:graphicFrameChg>
        <pc:picChg chg="add del mod">
          <ac:chgData name="Shrikesh Pattni" userId="bf408247-aaeb-4ed8-8c77-e60b3cacb53d" providerId="ADAL" clId="{B93ABCB9-5AB7-4220-A58C-CD6DE414CAB1}" dt="2022-07-30T16:03:42.522" v="13316" actId="478"/>
          <ac:picMkLst>
            <pc:docMk/>
            <pc:sldMk cId="1647869196" sldId="2147469713"/>
            <ac:picMk id="19" creationId="{8E01637E-FEBA-7E0D-C274-B7EA0969EB48}"/>
          </ac:picMkLst>
        </pc:picChg>
        <pc:picChg chg="add del mod">
          <ac:chgData name="Shrikesh Pattni" userId="bf408247-aaeb-4ed8-8c77-e60b3cacb53d" providerId="ADAL" clId="{B93ABCB9-5AB7-4220-A58C-CD6DE414CAB1}" dt="2022-07-30T16:02:17.432" v="13292" actId="478"/>
          <ac:picMkLst>
            <pc:docMk/>
            <pc:sldMk cId="1647869196" sldId="2147469713"/>
            <ac:picMk id="1026" creationId="{00A5DE81-1E53-167C-175E-3118EE8FE3F7}"/>
          </ac:picMkLst>
        </pc:picChg>
        <pc:cxnChg chg="add del mod">
          <ac:chgData name="Shrikesh Pattni" userId="bf408247-aaeb-4ed8-8c77-e60b3cacb53d" providerId="ADAL" clId="{B93ABCB9-5AB7-4220-A58C-CD6DE414CAB1}" dt="2022-07-30T13:54:54.463" v="11745" actId="478"/>
          <ac:cxnSpMkLst>
            <pc:docMk/>
            <pc:sldMk cId="1647869196" sldId="2147469713"/>
            <ac:cxnSpMk id="14" creationId="{5B175E4A-1A74-8686-6B44-E42133646DF7}"/>
          </ac:cxnSpMkLst>
        </pc:cxnChg>
      </pc:sldChg>
      <pc:sldChg chg="addSp delSp modSp add mod">
        <pc:chgData name="Shrikesh Pattni" userId="bf408247-aaeb-4ed8-8c77-e60b3cacb53d" providerId="ADAL" clId="{B93ABCB9-5AB7-4220-A58C-CD6DE414CAB1}" dt="2022-07-30T16:03:40.960" v="13315" actId="478"/>
        <pc:sldMkLst>
          <pc:docMk/>
          <pc:sldMk cId="527370361" sldId="2147469714"/>
        </pc:sldMkLst>
        <pc:spChg chg="mod">
          <ac:chgData name="Shrikesh Pattni" userId="bf408247-aaeb-4ed8-8c77-e60b3cacb53d" providerId="ADAL" clId="{B93ABCB9-5AB7-4220-A58C-CD6DE414CAB1}" dt="2022-07-30T15:37:26.630" v="11755" actId="20577"/>
          <ac:spMkLst>
            <pc:docMk/>
            <pc:sldMk cId="527370361" sldId="2147469714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5.896" v="6518"/>
          <ac:spMkLst>
            <pc:docMk/>
            <pc:sldMk cId="527370361" sldId="2147469714"/>
            <ac:spMk id="10" creationId="{D1CB3681-086F-C5AA-546B-86E5DB5227BE}"/>
          </ac:spMkLst>
        </pc:spChg>
        <pc:spChg chg="mod">
          <ac:chgData name="Shrikesh Pattni" userId="bf408247-aaeb-4ed8-8c77-e60b3cacb53d" providerId="ADAL" clId="{B93ABCB9-5AB7-4220-A58C-CD6DE414CAB1}" dt="2022-07-29T17:48:59.651" v="6360" actId="20577"/>
          <ac:spMkLst>
            <pc:docMk/>
            <pc:sldMk cId="527370361" sldId="2147469714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2:31.329" v="13299" actId="166"/>
          <ac:spMkLst>
            <pc:docMk/>
            <pc:sldMk cId="527370361" sldId="2147469714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4.027" v="13304" actId="166"/>
          <ac:grpSpMkLst>
            <pc:docMk/>
            <pc:sldMk cId="527370361" sldId="2147469714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2:20.808" v="13294" actId="478"/>
          <ac:picMkLst>
            <pc:docMk/>
            <pc:sldMk cId="527370361" sldId="2147469714"/>
            <ac:picMk id="13" creationId="{12515FCD-052C-693E-D454-C9B8F1B50601}"/>
          </ac:picMkLst>
        </pc:picChg>
        <pc:picChg chg="add del mod">
          <ac:chgData name="Shrikesh Pattni" userId="bf408247-aaeb-4ed8-8c77-e60b3cacb53d" providerId="ADAL" clId="{B93ABCB9-5AB7-4220-A58C-CD6DE414CAB1}" dt="2022-07-30T16:03:40.960" v="13315" actId="478"/>
          <ac:picMkLst>
            <pc:docMk/>
            <pc:sldMk cId="527370361" sldId="2147469714"/>
            <ac:picMk id="14" creationId="{E4009E69-4DBE-4CC3-8434-0A5B35747755}"/>
          </ac:picMkLst>
        </pc:picChg>
        <pc:cxnChg chg="add del mod">
          <ac:chgData name="Shrikesh Pattni" userId="bf408247-aaeb-4ed8-8c77-e60b3cacb53d" providerId="ADAL" clId="{B93ABCB9-5AB7-4220-A58C-CD6DE414CAB1}" dt="2022-07-30T13:54:55.747" v="11746" actId="478"/>
          <ac:cxnSpMkLst>
            <pc:docMk/>
            <pc:sldMk cId="527370361" sldId="2147469714"/>
            <ac:cxnSpMk id="12" creationId="{20BEFB03-BEF9-D077-1624-97957FA33029}"/>
          </ac:cxnSpMkLst>
        </pc:cxnChg>
      </pc:sldChg>
      <pc:sldChg chg="add del setBg">
        <pc:chgData name="Shrikesh Pattni" userId="bf408247-aaeb-4ed8-8c77-e60b3cacb53d" providerId="ADAL" clId="{B93ABCB9-5AB7-4220-A58C-CD6DE414CAB1}" dt="2022-07-29T17:48:12.207" v="6301"/>
        <pc:sldMkLst>
          <pc:docMk/>
          <pc:sldMk cId="2928562055" sldId="2147469714"/>
        </pc:sldMkLst>
      </pc:sldChg>
      <pc:sldChg chg="addSp delSp modSp add mod">
        <pc:chgData name="Shrikesh Pattni" userId="bf408247-aaeb-4ed8-8c77-e60b3cacb53d" providerId="ADAL" clId="{B93ABCB9-5AB7-4220-A58C-CD6DE414CAB1}" dt="2022-07-30T16:03:37.928" v="13313" actId="478"/>
        <pc:sldMkLst>
          <pc:docMk/>
          <pc:sldMk cId="2697101192" sldId="2147469715"/>
        </pc:sldMkLst>
        <pc:spChg chg="mod">
          <ac:chgData name="Shrikesh Pattni" userId="bf408247-aaeb-4ed8-8c77-e60b3cacb53d" providerId="ADAL" clId="{B93ABCB9-5AB7-4220-A58C-CD6DE414CAB1}" dt="2022-07-30T15:37:29.093" v="11757" actId="20577"/>
          <ac:spMkLst>
            <pc:docMk/>
            <pc:sldMk cId="2697101192" sldId="2147469715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6.833" v="6519"/>
          <ac:spMkLst>
            <pc:docMk/>
            <pc:sldMk cId="2697101192" sldId="2147469715"/>
            <ac:spMk id="10" creationId="{5139DD4C-D31D-30F1-717A-950695439105}"/>
          </ac:spMkLst>
        </pc:spChg>
        <pc:spChg chg="mod">
          <ac:chgData name="Shrikesh Pattni" userId="bf408247-aaeb-4ed8-8c77-e60b3cacb53d" providerId="ADAL" clId="{B93ABCB9-5AB7-4220-A58C-CD6DE414CAB1}" dt="2022-07-29T17:50:08.911" v="6376" actId="20577"/>
          <ac:spMkLst>
            <pc:docMk/>
            <pc:sldMk cId="2697101192" sldId="2147469715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13.692" v="13308" actId="166"/>
          <ac:grpSpMkLst>
            <pc:docMk/>
            <pc:sldMk cId="2697101192" sldId="2147469715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08.730" v="13306" actId="478"/>
          <ac:picMkLst>
            <pc:docMk/>
            <pc:sldMk cId="2697101192" sldId="2147469715"/>
            <ac:picMk id="12" creationId="{2F242376-B91E-F78C-0F81-9E6B869975A0}"/>
          </ac:picMkLst>
        </pc:picChg>
        <pc:picChg chg="add del mod">
          <ac:chgData name="Shrikesh Pattni" userId="bf408247-aaeb-4ed8-8c77-e60b3cacb53d" providerId="ADAL" clId="{B93ABCB9-5AB7-4220-A58C-CD6DE414CAB1}" dt="2022-07-30T16:03:37.928" v="13313" actId="478"/>
          <ac:picMkLst>
            <pc:docMk/>
            <pc:sldMk cId="2697101192" sldId="2147469715"/>
            <ac:picMk id="13" creationId="{B5900D28-A676-C621-9AB3-E66A54EDD959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9.473" v="13314" actId="478"/>
        <pc:sldMkLst>
          <pc:docMk/>
          <pc:sldMk cId="4287341733" sldId="2147469716"/>
        </pc:sldMkLst>
        <pc:spChg chg="mod">
          <ac:chgData name="Shrikesh Pattni" userId="bf408247-aaeb-4ed8-8c77-e60b3cacb53d" providerId="ADAL" clId="{B93ABCB9-5AB7-4220-A58C-CD6DE414CAB1}" dt="2022-07-30T15:37:34.081" v="11759" actId="20577"/>
          <ac:spMkLst>
            <pc:docMk/>
            <pc:sldMk cId="4287341733" sldId="2147469716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7.613" v="6520"/>
          <ac:spMkLst>
            <pc:docMk/>
            <pc:sldMk cId="4287341733" sldId="2147469716"/>
            <ac:spMk id="10" creationId="{B9E0A861-A8EF-27C9-C3E1-BF454DDEF51B}"/>
          </ac:spMkLst>
        </pc:spChg>
        <pc:spChg chg="mod">
          <ac:chgData name="Shrikesh Pattni" userId="bf408247-aaeb-4ed8-8c77-e60b3cacb53d" providerId="ADAL" clId="{B93ABCB9-5AB7-4220-A58C-CD6DE414CAB1}" dt="2022-07-29T17:50:02.040" v="6375" actId="20577"/>
          <ac:spMkLst>
            <pc:docMk/>
            <pc:sldMk cId="4287341733" sldId="2147469716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21.226" v="13311" actId="166"/>
          <ac:grpSpMkLst>
            <pc:docMk/>
            <pc:sldMk cId="4287341733" sldId="2147469716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17.980" v="13309" actId="478"/>
          <ac:picMkLst>
            <pc:docMk/>
            <pc:sldMk cId="4287341733" sldId="2147469716"/>
            <ac:picMk id="12" creationId="{1DD430F3-EDCB-095C-1B97-E134D7453CDF}"/>
          </ac:picMkLst>
        </pc:picChg>
        <pc:picChg chg="add del mod">
          <ac:chgData name="Shrikesh Pattni" userId="bf408247-aaeb-4ed8-8c77-e60b3cacb53d" providerId="ADAL" clId="{B93ABCB9-5AB7-4220-A58C-CD6DE414CAB1}" dt="2022-07-30T16:03:39.473" v="13314" actId="478"/>
          <ac:picMkLst>
            <pc:docMk/>
            <pc:sldMk cId="4287341733" sldId="2147469716"/>
            <ac:picMk id="13" creationId="{8685F726-4C69-CD88-CF26-F832F55A3E87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6.631" v="13312" actId="478"/>
        <pc:sldMkLst>
          <pc:docMk/>
          <pc:sldMk cId="3079662008" sldId="2147469717"/>
        </pc:sldMkLst>
        <pc:spChg chg="mod">
          <ac:chgData name="Shrikesh Pattni" userId="bf408247-aaeb-4ed8-8c77-e60b3cacb53d" providerId="ADAL" clId="{B93ABCB9-5AB7-4220-A58C-CD6DE414CAB1}" dt="2022-07-30T15:37:38.504" v="11761" actId="20577"/>
          <ac:spMkLst>
            <pc:docMk/>
            <pc:sldMk cId="3079662008" sldId="2147469717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8.923" v="6521"/>
          <ac:spMkLst>
            <pc:docMk/>
            <pc:sldMk cId="3079662008" sldId="2147469717"/>
            <ac:spMk id="10" creationId="{0C0AF234-00AE-B349-48B2-3A0422957B7E}"/>
          </ac:spMkLst>
        </pc:spChg>
        <pc:spChg chg="mod">
          <ac:chgData name="Shrikesh Pattni" userId="bf408247-aaeb-4ed8-8c77-e60b3cacb53d" providerId="ADAL" clId="{B93ABCB9-5AB7-4220-A58C-CD6DE414CAB1}" dt="2022-07-29T17:51:10.315" v="6488" actId="313"/>
          <ac:spMkLst>
            <pc:docMk/>
            <pc:sldMk cId="3079662008" sldId="2147469717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1:54.476" v="13286" actId="166"/>
          <ac:spMkLst>
            <pc:docMk/>
            <pc:sldMk cId="3079662008" sldId="2147469717"/>
            <ac:spMk id="24" creationId="{C1776826-B17C-8E14-1D49-F627795CBEAF}"/>
          </ac:spMkLst>
        </pc:spChg>
        <pc:picChg chg="add del mod">
          <ac:chgData name="Shrikesh Pattni" userId="bf408247-aaeb-4ed8-8c77-e60b3cacb53d" providerId="ADAL" clId="{B93ABCB9-5AB7-4220-A58C-CD6DE414CAB1}" dt="2022-07-30T16:00:03.987" v="12833" actId="478"/>
          <ac:picMkLst>
            <pc:docMk/>
            <pc:sldMk cId="3079662008" sldId="2147469717"/>
            <ac:picMk id="12" creationId="{B13768E8-DFE4-2811-8AF9-803C3F7BC60D}"/>
          </ac:picMkLst>
        </pc:picChg>
        <pc:picChg chg="add del mod">
          <ac:chgData name="Shrikesh Pattni" userId="bf408247-aaeb-4ed8-8c77-e60b3cacb53d" providerId="ADAL" clId="{B93ABCB9-5AB7-4220-A58C-CD6DE414CAB1}" dt="2022-07-30T16:03:36.631" v="13312" actId="478"/>
          <ac:picMkLst>
            <pc:docMk/>
            <pc:sldMk cId="3079662008" sldId="2147469717"/>
            <ac:picMk id="2050" creationId="{235167A0-F706-33AF-B2F2-4B544A668D47}"/>
          </ac:picMkLst>
        </pc:picChg>
      </pc:sldChg>
      <pc:sldChg chg="delSp modSp add del mod">
        <pc:chgData name="Shrikesh Pattni" userId="bf408247-aaeb-4ed8-8c77-e60b3cacb53d" providerId="ADAL" clId="{B93ABCB9-5AB7-4220-A58C-CD6DE414CAB1}" dt="2022-07-30T09:00:10.041" v="6582" actId="47"/>
        <pc:sldMkLst>
          <pc:docMk/>
          <pc:sldMk cId="23013967" sldId="2147469718"/>
        </pc:sldMkLst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9" creationId="{2610117B-2C5F-5E05-47B7-4A6D3ADC6517}"/>
          </ac:spMkLst>
        </pc:spChg>
        <pc:spChg chg="del">
          <ac:chgData name="Shrikesh Pattni" userId="bf408247-aaeb-4ed8-8c77-e60b3cacb53d" providerId="ADAL" clId="{B93ABCB9-5AB7-4220-A58C-CD6DE414CAB1}" dt="2022-07-30T08:59:34.910" v="6578" actId="478"/>
          <ac:spMkLst>
            <pc:docMk/>
            <pc:sldMk cId="23013967" sldId="2147469718"/>
            <ac:spMk id="37" creationId="{12355171-6A45-2395-6582-C14D12095D4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4" creationId="{7A09596C-8B70-6883-E7BB-89231455246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5" creationId="{1D6E4AFC-D04C-184B-D990-73405BB1ED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6" creationId="{5A9ACA29-96A8-5B90-2456-236DF81EE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7" creationId="{E4F1094E-74B5-428D-CA21-45D2ACF00E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8" creationId="{C42DBDB1-735F-7852-9227-585B9F4E6EE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9" creationId="{F41A0647-1684-1C26-1ED2-FE07FC66AC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1" creationId="{F4B6C74F-3BDB-8276-45C7-1B6C1D5125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2" creationId="{9BC07CA9-F58B-78D8-8A27-03892EDFBBA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3" creationId="{3E13DC03-69C8-2790-64E8-9BAD587D42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4" creationId="{8528B4F4-7789-F676-1B7C-F7CF2909F6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5" creationId="{88A6C423-5362-74E8-3206-749248B02F1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6" creationId="{F91F1236-18F0-338B-CCAB-557EAFDAD63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7" creationId="{40941B11-9020-E210-76A6-0701FAA6D7D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8" creationId="{1F3ABF3C-F347-2AE7-3127-1410C354AC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9" creationId="{08F2C1AA-A1CD-85A4-3DBC-CC50226F9BC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0" creationId="{3B63630B-BE3A-48E2-D903-3F69D39B44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1" creationId="{EFA23B0F-0D09-3F34-0B11-3C5CBC4570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2" creationId="{2D662D2E-0404-AEE4-88C3-885EFCF30D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3" creationId="{D1171FD4-FBEA-7CD6-DB04-4981E768175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4" creationId="{D56BA2B5-0758-76DB-93DB-A28A7BD135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5" creationId="{1B8B1EBE-E591-6109-57DB-E3587583E1A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6" creationId="{AD95287F-E534-595F-3C38-524AECD8CB1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7" creationId="{3EBAB837-9CFA-F78C-F34C-B136F4C88D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8" creationId="{18760908-0585-6B48-783C-81FA5C08DC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9" creationId="{C1747DEF-FA17-9411-14FA-A5E6E275F20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0" creationId="{F715CDB4-769B-22C6-B514-2CA0740D03A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1" creationId="{CAE4492F-3C9F-63DA-D5B7-032BB38FFCF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2" creationId="{FF8998AF-C082-325F-7615-5DD6EB0B996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3" creationId="{77888029-4E49-685F-5710-F07784CB0B6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4" creationId="{28495A75-6A6A-AAF6-6655-8E7931CBC9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5" creationId="{95F4795F-D6D1-45BD-E380-A082E4A031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6" creationId="{56F0ED76-378E-F8D8-354D-C504F6E3AD6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7" creationId="{2A51C4E3-A04A-2E5B-0849-3F65A9932D1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8" creationId="{F6E9D6F3-E230-3EE6-80C0-397CEFA301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9" creationId="{F04A7DD1-81C5-AB74-4CF3-A78F23C6E70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0" creationId="{E8ABEC85-5778-FC9D-8E70-682D369D16C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1" creationId="{F4966B1A-2FDB-0605-971C-0121CC68CD8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2" creationId="{31AB48C1-343F-B6E2-1AD3-6A95D8BF3B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3" creationId="{5443DAA3-6589-2F37-3F3A-DECEE32B25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4" creationId="{87ED3781-212E-4A28-8A16-570BD2811CF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5" creationId="{018A9C1F-8F35-28EB-2979-E6B0EDDDC15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6" creationId="{73B99C26-AC8C-4848-43E8-00AB7EBB081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7" creationId="{0076EF4A-1624-45A7-DC7F-ECCA69E08F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8" creationId="{8C4953DF-2ED4-A5DF-C3E4-A5145070E99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9" creationId="{48D89FB8-33AC-B22D-642E-079CD3E12EE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0" creationId="{B6EEF140-152A-5489-7F2C-D657D2D3151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1" creationId="{01843761-2CD6-1F4B-8CF6-57DDFD4464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2" creationId="{A40C58F0-9FD6-0347-7D50-CF64EA29DBA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3" creationId="{5FD458E1-6B45-3BBC-479F-16DBCF2411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4" creationId="{B2ADB854-2C7C-ABD2-EC6B-51B782D843C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5" creationId="{DFBE44D9-877A-89D9-6FFB-AB203B701B2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6" creationId="{84EA64D6-6C68-0FF8-61B7-A9794A35C8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7" creationId="{3F206A5D-C9EB-20C5-2B60-BAB9801EC5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8" creationId="{BAB81032-3159-BAA7-EF9E-0B1EF11EA63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9" creationId="{83E19D30-96B5-E972-94DF-8ADC43DC15F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0" creationId="{4981EB6D-6B30-7780-B478-A256C0299E1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1" creationId="{8A1291FF-D21B-2FCB-60CC-E914B1A2D13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2" creationId="{45CA03CF-34A6-7018-5F14-D1EB6893997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3" creationId="{CBC1167E-7DF4-1090-B084-7BF6832AC60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4" creationId="{C4DD70D8-47B4-B154-53B3-C17D596282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5" creationId="{4A875B5D-7C97-98B5-1EE0-5CF753D431B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6" creationId="{325D5492-40C2-9394-2314-555EECB127A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7" creationId="{868E9596-834E-C177-08FB-EC00735353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8" creationId="{5C237967-F1A0-5901-71BF-9CB754CF8FA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9" creationId="{13FBA994-21B4-3489-4A17-EA86799921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0" creationId="{B76B875F-157F-7AAA-FA5D-2C775ADDA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1" creationId="{BB059AEF-D13E-A718-00AF-AF99D8B6417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9" creationId="{4BFA8856-26C7-9D5F-0A72-1E5140B6958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0" creationId="{59623DD8-EBB7-DE9A-D3A3-298C2D8D407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1" creationId="{14B2D57D-D742-7879-C7B5-E3943B6D4FE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2" creationId="{16343D80-B31E-7394-CC67-CB6A79209FE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3" creationId="{E743F656-C54A-2870-641C-1EC975237C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4" creationId="{0A3520B2-3433-3A7B-4488-0D7420E956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5" creationId="{2AA54131-3572-9AED-5F1B-707B2E3989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6" creationId="{50DD3FE3-B426-B812-2228-C598862E698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7" creationId="{C3A068CB-A63A-E432-FEB3-298F564DA1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8" creationId="{03D6BB1D-82F9-ABDE-E0AD-5EE67C8A8B4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9" creationId="{A6DDA5A8-CA74-4D61-D7AC-7310566F210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0" creationId="{4630ABF7-EFE6-2B56-04ED-B07F0EC9D37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1" creationId="{96204097-6D09-5338-409D-0F5F3F783AD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2" creationId="{5443AEDD-2239-D836-85AE-80D277BDC8A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3" creationId="{ADEEE0EC-CD76-B31D-4582-8D4492A6814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4" creationId="{6414BA8A-4E19-9DCF-6F97-18D7A3B9F40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5" creationId="{E110935C-E117-EDE2-0017-01B1025FB6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6" creationId="{45C4BE24-2F7C-4269-2B76-307194A195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7" creationId="{CAD850DE-522C-460D-7182-2BBC9AA912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8" creationId="{17F111E4-E949-6CBC-2650-14CED6244D2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9" creationId="{1D51129F-CDAF-199E-B463-F726FCADBCF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0" creationId="{69AFADD0-637C-720D-BAC2-CB4ECDCA8B5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1" creationId="{0A5F598A-74C9-241B-17CC-06BDB48B9FF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2" creationId="{2D07B439-9FB9-7C9E-CEBE-2752B8D5BC0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3" creationId="{E4BB002B-0332-7579-50F8-B57D2814569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4" creationId="{DDD43FD0-CCDB-53EC-C984-6696DABB76E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5" creationId="{6E696BC8-ABCA-168D-9AD3-52AA6D87AA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6" creationId="{34372B0E-4CAB-0A75-AFAF-9A79FC3B02F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7" creationId="{58181E26-E9F3-66E8-D56E-E9BC9B7080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8" creationId="{C12FA868-E714-C8D3-6C2B-DBF79F51873E}"/>
          </ac:spMkLst>
        </pc:spChg>
        <pc:grpChg chg="del mod">
          <ac:chgData name="Shrikesh Pattni" userId="bf408247-aaeb-4ed8-8c77-e60b3cacb53d" providerId="ADAL" clId="{B93ABCB9-5AB7-4220-A58C-CD6DE414CAB1}" dt="2022-07-30T08:59:42.515" v="6580" actId="165"/>
          <ac:grpSpMkLst>
            <pc:docMk/>
            <pc:sldMk cId="23013967" sldId="2147469718"/>
            <ac:grpSpMk id="3" creationId="{98DC9D22-40E5-9141-25F4-76C716BE0C97}"/>
          </ac:grpSpMkLst>
        </pc:grpChg>
      </pc:sldChg>
      <pc:sldChg chg="addSp delSp modSp add mod">
        <pc:chgData name="Shrikesh Pattni" userId="bf408247-aaeb-4ed8-8c77-e60b3cacb53d" providerId="ADAL" clId="{B93ABCB9-5AB7-4220-A58C-CD6DE414CAB1}" dt="2022-07-30T13:15:10.461" v="11737" actId="1037"/>
        <pc:sldMkLst>
          <pc:docMk/>
          <pc:sldMk cId="231835729" sldId="2147469718"/>
        </pc:sldMkLst>
        <pc:spChg chg="add del mod">
          <ac:chgData name="Shrikesh Pattni" userId="bf408247-aaeb-4ed8-8c77-e60b3cacb53d" providerId="ADAL" clId="{B93ABCB9-5AB7-4220-A58C-CD6DE414CAB1}" dt="2022-07-30T09:15:32.741" v="6916" actId="11529"/>
          <ac:spMkLst>
            <pc:docMk/>
            <pc:sldMk cId="231835729" sldId="2147469718"/>
            <ac:spMk id="4" creationId="{006501A1-B360-2DC4-0AEE-3F1BC2525663}"/>
          </ac:spMkLst>
        </pc:spChg>
        <pc:spChg chg="add del mod ord">
          <ac:chgData name="Shrikesh Pattni" userId="bf408247-aaeb-4ed8-8c77-e60b3cacb53d" providerId="ADAL" clId="{B93ABCB9-5AB7-4220-A58C-CD6DE414CAB1}" dt="2022-07-30T13:09:19.549" v="11726" actId="1076"/>
          <ac:spMkLst>
            <pc:docMk/>
            <pc:sldMk cId="231835729" sldId="2147469718"/>
            <ac:spMk id="7" creationId="{CC926406-9A1D-A976-9197-84C0654FBD2F}"/>
          </ac:spMkLst>
        </pc:spChg>
        <pc:spChg chg="del mod">
          <ac:chgData name="Shrikesh Pattni" userId="bf408247-aaeb-4ed8-8c77-e60b3cacb53d" providerId="ADAL" clId="{B93ABCB9-5AB7-4220-A58C-CD6DE414CAB1}" dt="2022-07-30T09:12:46.795" v="6809" actId="478"/>
          <ac:spMkLst>
            <pc:docMk/>
            <pc:sldMk cId="231835729" sldId="2147469718"/>
            <ac:spMk id="10" creationId="{B2B08DBC-F5DE-3B42-37E0-052B0C0E6A0F}"/>
          </ac:spMkLst>
        </pc:spChg>
        <pc:spChg chg="add mod">
          <ac:chgData name="Shrikesh Pattni" userId="bf408247-aaeb-4ed8-8c77-e60b3cacb53d" providerId="ADAL" clId="{B93ABCB9-5AB7-4220-A58C-CD6DE414CAB1}" dt="2022-07-30T12:35:34.770" v="11263" actId="14100"/>
          <ac:spMkLst>
            <pc:docMk/>
            <pc:sldMk cId="231835729" sldId="2147469718"/>
            <ac:spMk id="29" creationId="{73CE6411-0DD6-14DB-E8BD-A48991540136}"/>
          </ac:spMkLst>
        </pc:spChg>
        <pc:spChg chg="add del mod">
          <ac:chgData name="Shrikesh Pattni" userId="bf408247-aaeb-4ed8-8c77-e60b3cacb53d" providerId="ADAL" clId="{B93ABCB9-5AB7-4220-A58C-CD6DE414CAB1}" dt="2022-07-30T09:13:19.382" v="6885"/>
          <ac:spMkLst>
            <pc:docMk/>
            <pc:sldMk cId="231835729" sldId="2147469718"/>
            <ac:spMk id="30" creationId="{C445D96F-3F22-4B8E-1BE6-73F9B8C0C31F}"/>
          </ac:spMkLst>
        </pc:spChg>
        <pc:spChg chg="add del mod">
          <ac:chgData name="Shrikesh Pattni" userId="bf408247-aaeb-4ed8-8c77-e60b3cacb53d" providerId="ADAL" clId="{B93ABCB9-5AB7-4220-A58C-CD6DE414CAB1}" dt="2022-07-30T09:13:17.879" v="6882"/>
          <ac:spMkLst>
            <pc:docMk/>
            <pc:sldMk cId="231835729" sldId="2147469718"/>
            <ac:spMk id="31" creationId="{9931404A-C5C0-9224-9652-CD424709711E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2" creationId="{6864004C-860D-6D41-3E88-CC3E690D495C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3" creationId="{1D06B14D-9C52-3CD3-1847-FA4136780535}"/>
          </ac:spMkLst>
        </pc:spChg>
        <pc:spChg chg="add mod ord topLvl">
          <ac:chgData name="Shrikesh Pattni" userId="bf408247-aaeb-4ed8-8c77-e60b3cacb53d" providerId="ADAL" clId="{B93ABCB9-5AB7-4220-A58C-CD6DE414CAB1}" dt="2022-07-30T11:03:28.942" v="7458" actId="207"/>
          <ac:spMkLst>
            <pc:docMk/>
            <pc:sldMk cId="231835729" sldId="2147469718"/>
            <ac:spMk id="34" creationId="{8C6034DA-9FE8-0139-4597-0F6049C7E091}"/>
          </ac:spMkLst>
        </pc:spChg>
        <pc:spChg chg="add del mod topLvl">
          <ac:chgData name="Shrikesh Pattni" userId="bf408247-aaeb-4ed8-8c77-e60b3cacb53d" providerId="ADAL" clId="{B93ABCB9-5AB7-4220-A58C-CD6DE414CAB1}" dt="2022-07-30T09:18:33.022" v="6994" actId="478"/>
          <ac:spMkLst>
            <pc:docMk/>
            <pc:sldMk cId="231835729" sldId="2147469718"/>
            <ac:spMk id="35" creationId="{24BB3385-1778-0C6E-9C51-5E40D1EB16B0}"/>
          </ac:spMkLst>
        </pc:spChg>
        <pc:spChg chg="add del mod topLvl">
          <ac:chgData name="Shrikesh Pattni" userId="bf408247-aaeb-4ed8-8c77-e60b3cacb53d" providerId="ADAL" clId="{B93ABCB9-5AB7-4220-A58C-CD6DE414CAB1}" dt="2022-07-30T09:23:33.713" v="7085" actId="478"/>
          <ac:spMkLst>
            <pc:docMk/>
            <pc:sldMk cId="231835729" sldId="2147469718"/>
            <ac:spMk id="36" creationId="{7DCE6B8A-370C-2DD1-2F6C-46DCA0FE15A7}"/>
          </ac:spMkLst>
        </pc:spChg>
        <pc:spChg chg="add del mod topLvl">
          <ac:chgData name="Shrikesh Pattni" userId="bf408247-aaeb-4ed8-8c77-e60b3cacb53d" providerId="ADAL" clId="{B93ABCB9-5AB7-4220-A58C-CD6DE414CAB1}" dt="2022-07-30T09:23:33.227" v="7084" actId="478"/>
          <ac:spMkLst>
            <pc:docMk/>
            <pc:sldMk cId="231835729" sldId="2147469718"/>
            <ac:spMk id="37" creationId="{AA540563-917B-CCAF-51E0-F841EFEFB619}"/>
          </ac:spMkLst>
        </pc:spChg>
        <pc:spChg chg="add del mod">
          <ac:chgData name="Shrikesh Pattni" userId="bf408247-aaeb-4ed8-8c77-e60b3cacb53d" providerId="ADAL" clId="{B93ABCB9-5AB7-4220-A58C-CD6DE414CAB1}" dt="2022-07-30T09:13:32.017" v="6889" actId="478"/>
          <ac:spMkLst>
            <pc:docMk/>
            <pc:sldMk cId="231835729" sldId="2147469718"/>
            <ac:spMk id="38" creationId="{98ACEA6F-5795-CC46-D827-2499892E1847}"/>
          </ac:spMkLst>
        </pc:spChg>
        <pc:spChg chg="add del mod ord">
          <ac:chgData name="Shrikesh Pattni" userId="bf408247-aaeb-4ed8-8c77-e60b3cacb53d" providerId="ADAL" clId="{B93ABCB9-5AB7-4220-A58C-CD6DE414CAB1}" dt="2022-07-30T09:16:55.911" v="6942" actId="478"/>
          <ac:spMkLst>
            <pc:docMk/>
            <pc:sldMk cId="231835729" sldId="2147469718"/>
            <ac:spMk id="43" creationId="{7B403DE2-6E20-DCE6-A5D8-82F9E49DEC29}"/>
          </ac:spMkLst>
        </pc:spChg>
        <pc:spChg chg="add del mod ord">
          <ac:chgData name="Shrikesh Pattni" userId="bf408247-aaeb-4ed8-8c77-e60b3cacb53d" providerId="ADAL" clId="{B93ABCB9-5AB7-4220-A58C-CD6DE414CAB1}" dt="2022-07-30T09:21:25.510" v="7044" actId="478"/>
          <ac:spMkLst>
            <pc:docMk/>
            <pc:sldMk cId="231835729" sldId="2147469718"/>
            <ac:spMk id="44" creationId="{66F855E9-A8D5-3BDC-0122-BADD20E132F4}"/>
          </ac:spMkLst>
        </pc:spChg>
        <pc:spChg chg="add del mod">
          <ac:chgData name="Shrikesh Pattni" userId="bf408247-aaeb-4ed8-8c77-e60b3cacb53d" providerId="ADAL" clId="{B93ABCB9-5AB7-4220-A58C-CD6DE414CAB1}" dt="2022-07-30T09:17:59.676" v="6977" actId="478"/>
          <ac:spMkLst>
            <pc:docMk/>
            <pc:sldMk cId="231835729" sldId="2147469718"/>
            <ac:spMk id="45" creationId="{7B1A80B6-5F96-7F97-A1CF-FFC4C3799F69}"/>
          </ac:spMkLst>
        </pc:spChg>
        <pc:spChg chg="add del mod">
          <ac:chgData name="Shrikesh Pattni" userId="bf408247-aaeb-4ed8-8c77-e60b3cacb53d" providerId="ADAL" clId="{B93ABCB9-5AB7-4220-A58C-CD6DE414CAB1}" dt="2022-07-30T09:23:34.500" v="7086" actId="478"/>
          <ac:spMkLst>
            <pc:docMk/>
            <pc:sldMk cId="231835729" sldId="2147469718"/>
            <ac:spMk id="46" creationId="{53AC5908-972D-C71B-2265-2FB6FB97BD11}"/>
          </ac:spMkLst>
        </pc:spChg>
        <pc:spChg chg="add del mod">
          <ac:chgData name="Shrikesh Pattni" userId="bf408247-aaeb-4ed8-8c77-e60b3cacb53d" providerId="ADAL" clId="{B93ABCB9-5AB7-4220-A58C-CD6DE414CAB1}" dt="2022-07-30T09:19:46.570" v="7015" actId="478"/>
          <ac:spMkLst>
            <pc:docMk/>
            <pc:sldMk cId="231835729" sldId="2147469718"/>
            <ac:spMk id="47" creationId="{92726BE2-927D-E4DE-03A2-903143C0F8C6}"/>
          </ac:spMkLst>
        </pc:spChg>
        <pc:spChg chg="add del mod">
          <ac:chgData name="Shrikesh Pattni" userId="bf408247-aaeb-4ed8-8c77-e60b3cacb53d" providerId="ADAL" clId="{B93ABCB9-5AB7-4220-A58C-CD6DE414CAB1}" dt="2022-07-30T09:23:32.563" v="7083" actId="478"/>
          <ac:spMkLst>
            <pc:docMk/>
            <pc:sldMk cId="231835729" sldId="2147469718"/>
            <ac:spMk id="48" creationId="{6D01F17F-E207-9A41-A23E-0B58EA50B03A}"/>
          </ac:spMkLst>
        </pc:spChg>
        <pc:spChg chg="del">
          <ac:chgData name="Shrikesh Pattni" userId="bf408247-aaeb-4ed8-8c77-e60b3cacb53d" providerId="ADAL" clId="{B93ABCB9-5AB7-4220-A58C-CD6DE414CAB1}" dt="2022-07-30T09:11:28.645" v="6747" actId="478"/>
          <ac:spMkLst>
            <pc:docMk/>
            <pc:sldMk cId="231835729" sldId="2147469718"/>
            <ac:spMk id="49" creationId="{61165D57-8648-DCD8-7BBD-815074F52979}"/>
          </ac:spMkLst>
        </pc:spChg>
        <pc:spChg chg="add mod ord">
          <ac:chgData name="Shrikesh Pattni" userId="bf408247-aaeb-4ed8-8c77-e60b3cacb53d" providerId="ADAL" clId="{B93ABCB9-5AB7-4220-A58C-CD6DE414CAB1}" dt="2022-07-30T09:25:55.515" v="7121" actId="1076"/>
          <ac:spMkLst>
            <pc:docMk/>
            <pc:sldMk cId="231835729" sldId="2147469718"/>
            <ac:spMk id="50" creationId="{105D4D57-1EE0-14AB-1B98-B7630B21B81E}"/>
          </ac:spMkLst>
        </pc:spChg>
        <pc:spChg chg="del mod">
          <ac:chgData name="Shrikesh Pattni" userId="bf408247-aaeb-4ed8-8c77-e60b3cacb53d" providerId="ADAL" clId="{B93ABCB9-5AB7-4220-A58C-CD6DE414CAB1}" dt="2022-07-30T09:22:44.073" v="7068" actId="478"/>
          <ac:spMkLst>
            <pc:docMk/>
            <pc:sldMk cId="231835729" sldId="2147469718"/>
            <ac:spMk id="53" creationId="{BD6D8EA1-0700-BA4F-94B7-023680B6AC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54" creationId="{54049B26-8B19-3DC9-AE1E-754D75F4E66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0" creationId="{E13B0DBB-B828-BCFA-AECE-8040B4F0352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1" creationId="{9FE39E47-1916-4B17-7377-F3545AECEE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2" creationId="{64ADE18F-0682-E8B6-B196-EEEF82AF24F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3" creationId="{FF7077F2-F746-A048-655A-A342F6A605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4" creationId="{78AC0D58-D94A-2243-2F6B-D34C9A226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5" creationId="{D250E0F3-DC97-E807-064E-0E6F664DC0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6" creationId="{99B68625-E3EA-12C0-CAA2-369C4143DC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7" creationId="{5B91C0F3-06A1-B088-D6B4-1D3E5818C12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8" creationId="{346E45C5-8693-0C2B-BD6D-30A21117758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9" creationId="{E6088A8F-D656-4673-5530-699ED5CFDC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0" creationId="{803948CA-1132-E98E-73FB-9FDF966953F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1" creationId="{1ADFADD1-A0F5-EF9A-F440-B17C79F7555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2" creationId="{00A69A0C-573F-B0C0-9724-3ED01494D3E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3" creationId="{E287B83C-EDBC-60C6-3FF5-0D32CCBBABA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4" creationId="{EEA38CAE-9C76-9C28-B8AB-51A62FB3AE2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5" creationId="{162CF9B0-0603-4A09-EFE1-84ED20EE4AD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6" creationId="{F676EEC9-AF24-9EA8-B060-2E8FB3F7C83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7" creationId="{2A79D0A9-AF65-B7D3-9AF8-910C8D69FE0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8" creationId="{D5045710-C735-4F10-850F-D1A9D49FAD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9" creationId="{F6D643AA-68EF-EA1C-6C50-4FD10ED6CFD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0" creationId="{AFF881AD-9DD6-E011-1428-5B18699B69D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1" creationId="{57207BA2-39FD-2DBA-2DEF-3B47401AA2AA}"/>
          </ac:spMkLst>
        </pc:spChg>
        <pc:spChg chg="del">
          <ac:chgData name="Shrikesh Pattni" userId="bf408247-aaeb-4ed8-8c77-e60b3cacb53d" providerId="ADAL" clId="{B93ABCB9-5AB7-4220-A58C-CD6DE414CAB1}" dt="2022-07-30T09:11:45.783" v="6801" actId="478"/>
          <ac:spMkLst>
            <pc:docMk/>
            <pc:sldMk cId="231835729" sldId="2147469718"/>
            <ac:spMk id="82" creationId="{879B0CAB-8072-238B-2B6E-935FAD285FB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3" creationId="{4452467C-31CB-4CCB-8E17-279EB28945C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4" creationId="{1FC0E8A7-9CE9-D953-D758-0DA836EE4CC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5" creationId="{70F3168B-5568-918B-7160-618BEF7EDD3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6" creationId="{479BF060-E73F-DE55-F570-1E55F3D04CE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7" creationId="{24A55A1A-59FA-E066-A57C-D4306EF1EFE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8" creationId="{717D3D1A-8B60-9F8D-0314-C7D5E50DEDF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9" creationId="{FE5D708F-CF92-2D67-54E1-D08F4E5AA24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0" creationId="{06992051-A165-88EE-1048-113191B9F52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1" creationId="{DF5B045F-2AC6-0AAA-9EFA-C6D2C0B3AE3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2" creationId="{0208A6B9-A5A7-418A-B84B-6DB1CAB04B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3" creationId="{4E184F7C-4806-CADF-95F0-3FBA35E792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4" creationId="{D4C07310-3753-C4AD-6A83-A2186E1DBE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5" creationId="{E6B59A50-FE94-6CBB-EEF1-14F26BB2548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6" creationId="{B9F9198E-A753-DE24-75E6-2098F90996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7" creationId="{45028C97-C7B6-90F5-1252-51F767E338A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8" creationId="{F9A0909C-47C7-8727-9B0A-9D17FD57725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9" creationId="{4FD62511-6A82-BEE5-189C-329604ED061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0" creationId="{4F516B1C-6DFF-CAD5-638D-3378348A61D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1" creationId="{24403EC2-DB79-DFB7-699E-4B1E078BBEC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2" creationId="{1A2F1F59-66BA-DA4C-B5E0-66C42606183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3" creationId="{5AAAE57F-0F83-DDD0-56F3-05A52BD07BD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4" creationId="{247C41D6-38DD-E857-3B36-D366719D14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5" creationId="{9FC297B9-62B2-C1B9-9E0F-E188A4773AF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6" creationId="{9E86EAA5-74C1-92FB-E7CD-B47B1524D63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7" creationId="{C3498FDB-6EDF-9091-BDBE-46B1C0E18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8" creationId="{358F4045-7725-AC5C-8BDE-4A8A19ECA9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9" creationId="{6338720B-405A-C9F0-78E1-C9B50F9A37A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0" creationId="{A9C5F50A-400C-3BAD-2138-F4A92BFBC2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1" creationId="{F351DE76-9B25-E10F-4CDB-89D78D4D81B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2" creationId="{7EF70681-A9CA-0624-B63C-8C39B8A422E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3" creationId="{D30CCDBE-71A1-0C26-FCA1-51D1347C6CC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4" creationId="{FA27FB8F-C953-1045-6A6C-C0431F8EB96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5" creationId="{C6708587-81D6-585E-D45A-51C28FD1921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6" creationId="{7F045B00-F39B-7F07-8E9F-A41BE695275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7" creationId="{073B5BD5-AFC8-2869-6E17-59C2F8F39F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8" creationId="{C2B8BA21-04C6-D170-4696-7492F2F257F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9" creationId="{8FA7ADC8-B058-3308-C709-9AEE1F222E9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0" creationId="{9DD85948-6ED8-D863-BB02-57CC9EA6EB4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1" creationId="{0EB59C1E-5641-7E6A-D653-D528DC1D8A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2" creationId="{630B430E-5451-9C21-2AF5-F54936AD358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3" creationId="{AB5A02F3-731D-F114-FEB2-8A6A16E86C1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4" creationId="{7DCD095C-117F-AB4E-9937-B23850F2D11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5" creationId="{1928D3D2-3DF7-45C1-6849-8E2CDAF224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6" creationId="{2105A5F3-B9B4-BD53-46DD-A037374EA6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7" creationId="{68EFC317-7546-D9DB-50E8-7777887D5D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8" creationId="{DF3EF39C-4451-FFC3-1F8E-3CD1D3E0E51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9" creationId="{DA839EB8-3456-4F93-2F21-B3EFF47AEB9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0" creationId="{FE383E1C-FF33-D1A5-7925-26182F3DAC7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1" creationId="{172AEFEA-2B4E-4E0C-DF38-D8EFFD4D11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2" creationId="{EE238DB2-7382-E58F-9904-CE4F5681D84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3" creationId="{5C1A58A2-945F-13C3-6BAF-640827E8CC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4" creationId="{D2F9BD7E-B43D-09B0-E359-0793C8FEF3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5" creationId="{B5FA4AD4-B150-9DC1-9916-DFFA308709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6" creationId="{BFE5A598-6CEF-2AEB-9610-A9603D09325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7" creationId="{517805EA-F770-AF2A-899E-DFC1774112B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8" creationId="{C930E1E6-664F-710A-E2AD-67C29FBF983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9" creationId="{8CE65351-DAF1-F35F-AB96-6D8E0340E2A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0" creationId="{BE8DC5DF-5431-F031-3B10-CAD74F9B5A4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1" creationId="{A2EEC048-6AC6-60EE-5799-599395BD7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2" creationId="{362ED6FB-825C-71B3-C4D5-8D0AC77392D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3" creationId="{970EE83E-0EE6-716D-7B50-05B82F89309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4" creationId="{206EE432-DB87-CCD2-A84A-F50C8E431B7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5" creationId="{7A71A1A5-8BE8-0C0B-7110-5769F68887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6" creationId="{AF7093A4-F364-4124-515A-773EB016968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7" creationId="{D7351634-A930-782E-8432-424A39DBD2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8" creationId="{C32CF6F0-84F6-FE2D-38C7-74266FF6F43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9" creationId="{D2587B68-5BCF-3ABF-464B-D7BFF169DF8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0" creationId="{BE3B7B4C-403C-87E0-1E4B-A8389DAED9B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1" creationId="{A47A35A6-EBB8-7E41-E47C-32B063BC12E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2" creationId="{76AFC1BA-CDE0-91A0-4B36-991C68F0AA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3" creationId="{47B124B5-7953-5F7F-61D5-3714628FE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4" creationId="{05C25688-21CF-AFCA-DF23-A46CFD92A89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5" creationId="{B764D2F9-4B93-858B-AD95-E73B11D76F2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6" creationId="{2E986C24-9EEB-BF84-8CEF-6738CBDB16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7" creationId="{3B810113-608F-97FC-B4E2-400657CF626A}"/>
          </ac:spMkLst>
        </pc:spChg>
        <pc:spChg chg="add del mod">
          <ac:chgData name="Shrikesh Pattni" userId="bf408247-aaeb-4ed8-8c77-e60b3cacb53d" providerId="ADAL" clId="{B93ABCB9-5AB7-4220-A58C-CD6DE414CAB1}" dt="2022-07-30T11:02:40.114" v="7454" actId="478"/>
          <ac:spMkLst>
            <pc:docMk/>
            <pc:sldMk cId="231835729" sldId="2147469718"/>
            <ac:spMk id="158" creationId="{AF516763-012C-E8A8-5EA0-E601EB075D74}"/>
          </ac:spMkLst>
        </pc:spChg>
        <pc:spChg chg="add mod">
          <ac:chgData name="Shrikesh Pattni" userId="bf408247-aaeb-4ed8-8c77-e60b3cacb53d" providerId="ADAL" clId="{B93ABCB9-5AB7-4220-A58C-CD6DE414CAB1}" dt="2022-07-30T12:15:54.637" v="10269" actId="1036"/>
          <ac:spMkLst>
            <pc:docMk/>
            <pc:sldMk cId="231835729" sldId="2147469718"/>
            <ac:spMk id="159" creationId="{6E77017C-B34F-D29E-8FD1-F205AA2BE083}"/>
          </ac:spMkLst>
        </pc:spChg>
        <pc:spChg chg="add del mod">
          <ac:chgData name="Shrikesh Pattni" userId="bf408247-aaeb-4ed8-8c77-e60b3cacb53d" providerId="ADAL" clId="{B93ABCB9-5AB7-4220-A58C-CD6DE414CAB1}" dt="2022-07-30T09:26:46.618" v="7140" actId="478"/>
          <ac:spMkLst>
            <pc:docMk/>
            <pc:sldMk cId="231835729" sldId="2147469718"/>
            <ac:spMk id="160" creationId="{203F07A5-AAC1-6040-9A83-E8162BD27D62}"/>
          </ac:spMkLst>
        </pc:spChg>
        <pc:spChg chg="add mod">
          <ac:chgData name="Shrikesh Pattni" userId="bf408247-aaeb-4ed8-8c77-e60b3cacb53d" providerId="ADAL" clId="{B93ABCB9-5AB7-4220-A58C-CD6DE414CAB1}" dt="2022-07-30T12:15:29.905" v="10260" actId="1036"/>
          <ac:spMkLst>
            <pc:docMk/>
            <pc:sldMk cId="231835729" sldId="2147469718"/>
            <ac:spMk id="161" creationId="{34702E6D-9347-AF6E-1529-F580265A31D7}"/>
          </ac:spMkLst>
        </pc:spChg>
        <pc:spChg chg="add del mod">
          <ac:chgData name="Shrikesh Pattni" userId="bf408247-aaeb-4ed8-8c77-e60b3cacb53d" providerId="ADAL" clId="{B93ABCB9-5AB7-4220-A58C-CD6DE414CAB1}" dt="2022-07-30T09:26:58.802" v="7146" actId="478"/>
          <ac:spMkLst>
            <pc:docMk/>
            <pc:sldMk cId="231835729" sldId="2147469718"/>
            <ac:spMk id="163" creationId="{9A550B24-0C74-B963-BE6E-1F54DB41185C}"/>
          </ac:spMkLst>
        </pc:spChg>
        <pc:spChg chg="add del mod">
          <ac:chgData name="Shrikesh Pattni" userId="bf408247-aaeb-4ed8-8c77-e60b3cacb53d" providerId="ADAL" clId="{B93ABCB9-5AB7-4220-A58C-CD6DE414CAB1}" dt="2022-07-30T09:28:56.215" v="7200"/>
          <ac:spMkLst>
            <pc:docMk/>
            <pc:sldMk cId="231835729" sldId="2147469718"/>
            <ac:spMk id="164" creationId="{1F2D0056-5C1C-CD8E-89F3-E0D6CD7E959E}"/>
          </ac:spMkLst>
        </pc:spChg>
        <pc:spChg chg="add mod">
          <ac:chgData name="Shrikesh Pattni" userId="bf408247-aaeb-4ed8-8c77-e60b3cacb53d" providerId="ADAL" clId="{B93ABCB9-5AB7-4220-A58C-CD6DE414CAB1}" dt="2022-07-30T12:16:48.780" v="10277" actId="1036"/>
          <ac:spMkLst>
            <pc:docMk/>
            <pc:sldMk cId="231835729" sldId="2147469718"/>
            <ac:spMk id="165" creationId="{3B8FE4D6-0FD2-2DCA-EC3A-7D473C10BC2C}"/>
          </ac:spMkLst>
        </pc:spChg>
        <pc:spChg chg="add mod">
          <ac:chgData name="Shrikesh Pattni" userId="bf408247-aaeb-4ed8-8c77-e60b3cacb53d" providerId="ADAL" clId="{B93ABCB9-5AB7-4220-A58C-CD6DE414CAB1}" dt="2022-07-30T13:09:38.511" v="11730" actId="20577"/>
          <ac:spMkLst>
            <pc:docMk/>
            <pc:sldMk cId="231835729" sldId="2147469718"/>
            <ac:spMk id="167" creationId="{9726539E-1DC8-CC8D-D4EA-CED63344D934}"/>
          </ac:spMkLst>
        </pc:spChg>
        <pc:spChg chg="add mod">
          <ac:chgData name="Shrikesh Pattni" userId="bf408247-aaeb-4ed8-8c77-e60b3cacb53d" providerId="ADAL" clId="{B93ABCB9-5AB7-4220-A58C-CD6DE414CAB1}" dt="2022-07-30T12:35:40.131" v="11265" actId="14100"/>
          <ac:spMkLst>
            <pc:docMk/>
            <pc:sldMk cId="231835729" sldId="2147469718"/>
            <ac:spMk id="169" creationId="{DD84DBCA-BFBB-7E9D-F3D9-A0629D6578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11:43.208" v="6799" actId="478"/>
          <ac:spMkLst>
            <pc:docMk/>
            <pc:sldMk cId="231835729" sldId="2147469718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30T12:35:42.330" v="11266" actId="14100"/>
          <ac:spMkLst>
            <pc:docMk/>
            <pc:sldMk cId="231835729" sldId="2147469718"/>
            <ac:spMk id="179" creationId="{FA8B7B08-C1E9-292F-FE12-B726BF34716D}"/>
          </ac:spMkLst>
        </pc:spChg>
        <pc:spChg chg="add mod">
          <ac:chgData name="Shrikesh Pattni" userId="bf408247-aaeb-4ed8-8c77-e60b3cacb53d" providerId="ADAL" clId="{B93ABCB9-5AB7-4220-A58C-CD6DE414CAB1}" dt="2022-07-30T12:35:45.348" v="11267" actId="14100"/>
          <ac:spMkLst>
            <pc:docMk/>
            <pc:sldMk cId="231835729" sldId="2147469718"/>
            <ac:spMk id="181" creationId="{4908AE72-A3B8-F2FB-C96A-6EC335C68B78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3" creationId="{8C5BC09B-E39B-A7EE-73D6-F7C64CD28FC0}"/>
          </ac:spMkLst>
        </pc:spChg>
        <pc:spChg chg="add del mod">
          <ac:chgData name="Shrikesh Pattni" userId="bf408247-aaeb-4ed8-8c77-e60b3cacb53d" providerId="ADAL" clId="{B93ABCB9-5AB7-4220-A58C-CD6DE414CAB1}" dt="2022-07-30T09:36:53.663" v="7349" actId="478"/>
          <ac:spMkLst>
            <pc:docMk/>
            <pc:sldMk cId="231835729" sldId="2147469718"/>
            <ac:spMk id="194" creationId="{25ABC0BE-F0A8-2031-5E07-87560B9CF248}"/>
          </ac:spMkLst>
        </pc:spChg>
        <pc:spChg chg="add del mod">
          <ac:chgData name="Shrikesh Pattni" userId="bf408247-aaeb-4ed8-8c77-e60b3cacb53d" providerId="ADAL" clId="{B93ABCB9-5AB7-4220-A58C-CD6DE414CAB1}" dt="2022-07-30T11:07:01.510" v="7460" actId="478"/>
          <ac:spMkLst>
            <pc:docMk/>
            <pc:sldMk cId="231835729" sldId="2147469718"/>
            <ac:spMk id="210" creationId="{4AF1ACA7-EA8D-B94D-DE51-3D08509B8AA3}"/>
          </ac:spMkLst>
        </pc:spChg>
        <pc:spChg chg="add mod">
          <ac:chgData name="Shrikesh Pattni" userId="bf408247-aaeb-4ed8-8c77-e60b3cacb53d" providerId="ADAL" clId="{B93ABCB9-5AB7-4220-A58C-CD6DE414CAB1}" dt="2022-07-30T11:07:06.298" v="7462" actId="1076"/>
          <ac:spMkLst>
            <pc:docMk/>
            <pc:sldMk cId="231835729" sldId="2147469718"/>
            <ac:spMk id="211" creationId="{3C82B79C-A07C-DC1C-3B3F-29935689D677}"/>
          </ac:spMkLst>
        </pc:spChg>
        <pc:spChg chg="add mod">
          <ac:chgData name="Shrikesh Pattni" userId="bf408247-aaeb-4ed8-8c77-e60b3cacb53d" providerId="ADAL" clId="{B93ABCB9-5AB7-4220-A58C-CD6DE414CAB1}" dt="2022-07-30T12:16:40.890" v="10274" actId="1076"/>
          <ac:spMkLst>
            <pc:docMk/>
            <pc:sldMk cId="231835729" sldId="2147469718"/>
            <ac:spMk id="223" creationId="{49193D6B-AB01-31E4-09CE-ADAB859C7F08}"/>
          </ac:spMkLst>
        </pc:spChg>
        <pc:spChg chg="add mod">
          <ac:chgData name="Shrikesh Pattni" userId="bf408247-aaeb-4ed8-8c77-e60b3cacb53d" providerId="ADAL" clId="{B93ABCB9-5AB7-4220-A58C-CD6DE414CAB1}" dt="2022-07-30T13:15:10.461" v="11737" actId="1037"/>
          <ac:spMkLst>
            <pc:docMk/>
            <pc:sldMk cId="231835729" sldId="2147469718"/>
            <ac:spMk id="224" creationId="{D22C089A-3971-3ACF-DAC3-41394375D674}"/>
          </ac:spMkLst>
        </pc:spChg>
        <pc:spChg chg="add mod">
          <ac:chgData name="Shrikesh Pattni" userId="bf408247-aaeb-4ed8-8c77-e60b3cacb53d" providerId="ADAL" clId="{B93ABCB9-5AB7-4220-A58C-CD6DE414CAB1}" dt="2022-07-30T13:15:08.509" v="11735" actId="1035"/>
          <ac:spMkLst>
            <pc:docMk/>
            <pc:sldMk cId="231835729" sldId="2147469718"/>
            <ac:spMk id="225" creationId="{FA4C15B2-EB8A-A083-FAC9-C827D459C0BB}"/>
          </ac:spMkLst>
        </pc:spChg>
        <pc:spChg chg="add mod">
          <ac:chgData name="Shrikesh Pattni" userId="bf408247-aaeb-4ed8-8c77-e60b3cacb53d" providerId="ADAL" clId="{B93ABCB9-5AB7-4220-A58C-CD6DE414CAB1}" dt="2022-07-30T13:15:03.822" v="11733" actId="1036"/>
          <ac:spMkLst>
            <pc:docMk/>
            <pc:sldMk cId="231835729" sldId="2147469718"/>
            <ac:spMk id="226" creationId="{D40364CE-5B26-6141-A767-8AD975ADDA10}"/>
          </ac:spMkLst>
        </pc:spChg>
        <pc:grpChg chg="del">
          <ac:chgData name="Shrikesh Pattni" userId="bf408247-aaeb-4ed8-8c77-e60b3cacb53d" providerId="ADAL" clId="{B93ABCB9-5AB7-4220-A58C-CD6DE414CAB1}" dt="2022-07-30T09:11:46.901" v="6802" actId="478"/>
          <ac:grpSpMkLst>
            <pc:docMk/>
            <pc:sldMk cId="231835729" sldId="2147469718"/>
            <ac:grpSpMk id="2" creationId="{226EAD2A-3EE5-89B6-1E46-60FD9895B289}"/>
          </ac:grpSpMkLst>
        </pc:grpChg>
        <pc:grpChg chg="add del mod">
          <ac:chgData name="Shrikesh Pattni" userId="bf408247-aaeb-4ed8-8c77-e60b3cacb53d" providerId="ADAL" clId="{B93ABCB9-5AB7-4220-A58C-CD6DE414CAB1}" dt="2022-07-30T09:13:42.513" v="6892" actId="165"/>
          <ac:grpSpMkLst>
            <pc:docMk/>
            <pc:sldMk cId="231835729" sldId="2147469718"/>
            <ac:grpSpMk id="3" creationId="{E960A614-BA8E-6929-C3BC-39006BCA18F1}"/>
          </ac:grpSpMkLst>
        </pc:grpChg>
        <pc:grpChg chg="add mod">
          <ac:chgData name="Shrikesh Pattni" userId="bf408247-aaeb-4ed8-8c77-e60b3cacb53d" providerId="ADAL" clId="{B93ABCB9-5AB7-4220-A58C-CD6DE414CAB1}" dt="2022-07-30T12:15:52.102" v="10266" actId="1076"/>
          <ac:grpSpMkLst>
            <pc:docMk/>
            <pc:sldMk cId="231835729" sldId="2147469718"/>
            <ac:grpSpMk id="6" creationId="{5D9B12EB-2C76-B371-0AD2-58DE8FBFC21A}"/>
          </ac:grpSpMkLst>
        </pc:grpChg>
        <pc:grpChg chg="add del mod">
          <ac:chgData name="Shrikesh Pattni" userId="bf408247-aaeb-4ed8-8c77-e60b3cacb53d" providerId="ADAL" clId="{B93ABCB9-5AB7-4220-A58C-CD6DE414CAB1}" dt="2022-07-30T09:23:14.593" v="7075" actId="478"/>
          <ac:grpSpMkLst>
            <pc:docMk/>
            <pc:sldMk cId="231835729" sldId="2147469718"/>
            <ac:grpSpMk id="52" creationId="{2806BBE6-2DB0-21B4-EB14-34B1DEFACF09}"/>
          </ac:grpSpMkLst>
        </pc:grpChg>
        <pc:grpChg chg="del">
          <ac:chgData name="Shrikesh Pattni" userId="bf408247-aaeb-4ed8-8c77-e60b3cacb53d" providerId="ADAL" clId="{B93ABCB9-5AB7-4220-A58C-CD6DE414CAB1}" dt="2022-07-30T09:11:45.313" v="6800" actId="478"/>
          <ac:grpSpMkLst>
            <pc:docMk/>
            <pc:sldMk cId="231835729" sldId="2147469718"/>
            <ac:grpSpMk id="184" creationId="{CF2C002E-489E-D846-51FD-373BA7CFE27D}"/>
          </ac:grpSpMkLst>
        </pc:grpChg>
        <pc:cxnChg chg="add del mod">
          <ac:chgData name="Shrikesh Pattni" userId="bf408247-aaeb-4ed8-8c77-e60b3cacb53d" providerId="ADAL" clId="{B93ABCB9-5AB7-4220-A58C-CD6DE414CAB1}" dt="2022-07-30T09:16:36.312" v="6932" actId="478"/>
          <ac:cxnSpMkLst>
            <pc:docMk/>
            <pc:sldMk cId="231835729" sldId="2147469718"/>
            <ac:cxnSpMk id="41" creationId="{FD29DF7A-4526-8333-2925-27B26761ACEA}"/>
          </ac:cxnSpMkLst>
        </pc:cxnChg>
        <pc:cxnChg chg="add del mod">
          <ac:chgData name="Shrikesh Pattni" userId="bf408247-aaeb-4ed8-8c77-e60b3cacb53d" providerId="ADAL" clId="{B93ABCB9-5AB7-4220-A58C-CD6DE414CAB1}" dt="2022-07-30T09:26:53.628" v="7142" actId="478"/>
          <ac:cxnSpMkLst>
            <pc:docMk/>
            <pc:sldMk cId="231835729" sldId="2147469718"/>
            <ac:cxnSpMk id="162" creationId="{86226776-DFA7-D37A-E12C-8E3DE2817122}"/>
          </ac:cxnSpMkLst>
        </pc:cxnChg>
        <pc:cxnChg chg="add mod">
          <ac:chgData name="Shrikesh Pattni" userId="bf408247-aaeb-4ed8-8c77-e60b3cacb53d" providerId="ADAL" clId="{B93ABCB9-5AB7-4220-A58C-CD6DE414CAB1}" dt="2022-07-30T12:11:25.546" v="10045" actId="14100"/>
          <ac:cxnSpMkLst>
            <pc:docMk/>
            <pc:sldMk cId="231835729" sldId="2147469718"/>
            <ac:cxnSpMk id="166" creationId="{4C44D07A-87B8-D89D-FCBD-04EE50B67192}"/>
          </ac:cxnSpMkLst>
        </pc:cxnChg>
        <pc:cxnChg chg="add mod">
          <ac:chgData name="Shrikesh Pattni" userId="bf408247-aaeb-4ed8-8c77-e60b3cacb53d" providerId="ADAL" clId="{B93ABCB9-5AB7-4220-A58C-CD6DE414CAB1}" dt="2022-07-30T12:35:51.586" v="11268" actId="14100"/>
          <ac:cxnSpMkLst>
            <pc:docMk/>
            <pc:sldMk cId="231835729" sldId="2147469718"/>
            <ac:cxnSpMk id="168" creationId="{5F07E869-F936-C5DB-0C22-1864F45EE883}"/>
          </ac:cxnSpMkLst>
        </pc:cxnChg>
        <pc:cxnChg chg="add del mod">
          <ac:chgData name="Shrikesh Pattni" userId="bf408247-aaeb-4ed8-8c77-e60b3cacb53d" providerId="ADAL" clId="{B93ABCB9-5AB7-4220-A58C-CD6DE414CAB1}" dt="2022-07-30T09:37:52.351" v="7366" actId="478"/>
          <ac:cxnSpMkLst>
            <pc:docMk/>
            <pc:sldMk cId="231835729" sldId="2147469718"/>
            <ac:cxnSpMk id="170" creationId="{7FB56DF5-9AD9-FECA-633D-5A6391449CFE}"/>
          </ac:cxnSpMkLst>
        </pc:cxnChg>
        <pc:cxnChg chg="add del mod">
          <ac:chgData name="Shrikesh Pattni" userId="bf408247-aaeb-4ed8-8c77-e60b3cacb53d" providerId="ADAL" clId="{B93ABCB9-5AB7-4220-A58C-CD6DE414CAB1}" dt="2022-07-30T09:38:04.038" v="7369" actId="478"/>
          <ac:cxnSpMkLst>
            <pc:docMk/>
            <pc:sldMk cId="231835729" sldId="2147469718"/>
            <ac:cxnSpMk id="180" creationId="{EE0D9D43-AA4B-6969-B952-5067322C2A51}"/>
          </ac:cxnSpMkLst>
        </pc:cxnChg>
        <pc:cxnChg chg="add mod">
          <ac:chgData name="Shrikesh Pattni" userId="bf408247-aaeb-4ed8-8c77-e60b3cacb53d" providerId="ADAL" clId="{B93ABCB9-5AB7-4220-A58C-CD6DE414CAB1}" dt="2022-07-30T12:15:37.498" v="10262" actId="14100"/>
          <ac:cxnSpMkLst>
            <pc:docMk/>
            <pc:sldMk cId="231835729" sldId="2147469718"/>
            <ac:cxnSpMk id="199" creationId="{391E90B8-D99D-320E-09DD-8523F8A9C8E0}"/>
          </ac:cxnSpMkLst>
        </pc:cxnChg>
        <pc:cxnChg chg="add mod">
          <ac:chgData name="Shrikesh Pattni" userId="bf408247-aaeb-4ed8-8c77-e60b3cacb53d" providerId="ADAL" clId="{B93ABCB9-5AB7-4220-A58C-CD6DE414CAB1}" dt="2022-07-30T12:16:02.802" v="10271" actId="14100"/>
          <ac:cxnSpMkLst>
            <pc:docMk/>
            <pc:sldMk cId="231835729" sldId="2147469718"/>
            <ac:cxnSpMk id="202" creationId="{565DAD3F-C0A6-DBB6-1C25-787C0CDA6BBF}"/>
          </ac:cxnSpMkLst>
        </pc:cxnChg>
      </pc:sldChg>
      <pc:sldChg chg="add del">
        <pc:chgData name="Shrikesh Pattni" userId="bf408247-aaeb-4ed8-8c77-e60b3cacb53d" providerId="ADAL" clId="{B93ABCB9-5AB7-4220-A58C-CD6DE414CAB1}" dt="2022-07-29T17:52:58.276" v="6525" actId="2890"/>
        <pc:sldMkLst>
          <pc:docMk/>
          <pc:sldMk cId="869146260" sldId="2147469718"/>
        </pc:sldMkLst>
      </pc:sldChg>
      <pc:sldChg chg="addSp delSp modSp add del mod ord">
        <pc:chgData name="Shrikesh Pattni" userId="bf408247-aaeb-4ed8-8c77-e60b3cacb53d" providerId="ADAL" clId="{B93ABCB9-5AB7-4220-A58C-CD6DE414CAB1}" dt="2022-07-30T09:09:35.927" v="6715" actId="47"/>
        <pc:sldMkLst>
          <pc:docMk/>
          <pc:sldMk cId="907503674" sldId="2147469718"/>
        </pc:sldMkLst>
        <pc:spChg chg="add mod">
          <ac:chgData name="Shrikesh Pattni" userId="bf408247-aaeb-4ed8-8c77-e60b3cacb53d" providerId="ADAL" clId="{B93ABCB9-5AB7-4220-A58C-CD6DE414CAB1}" dt="2022-07-30T09:03:28.803" v="6638"/>
          <ac:spMkLst>
            <pc:docMk/>
            <pc:sldMk cId="907503674" sldId="2147469718"/>
            <ac:spMk id="31" creationId="{398DD449-DF4B-20D2-CFF1-CD9408467A04}"/>
          </ac:spMkLst>
        </pc:spChg>
        <pc:spChg chg="add del mod">
          <ac:chgData name="Shrikesh Pattni" userId="bf408247-aaeb-4ed8-8c77-e60b3cacb53d" providerId="ADAL" clId="{B93ABCB9-5AB7-4220-A58C-CD6DE414CAB1}" dt="2022-07-30T09:09:27.788" v="6707"/>
          <ac:spMkLst>
            <pc:docMk/>
            <pc:sldMk cId="907503674" sldId="2147469718"/>
            <ac:spMk id="34" creationId="{D3F9DA75-EDFB-1FDF-998E-7324687FB644}"/>
          </ac:spMkLst>
        </pc:spChg>
        <pc:spChg chg="mod">
          <ac:chgData name="Shrikesh Pattni" userId="bf408247-aaeb-4ed8-8c77-e60b3cacb53d" providerId="ADAL" clId="{B93ABCB9-5AB7-4220-A58C-CD6DE414CAB1}" dt="2022-07-30T09:00:21.150" v="6586" actId="14100"/>
          <ac:spMkLst>
            <pc:docMk/>
            <pc:sldMk cId="907503674" sldId="2147469718"/>
            <ac:spMk id="49" creationId="{61165D57-8648-DCD8-7BBD-815074F52979}"/>
          </ac:spMkLst>
        </pc:spChg>
        <pc:spChg chg="mod">
          <ac:chgData name="Shrikesh Pattni" userId="bf408247-aaeb-4ed8-8c77-e60b3cacb53d" providerId="ADAL" clId="{B93ABCB9-5AB7-4220-A58C-CD6DE414CAB1}" dt="2022-07-30T09:00:59.445" v="6597" actId="14100"/>
          <ac:spMkLst>
            <pc:docMk/>
            <pc:sldMk cId="907503674" sldId="2147469718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2" creationId="{88CC79E6-F236-3DD6-810F-7C0948CD7D63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00:17.294" v="6584" actId="478"/>
          <ac:spMkLst>
            <pc:docMk/>
            <pc:sldMk cId="907503674" sldId="2147469718"/>
            <ac:spMk id="178" creationId="{09238C69-83D1-F156-0AB2-6EA9E9181A53}"/>
          </ac:spMkLst>
        </pc:spChg>
        <pc:grpChg chg="mod">
          <ac:chgData name="Shrikesh Pattni" userId="bf408247-aaeb-4ed8-8c77-e60b3cacb53d" providerId="ADAL" clId="{B93ABCB9-5AB7-4220-A58C-CD6DE414CAB1}" dt="2022-07-30T09:00:37.841" v="6589" actId="1076"/>
          <ac:grpSpMkLst>
            <pc:docMk/>
            <pc:sldMk cId="907503674" sldId="2147469718"/>
            <ac:grpSpMk id="2" creationId="{226EAD2A-3EE5-89B6-1E46-60FD9895B289}"/>
          </ac:grpSpMkLst>
        </pc:grpChg>
        <pc:graphicFrameChg chg="add del mod modGraphic">
          <ac:chgData name="Shrikesh Pattni" userId="bf408247-aaeb-4ed8-8c77-e60b3cacb53d" providerId="ADAL" clId="{B93ABCB9-5AB7-4220-A58C-CD6DE414CAB1}" dt="2022-07-30T09:02:22.814" v="6611" actId="478"/>
          <ac:graphicFrameMkLst>
            <pc:docMk/>
            <pc:sldMk cId="907503674" sldId="2147469718"/>
            <ac:graphicFrameMk id="3" creationId="{ACDA3216-3186-15BB-CD8C-3431CBAC5627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308" v="6714" actId="478"/>
          <ac:graphicFrameMkLst>
            <pc:docMk/>
            <pc:sldMk cId="907503674" sldId="2147469718"/>
            <ac:graphicFrameMk id="4" creationId="{3DED2BBE-408C-4B26-3384-4C7FE5638D91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147" v="6713" actId="1032"/>
          <ac:graphicFrameMkLst>
            <pc:docMk/>
            <pc:sldMk cId="907503674" sldId="2147469718"/>
            <ac:graphicFrameMk id="5" creationId="{F8B3F6B3-42B3-C465-7DCD-C690A7D710E7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7.788" v="6707"/>
          <ac:picMkLst>
            <pc:docMk/>
            <pc:sldMk cId="907503674" sldId="2147469718"/>
            <ac:picMk id="33" creationId="{9B6716B9-DD9E-82B5-6946-C0B6F3AC2A74}"/>
          </ac:picMkLst>
        </pc:picChg>
      </pc:sldChg>
      <pc:sldChg chg="add del setBg">
        <pc:chgData name="Shrikesh Pattni" userId="bf408247-aaeb-4ed8-8c77-e60b3cacb53d" providerId="ADAL" clId="{B93ABCB9-5AB7-4220-A58C-CD6DE414CAB1}" dt="2022-07-29T17:52:44.269" v="6523"/>
        <pc:sldMkLst>
          <pc:docMk/>
          <pc:sldMk cId="1525220362" sldId="2147469718"/>
        </pc:sldMkLst>
      </pc:sldChg>
      <pc:sldChg chg="add del">
        <pc:chgData name="Shrikesh Pattni" userId="bf408247-aaeb-4ed8-8c77-e60b3cacb53d" providerId="ADAL" clId="{B93ABCB9-5AB7-4220-A58C-CD6DE414CAB1}" dt="2022-07-29T17:53:21.232" v="6527" actId="47"/>
        <pc:sldMkLst>
          <pc:docMk/>
          <pc:sldMk cId="3722422483" sldId="2147469718"/>
        </pc:sldMkLst>
      </pc:sldChg>
      <pc:sldChg chg="modSp add mod">
        <pc:chgData name="Shrikesh Pattni" userId="bf408247-aaeb-4ed8-8c77-e60b3cacb53d" providerId="ADAL" clId="{B93ABCB9-5AB7-4220-A58C-CD6DE414CAB1}" dt="2022-07-30T15:39:24.171" v="11859"/>
        <pc:sldMkLst>
          <pc:docMk/>
          <pc:sldMk cId="1022009193" sldId="2147469719"/>
        </pc:sldMkLst>
        <pc:spChg chg="mod">
          <ac:chgData name="Shrikesh Pattni" userId="bf408247-aaeb-4ed8-8c77-e60b3cacb53d" providerId="ADAL" clId="{B93ABCB9-5AB7-4220-A58C-CD6DE414CAB1}" dt="2022-07-30T15:37:43.892" v="11765" actId="20577"/>
          <ac:spMkLst>
            <pc:docMk/>
            <pc:sldMk cId="1022009193" sldId="214746971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24.171" v="11859"/>
          <ac:spMkLst>
            <pc:docMk/>
            <pc:sldMk cId="1022009193" sldId="2147469719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040160864" sldId="2147469719"/>
        </pc:sldMkLst>
      </pc:sldChg>
      <pc:sldChg chg="addSp delSp modSp add del mod">
        <pc:chgData name="Shrikesh Pattni" userId="bf408247-aaeb-4ed8-8c77-e60b3cacb53d" providerId="ADAL" clId="{B93ABCB9-5AB7-4220-A58C-CD6DE414CAB1}" dt="2022-07-30T09:02:57.828" v="6631" actId="47"/>
        <pc:sldMkLst>
          <pc:docMk/>
          <pc:sldMk cId="2973237770" sldId="2147469719"/>
        </pc:sldMkLst>
        <pc:spChg chg="del">
          <ac:chgData name="Shrikesh Pattni" userId="bf408247-aaeb-4ed8-8c77-e60b3cacb53d" providerId="ADAL" clId="{B93ABCB9-5AB7-4220-A58C-CD6DE414CAB1}" dt="2022-07-30T09:02:39.008" v="6619" actId="478"/>
          <ac:spMkLst>
            <pc:docMk/>
            <pc:sldMk cId="2973237770" sldId="2147469719"/>
            <ac:spMk id="49" creationId="{61165D57-8648-DCD8-7BBD-815074F52979}"/>
          </ac:spMkLst>
        </pc:spChg>
        <pc:spChg chg="del">
          <ac:chgData name="Shrikesh Pattni" userId="bf408247-aaeb-4ed8-8c77-e60b3cacb53d" providerId="ADAL" clId="{B93ABCB9-5AB7-4220-A58C-CD6DE414CAB1}" dt="2022-07-30T09:02:27.748" v="6614" actId="478"/>
          <ac:spMkLst>
            <pc:docMk/>
            <pc:sldMk cId="2973237770" sldId="2147469719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2:45.462" v="6628" actId="478"/>
          <ac:spMkLst>
            <pc:docMk/>
            <pc:sldMk cId="2973237770" sldId="2147469719"/>
            <ac:spMk id="189" creationId="{0646A12C-0309-2A15-7885-A3202C516B29}"/>
          </ac:spMkLst>
        </pc:spChg>
        <pc:spChg chg="del mod">
          <ac:chgData name="Shrikesh Pattni" userId="bf408247-aaeb-4ed8-8c77-e60b3cacb53d" providerId="ADAL" clId="{B93ABCB9-5AB7-4220-A58C-CD6DE414CAB1}" dt="2022-07-30T09:02:44.891" v="6627" actId="478"/>
          <ac:spMkLst>
            <pc:docMk/>
            <pc:sldMk cId="2973237770" sldId="2147469719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02:42.549" v="6623" actId="478"/>
          <ac:spMkLst>
            <pc:docMk/>
            <pc:sldMk cId="2973237770" sldId="2147469719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02:43.557" v="6624" actId="478"/>
          <ac:spMkLst>
            <pc:docMk/>
            <pc:sldMk cId="2973237770" sldId="2147469719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02:38.653" v="6618" actId="478"/>
          <ac:spMkLst>
            <pc:docMk/>
            <pc:sldMk cId="2973237770" sldId="2147469719"/>
            <ac:spMk id="193" creationId="{8C5BC09B-E39B-A7EE-73D6-F7C64CD28FC0}"/>
          </ac:spMkLst>
        </pc:spChg>
        <pc:grpChg chg="del">
          <ac:chgData name="Shrikesh Pattni" userId="bf408247-aaeb-4ed8-8c77-e60b3cacb53d" providerId="ADAL" clId="{B93ABCB9-5AB7-4220-A58C-CD6DE414CAB1}" dt="2022-07-30T09:02:28.949" v="6615" actId="478"/>
          <ac:grpSpMkLst>
            <pc:docMk/>
            <pc:sldMk cId="2973237770" sldId="2147469719"/>
            <ac:grpSpMk id="2" creationId="{226EAD2A-3EE5-89B6-1E46-60FD9895B289}"/>
          </ac:grpSpMkLst>
        </pc:grpChg>
        <pc:grpChg chg="del">
          <ac:chgData name="Shrikesh Pattni" userId="bf408247-aaeb-4ed8-8c77-e60b3cacb53d" providerId="ADAL" clId="{B93ABCB9-5AB7-4220-A58C-CD6DE414CAB1}" dt="2022-07-30T09:02:42.132" v="6622" actId="478"/>
          <ac:grpSpMkLst>
            <pc:docMk/>
            <pc:sldMk cId="2973237770" sldId="2147469719"/>
            <ac:grpSpMk id="184" creationId="{CF2C002E-489E-D846-51FD-373BA7CFE27D}"/>
          </ac:grpSpMkLst>
        </pc:grpChg>
        <pc:graphicFrameChg chg="add del mod">
          <ac:chgData name="Shrikesh Pattni" userId="bf408247-aaeb-4ed8-8c77-e60b3cacb53d" providerId="ADAL" clId="{B93ABCB9-5AB7-4220-A58C-CD6DE414CAB1}" dt="2022-07-30T09:02:50.497" v="6630" actId="1076"/>
          <ac:graphicFrameMkLst>
            <pc:docMk/>
            <pc:sldMk cId="2973237770" sldId="2147469719"/>
            <ac:graphicFrameMk id="3" creationId="{ACDA3216-3186-15BB-CD8C-3431CBAC5627}"/>
          </ac:graphicFrameMkLst>
        </pc:graphicFrame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387617796" sldId="2147469720"/>
        </pc:sldMkLst>
      </pc:sldChg>
      <pc:sldChg chg="modSp add mod">
        <pc:chgData name="Shrikesh Pattni" userId="bf408247-aaeb-4ed8-8c77-e60b3cacb53d" providerId="ADAL" clId="{B93ABCB9-5AB7-4220-A58C-CD6DE414CAB1}" dt="2022-07-30T15:39:41.433" v="11863"/>
        <pc:sldMkLst>
          <pc:docMk/>
          <pc:sldMk cId="3884282547" sldId="2147469720"/>
        </pc:sldMkLst>
        <pc:spChg chg="mod">
          <ac:chgData name="Shrikesh Pattni" userId="bf408247-aaeb-4ed8-8c77-e60b3cacb53d" providerId="ADAL" clId="{B93ABCB9-5AB7-4220-A58C-CD6DE414CAB1}" dt="2022-07-30T15:39:32.248" v="11862" actId="20577"/>
          <ac:spMkLst>
            <pc:docMk/>
            <pc:sldMk cId="3884282547" sldId="214746972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41.433" v="11863"/>
          <ac:spMkLst>
            <pc:docMk/>
            <pc:sldMk cId="3884282547" sldId="214746972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0:24.412" v="11909" actId="20577"/>
        <pc:sldMkLst>
          <pc:docMk/>
          <pc:sldMk cId="1721473583" sldId="2147469721"/>
        </pc:sldMkLst>
        <pc:spChg chg="mod">
          <ac:chgData name="Shrikesh Pattni" userId="bf408247-aaeb-4ed8-8c77-e60b3cacb53d" providerId="ADAL" clId="{B93ABCB9-5AB7-4220-A58C-CD6DE414CAB1}" dt="2022-07-30T15:39:51.306" v="11868" actId="20577"/>
          <ac:spMkLst>
            <pc:docMk/>
            <pc:sldMk cId="1721473583" sldId="214746972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24.412" v="11909" actId="20577"/>
          <ac:spMkLst>
            <pc:docMk/>
            <pc:sldMk cId="1721473583" sldId="2147469721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3788962744" sldId="2147469721"/>
        </pc:sldMkLst>
      </pc:sldChg>
      <pc:sldChg chg="modSp add mod">
        <pc:chgData name="Shrikesh Pattni" userId="bf408247-aaeb-4ed8-8c77-e60b3cacb53d" providerId="ADAL" clId="{B93ABCB9-5AB7-4220-A58C-CD6DE414CAB1}" dt="2022-07-30T15:40:56.479" v="11963" actId="20577"/>
        <pc:sldMkLst>
          <pc:docMk/>
          <pc:sldMk cId="1034854206" sldId="2147469722"/>
        </pc:sldMkLst>
        <pc:spChg chg="mod">
          <ac:chgData name="Shrikesh Pattni" userId="bf408247-aaeb-4ed8-8c77-e60b3cacb53d" providerId="ADAL" clId="{B93ABCB9-5AB7-4220-A58C-CD6DE414CAB1}" dt="2022-07-30T15:40:56.479" v="11963" actId="20577"/>
          <ac:spMkLst>
            <pc:docMk/>
            <pc:sldMk cId="1034854206" sldId="214746972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50.296" v="11961" actId="20577"/>
          <ac:spMkLst>
            <pc:docMk/>
            <pc:sldMk cId="1034854206" sldId="2147469722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1712252693" sldId="2147469722"/>
        </pc:sldMkLst>
      </pc:sldChg>
      <pc:sldChg chg="modSp add mod">
        <pc:chgData name="Shrikesh Pattni" userId="bf408247-aaeb-4ed8-8c77-e60b3cacb53d" providerId="ADAL" clId="{B93ABCB9-5AB7-4220-A58C-CD6DE414CAB1}" dt="2022-07-30T15:41:25.996" v="12010" actId="20577"/>
        <pc:sldMkLst>
          <pc:docMk/>
          <pc:sldMk cId="156290699" sldId="2147469723"/>
        </pc:sldMkLst>
        <pc:spChg chg="mod">
          <ac:chgData name="Shrikesh Pattni" userId="bf408247-aaeb-4ed8-8c77-e60b3cacb53d" providerId="ADAL" clId="{B93ABCB9-5AB7-4220-A58C-CD6DE414CAB1}" dt="2022-07-30T15:41:25.996" v="12010" actId="20577"/>
          <ac:spMkLst>
            <pc:docMk/>
            <pc:sldMk cId="156290699" sldId="214746972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1:18.830" v="12006" actId="20577"/>
          <ac:spMkLst>
            <pc:docMk/>
            <pc:sldMk cId="156290699" sldId="214746972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18.684" v="12079" actId="20577"/>
        <pc:sldMkLst>
          <pc:docMk/>
          <pc:sldMk cId="1009012731" sldId="2147469724"/>
        </pc:sldMkLst>
        <pc:spChg chg="mod">
          <ac:chgData name="Shrikesh Pattni" userId="bf408247-aaeb-4ed8-8c77-e60b3cacb53d" providerId="ADAL" clId="{B93ABCB9-5AB7-4220-A58C-CD6DE414CAB1}" dt="2022-07-30T15:42:18.684" v="12079" actId="20577"/>
          <ac:spMkLst>
            <pc:docMk/>
            <pc:sldMk cId="1009012731" sldId="214746972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15.480" v="12077" actId="20577"/>
          <ac:spMkLst>
            <pc:docMk/>
            <pc:sldMk cId="1009012731" sldId="214746972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44.200" v="12127" actId="20577"/>
        <pc:sldMkLst>
          <pc:docMk/>
          <pc:sldMk cId="4036128715" sldId="2147469725"/>
        </pc:sldMkLst>
        <pc:spChg chg="mod">
          <ac:chgData name="Shrikesh Pattni" userId="bf408247-aaeb-4ed8-8c77-e60b3cacb53d" providerId="ADAL" clId="{B93ABCB9-5AB7-4220-A58C-CD6DE414CAB1}" dt="2022-07-30T15:42:24.551" v="12082" actId="20577"/>
          <ac:spMkLst>
            <pc:docMk/>
            <pc:sldMk cId="4036128715" sldId="214746972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44.200" v="12127" actId="20577"/>
          <ac:spMkLst>
            <pc:docMk/>
            <pc:sldMk cId="4036128715" sldId="2147469725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3:12.914" v="12146" actId="20577"/>
        <pc:sldMkLst>
          <pc:docMk/>
          <pc:sldMk cId="551837572" sldId="2147469726"/>
        </pc:sldMkLst>
        <pc:spChg chg="mod">
          <ac:chgData name="Shrikesh Pattni" userId="bf408247-aaeb-4ed8-8c77-e60b3cacb53d" providerId="ADAL" clId="{B93ABCB9-5AB7-4220-A58C-CD6DE414CAB1}" dt="2022-07-30T15:42:49.929" v="12130" actId="20577"/>
          <ac:spMkLst>
            <pc:docMk/>
            <pc:sldMk cId="551837572" sldId="2147469726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3:12.914" v="12146" actId="20577"/>
          <ac:spMkLst>
            <pc:docMk/>
            <pc:sldMk cId="551837572" sldId="2147469726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5:53.646" v="12150"/>
        <pc:sldMkLst>
          <pc:docMk/>
          <pc:sldMk cId="892611443" sldId="2147469727"/>
        </pc:sldMkLst>
        <pc:spChg chg="mod">
          <ac:chgData name="Shrikesh Pattni" userId="bf408247-aaeb-4ed8-8c77-e60b3cacb53d" providerId="ADAL" clId="{B93ABCB9-5AB7-4220-A58C-CD6DE414CAB1}" dt="2022-07-30T15:45:44.933" v="12149" actId="20577"/>
          <ac:spMkLst>
            <pc:docMk/>
            <pc:sldMk cId="892611443" sldId="2147469727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5:53.646" v="12150"/>
          <ac:spMkLst>
            <pc:docMk/>
            <pc:sldMk cId="892611443" sldId="2147469727"/>
            <ac:spMk id="11" creationId="{A6CFC40D-DFD6-4A4B-527C-B979CA13D110}"/>
          </ac:spMkLst>
        </pc:spChg>
      </pc:sldChg>
      <pc:sldChg chg="modSp add del mod">
        <pc:chgData name="Shrikesh Pattni" userId="bf408247-aaeb-4ed8-8c77-e60b3cacb53d" providerId="ADAL" clId="{B93ABCB9-5AB7-4220-A58C-CD6DE414CAB1}" dt="2022-07-30T15:50:43.825" v="12205" actId="47"/>
        <pc:sldMkLst>
          <pc:docMk/>
          <pc:sldMk cId="1369251200" sldId="2147469728"/>
        </pc:sldMkLst>
        <pc:spChg chg="mod">
          <ac:chgData name="Shrikesh Pattni" userId="bf408247-aaeb-4ed8-8c77-e60b3cacb53d" providerId="ADAL" clId="{B93ABCB9-5AB7-4220-A58C-CD6DE414CAB1}" dt="2022-07-30T15:46:23.125" v="12153" actId="20577"/>
          <ac:spMkLst>
            <pc:docMk/>
            <pc:sldMk cId="1369251200" sldId="2147469728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6:31.710" v="12154"/>
          <ac:spMkLst>
            <pc:docMk/>
            <pc:sldMk cId="1369251200" sldId="2147469728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03.985" v="12232" actId="20577"/>
        <pc:sldMkLst>
          <pc:docMk/>
          <pc:sldMk cId="1520317239" sldId="2147469729"/>
        </pc:sldMkLst>
        <pc:spChg chg="mod">
          <ac:chgData name="Shrikesh Pattni" userId="bf408247-aaeb-4ed8-8c77-e60b3cacb53d" providerId="ADAL" clId="{B93ABCB9-5AB7-4220-A58C-CD6DE414CAB1}" dt="2022-07-30T15:50:49.463" v="12209" actId="20577"/>
          <ac:spMkLst>
            <pc:docMk/>
            <pc:sldMk cId="1520317239" sldId="214746972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03.985" v="12232" actId="20577"/>
          <ac:spMkLst>
            <pc:docMk/>
            <pc:sldMk cId="1520317239" sldId="2147469729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48.309" v="12244" actId="20577"/>
        <pc:sldMkLst>
          <pc:docMk/>
          <pc:sldMk cId="3228541039" sldId="2147469730"/>
        </pc:sldMkLst>
        <pc:spChg chg="mod">
          <ac:chgData name="Shrikesh Pattni" userId="bf408247-aaeb-4ed8-8c77-e60b3cacb53d" providerId="ADAL" clId="{B93ABCB9-5AB7-4220-A58C-CD6DE414CAB1}" dt="2022-07-30T15:51:11.891" v="12235" actId="20577"/>
          <ac:spMkLst>
            <pc:docMk/>
            <pc:sldMk cId="3228541039" sldId="214746973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48.309" v="12244" actId="20577"/>
          <ac:spMkLst>
            <pc:docMk/>
            <pc:sldMk cId="3228541039" sldId="214746973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2:33.501" v="12309" actId="20577"/>
        <pc:sldMkLst>
          <pc:docMk/>
          <pc:sldMk cId="302662547" sldId="2147469731"/>
        </pc:sldMkLst>
        <pc:spChg chg="mod">
          <ac:chgData name="Shrikesh Pattni" userId="bf408247-aaeb-4ed8-8c77-e60b3cacb53d" providerId="ADAL" clId="{B93ABCB9-5AB7-4220-A58C-CD6DE414CAB1}" dt="2022-07-30T15:51:53.138" v="12247" actId="20577"/>
          <ac:spMkLst>
            <pc:docMk/>
            <pc:sldMk cId="302662547" sldId="214746973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2:33.501" v="12309" actId="20577"/>
          <ac:spMkLst>
            <pc:docMk/>
            <pc:sldMk cId="302662547" sldId="2147469731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05.860" v="12383" actId="20577"/>
        <pc:sldMkLst>
          <pc:docMk/>
          <pc:sldMk cId="2733835795" sldId="2147469732"/>
        </pc:sldMkLst>
        <pc:spChg chg="mod">
          <ac:chgData name="Shrikesh Pattni" userId="bf408247-aaeb-4ed8-8c77-e60b3cacb53d" providerId="ADAL" clId="{B93ABCB9-5AB7-4220-A58C-CD6DE414CAB1}" dt="2022-07-30T15:52:42.292" v="12312" actId="20577"/>
          <ac:spMkLst>
            <pc:docMk/>
            <pc:sldMk cId="2733835795" sldId="214746973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05.860" v="12383" actId="20577"/>
          <ac:spMkLst>
            <pc:docMk/>
            <pc:sldMk cId="2733835795" sldId="2147469732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17.002" v="12387"/>
        <pc:sldMkLst>
          <pc:docMk/>
          <pc:sldMk cId="2235556306" sldId="2147469733"/>
        </pc:sldMkLst>
        <pc:spChg chg="mod">
          <ac:chgData name="Shrikesh Pattni" userId="bf408247-aaeb-4ed8-8c77-e60b3cacb53d" providerId="ADAL" clId="{B93ABCB9-5AB7-4220-A58C-CD6DE414CAB1}" dt="2022-07-30T15:53:11.449" v="12386" actId="20577"/>
          <ac:spMkLst>
            <pc:docMk/>
            <pc:sldMk cId="2235556306" sldId="214746973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17.002" v="12387"/>
          <ac:spMkLst>
            <pc:docMk/>
            <pc:sldMk cId="2235556306" sldId="214746973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04.543" v="12476" actId="20577"/>
        <pc:sldMkLst>
          <pc:docMk/>
          <pc:sldMk cId="3354769070" sldId="2147469734"/>
        </pc:sldMkLst>
        <pc:spChg chg="mod">
          <ac:chgData name="Shrikesh Pattni" userId="bf408247-aaeb-4ed8-8c77-e60b3cacb53d" providerId="ADAL" clId="{B93ABCB9-5AB7-4220-A58C-CD6DE414CAB1}" dt="2022-07-30T15:53:22.493" v="12390" actId="20577"/>
          <ac:spMkLst>
            <pc:docMk/>
            <pc:sldMk cId="3354769070" sldId="214746973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04.543" v="12476" actId="20577"/>
          <ac:spMkLst>
            <pc:docMk/>
            <pc:sldMk cId="3354769070" sldId="214746973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23.681" v="12519" actId="20577"/>
        <pc:sldMkLst>
          <pc:docMk/>
          <pc:sldMk cId="1854048093" sldId="2147469735"/>
        </pc:sldMkLst>
        <pc:spChg chg="mod">
          <ac:chgData name="Shrikesh Pattni" userId="bf408247-aaeb-4ed8-8c77-e60b3cacb53d" providerId="ADAL" clId="{B93ABCB9-5AB7-4220-A58C-CD6DE414CAB1}" dt="2022-07-30T15:54:11.802" v="12481" actId="20577"/>
          <ac:spMkLst>
            <pc:docMk/>
            <pc:sldMk cId="1854048093" sldId="214746973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23.681" v="12519" actId="20577"/>
          <ac:spMkLst>
            <pc:docMk/>
            <pc:sldMk cId="1854048093" sldId="2147469735"/>
            <ac:spMk id="11" creationId="{A6CFC40D-DFD6-4A4B-527C-B979CA13D110}"/>
          </ac:spMkLst>
        </pc:spChg>
      </pc:sldChg>
    </pc:docChg>
  </pc:docChgLst>
  <pc:docChgLst>
    <pc:chgData name="Shrikesh Pattni" userId="bf408247-aaeb-4ed8-8c77-e60b3cacb53d" providerId="ADAL" clId="{EE109D29-4C3D-4172-84A7-F5DB00862511}"/>
    <pc:docChg chg="custSel modSld">
      <pc:chgData name="Shrikesh Pattni" userId="bf408247-aaeb-4ed8-8c77-e60b3cacb53d" providerId="ADAL" clId="{EE109D29-4C3D-4172-84A7-F5DB00862511}" dt="2022-07-12T13:05:49.702" v="54" actId="20577"/>
      <pc:docMkLst>
        <pc:docMk/>
      </pc:docMkLst>
      <pc:sldChg chg="modSp mod">
        <pc:chgData name="Shrikesh Pattni" userId="bf408247-aaeb-4ed8-8c77-e60b3cacb53d" providerId="ADAL" clId="{EE109D29-4C3D-4172-84A7-F5DB00862511}" dt="2022-07-12T13:05:49.702" v="54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EE109D29-4C3D-4172-84A7-F5DB00862511}" dt="2022-07-12T13:05:49.702" v="54" actId="20577"/>
          <ac:spMkLst>
            <pc:docMk/>
            <pc:sldMk cId="2806228064" sldId="274"/>
            <ac:spMk id="21" creationId="{9A4F858A-8C71-C49B-E8B3-DA77AA780CD8}"/>
          </ac:spMkLst>
        </pc:spChg>
      </pc:sldChg>
    </pc:docChg>
  </pc:docChgLst>
  <pc:docChgLst>
    <pc:chgData name="Shrikesh Pattni" userId="f6f43e921ec3cbcb" providerId="LiveId" clId="{3B4F4B24-9290-4944-893A-056C239F8317}"/>
    <pc:docChg chg="undo custSel addSld modSld">
      <pc:chgData name="Shrikesh Pattni" userId="f6f43e921ec3cbcb" providerId="LiveId" clId="{3B4F4B24-9290-4944-893A-056C239F8317}" dt="2022-10-02T14:07:20.363" v="2221" actId="113"/>
      <pc:docMkLst>
        <pc:docMk/>
      </pc:docMkLst>
      <pc:sldChg chg="addSp modSp mod">
        <pc:chgData name="Shrikesh Pattni" userId="f6f43e921ec3cbcb" providerId="LiveId" clId="{3B4F4B24-9290-4944-893A-056C239F8317}" dt="2022-10-02T13:52:10.393" v="1359" actId="20577"/>
        <pc:sldMkLst>
          <pc:docMk/>
          <pc:sldMk cId="3277635189" sldId="2147469765"/>
        </pc:sldMkLst>
        <pc:spChg chg="add mod">
          <ac:chgData name="Shrikesh Pattni" userId="f6f43e921ec3cbcb" providerId="LiveId" clId="{3B4F4B24-9290-4944-893A-056C239F8317}" dt="2022-10-02T13:52:10.393" v="1359" actId="20577"/>
          <ac:spMkLst>
            <pc:docMk/>
            <pc:sldMk cId="3277635189" sldId="2147469765"/>
            <ac:spMk id="6" creationId="{2F380890-A1B8-C227-3F2C-7AF86E77FB11}"/>
          </ac:spMkLst>
        </pc:spChg>
      </pc:sldChg>
      <pc:sldChg chg="addSp modSp mod">
        <pc:chgData name="Shrikesh Pattni" userId="f6f43e921ec3cbcb" providerId="LiveId" clId="{3B4F4B24-9290-4944-893A-056C239F8317}" dt="2022-10-02T13:45:11.969" v="560" actId="20577"/>
        <pc:sldMkLst>
          <pc:docMk/>
          <pc:sldMk cId="3695162997" sldId="2147469766"/>
        </pc:sldMkLst>
        <pc:spChg chg="add mod">
          <ac:chgData name="Shrikesh Pattni" userId="f6f43e921ec3cbcb" providerId="LiveId" clId="{3B4F4B24-9290-4944-893A-056C239F8317}" dt="2022-10-02T13:45:11.969" v="560" actId="20577"/>
          <ac:spMkLst>
            <pc:docMk/>
            <pc:sldMk cId="3695162997" sldId="2147469766"/>
            <ac:spMk id="5" creationId="{4D5F7DEE-CB56-D2FD-4BAD-7F3AE052B13E}"/>
          </ac:spMkLst>
        </pc:spChg>
      </pc:sldChg>
      <pc:sldChg chg="addSp modSp mod">
        <pc:chgData name="Shrikesh Pattni" userId="f6f43e921ec3cbcb" providerId="LiveId" clId="{3B4F4B24-9290-4944-893A-056C239F8317}" dt="2022-10-02T13:45:46.528" v="677" actId="20577"/>
        <pc:sldMkLst>
          <pc:docMk/>
          <pc:sldMk cId="974956589" sldId="2147469768"/>
        </pc:sldMkLst>
        <pc:spChg chg="add mod">
          <ac:chgData name="Shrikesh Pattni" userId="f6f43e921ec3cbcb" providerId="LiveId" clId="{3B4F4B24-9290-4944-893A-056C239F8317}" dt="2022-10-02T13:45:46.528" v="677" actId="20577"/>
          <ac:spMkLst>
            <pc:docMk/>
            <pc:sldMk cId="974956589" sldId="2147469768"/>
            <ac:spMk id="5" creationId="{CDE1A56B-212B-0906-9142-DDB885D28F30}"/>
          </ac:spMkLst>
        </pc:spChg>
      </pc:sldChg>
      <pc:sldChg chg="addSp modSp mod">
        <pc:chgData name="Shrikesh Pattni" userId="f6f43e921ec3cbcb" providerId="LiveId" clId="{3B4F4B24-9290-4944-893A-056C239F8317}" dt="2022-10-02T13:46:07.884" v="688" actId="20577"/>
        <pc:sldMkLst>
          <pc:docMk/>
          <pc:sldMk cId="2104045607" sldId="2147469769"/>
        </pc:sldMkLst>
        <pc:spChg chg="add mod">
          <ac:chgData name="Shrikesh Pattni" userId="f6f43e921ec3cbcb" providerId="LiveId" clId="{3B4F4B24-9290-4944-893A-056C239F8317}" dt="2022-10-02T13:46:07.884" v="688" actId="20577"/>
          <ac:spMkLst>
            <pc:docMk/>
            <pc:sldMk cId="2104045607" sldId="2147469769"/>
            <ac:spMk id="5" creationId="{F4A85969-E1BF-5622-2FB1-68BF6B15B259}"/>
          </ac:spMkLst>
        </pc:spChg>
      </pc:sldChg>
      <pc:sldChg chg="addSp modSp mod">
        <pc:chgData name="Shrikesh Pattni" userId="f6f43e921ec3cbcb" providerId="LiveId" clId="{3B4F4B24-9290-4944-893A-056C239F8317}" dt="2022-10-02T13:47:46.492" v="1081" actId="20577"/>
        <pc:sldMkLst>
          <pc:docMk/>
          <pc:sldMk cId="2715153533" sldId="2147469770"/>
        </pc:sldMkLst>
        <pc:spChg chg="add mod">
          <ac:chgData name="Shrikesh Pattni" userId="f6f43e921ec3cbcb" providerId="LiveId" clId="{3B4F4B24-9290-4944-893A-056C239F8317}" dt="2022-10-02T13:47:46.492" v="1081" actId="20577"/>
          <ac:spMkLst>
            <pc:docMk/>
            <pc:sldMk cId="2715153533" sldId="2147469770"/>
            <ac:spMk id="5" creationId="{16A7EE1D-10ED-1747-4F75-5D7BC0900880}"/>
          </ac:spMkLst>
        </pc:spChg>
      </pc:sldChg>
      <pc:sldChg chg="addSp modSp mod">
        <pc:chgData name="Shrikesh Pattni" userId="f6f43e921ec3cbcb" providerId="LiveId" clId="{3B4F4B24-9290-4944-893A-056C239F8317}" dt="2022-10-02T13:48:28.747" v="1164" actId="20577"/>
        <pc:sldMkLst>
          <pc:docMk/>
          <pc:sldMk cId="737005783" sldId="2147469771"/>
        </pc:sldMkLst>
        <pc:spChg chg="add mod">
          <ac:chgData name="Shrikesh Pattni" userId="f6f43e921ec3cbcb" providerId="LiveId" clId="{3B4F4B24-9290-4944-893A-056C239F8317}" dt="2022-10-02T13:48:28.747" v="1164" actId="20577"/>
          <ac:spMkLst>
            <pc:docMk/>
            <pc:sldMk cId="737005783" sldId="2147469771"/>
            <ac:spMk id="5" creationId="{40570409-971D-AA95-14BC-CD7561AA04B1}"/>
          </ac:spMkLst>
        </pc:spChg>
      </pc:sldChg>
      <pc:sldChg chg="addSp delSp modSp mod">
        <pc:chgData name="Shrikesh Pattni" userId="f6f43e921ec3cbcb" providerId="LiveId" clId="{3B4F4B24-9290-4944-893A-056C239F8317}" dt="2022-10-02T13:48:59.515" v="1180" actId="20577"/>
        <pc:sldMkLst>
          <pc:docMk/>
          <pc:sldMk cId="3212466647" sldId="2147469772"/>
        </pc:sldMkLst>
        <pc:spChg chg="add del mod">
          <ac:chgData name="Shrikesh Pattni" userId="f6f43e921ec3cbcb" providerId="LiveId" clId="{3B4F4B24-9290-4944-893A-056C239F8317}" dt="2022-10-02T13:48:49.511" v="1166"/>
          <ac:spMkLst>
            <pc:docMk/>
            <pc:sldMk cId="3212466647" sldId="2147469772"/>
            <ac:spMk id="5" creationId="{A178583D-7909-A5D1-8E94-A23CAB8ADAE5}"/>
          </ac:spMkLst>
        </pc:spChg>
        <pc:spChg chg="add mod">
          <ac:chgData name="Shrikesh Pattni" userId="f6f43e921ec3cbcb" providerId="LiveId" clId="{3B4F4B24-9290-4944-893A-056C239F8317}" dt="2022-10-02T13:48:59.515" v="1180" actId="20577"/>
          <ac:spMkLst>
            <pc:docMk/>
            <pc:sldMk cId="3212466647" sldId="2147469772"/>
            <ac:spMk id="6" creationId="{2D41F2D7-47D3-07EB-8021-8FD5F53DF7B9}"/>
          </ac:spMkLst>
        </pc:spChg>
      </pc:sldChg>
      <pc:sldChg chg="addSp modSp">
        <pc:chgData name="Shrikesh Pattni" userId="f6f43e921ec3cbcb" providerId="LiveId" clId="{3B4F4B24-9290-4944-893A-056C239F8317}" dt="2022-10-02T13:49:01.901" v="1181"/>
        <pc:sldMkLst>
          <pc:docMk/>
          <pc:sldMk cId="29740241" sldId="2147469773"/>
        </pc:sldMkLst>
        <pc:spChg chg="add mod">
          <ac:chgData name="Shrikesh Pattni" userId="f6f43e921ec3cbcb" providerId="LiveId" clId="{3B4F4B24-9290-4944-893A-056C239F8317}" dt="2022-10-02T13:49:01.901" v="1181"/>
          <ac:spMkLst>
            <pc:docMk/>
            <pc:sldMk cId="29740241" sldId="2147469773"/>
            <ac:spMk id="5" creationId="{4283547F-9527-0F9A-33F1-97C2757A640A}"/>
          </ac:spMkLst>
        </pc:spChg>
      </pc:sldChg>
      <pc:sldChg chg="modSp mod">
        <pc:chgData name="Shrikesh Pattni" userId="f6f43e921ec3cbcb" providerId="LiveId" clId="{3B4F4B24-9290-4944-893A-056C239F8317}" dt="2022-10-02T13:40:26.172" v="1" actId="1076"/>
        <pc:sldMkLst>
          <pc:docMk/>
          <pc:sldMk cId="979900960" sldId="2147469775"/>
        </pc:sldMkLst>
        <pc:picChg chg="mod">
          <ac:chgData name="Shrikesh Pattni" userId="f6f43e921ec3cbcb" providerId="LiveId" clId="{3B4F4B24-9290-4944-893A-056C239F8317}" dt="2022-10-02T13:40:26.172" v="1" actId="1076"/>
          <ac:picMkLst>
            <pc:docMk/>
            <pc:sldMk cId="979900960" sldId="2147469775"/>
            <ac:picMk id="6" creationId="{74861217-AD34-67EB-79A0-D9BFCB47A7AB}"/>
          </ac:picMkLst>
        </pc:picChg>
      </pc:sldChg>
      <pc:sldChg chg="modSp mod">
        <pc:chgData name="Shrikesh Pattni" userId="f6f43e921ec3cbcb" providerId="LiveId" clId="{3B4F4B24-9290-4944-893A-056C239F8317}" dt="2022-10-02T13:49:31.217" v="1183" actId="14100"/>
        <pc:sldMkLst>
          <pc:docMk/>
          <pc:sldMk cId="4275429005" sldId="2147469776"/>
        </pc:sldMkLst>
        <pc:picChg chg="mod">
          <ac:chgData name="Shrikesh Pattni" userId="f6f43e921ec3cbcb" providerId="LiveId" clId="{3B4F4B24-9290-4944-893A-056C239F8317}" dt="2022-10-02T13:49:31.217" v="1183" actId="14100"/>
          <ac:picMkLst>
            <pc:docMk/>
            <pc:sldMk cId="4275429005" sldId="2147469776"/>
            <ac:picMk id="7" creationId="{FDFCD318-03B7-DDA2-01E1-1249336E5A32}"/>
          </ac:picMkLst>
        </pc:picChg>
      </pc:sldChg>
      <pc:sldChg chg="modSp mod">
        <pc:chgData name="Shrikesh Pattni" userId="f6f43e921ec3cbcb" providerId="LiveId" clId="{3B4F4B24-9290-4944-893A-056C239F8317}" dt="2022-10-02T13:50:33.556" v="1221" actId="20577"/>
        <pc:sldMkLst>
          <pc:docMk/>
          <pc:sldMk cId="4112173667" sldId="2147469778"/>
        </pc:sldMkLst>
        <pc:spChg chg="mod">
          <ac:chgData name="Shrikesh Pattni" userId="f6f43e921ec3cbcb" providerId="LiveId" clId="{3B4F4B24-9290-4944-893A-056C239F8317}" dt="2022-10-02T13:50:33.556" v="1221" actId="20577"/>
          <ac:spMkLst>
            <pc:docMk/>
            <pc:sldMk cId="4112173667" sldId="2147469778"/>
            <ac:spMk id="14" creationId="{3AF408C2-064A-1F8E-7D7A-254DCE2E3AE3}"/>
          </ac:spMkLst>
        </pc:spChg>
        <pc:picChg chg="mod">
          <ac:chgData name="Shrikesh Pattni" userId="f6f43e921ec3cbcb" providerId="LiveId" clId="{3B4F4B24-9290-4944-893A-056C239F8317}" dt="2022-10-02T13:40:18.811" v="0" actId="1076"/>
          <ac:picMkLst>
            <pc:docMk/>
            <pc:sldMk cId="4112173667" sldId="2147469778"/>
            <ac:picMk id="7" creationId="{950AD1C5-27E5-9174-9D91-5B03BDA676B0}"/>
          </ac:picMkLst>
        </pc:picChg>
      </pc:sldChg>
      <pc:sldChg chg="addSp modSp mod">
        <pc:chgData name="Shrikesh Pattni" userId="f6f43e921ec3cbcb" providerId="LiveId" clId="{3B4F4B24-9290-4944-893A-056C239F8317}" dt="2022-10-02T14:03:53.570" v="1864" actId="14100"/>
        <pc:sldMkLst>
          <pc:docMk/>
          <pc:sldMk cId="2385054618" sldId="2147469779"/>
        </pc:sldMkLst>
        <pc:spChg chg="add mod">
          <ac:chgData name="Shrikesh Pattni" userId="f6f43e921ec3cbcb" providerId="LiveId" clId="{3B4F4B24-9290-4944-893A-056C239F8317}" dt="2022-10-02T14:03:53.570" v="1864" actId="14100"/>
          <ac:spMkLst>
            <pc:docMk/>
            <pc:sldMk cId="2385054618" sldId="2147469779"/>
            <ac:spMk id="5" creationId="{5B01732A-4424-5261-B8DC-CBDC9716FE7D}"/>
          </ac:spMkLst>
        </pc:spChg>
      </pc:sldChg>
      <pc:sldChg chg="addSp delSp modSp add mod">
        <pc:chgData name="Shrikesh Pattni" userId="f6f43e921ec3cbcb" providerId="LiveId" clId="{3B4F4B24-9290-4944-893A-056C239F8317}" dt="2022-10-02T14:03:01.613" v="1769" actId="5793"/>
        <pc:sldMkLst>
          <pc:docMk/>
          <pc:sldMk cId="127547104" sldId="2147469780"/>
        </pc:sldMkLst>
        <pc:spChg chg="del mod">
          <ac:chgData name="Shrikesh Pattni" userId="f6f43e921ec3cbcb" providerId="LiveId" clId="{3B4F4B24-9290-4944-893A-056C239F8317}" dt="2022-10-02T14:00:35.423" v="1446" actId="478"/>
          <ac:spMkLst>
            <pc:docMk/>
            <pc:sldMk cId="127547104" sldId="2147469780"/>
            <ac:spMk id="5" creationId="{5B01732A-4424-5261-B8DC-CBDC9716FE7D}"/>
          </ac:spMkLst>
        </pc:spChg>
        <pc:spChg chg="mod">
          <ac:chgData name="Shrikesh Pattni" userId="f6f43e921ec3cbcb" providerId="LiveId" clId="{3B4F4B24-9290-4944-893A-056C239F8317}" dt="2022-10-02T14:00:01.847" v="1417" actId="20577"/>
          <ac:spMkLst>
            <pc:docMk/>
            <pc:sldMk cId="127547104" sldId="2147469780"/>
            <ac:spMk id="9" creationId="{565C855B-EBC0-4492-AE2C-7AB2E6A07D94}"/>
          </ac:spMkLst>
        </pc:spChg>
        <pc:spChg chg="add mod">
          <ac:chgData name="Shrikesh Pattni" userId="f6f43e921ec3cbcb" providerId="LiveId" clId="{3B4F4B24-9290-4944-893A-056C239F8317}" dt="2022-10-02T14:03:01.613" v="1769" actId="5793"/>
          <ac:spMkLst>
            <pc:docMk/>
            <pc:sldMk cId="127547104" sldId="2147469780"/>
            <ac:spMk id="10" creationId="{7E54538A-B000-C8C7-2DAF-EC0724292230}"/>
          </ac:spMkLst>
        </pc:spChg>
        <pc:spChg chg="mod">
          <ac:chgData name="Shrikesh Pattni" userId="f6f43e921ec3cbcb" providerId="LiveId" clId="{3B4F4B24-9290-4944-893A-056C239F8317}" dt="2022-10-02T14:00:17.950" v="1440"/>
          <ac:spMkLst>
            <pc:docMk/>
            <pc:sldMk cId="127547104" sldId="2147469780"/>
            <ac:spMk id="14" creationId="{3AF408C2-064A-1F8E-7D7A-254DCE2E3AE3}"/>
          </ac:spMkLst>
        </pc:spChg>
        <pc:picChg chg="del">
          <ac:chgData name="Shrikesh Pattni" userId="f6f43e921ec3cbcb" providerId="LiveId" clId="{3B4F4B24-9290-4944-893A-056C239F8317}" dt="2022-10-02T14:00:19.785" v="1441" actId="478"/>
          <ac:picMkLst>
            <pc:docMk/>
            <pc:sldMk cId="127547104" sldId="2147469780"/>
            <ac:picMk id="6" creationId="{4AE7BDCA-8942-AA6F-B011-18099B9FF4B0}"/>
          </ac:picMkLst>
        </pc:picChg>
        <pc:picChg chg="add mod">
          <ac:chgData name="Shrikesh Pattni" userId="f6f43e921ec3cbcb" providerId="LiveId" clId="{3B4F4B24-9290-4944-893A-056C239F8317}" dt="2022-10-02T14:02:23.913" v="1613" actId="1076"/>
          <ac:picMkLst>
            <pc:docMk/>
            <pc:sldMk cId="127547104" sldId="2147469780"/>
            <ac:picMk id="8" creationId="{F2586780-5067-2FC9-75D5-DEC0C42B90F6}"/>
          </ac:picMkLst>
        </pc:picChg>
      </pc:sldChg>
      <pc:sldChg chg="addSp delSp modSp add mod">
        <pc:chgData name="Shrikesh Pattni" userId="f6f43e921ec3cbcb" providerId="LiveId" clId="{3B4F4B24-9290-4944-893A-056C239F8317}" dt="2022-10-02T14:03:41.289" v="1862" actId="5793"/>
        <pc:sldMkLst>
          <pc:docMk/>
          <pc:sldMk cId="94531137" sldId="2147469781"/>
        </pc:sldMkLst>
        <pc:spChg chg="add mod">
          <ac:chgData name="Shrikesh Pattni" userId="f6f43e921ec3cbcb" providerId="LiveId" clId="{3B4F4B24-9290-4944-893A-056C239F8317}" dt="2022-10-02T14:01:46.180" v="1571" actId="20577"/>
          <ac:spMkLst>
            <pc:docMk/>
            <pc:sldMk cId="94531137" sldId="2147469781"/>
            <ac:spMk id="7" creationId="{5A71F2F9-F7C4-E2E8-53F5-DD0C2630213B}"/>
          </ac:spMkLst>
        </pc:spChg>
        <pc:spChg chg="mod">
          <ac:chgData name="Shrikesh Pattni" userId="f6f43e921ec3cbcb" providerId="LiveId" clId="{3B4F4B24-9290-4944-893A-056C239F8317}" dt="2022-10-02T14:01:05.333" v="1452" actId="20577"/>
          <ac:spMkLst>
            <pc:docMk/>
            <pc:sldMk cId="94531137" sldId="2147469781"/>
            <ac:spMk id="9" creationId="{565C855B-EBC0-4492-AE2C-7AB2E6A07D94}"/>
          </ac:spMkLst>
        </pc:spChg>
        <pc:spChg chg="add del mod">
          <ac:chgData name="Shrikesh Pattni" userId="f6f43e921ec3cbcb" providerId="LiveId" clId="{3B4F4B24-9290-4944-893A-056C239F8317}" dt="2022-10-02T14:03:14.663" v="1770" actId="478"/>
          <ac:spMkLst>
            <pc:docMk/>
            <pc:sldMk cId="94531137" sldId="2147469781"/>
            <ac:spMk id="10" creationId="{807D96A3-F3FB-2C2F-5A9C-7AFBDD4BE78A}"/>
          </ac:spMkLst>
        </pc:spChg>
        <pc:spChg chg="add mod">
          <ac:chgData name="Shrikesh Pattni" userId="f6f43e921ec3cbcb" providerId="LiveId" clId="{3B4F4B24-9290-4944-893A-056C239F8317}" dt="2022-10-02T14:03:41.289" v="1862" actId="5793"/>
          <ac:spMkLst>
            <pc:docMk/>
            <pc:sldMk cId="94531137" sldId="2147469781"/>
            <ac:spMk id="11" creationId="{223CBA24-9A87-2714-D655-DEB69E9120AF}"/>
          </ac:spMkLst>
        </pc:spChg>
        <pc:spChg chg="mod">
          <ac:chgData name="Shrikesh Pattni" userId="f6f43e921ec3cbcb" providerId="LiveId" clId="{3B4F4B24-9290-4944-893A-056C239F8317}" dt="2022-10-02T14:01:13.345" v="1488" actId="20577"/>
          <ac:spMkLst>
            <pc:docMk/>
            <pc:sldMk cId="94531137" sldId="2147469781"/>
            <ac:spMk id="14" creationId="{3AF408C2-064A-1F8E-7D7A-254DCE2E3AE3}"/>
          </ac:spMkLst>
        </pc:spChg>
        <pc:picChg chg="add del mod">
          <ac:chgData name="Shrikesh Pattni" userId="f6f43e921ec3cbcb" providerId="LiveId" clId="{3B4F4B24-9290-4944-893A-056C239F8317}" dt="2022-10-02T14:01:26.669" v="1492" actId="478"/>
          <ac:picMkLst>
            <pc:docMk/>
            <pc:sldMk cId="94531137" sldId="2147469781"/>
            <ac:picMk id="6" creationId="{E8934AD5-5A8D-863C-D22A-8C4C57E01DD9}"/>
          </ac:picMkLst>
        </pc:picChg>
        <pc:picChg chg="del">
          <ac:chgData name="Shrikesh Pattni" userId="f6f43e921ec3cbcb" providerId="LiveId" clId="{3B4F4B24-9290-4944-893A-056C239F8317}" dt="2022-10-02T14:01:22.136" v="1489" actId="478"/>
          <ac:picMkLst>
            <pc:docMk/>
            <pc:sldMk cId="94531137" sldId="2147469781"/>
            <ac:picMk id="8" creationId="{F2586780-5067-2FC9-75D5-DEC0C42B90F6}"/>
          </ac:picMkLst>
        </pc:picChg>
      </pc:sldChg>
      <pc:sldChg chg="addSp modSp add mod">
        <pc:chgData name="Shrikesh Pattni" userId="f6f43e921ec3cbcb" providerId="LiveId" clId="{3B4F4B24-9290-4944-893A-056C239F8317}" dt="2022-10-02T14:07:20.363" v="2221" actId="113"/>
        <pc:sldMkLst>
          <pc:docMk/>
          <pc:sldMk cId="3460781653" sldId="2147469782"/>
        </pc:sldMkLst>
        <pc:spChg chg="add mod">
          <ac:chgData name="Shrikesh Pattni" userId="f6f43e921ec3cbcb" providerId="LiveId" clId="{3B4F4B24-9290-4944-893A-056C239F8317}" dt="2022-10-02T14:07:20.363" v="2221" actId="113"/>
          <ac:spMkLst>
            <pc:docMk/>
            <pc:sldMk cId="3460781653" sldId="2147469782"/>
            <ac:spMk id="5" creationId="{3CE5C6C8-6FE8-1824-006B-D398E9638F81}"/>
          </ac:spMkLst>
        </pc:spChg>
        <pc:spChg chg="add mod">
          <ac:chgData name="Shrikesh Pattni" userId="f6f43e921ec3cbcb" providerId="LiveId" clId="{3B4F4B24-9290-4944-893A-056C239F8317}" dt="2022-10-02T14:07:15.728" v="2218" actId="20577"/>
          <ac:spMkLst>
            <pc:docMk/>
            <pc:sldMk cId="3460781653" sldId="2147469782"/>
            <ac:spMk id="6" creationId="{C7004D6D-C219-1AEB-CFA1-37B572B42D9F}"/>
          </ac:spMkLst>
        </pc:spChg>
        <pc:spChg chg="mod">
          <ac:chgData name="Shrikesh Pattni" userId="f6f43e921ec3cbcb" providerId="LiveId" clId="{3B4F4B24-9290-4944-893A-056C239F8317}" dt="2022-10-02T14:02:04.269" v="1574" actId="20577"/>
          <ac:spMkLst>
            <pc:docMk/>
            <pc:sldMk cId="3460781653" sldId="2147469782"/>
            <ac:spMk id="9" creationId="{565C855B-EBC0-4492-AE2C-7AB2E6A07D94}"/>
          </ac:spMkLst>
        </pc:spChg>
        <pc:spChg chg="mod">
          <ac:chgData name="Shrikesh Pattni" userId="f6f43e921ec3cbcb" providerId="LiveId" clId="{3B4F4B24-9290-4944-893A-056C239F8317}" dt="2022-10-02T14:02:12.369" v="1610" actId="20577"/>
          <ac:spMkLst>
            <pc:docMk/>
            <pc:sldMk cId="3460781653" sldId="2147469782"/>
            <ac:spMk id="14" creationId="{3AF408C2-064A-1F8E-7D7A-254DCE2E3AE3}"/>
          </ac:spMkLst>
        </pc:spChg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nalysis-services/tom/introduction-to-the-tabular-object-model-tom-in-analysis-services-amo?view=asallproducts-allversion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57200" y="4572157"/>
            <a:ext cx="13716000" cy="384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Tabular Editor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C# Automation 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Advanced Scripting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457200" y="4572157"/>
            <a:ext cx="13716000" cy="116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Import/Export BPA Rules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F365D267-1A44-01B9-95A0-10E0C06E5D34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5F4B6CFB-5DCF-9D7D-F0AF-C88444CFF669}"/>
              </a:ext>
            </a:extLst>
          </p:cNvPr>
          <p:cNvSpPr/>
          <p:nvPr/>
        </p:nvSpPr>
        <p:spPr>
          <a:xfrm>
            <a:off x="475342" y="6641668"/>
            <a:ext cx="1731917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Great way to </a:t>
            </a:r>
            <a:r>
              <a:rPr lang="en-GB" sz="2400" b="1" dirty="0">
                <a:solidFill>
                  <a:srgbClr val="C00000"/>
                </a:solidFill>
              </a:rPr>
              <a:t>check the quality of the data model </a:t>
            </a:r>
            <a:r>
              <a:rPr lang="en-GB" sz="2400" dirty="0"/>
              <a:t>– (this importance cannot be over stated)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Identify </a:t>
            </a:r>
            <a:r>
              <a:rPr lang="en-GB" sz="2400" b="1" dirty="0">
                <a:solidFill>
                  <a:srgbClr val="C00000"/>
                </a:solidFill>
              </a:rPr>
              <a:t>models that can be improved </a:t>
            </a:r>
            <a:r>
              <a:rPr lang="en-GB" sz="2400" dirty="0"/>
              <a:t>(performance, size, usability, manageability, transferability, correctness).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A92A8F1B-8650-0024-C796-A1DD354341DE}"/>
              </a:ext>
            </a:extLst>
          </p:cNvPr>
          <p:cNvSpPr/>
          <p:nvPr/>
        </p:nvSpPr>
        <p:spPr>
          <a:xfrm>
            <a:off x="457200" y="5916813"/>
            <a:ext cx="17337315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415814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457200" y="4572157"/>
            <a:ext cx="13716000" cy="116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Export Power BI Objects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104DCA0-9A9F-615C-07C7-5C5570D2060E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99CA6D8-EF9E-F636-DD1C-124AA5B845BC}"/>
              </a:ext>
            </a:extLst>
          </p:cNvPr>
          <p:cNvSpPr/>
          <p:nvPr/>
        </p:nvSpPr>
        <p:spPr>
          <a:xfrm>
            <a:off x="475342" y="6641668"/>
            <a:ext cx="17337315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Enables </a:t>
            </a:r>
            <a:r>
              <a:rPr lang="en-GB" sz="2400" b="1" dirty="0">
                <a:solidFill>
                  <a:srgbClr val="C00000"/>
                </a:solidFill>
              </a:rPr>
              <a:t>granular levels of details</a:t>
            </a:r>
            <a:r>
              <a:rPr lang="en-GB" sz="2400" dirty="0"/>
              <a:t>, from number of tables/columns/measures including visuals across a number of Power BI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This script also allows for </a:t>
            </a:r>
            <a:r>
              <a:rPr lang="en-GB" sz="2400" b="1" dirty="0">
                <a:solidFill>
                  <a:srgbClr val="C00000"/>
                </a:solidFill>
              </a:rPr>
              <a:t>exporting the number of custom visuals ID </a:t>
            </a:r>
            <a:r>
              <a:rPr lang="en-GB" sz="2400" dirty="0"/>
              <a:t>which can sometimes </a:t>
            </a:r>
            <a:r>
              <a:rPr lang="en-GB" sz="2400" b="1" dirty="0">
                <a:solidFill>
                  <a:srgbClr val="C00000"/>
                </a:solidFill>
              </a:rPr>
              <a:t>cause performance bottlenecks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8634A8C3-64FE-D251-60DA-3E15C900C0FE}"/>
              </a:ext>
            </a:extLst>
          </p:cNvPr>
          <p:cNvSpPr/>
          <p:nvPr/>
        </p:nvSpPr>
        <p:spPr>
          <a:xfrm>
            <a:off x="475341" y="5916813"/>
            <a:ext cx="17337315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36681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457200" y="4572157"/>
            <a:ext cx="13716000" cy="116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Extract Model Metadata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C0291073-6974-B214-DB4A-914F7B3C6BDE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594D85E-24A6-98E8-A755-731A300F2D6F}"/>
              </a:ext>
            </a:extLst>
          </p:cNvPr>
          <p:cNvSpPr/>
          <p:nvPr/>
        </p:nvSpPr>
        <p:spPr>
          <a:xfrm>
            <a:off x="475342" y="6641668"/>
            <a:ext cx="17337315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process that enables </a:t>
            </a:r>
            <a:r>
              <a:rPr lang="en-GB" sz="2400" b="1" dirty="0">
                <a:solidFill>
                  <a:srgbClr val="C00000"/>
                </a:solidFill>
              </a:rPr>
              <a:t>tight data governance</a:t>
            </a:r>
            <a:r>
              <a:rPr lang="en-GB" sz="2400" dirty="0"/>
              <a:t>, really useful for </a:t>
            </a:r>
            <a:r>
              <a:rPr lang="en-GB" sz="2400" b="1" dirty="0">
                <a:solidFill>
                  <a:srgbClr val="C00000"/>
                </a:solidFill>
              </a:rPr>
              <a:t>enterprise projects</a:t>
            </a:r>
            <a:r>
              <a:rPr lang="en-GB" sz="2400" dirty="0"/>
              <a:t>, and </a:t>
            </a:r>
            <a:r>
              <a:rPr lang="en-GB" sz="2400" b="1" dirty="0">
                <a:solidFill>
                  <a:srgbClr val="C00000"/>
                </a:solidFill>
              </a:rPr>
              <a:t>managing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Exports all </a:t>
            </a:r>
            <a:r>
              <a:rPr lang="en-GB" sz="2400" b="1" dirty="0">
                <a:solidFill>
                  <a:srgbClr val="C00000"/>
                </a:solidFill>
              </a:rPr>
              <a:t>the data behind the tabular engine</a:t>
            </a:r>
            <a:r>
              <a:rPr lang="en-GB" sz="2400" dirty="0"/>
              <a:t>, including “Roles”, “Relationships”, “RLS”, “OLS” “Translation”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6CF720E8-1BFF-0894-3E69-468741EB6FA6}"/>
              </a:ext>
            </a:extLst>
          </p:cNvPr>
          <p:cNvSpPr/>
          <p:nvPr/>
        </p:nvSpPr>
        <p:spPr>
          <a:xfrm>
            <a:off x="475341" y="5916813"/>
            <a:ext cx="17337315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186354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457200" y="4572157"/>
            <a:ext cx="15316200" cy="1165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Import Vertipaq Annotations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7A37F368-9139-0880-7F93-AEC4ACCFD00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41709B1-2EDE-0D1B-8E7D-4A64222B6B87}"/>
              </a:ext>
            </a:extLst>
          </p:cNvPr>
          <p:cNvSpPr/>
          <p:nvPr/>
        </p:nvSpPr>
        <p:spPr>
          <a:xfrm>
            <a:off x="475342" y="6641668"/>
            <a:ext cx="17337315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Enables optimisations on tabular models (either Power BI, Azure Analysis Services, or SSAS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Vertipaq allows you to investigate </a:t>
            </a:r>
            <a:r>
              <a:rPr lang="en-GB" sz="2400" b="1" dirty="0">
                <a:solidFill>
                  <a:srgbClr val="C00000"/>
                </a:solidFill>
              </a:rPr>
              <a:t>detailed information</a:t>
            </a:r>
            <a:r>
              <a:rPr lang="en-GB" sz="2400" dirty="0"/>
              <a:t> as to the </a:t>
            </a:r>
            <a:r>
              <a:rPr lang="en-GB" sz="2400" b="1" dirty="0">
                <a:solidFill>
                  <a:srgbClr val="C00000"/>
                </a:solidFill>
              </a:rPr>
              <a:t>structure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C00000"/>
                </a:solidFill>
              </a:rPr>
              <a:t>compression</a:t>
            </a:r>
            <a:r>
              <a:rPr lang="en-GB" sz="2400" dirty="0"/>
              <a:t> of objects in your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Understanding performance </a:t>
            </a:r>
            <a:r>
              <a:rPr lang="en-GB" sz="2400" dirty="0"/>
              <a:t>of the model first is based on accurate understanding on </a:t>
            </a:r>
            <a:r>
              <a:rPr lang="en-GB" sz="2400" b="1" dirty="0">
                <a:solidFill>
                  <a:srgbClr val="C00000"/>
                </a:solidFill>
              </a:rPr>
              <a:t>structure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C00000"/>
                </a:solidFill>
              </a:rPr>
              <a:t>compressions</a:t>
            </a:r>
            <a:r>
              <a:rPr lang="en-GB" sz="2400" dirty="0"/>
              <a:t> types 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6835A361-A066-C019-7A08-FD5F8358B070}"/>
              </a:ext>
            </a:extLst>
          </p:cNvPr>
          <p:cNvSpPr/>
          <p:nvPr/>
        </p:nvSpPr>
        <p:spPr>
          <a:xfrm>
            <a:off x="475341" y="5916813"/>
            <a:ext cx="17337315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06642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318653F-E7F3-CF11-784F-28BFCB983B22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3398" y="3898525"/>
            <a:ext cx="15316200" cy="2540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See all measures dependency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dirty="0">
                <a:solidFill>
                  <a:schemeClr val="bg1"/>
                </a:solidFill>
                <a:latin typeface="Libre Baskerville"/>
              </a:rPr>
              <a:t>Copy&gt;&gt;Paste into Excel</a:t>
            </a:r>
            <a:endParaRPr lang="en-US" sz="5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05B1582B-74D3-01B0-58B6-913378AE1B3F}"/>
              </a:ext>
            </a:extLst>
          </p:cNvPr>
          <p:cNvSpPr/>
          <p:nvPr/>
        </p:nvSpPr>
        <p:spPr>
          <a:xfrm>
            <a:off x="533400" y="7306084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Understand which </a:t>
            </a:r>
            <a:r>
              <a:rPr lang="en-GB" sz="2400" b="1" dirty="0">
                <a:solidFill>
                  <a:srgbClr val="C00000"/>
                </a:solidFill>
              </a:rPr>
              <a:t>measures are potentially affected </a:t>
            </a:r>
            <a:r>
              <a:rPr lang="en-GB" sz="2400" dirty="0"/>
              <a:t>by changes to the underlying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Making updates </a:t>
            </a:r>
            <a:r>
              <a:rPr lang="en-GB" sz="2400" b="1" dirty="0">
                <a:solidFill>
                  <a:srgbClr val="C00000"/>
                </a:solidFill>
              </a:rPr>
              <a:t>to large complex models, save time </a:t>
            </a:r>
            <a:r>
              <a:rPr lang="en-GB" sz="2400" dirty="0"/>
              <a:t>and take a </a:t>
            </a:r>
            <a:r>
              <a:rPr lang="en-GB" sz="2400" b="1" dirty="0">
                <a:solidFill>
                  <a:srgbClr val="C00000"/>
                </a:solidFill>
              </a:rPr>
              <a:t>more targeted approach to updating tables/columns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Greatly </a:t>
            </a:r>
            <a:r>
              <a:rPr lang="en-GB" sz="2400" b="1" dirty="0">
                <a:solidFill>
                  <a:srgbClr val="C00000"/>
                </a:solidFill>
              </a:rPr>
              <a:t>save time </a:t>
            </a:r>
            <a:r>
              <a:rPr lang="en-GB" sz="2400" dirty="0"/>
              <a:t>by not </a:t>
            </a:r>
            <a:r>
              <a:rPr lang="en-GB" sz="2400" b="1" dirty="0">
                <a:solidFill>
                  <a:srgbClr val="C00000"/>
                </a:solidFill>
              </a:rPr>
              <a:t>breaking the DAX expressions </a:t>
            </a:r>
            <a:r>
              <a:rPr lang="en-GB" sz="2400" dirty="0"/>
              <a:t>because of updates to the model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99321A8-BB4E-36C4-FA53-0F9730C2CE10}"/>
              </a:ext>
            </a:extLst>
          </p:cNvPr>
          <p:cNvSpPr/>
          <p:nvPr/>
        </p:nvSpPr>
        <p:spPr>
          <a:xfrm>
            <a:off x="533399" y="6581229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49607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318653F-E7F3-CF11-784F-28BFCB983B22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3399" y="3964929"/>
            <a:ext cx="15316200" cy="2540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dirty="0">
                <a:solidFill>
                  <a:schemeClr val="bg1"/>
                </a:solidFill>
                <a:latin typeface="Libre Baskerville"/>
              </a:rPr>
              <a:t>Bulk Create all metrics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dirty="0">
                <a:solidFill>
                  <a:schemeClr val="bg1"/>
                </a:solidFill>
                <a:latin typeface="Libre Baskerville"/>
              </a:rPr>
              <a:t>Sum/Averages/Min/Max</a:t>
            </a:r>
            <a:endParaRPr lang="en-US" sz="5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43FC0F6-981E-7CB5-B597-A95EB21177CD}"/>
              </a:ext>
            </a:extLst>
          </p:cNvPr>
          <p:cNvSpPr/>
          <p:nvPr/>
        </p:nvSpPr>
        <p:spPr>
          <a:xfrm>
            <a:off x="533400" y="7306084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Loop through all selected tables </a:t>
            </a:r>
            <a:r>
              <a:rPr lang="en-GB" sz="2400" b="1" dirty="0">
                <a:solidFill>
                  <a:srgbClr val="C00000"/>
                </a:solidFill>
              </a:rPr>
              <a:t>to automatically</a:t>
            </a:r>
            <a:r>
              <a:rPr lang="en-GB" sz="2400" dirty="0"/>
              <a:t> create SUM/Averages/Min/Max KPIs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Save </a:t>
            </a:r>
            <a:r>
              <a:rPr lang="en-GB" sz="2400" b="1" dirty="0">
                <a:solidFill>
                  <a:srgbClr val="C00000"/>
                </a:solidFill>
              </a:rPr>
              <a:t>significant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C00000"/>
                </a:solidFill>
              </a:rPr>
              <a:t>time</a:t>
            </a:r>
            <a:r>
              <a:rPr lang="en-GB" sz="2400" dirty="0"/>
              <a:t> focused more on adding additional value to the data generation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Better way to </a:t>
            </a:r>
            <a:r>
              <a:rPr lang="en-GB" sz="2400" b="1" dirty="0">
                <a:solidFill>
                  <a:srgbClr val="C00000"/>
                </a:solidFill>
              </a:rPr>
              <a:t>focused on “base assumptions” </a:t>
            </a:r>
            <a:r>
              <a:rPr lang="en-GB" sz="2400" dirty="0"/>
              <a:t>by seamlessly </a:t>
            </a:r>
            <a:r>
              <a:rPr lang="en-GB" sz="2400" b="1" dirty="0">
                <a:solidFill>
                  <a:srgbClr val="C00000"/>
                </a:solidFill>
              </a:rPr>
              <a:t>changing the context</a:t>
            </a:r>
            <a:r>
              <a:rPr lang="en-GB" sz="2400" dirty="0"/>
              <a:t> of aggregations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5F69FF62-4E87-0218-E2B4-099C1B0B71F8}"/>
              </a:ext>
            </a:extLst>
          </p:cNvPr>
          <p:cNvSpPr/>
          <p:nvPr/>
        </p:nvSpPr>
        <p:spPr>
          <a:xfrm>
            <a:off x="533399" y="6581229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179476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435989"/>
            <a:ext cx="15316200" cy="1165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Unzip PBIX file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4615F533-A56E-337E-1FE1-B7AED9DCD35E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7CF748E0-093C-81B0-F6CD-C3F6D00D3BB6}"/>
              </a:ext>
            </a:extLst>
          </p:cNvPr>
          <p:cNvSpPr/>
          <p:nvPr/>
        </p:nvSpPr>
        <p:spPr>
          <a:xfrm>
            <a:off x="343990" y="7048500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Loop through all selected tables </a:t>
            </a:r>
            <a:r>
              <a:rPr lang="en-GB" sz="2400" b="1" dirty="0">
                <a:solidFill>
                  <a:srgbClr val="C00000"/>
                </a:solidFill>
              </a:rPr>
              <a:t>to automatically</a:t>
            </a:r>
            <a:r>
              <a:rPr lang="en-GB" sz="2400" dirty="0"/>
              <a:t> create SUM/Averages/Min/Max KPIs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Save </a:t>
            </a:r>
            <a:r>
              <a:rPr lang="en-GB" sz="2400" b="1" dirty="0">
                <a:solidFill>
                  <a:srgbClr val="C00000"/>
                </a:solidFill>
              </a:rPr>
              <a:t>significant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C00000"/>
                </a:solidFill>
              </a:rPr>
              <a:t>time</a:t>
            </a:r>
            <a:r>
              <a:rPr lang="en-GB" sz="2400" dirty="0"/>
              <a:t> focused more on adding additional value to the data generation process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536EDC90-534B-D312-1883-642F75F10C8B}"/>
              </a:ext>
            </a:extLst>
          </p:cNvPr>
          <p:cNvSpPr/>
          <p:nvPr/>
        </p:nvSpPr>
        <p:spPr>
          <a:xfrm>
            <a:off x="343989" y="6323645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0144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318653F-E7F3-CF11-784F-28BFCB983B22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435989"/>
            <a:ext cx="15316200" cy="1165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Export Object Level Properties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0036123B-50A8-F53F-2ADA-EACDC7C532DD}"/>
              </a:ext>
            </a:extLst>
          </p:cNvPr>
          <p:cNvSpPr/>
          <p:nvPr/>
        </p:nvSpPr>
        <p:spPr>
          <a:xfrm>
            <a:off x="228601" y="6670280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Edit multiple object properties in bulk using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Better levels of governance </a:t>
            </a:r>
            <a:r>
              <a:rPr lang="en-GB" sz="2400" dirty="0"/>
              <a:t>as it exports “Name”, “Description”, </a:t>
            </a:r>
            <a:r>
              <a:rPr lang="en-GB" sz="2400" dirty="0" err="1"/>
              <a:t>SourceColumns</a:t>
            </a:r>
            <a:r>
              <a:rPr lang="en-GB" sz="2400" dirty="0"/>
              <a:t>”, “Expressions”, “</a:t>
            </a:r>
            <a:r>
              <a:rPr lang="en-GB" sz="2400" dirty="0" err="1"/>
              <a:t>FormatString</a:t>
            </a:r>
            <a:r>
              <a:rPr lang="en-GB" sz="2400" dirty="0"/>
              <a:t>”, and “</a:t>
            </a:r>
            <a:r>
              <a:rPr lang="en-GB" sz="2400" dirty="0" err="1"/>
              <a:t>DataTypes</a:t>
            </a:r>
            <a:r>
              <a:rPr lang="en-GB" sz="24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Using </a:t>
            </a:r>
            <a:r>
              <a:rPr lang="en-GB" sz="2400" b="1" dirty="0">
                <a:solidFill>
                  <a:srgbClr val="C00000"/>
                </a:solidFill>
              </a:rPr>
              <a:t>Data Type</a:t>
            </a:r>
            <a:r>
              <a:rPr lang="en-GB" sz="2400" dirty="0"/>
              <a:t>s in Power BI </a:t>
            </a:r>
            <a:r>
              <a:rPr lang="en-GB" sz="2400" b="1" dirty="0">
                <a:solidFill>
                  <a:srgbClr val="C00000"/>
                </a:solidFill>
              </a:rPr>
              <a:t>more effectively, </a:t>
            </a:r>
            <a:r>
              <a:rPr lang="en-GB" sz="2400" dirty="0"/>
              <a:t>“Whole Numbers” vs “Decimals”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09C47FBA-BED0-59B8-4737-968A72501A61}"/>
              </a:ext>
            </a:extLst>
          </p:cNvPr>
          <p:cNvSpPr/>
          <p:nvPr/>
        </p:nvSpPr>
        <p:spPr>
          <a:xfrm>
            <a:off x="228600" y="5945425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182193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318653F-E7F3-CF11-784F-28BFCB983B22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435989"/>
            <a:ext cx="15316200" cy="106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2800" u="none" dirty="0">
                <a:solidFill>
                  <a:schemeClr val="bg1"/>
                </a:solidFill>
                <a:latin typeface="Libre Baskerville"/>
              </a:rPr>
              <a:t>Export a data dictionary from TE to excel, then Import back into TE for changes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9B59E4BA-E674-BF9A-C545-58784443FD39}"/>
              </a:ext>
            </a:extLst>
          </p:cNvPr>
          <p:cNvSpPr/>
          <p:nvPr/>
        </p:nvSpPr>
        <p:spPr>
          <a:xfrm>
            <a:off x="374470" y="6574530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“remove confusion”</a:t>
            </a:r>
            <a:r>
              <a:rPr lang="en-GB" sz="2400" dirty="0"/>
              <a:t> in </a:t>
            </a:r>
            <a:r>
              <a:rPr lang="en-GB" sz="2400" b="1" dirty="0">
                <a:solidFill>
                  <a:srgbClr val="C00000"/>
                </a:solidFill>
              </a:rPr>
              <a:t>multi developments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confusions can arise quickly as everyone is building from one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5450C40B-27CB-29CF-F268-35749982854A}"/>
              </a:ext>
            </a:extLst>
          </p:cNvPr>
          <p:cNvSpPr/>
          <p:nvPr/>
        </p:nvSpPr>
        <p:spPr>
          <a:xfrm>
            <a:off x="374469" y="5849675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52469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318653F-E7F3-CF11-784F-28BFCB983B22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413657" y="4694056"/>
            <a:ext cx="15316200" cy="106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2500" u="none" dirty="0">
                <a:solidFill>
                  <a:schemeClr val="bg1"/>
                </a:solidFill>
                <a:latin typeface="Libre Baskerville"/>
              </a:rPr>
              <a:t>Export/Import back into TE, Model Tables/Columns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1733435-2EC5-FA12-1194-6CB0FF5303FD}"/>
              </a:ext>
            </a:extLst>
          </p:cNvPr>
          <p:cNvSpPr txBox="1"/>
          <p:nvPr/>
        </p:nvSpPr>
        <p:spPr>
          <a:xfrm>
            <a:off x="381000" y="5668314"/>
            <a:ext cx="13716000" cy="123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Part 1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8A2D9ED-6632-0B18-0E0B-E45C7BA8D82F}"/>
              </a:ext>
            </a:extLst>
          </p:cNvPr>
          <p:cNvSpPr/>
          <p:nvPr/>
        </p:nvSpPr>
        <p:spPr>
          <a:xfrm>
            <a:off x="374470" y="6574530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“remove confusion”</a:t>
            </a:r>
            <a:r>
              <a:rPr lang="en-GB" sz="2400" dirty="0"/>
              <a:t> in </a:t>
            </a:r>
            <a:r>
              <a:rPr lang="en-GB" sz="2400" b="1" dirty="0">
                <a:solidFill>
                  <a:srgbClr val="C00000"/>
                </a:solidFill>
              </a:rPr>
              <a:t>multi developments environments</a:t>
            </a:r>
            <a:r>
              <a:rPr lang="en-GB" sz="2400" dirty="0"/>
              <a:t>, confusions can arise quickly as everyone is building from one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E64191A6-A91F-D2B4-41D4-994CFBFF6AE2}"/>
              </a:ext>
            </a:extLst>
          </p:cNvPr>
          <p:cNvSpPr/>
          <p:nvPr/>
        </p:nvSpPr>
        <p:spPr>
          <a:xfrm>
            <a:off x="374469" y="5849675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40373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57200" y="4572157"/>
            <a:ext cx="13716000" cy="123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The Process</a:t>
            </a:r>
            <a:endParaRPr lang="en-US" sz="75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CDAE5-8983-4C1C-268D-E3BA34E61A07}"/>
              </a:ext>
            </a:extLst>
          </p:cNvPr>
          <p:cNvSpPr/>
          <p:nvPr/>
        </p:nvSpPr>
        <p:spPr>
          <a:xfrm>
            <a:off x="647157" y="6983721"/>
            <a:ext cx="2971800" cy="190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tx1"/>
                </a:solidFill>
              </a:rPr>
              <a:t>Tabular </a:t>
            </a:r>
          </a:p>
          <a:p>
            <a:pPr algn="ctr"/>
            <a:r>
              <a:rPr lang="en-GB" sz="30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FFD91-ACFF-D198-AD8A-1D95CBDCA9A4}"/>
              </a:ext>
            </a:extLst>
          </p:cNvPr>
          <p:cNvSpPr/>
          <p:nvPr/>
        </p:nvSpPr>
        <p:spPr>
          <a:xfrm>
            <a:off x="5098325" y="7006581"/>
            <a:ext cx="2971800" cy="190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4A13B-3A48-76C6-9917-81E97089A83E}"/>
              </a:ext>
            </a:extLst>
          </p:cNvPr>
          <p:cNvSpPr/>
          <p:nvPr/>
        </p:nvSpPr>
        <p:spPr>
          <a:xfrm>
            <a:off x="9729160" y="7006581"/>
            <a:ext cx="29718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GB" sz="3000" b="1" dirty="0">
                <a:solidFill>
                  <a:schemeClr val="tx1"/>
                </a:solidFill>
              </a:rPr>
              <a:t>Scripting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014B4-52FD-B132-0B46-EFDDB979DA13}"/>
              </a:ext>
            </a:extLst>
          </p:cNvPr>
          <p:cNvSpPr/>
          <p:nvPr/>
        </p:nvSpPr>
        <p:spPr>
          <a:xfrm>
            <a:off x="14426174" y="7006581"/>
            <a:ext cx="2971800" cy="190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tx1"/>
                </a:solidFill>
              </a:rPr>
              <a:t>Execute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047A65-F875-0531-3387-F04D7A224EA5}"/>
              </a:ext>
            </a:extLst>
          </p:cNvPr>
          <p:cNvCxnSpPr/>
          <p:nvPr/>
        </p:nvCxnSpPr>
        <p:spPr>
          <a:xfrm>
            <a:off x="2715131" y="7277100"/>
            <a:ext cx="365760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B8477-23A5-74FE-B6A6-5F80EDA3BF4F}"/>
              </a:ext>
            </a:extLst>
          </p:cNvPr>
          <p:cNvCxnSpPr/>
          <p:nvPr/>
        </p:nvCxnSpPr>
        <p:spPr>
          <a:xfrm>
            <a:off x="7896731" y="7277100"/>
            <a:ext cx="365760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E925-DD3D-58C8-0A2A-BB299D53F291}"/>
              </a:ext>
            </a:extLst>
          </p:cNvPr>
          <p:cNvCxnSpPr/>
          <p:nvPr/>
        </p:nvCxnSpPr>
        <p:spPr>
          <a:xfrm>
            <a:off x="12697331" y="7277100"/>
            <a:ext cx="365760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9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318653F-E7F3-CF11-784F-28BFCB983B22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20337" y="4149081"/>
            <a:ext cx="153162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3000" dirty="0">
                <a:solidFill>
                  <a:schemeClr val="bg1"/>
                </a:solidFill>
                <a:latin typeface="Libre Baskerville"/>
              </a:rPr>
              <a:t>Find out when Tabular Objects were last updated</a:t>
            </a:r>
            <a:endParaRPr lang="en-US" sz="30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D81A14D6-0F95-9E60-A2BF-8CA6A4BD8BCC}"/>
              </a:ext>
            </a:extLst>
          </p:cNvPr>
          <p:cNvSpPr/>
          <p:nvPr/>
        </p:nvSpPr>
        <p:spPr>
          <a:xfrm>
            <a:off x="533400" y="6197349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Great way to understand how </a:t>
            </a:r>
            <a:r>
              <a:rPr lang="en-GB" sz="2400" b="1" dirty="0">
                <a:solidFill>
                  <a:srgbClr val="C00000"/>
                </a:solidFill>
              </a:rPr>
              <a:t>thorough/accurate “measures”</a:t>
            </a:r>
            <a:r>
              <a:rPr lang="en-GB" sz="2400" dirty="0"/>
              <a:t> are especially if model is frequently being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Understand when tables were last refreshed as a way to </a:t>
            </a:r>
            <a:r>
              <a:rPr lang="en-GB" sz="2400" b="1" dirty="0">
                <a:solidFill>
                  <a:srgbClr val="C00000"/>
                </a:solidFill>
              </a:rPr>
              <a:t>understand when the model was last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Valuable to understand within an enterprise cloud deployment environment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4551971B-2088-804A-848B-7FD8F550E01C}"/>
              </a:ext>
            </a:extLst>
          </p:cNvPr>
          <p:cNvSpPr/>
          <p:nvPr/>
        </p:nvSpPr>
        <p:spPr>
          <a:xfrm>
            <a:off x="533399" y="5472494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69738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686300"/>
            <a:ext cx="15316200" cy="1115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Hide/Unhide columns at scale on all wide fact tables</a:t>
            </a:r>
            <a:endParaRPr lang="en-US" sz="40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C50EA954-64D0-6143-F8FF-0DB110B6F1C7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0345BBBD-C340-2CB6-AE7A-A4865867C4F2}"/>
              </a:ext>
            </a:extLst>
          </p:cNvPr>
          <p:cNvSpPr/>
          <p:nvPr/>
        </p:nvSpPr>
        <p:spPr>
          <a:xfrm>
            <a:off x="381000" y="6881825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Mainly valuable in enterprise environments, valuable when the “fact” table has hundred of columns we don’t need.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At scale unhide all the “Primary Keys” and any other columns we don’t need.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This can be </a:t>
            </a:r>
            <a:r>
              <a:rPr lang="en-GB" sz="2400" b="1" dirty="0">
                <a:solidFill>
                  <a:srgbClr val="C00000"/>
                </a:solidFill>
              </a:rPr>
              <a:t>very time consuming </a:t>
            </a:r>
            <a:r>
              <a:rPr lang="en-GB" sz="2400" dirty="0"/>
              <a:t>– now we can do this with 1 script!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E3CF41B-B4D5-0407-EBD1-2491C43C558A}"/>
              </a:ext>
            </a:extLst>
          </p:cNvPr>
          <p:cNvSpPr/>
          <p:nvPr/>
        </p:nvSpPr>
        <p:spPr>
          <a:xfrm>
            <a:off x="380999" y="6156970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365362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686300"/>
            <a:ext cx="15316200" cy="1115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Format all measures to whole numbers</a:t>
            </a:r>
            <a:endParaRPr lang="en-US" sz="40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7FB14EA-A393-FE29-C152-171CB0FE211F}"/>
              </a:ext>
            </a:extLst>
          </p:cNvPr>
          <p:cNvSpPr/>
          <p:nvPr/>
        </p:nvSpPr>
        <p:spPr>
          <a:xfrm>
            <a:off x="381000" y="6772684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When you need to update/</a:t>
            </a:r>
            <a:r>
              <a:rPr lang="en-GB" sz="2400" b="1" dirty="0">
                <a:solidFill>
                  <a:srgbClr val="C00000"/>
                </a:solidFill>
              </a:rPr>
              <a:t>format 2000/3000 DAX expressions</a:t>
            </a:r>
            <a:r>
              <a:rPr lang="en-GB" sz="2400" dirty="0"/>
              <a:t>, this can be </a:t>
            </a:r>
            <a:r>
              <a:rPr lang="en-GB" sz="2400" b="1" dirty="0">
                <a:solidFill>
                  <a:srgbClr val="C00000"/>
                </a:solidFill>
              </a:rPr>
              <a:t>extremely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C00000"/>
                </a:solidFill>
              </a:rPr>
              <a:t>painful/time consuming </a:t>
            </a:r>
            <a:r>
              <a:rPr lang="en-GB" sz="2400" dirty="0"/>
              <a:t>to format data types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Again – save time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89EB2276-31E6-91BF-9154-5673C06F4C9F}"/>
              </a:ext>
            </a:extLst>
          </p:cNvPr>
          <p:cNvSpPr/>
          <p:nvPr/>
        </p:nvSpPr>
        <p:spPr>
          <a:xfrm>
            <a:off x="380999" y="6099820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64542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686300"/>
            <a:ext cx="15316200" cy="1232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Hide columns with ID/Keys</a:t>
            </a:r>
            <a:endParaRPr lang="en-US" sz="7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404075" y="6641668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This option, contributes to </a:t>
            </a:r>
            <a:r>
              <a:rPr lang="en-GB" sz="2400" b="1" dirty="0">
                <a:solidFill>
                  <a:srgbClr val="C00000"/>
                </a:solidFill>
              </a:rPr>
              <a:t>making your Power BI solution very tidy and clean and easier to maintai</a:t>
            </a:r>
            <a:r>
              <a:rPr lang="en-GB" sz="2400" dirty="0"/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Again, very useful within an </a:t>
            </a:r>
            <a:r>
              <a:rPr lang="en-GB" sz="2400" b="1" dirty="0">
                <a:solidFill>
                  <a:srgbClr val="C00000"/>
                </a:solidFill>
              </a:rPr>
              <a:t>enterprise level “project” where there could  be 100’s</a:t>
            </a:r>
            <a:r>
              <a:rPr lang="en-GB" sz="2400" dirty="0"/>
              <a:t> of columns the end users does not need to see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404074" y="5916813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86386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381000" y="4686300"/>
            <a:ext cx="15316200" cy="1165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dirty="0">
                <a:solidFill>
                  <a:schemeClr val="bg1"/>
                </a:solidFill>
                <a:latin typeface="Libre Baskerville"/>
              </a:rPr>
              <a:t>Bulk “Calculate” automation on column</a:t>
            </a:r>
            <a:endParaRPr lang="en-US" sz="5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404075" y="6641668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Very useful when having to </a:t>
            </a:r>
            <a:r>
              <a:rPr lang="en-GB" sz="2400" b="1" dirty="0">
                <a:solidFill>
                  <a:srgbClr val="C00000"/>
                </a:solidFill>
              </a:rPr>
              <a:t>create “Base Calculations”</a:t>
            </a:r>
            <a:r>
              <a:rPr lang="en-GB" sz="2400" dirty="0"/>
              <a:t> on aggregate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Can help save </a:t>
            </a:r>
            <a:r>
              <a:rPr lang="en-GB" sz="2400" b="1" dirty="0">
                <a:solidFill>
                  <a:srgbClr val="C00000"/>
                </a:solidFill>
              </a:rPr>
              <a:t>significant time (a lot!!) </a:t>
            </a:r>
            <a:r>
              <a:rPr lang="en-GB" sz="2400" dirty="0"/>
              <a:t>when having to </a:t>
            </a:r>
            <a:r>
              <a:rPr lang="en-GB" sz="2400" b="1" dirty="0">
                <a:solidFill>
                  <a:srgbClr val="C00000"/>
                </a:solidFill>
              </a:rPr>
              <a:t>create a base measures over multiple values 1,000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(within a dimension)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E.g. When we have to create a “% Growth for white shirts”, extremely valuable in this use case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404074" y="5916813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1412183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685800" y="4545833"/>
            <a:ext cx="17502925" cy="1749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Generate Time Intelligence (TI)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(18 TI measures X 10 Core Measures = 180 calculations)</a:t>
            </a:r>
            <a:endParaRPr lang="en-US" sz="40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376646" y="7316155"/>
            <a:ext cx="17337313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t"/>
          <a:lstStyle/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Time is an asset for businesses just like resources, materials, and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Businesses use cumulative time-based calculations (Year-to-Date, Month-to-Date, or Quarter-to-Date) that are referred to as YTD, MTD, QTD. They are helpful metrics to analyse trends or compare sales and financial performance for more advanced valuations.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We can create </a:t>
            </a:r>
            <a:r>
              <a:rPr lang="en-GB" sz="2400" b="1" dirty="0">
                <a:solidFill>
                  <a:srgbClr val="C00000"/>
                </a:solidFill>
              </a:rPr>
              <a:t>180 calculations with a single click speaks volumes </a:t>
            </a:r>
            <a:r>
              <a:rPr lang="en-GB" sz="2400" dirty="0"/>
              <a:t>from a productivity point of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376645" y="6591300"/>
            <a:ext cx="17337314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</p:spTree>
    <p:extLst>
      <p:ext uri="{BB962C8B-B14F-4D97-AF65-F5344CB8AC3E}">
        <p14:creationId xmlns:p14="http://schemas.microsoft.com/office/powerpoint/2010/main" val="237865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749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Generate Time Intelligence (TI)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Calculation Groups (YoY Value, MoM Value, YoY%, MoM% + more)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389C7-7270-54CA-CD0E-AEC6F7DF6239}"/>
              </a:ext>
            </a:extLst>
          </p:cNvPr>
          <p:cNvSpPr txBox="1"/>
          <p:nvPr/>
        </p:nvSpPr>
        <p:spPr>
          <a:xfrm>
            <a:off x="934355" y="6926560"/>
            <a:ext cx="1653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Same as 16</a:t>
            </a:r>
          </a:p>
        </p:txBody>
      </p:sp>
    </p:spTree>
    <p:extLst>
      <p:ext uri="{BB962C8B-B14F-4D97-AF65-F5344CB8AC3E}">
        <p14:creationId xmlns:p14="http://schemas.microsoft.com/office/powerpoint/2010/main" val="378932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749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Extract all queries of the data model tables and save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to a destination folder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80890-A1B8-C227-3F2C-7AF86E77FB11}"/>
              </a:ext>
            </a:extLst>
          </p:cNvPr>
          <p:cNvSpPr txBox="1"/>
          <p:nvPr/>
        </p:nvSpPr>
        <p:spPr>
          <a:xfrm>
            <a:off x="685799" y="6636655"/>
            <a:ext cx="158095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Data Governance and Data Quality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Multi Tier Development made easier for CI/CD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Offshore team v UK local development (or any others)</a:t>
            </a:r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35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749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Bulk calculate filter measures by a column value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500 rows in a dimension table = 500 KPI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7DEE-CB56-D2FD-4BAD-7F3AE052B13E}"/>
              </a:ext>
            </a:extLst>
          </p:cNvPr>
          <p:cNvSpPr txBox="1"/>
          <p:nvPr/>
        </p:nvSpPr>
        <p:spPr>
          <a:xfrm>
            <a:off x="685799" y="6636655"/>
            <a:ext cx="158095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Significant time saving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Enterprise Data Analytics this would take 3 months (give or take) for Dev&gt;Test&gt;Prod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Accuracy of reporting– no more copy and paste, 1 click all bulk KPI can be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6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826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Automatically create calculation groups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1A56B-212B-0906-9142-DDB885D28F30}"/>
              </a:ext>
            </a:extLst>
          </p:cNvPr>
          <p:cNvSpPr txBox="1"/>
          <p:nvPr/>
        </p:nvSpPr>
        <p:spPr>
          <a:xfrm>
            <a:off x="685799" y="6636655"/>
            <a:ext cx="15809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High Value Proposition gain of the overall data analysis</a:t>
            </a:r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973F9C2-02C8-6EB4-0ED0-0ABD98D750BD}"/>
              </a:ext>
            </a:extLst>
          </p:cNvPr>
          <p:cNvSpPr/>
          <p:nvPr/>
        </p:nvSpPr>
        <p:spPr>
          <a:xfrm>
            <a:off x="10058402" y="208440"/>
            <a:ext cx="7924800" cy="9870119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02094BA-F215-B069-ED9C-9B8458F29E33}"/>
              </a:ext>
            </a:extLst>
          </p:cNvPr>
          <p:cNvSpPr txBox="1"/>
          <p:nvPr/>
        </p:nvSpPr>
        <p:spPr>
          <a:xfrm>
            <a:off x="152401" y="-406353"/>
            <a:ext cx="7696200" cy="1167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(TOM)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9641B-9BFD-2E2F-4754-FCE55C4EA916}"/>
              </a:ext>
            </a:extLst>
          </p:cNvPr>
          <p:cNvSpPr/>
          <p:nvPr/>
        </p:nvSpPr>
        <p:spPr>
          <a:xfrm>
            <a:off x="351969" y="1350777"/>
            <a:ext cx="7924800" cy="8136123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3AD63-2D4E-2F8B-3B79-5F7B93EC186C}"/>
              </a:ext>
            </a:extLst>
          </p:cNvPr>
          <p:cNvSpPr/>
          <p:nvPr/>
        </p:nvSpPr>
        <p:spPr>
          <a:xfrm>
            <a:off x="1115783" y="3077357"/>
            <a:ext cx="6324600" cy="490282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34FE8-021A-78EE-EDBA-D81BCDEF1C75}"/>
              </a:ext>
            </a:extLst>
          </p:cNvPr>
          <p:cNvSpPr txBox="1"/>
          <p:nvPr/>
        </p:nvSpPr>
        <p:spPr>
          <a:xfrm>
            <a:off x="199569" y="136471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– Tabular Object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A9D95-083E-097A-32D9-C0AC15104F9D}"/>
              </a:ext>
            </a:extLst>
          </p:cNvPr>
          <p:cNvSpPr txBox="1"/>
          <p:nvPr/>
        </p:nvSpPr>
        <p:spPr>
          <a:xfrm>
            <a:off x="1115783" y="3128534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D9850-EA0E-3F02-3BBC-5346D8ACCC72}"/>
              </a:ext>
            </a:extLst>
          </p:cNvPr>
          <p:cNvSpPr/>
          <p:nvPr/>
        </p:nvSpPr>
        <p:spPr>
          <a:xfrm>
            <a:off x="10287000" y="404078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3B156-75A6-255A-7DD8-FE1B340C37F8}"/>
              </a:ext>
            </a:extLst>
          </p:cNvPr>
          <p:cNvSpPr/>
          <p:nvPr/>
        </p:nvSpPr>
        <p:spPr>
          <a:xfrm>
            <a:off x="11506200" y="1381102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622DE-DF0E-4ED8-8ACE-1F0277D9C7F0}"/>
              </a:ext>
            </a:extLst>
          </p:cNvPr>
          <p:cNvSpPr/>
          <p:nvPr/>
        </p:nvSpPr>
        <p:spPr>
          <a:xfrm>
            <a:off x="12344400" y="2273649"/>
            <a:ext cx="2133599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Tabular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6A59E-6067-E569-F5AA-CCDB97572DB1}"/>
              </a:ext>
            </a:extLst>
          </p:cNvPr>
          <p:cNvSpPr/>
          <p:nvPr/>
        </p:nvSpPr>
        <p:spPr>
          <a:xfrm>
            <a:off x="13926456" y="3241890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9C2B28-52D0-5D7C-0BD1-B5D61223653B}"/>
              </a:ext>
            </a:extLst>
          </p:cNvPr>
          <p:cNvSpPr/>
          <p:nvPr/>
        </p:nvSpPr>
        <p:spPr>
          <a:xfrm>
            <a:off x="13926456" y="4187467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67F0D-8640-8FAC-4B79-C11D0987B9A6}"/>
              </a:ext>
            </a:extLst>
          </p:cNvPr>
          <p:cNvSpPr/>
          <p:nvPr/>
        </p:nvSpPr>
        <p:spPr>
          <a:xfrm>
            <a:off x="13930085" y="5991567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0A6A58-69CC-2FBC-5D37-627BAEFAC3CC}"/>
              </a:ext>
            </a:extLst>
          </p:cNvPr>
          <p:cNvSpPr/>
          <p:nvPr/>
        </p:nvSpPr>
        <p:spPr>
          <a:xfrm>
            <a:off x="13926456" y="5089517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Relationships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E42D4-03ED-DD70-D547-C19885678834}"/>
              </a:ext>
            </a:extLst>
          </p:cNvPr>
          <p:cNvSpPr/>
          <p:nvPr/>
        </p:nvSpPr>
        <p:spPr>
          <a:xfrm>
            <a:off x="13926456" y="6937144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Culture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46DBB-726D-DF67-3A54-D75F3AAF2BBC}"/>
              </a:ext>
            </a:extLst>
          </p:cNvPr>
          <p:cNvSpPr/>
          <p:nvPr/>
        </p:nvSpPr>
        <p:spPr>
          <a:xfrm>
            <a:off x="13926456" y="7934348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3B550-8B92-55C1-9EA1-68B0C6144C5A}"/>
              </a:ext>
            </a:extLst>
          </p:cNvPr>
          <p:cNvSpPr/>
          <p:nvPr/>
        </p:nvSpPr>
        <p:spPr>
          <a:xfrm>
            <a:off x="13926456" y="8839200"/>
            <a:ext cx="2057400" cy="6477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Annotations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4A32CC-39C6-AE1C-A089-2E61A340DF1A}"/>
              </a:ext>
            </a:extLst>
          </p:cNvPr>
          <p:cNvCxnSpPr/>
          <p:nvPr/>
        </p:nvCxnSpPr>
        <p:spPr>
          <a:xfrm>
            <a:off x="6248400" y="2476500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E9B22C-F992-59A0-01FE-08AE797F1806}"/>
              </a:ext>
            </a:extLst>
          </p:cNvPr>
          <p:cNvCxnSpPr>
            <a:cxnSpLocks/>
          </p:cNvCxnSpPr>
          <p:nvPr/>
        </p:nvCxnSpPr>
        <p:spPr>
          <a:xfrm>
            <a:off x="13258800" y="2921349"/>
            <a:ext cx="0" cy="626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E21D89-DC8C-E24C-1792-4BAA10EA186E}"/>
              </a:ext>
            </a:extLst>
          </p:cNvPr>
          <p:cNvCxnSpPr>
            <a:cxnSpLocks/>
          </p:cNvCxnSpPr>
          <p:nvPr/>
        </p:nvCxnSpPr>
        <p:spPr>
          <a:xfrm>
            <a:off x="13258800" y="34671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DE4CA1-ED92-64A0-01DA-F4546430AFF4}"/>
              </a:ext>
            </a:extLst>
          </p:cNvPr>
          <p:cNvCxnSpPr>
            <a:cxnSpLocks/>
          </p:cNvCxnSpPr>
          <p:nvPr/>
        </p:nvCxnSpPr>
        <p:spPr>
          <a:xfrm>
            <a:off x="13258800" y="44577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60DA04-B51E-52F7-88D0-72F261D59601}"/>
              </a:ext>
            </a:extLst>
          </p:cNvPr>
          <p:cNvCxnSpPr>
            <a:cxnSpLocks/>
          </p:cNvCxnSpPr>
          <p:nvPr/>
        </p:nvCxnSpPr>
        <p:spPr>
          <a:xfrm>
            <a:off x="13258800" y="54483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D4E610-F9F4-9E33-FAA8-F437F0B0451D}"/>
              </a:ext>
            </a:extLst>
          </p:cNvPr>
          <p:cNvCxnSpPr>
            <a:cxnSpLocks/>
          </p:cNvCxnSpPr>
          <p:nvPr/>
        </p:nvCxnSpPr>
        <p:spPr>
          <a:xfrm>
            <a:off x="13258800" y="62865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5150EE-B6D2-23BA-8E93-F8435D04CA13}"/>
              </a:ext>
            </a:extLst>
          </p:cNvPr>
          <p:cNvCxnSpPr>
            <a:cxnSpLocks/>
          </p:cNvCxnSpPr>
          <p:nvPr/>
        </p:nvCxnSpPr>
        <p:spPr>
          <a:xfrm>
            <a:off x="13258800" y="72771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8A8268-5190-6B37-3454-82F0C2B4F593}"/>
              </a:ext>
            </a:extLst>
          </p:cNvPr>
          <p:cNvCxnSpPr>
            <a:cxnSpLocks/>
          </p:cNvCxnSpPr>
          <p:nvPr/>
        </p:nvCxnSpPr>
        <p:spPr>
          <a:xfrm>
            <a:off x="13258800" y="82677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7785F2-BBD2-DE7E-E7F2-BE9BAE084A79}"/>
              </a:ext>
            </a:extLst>
          </p:cNvPr>
          <p:cNvCxnSpPr>
            <a:cxnSpLocks/>
          </p:cNvCxnSpPr>
          <p:nvPr/>
        </p:nvCxnSpPr>
        <p:spPr>
          <a:xfrm>
            <a:off x="13258800" y="9182100"/>
            <a:ext cx="667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6F22FE-7A71-C6D3-924F-817F5EBBB996}"/>
              </a:ext>
            </a:extLst>
          </p:cNvPr>
          <p:cNvCxnSpPr>
            <a:cxnSpLocks/>
          </p:cNvCxnSpPr>
          <p:nvPr/>
        </p:nvCxnSpPr>
        <p:spPr>
          <a:xfrm>
            <a:off x="11811000" y="2053131"/>
            <a:ext cx="0" cy="57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4E5F9F-E82A-1582-7FDD-CD5126AE0D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1811000" y="2597499"/>
            <a:ext cx="533400" cy="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EB44D3-6DF5-A810-CF15-DDA7D36EE249}"/>
              </a:ext>
            </a:extLst>
          </p:cNvPr>
          <p:cNvCxnSpPr>
            <a:cxnSpLocks/>
          </p:cNvCxnSpPr>
          <p:nvPr/>
        </p:nvCxnSpPr>
        <p:spPr>
          <a:xfrm>
            <a:off x="10709728" y="1051778"/>
            <a:ext cx="0" cy="74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1526C1-E5FF-7BB7-E0DC-3DF58BBD54FA}"/>
              </a:ext>
            </a:extLst>
          </p:cNvPr>
          <p:cNvCxnSpPr>
            <a:cxnSpLocks/>
          </p:cNvCxnSpPr>
          <p:nvPr/>
        </p:nvCxnSpPr>
        <p:spPr>
          <a:xfrm>
            <a:off x="10668000" y="17907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C05FD3-7EC3-F1B1-151E-F2C113655E0E}"/>
              </a:ext>
            </a:extLst>
          </p:cNvPr>
          <p:cNvSpPr txBox="1"/>
          <p:nvPr/>
        </p:nvSpPr>
        <p:spPr>
          <a:xfrm>
            <a:off x="10069289" y="967591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Model.BIM File (source: Framework built based on Microsoft docs)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3FED58C-1C3F-1848-000E-1263E880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7" y="4835167"/>
            <a:ext cx="5967183" cy="21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749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Dynamically create a measure selection option using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Libre Baskerville"/>
              </a:rPr>
              <a:t>switch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5969-E1BF-5622-2FB1-68BF6B15B259}"/>
              </a:ext>
            </a:extLst>
          </p:cNvPr>
          <p:cNvSpPr txBox="1"/>
          <p:nvPr/>
        </p:nvSpPr>
        <p:spPr>
          <a:xfrm>
            <a:off x="685799" y="6636655"/>
            <a:ext cx="15809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Same as 20</a:t>
            </a:r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45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662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Find all blank rows in all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Facts/Dimensions of the model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7EE1D-10ED-1747-4F75-5D7BC0900880}"/>
              </a:ext>
            </a:extLst>
          </p:cNvPr>
          <p:cNvSpPr txBox="1"/>
          <p:nvPr/>
        </p:nvSpPr>
        <p:spPr>
          <a:xfrm>
            <a:off x="685799" y="6636655"/>
            <a:ext cx="158095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Enhanced data quality – focused on issues quicker and more efficiently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Remove the errors of the data model having Referential Integrity violations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Removing Referential Integrity violations, more likelihood of the model relationship CPU reducing</a:t>
            </a:r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53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2539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(Data Preview)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Select a table in TE and select the Top 50 rows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38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70409-971D-AA95-14BC-CD7561AA04B1}"/>
              </a:ext>
            </a:extLst>
          </p:cNvPr>
          <p:cNvSpPr txBox="1"/>
          <p:nvPr/>
        </p:nvSpPr>
        <p:spPr>
          <a:xfrm>
            <a:off x="685799" y="6636655"/>
            <a:ext cx="15809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Useful for enterprise development environment, where 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05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2539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(Data Preview)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Select a table in TE and select the Top 50 columns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38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1F2D7-47D3-07EB-8021-8FD5F53DF7B9}"/>
              </a:ext>
            </a:extLst>
          </p:cNvPr>
          <p:cNvSpPr txBox="1"/>
          <p:nvPr/>
        </p:nvSpPr>
        <p:spPr>
          <a:xfrm>
            <a:off x="685799" y="6636655"/>
            <a:ext cx="15809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Same as 20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66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662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Implement a Referential Integrity Check.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Create full data quality check on the model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3547F-9527-0F9A-33F1-97C2757A640A}"/>
              </a:ext>
            </a:extLst>
          </p:cNvPr>
          <p:cNvSpPr txBox="1"/>
          <p:nvPr/>
        </p:nvSpPr>
        <p:spPr>
          <a:xfrm>
            <a:off x="685799" y="6636655"/>
            <a:ext cx="15809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Same as 20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662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Script the data model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Extract all the model metadata. (17 columns)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61217-AD34-67EB-79A0-D9BFCB47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5" y="6670504"/>
            <a:ext cx="17250877" cy="18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8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78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Load VPAX Vertipaq Analyzer inside TE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61217-AD34-67EB-79A0-D9BFCB47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5" y="6641668"/>
            <a:ext cx="17250877" cy="18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00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78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Load all queries, and M-Code inside a TSV file 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CD318-03B7-DDA2-01E1-1249336E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7" y="5062001"/>
            <a:ext cx="17502924" cy="48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29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2539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Create and show a dependency tree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based on all measures from sub-folder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38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0704F-C182-061F-C18D-67FB624F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6" y="5710226"/>
            <a:ext cx="17620915" cy="37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1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662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Create Row Level Security at Scale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38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AD1C5-27E5-9174-9D91-5B03BDA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17" y="5781012"/>
            <a:ext cx="10233296" cy="38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5D972-75F8-9314-9DB4-CD5BB41049D6}"/>
              </a:ext>
            </a:extLst>
          </p:cNvPr>
          <p:cNvSpPr/>
          <p:nvPr/>
        </p:nvSpPr>
        <p:spPr>
          <a:xfrm>
            <a:off x="8075049" y="7747240"/>
            <a:ext cx="1063051" cy="1266449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F02FF034-7665-7FB8-7721-A72EFC8DB87F}"/>
              </a:ext>
            </a:extLst>
          </p:cNvPr>
          <p:cNvSpPr/>
          <p:nvPr/>
        </p:nvSpPr>
        <p:spPr>
          <a:xfrm>
            <a:off x="228600" y="217714"/>
            <a:ext cx="6963654" cy="1134140"/>
          </a:xfrm>
          <a:prstGeom prst="rect">
            <a:avLst/>
          </a:prstGeom>
          <a:solidFill>
            <a:srgbClr val="7F7F7F"/>
          </a:solidFill>
        </p:spPr>
        <p:txBody>
          <a:bodyPr/>
          <a:lstStyle/>
          <a:p>
            <a:r>
              <a:rPr lang="en-GB" sz="5400" b="1" dirty="0">
                <a:solidFill>
                  <a:schemeClr val="bg1"/>
                </a:solidFill>
              </a:rPr>
              <a:t>Productivity Levels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9F8D8-DF17-E544-F91C-979937389B73}"/>
              </a:ext>
            </a:extLst>
          </p:cNvPr>
          <p:cNvSpPr/>
          <p:nvPr/>
        </p:nvSpPr>
        <p:spPr>
          <a:xfrm>
            <a:off x="10564222" y="217714"/>
            <a:ext cx="1063051" cy="88343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02094BA-F215-B069-ED9C-9B8458F29E33}"/>
              </a:ext>
            </a:extLst>
          </p:cNvPr>
          <p:cNvSpPr txBox="1"/>
          <p:nvPr/>
        </p:nvSpPr>
        <p:spPr>
          <a:xfrm>
            <a:off x="232229" y="1406040"/>
            <a:ext cx="3733800" cy="4042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Tabular 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6232D5-A916-60A6-9F83-2DB29E3BC73E}"/>
              </a:ext>
            </a:extLst>
          </p:cNvPr>
          <p:cNvCxnSpPr>
            <a:cxnSpLocks/>
          </p:cNvCxnSpPr>
          <p:nvPr/>
        </p:nvCxnSpPr>
        <p:spPr>
          <a:xfrm>
            <a:off x="4646049" y="4165841"/>
            <a:ext cx="69812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552A80-E124-991A-F176-2C29D66ECDBA}"/>
              </a:ext>
            </a:extLst>
          </p:cNvPr>
          <p:cNvSpPr txBox="1"/>
          <p:nvPr/>
        </p:nvSpPr>
        <p:spPr>
          <a:xfrm>
            <a:off x="4569849" y="345795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50% Line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3ECF4D55-1EEA-4EB7-6027-4B808675BE95}"/>
              </a:ext>
            </a:extLst>
          </p:cNvPr>
          <p:cNvSpPr txBox="1"/>
          <p:nvPr/>
        </p:nvSpPr>
        <p:spPr>
          <a:xfrm>
            <a:off x="7846449" y="9004619"/>
            <a:ext cx="1524000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Power BI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B86CEED-DE35-A8A1-A1EA-DFB2EB918B24}"/>
              </a:ext>
            </a:extLst>
          </p:cNvPr>
          <p:cNvSpPr txBox="1"/>
          <p:nvPr/>
        </p:nvSpPr>
        <p:spPr>
          <a:xfrm>
            <a:off x="9906000" y="9052109"/>
            <a:ext cx="2594081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Tabular Editor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B6B04-C52E-127B-6DD9-1A00A097E0AD}"/>
              </a:ext>
            </a:extLst>
          </p:cNvPr>
          <p:cNvSpPr/>
          <p:nvPr/>
        </p:nvSpPr>
        <p:spPr>
          <a:xfrm>
            <a:off x="12494828" y="2476500"/>
            <a:ext cx="5555690" cy="5553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Extremely fast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Automate tasks and reuse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Metadata only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No wastage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DAX bulk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Multi-select/drag and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Focus on what the “value”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chemeClr val="tx1"/>
                </a:solidFill>
              </a:rPr>
              <a:t>Write Once&gt;Copy&gt;Paste&gt;UI editor&gt;Run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b="1" u="sng" dirty="0">
                <a:solidFill>
                  <a:schemeClr val="tx1"/>
                </a:solidFill>
              </a:rPr>
              <a:t>MAGIC!!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C9618E7-7AD3-A8A6-A451-A5BBA6C651D4}"/>
              </a:ext>
            </a:extLst>
          </p:cNvPr>
          <p:cNvSpPr txBox="1"/>
          <p:nvPr/>
        </p:nvSpPr>
        <p:spPr>
          <a:xfrm>
            <a:off x="-1251797" y="9544102"/>
            <a:ext cx="6701851" cy="582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1200" dirty="0">
                <a:latin typeface="Public Sans"/>
              </a:rPr>
              <a:t>Note: Above is author subjective views, based on experiences</a:t>
            </a:r>
            <a:endParaRPr lang="en-US" sz="1200" u="none" dirty="0"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3804748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1662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Create an Aggregation Wizard pop-up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38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7BDCA-8942-AA6F-B011-18099B9F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288" y="584922"/>
            <a:ext cx="7924441" cy="8783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1732A-4424-5261-B8DC-CBDC9716FE7D}"/>
              </a:ext>
            </a:extLst>
          </p:cNvPr>
          <p:cNvSpPr txBox="1"/>
          <p:nvPr/>
        </p:nvSpPr>
        <p:spPr>
          <a:xfrm>
            <a:off x="685799" y="6636655"/>
            <a:ext cx="9593488" cy="155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Useful in enterprise development, big datasets</a:t>
            </a:r>
          </a:p>
          <a:p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54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78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Check RI Violations on relationships 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86780-5067-2FC9-75D5-DEC0C42B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0" y="5275676"/>
            <a:ext cx="9163050" cy="4440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54538A-B000-C8C7-2DAF-EC0724292230}"/>
              </a:ext>
            </a:extLst>
          </p:cNvPr>
          <p:cNvSpPr txBox="1"/>
          <p:nvPr/>
        </p:nvSpPr>
        <p:spPr>
          <a:xfrm>
            <a:off x="685799" y="6636655"/>
            <a:ext cx="158095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Reduce the need to go into DAX Studios to check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A more complete view of the model and potential errors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7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78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Evaluate and check DAX Expressions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1F2F9-F7C4-E2E8-53F5-DD0C2630213B}"/>
              </a:ext>
            </a:extLst>
          </p:cNvPr>
          <p:cNvSpPr txBox="1"/>
          <p:nvPr/>
        </p:nvSpPr>
        <p:spPr>
          <a:xfrm>
            <a:off x="685799" y="6636655"/>
            <a:ext cx="158095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  <a:p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CBA24-9A87-2714-D655-DEB69E9120AF}"/>
              </a:ext>
            </a:extLst>
          </p:cNvPr>
          <p:cNvSpPr txBox="1"/>
          <p:nvPr/>
        </p:nvSpPr>
        <p:spPr>
          <a:xfrm>
            <a:off x="685799" y="6636655"/>
            <a:ext cx="158095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A better way to understand filter/evaluation context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537029" y="4063925"/>
            <a:ext cx="17502925" cy="78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  <a:latin typeface="Libre Baskerville"/>
              </a:rPr>
              <a:t>Export all DMV’s from the model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1937DFE-B8BA-7B97-4D69-C29B6BFFE33A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FF5A249-1F45-B4AB-8E2A-47E3C05D03B5}"/>
              </a:ext>
            </a:extLst>
          </p:cNvPr>
          <p:cNvSpPr/>
          <p:nvPr/>
        </p:nvSpPr>
        <p:spPr>
          <a:xfrm>
            <a:off x="533401" y="6641668"/>
            <a:ext cx="17337312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DBD5151B-BF72-5D95-3176-55AE780209AB}"/>
              </a:ext>
            </a:extLst>
          </p:cNvPr>
          <p:cNvSpPr/>
          <p:nvPr/>
        </p:nvSpPr>
        <p:spPr>
          <a:xfrm>
            <a:off x="533399" y="5916813"/>
            <a:ext cx="17337313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1F2F9-F7C4-E2E8-53F5-DD0C2630213B}"/>
              </a:ext>
            </a:extLst>
          </p:cNvPr>
          <p:cNvSpPr txBox="1"/>
          <p:nvPr/>
        </p:nvSpPr>
        <p:spPr>
          <a:xfrm>
            <a:off x="685799" y="6636655"/>
            <a:ext cx="158095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  <a:p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5C6C8-6FE8-1824-006B-D398E9638F81}"/>
              </a:ext>
            </a:extLst>
          </p:cNvPr>
          <p:cNvSpPr txBox="1"/>
          <p:nvPr/>
        </p:nvSpPr>
        <p:spPr>
          <a:xfrm>
            <a:off x="685799" y="6636655"/>
            <a:ext cx="9593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Full documentation/Data Governance on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Run a script to understand: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1" dirty="0">
                <a:solidFill>
                  <a:srgbClr val="C00000"/>
                </a:solidFill>
              </a:rPr>
              <a:t>Calculated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1" dirty="0">
                <a:solidFill>
                  <a:srgbClr val="C00000"/>
                </a:solidFill>
              </a:rPr>
              <a:t>Calculated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1" dirty="0">
                <a:solidFill>
                  <a:srgbClr val="C00000"/>
                </a:solidFill>
              </a:rPr>
              <a:t>Calculated 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1" dirty="0">
                <a:solidFill>
                  <a:srgbClr val="C00000"/>
                </a:solidFill>
              </a:rPr>
              <a:t>Measures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b="1" dirty="0">
                <a:solidFill>
                  <a:srgbClr val="C00000"/>
                </a:solidFill>
              </a:rPr>
              <a:t>Columns</a:t>
            </a:r>
          </a:p>
          <a:p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04D6D-C219-1AEB-CFA1-37B572B42D9F}"/>
              </a:ext>
            </a:extLst>
          </p:cNvPr>
          <p:cNvSpPr txBox="1"/>
          <p:nvPr/>
        </p:nvSpPr>
        <p:spPr>
          <a:xfrm>
            <a:off x="5457143" y="6727612"/>
            <a:ext cx="80885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GB" sz="2400" b="1" dirty="0">
              <a:solidFill>
                <a:srgbClr val="C00000"/>
              </a:solidFill>
            </a:endParaRPr>
          </a:p>
          <a:p>
            <a:pPr lvl="1"/>
            <a:r>
              <a:rPr lang="en-GB" sz="2400" b="1" dirty="0">
                <a:solidFill>
                  <a:srgbClr val="C00000"/>
                </a:solidFill>
              </a:rPr>
              <a:t>6. Model Tables</a:t>
            </a:r>
          </a:p>
          <a:p>
            <a:pPr lvl="1"/>
            <a:r>
              <a:rPr lang="en-GB" sz="2400" b="1" dirty="0">
                <a:solidFill>
                  <a:srgbClr val="C00000"/>
                </a:solidFill>
              </a:rPr>
              <a:t>7.Power Query Expressions</a:t>
            </a:r>
          </a:p>
          <a:p>
            <a:pPr lvl="1"/>
            <a:r>
              <a:rPr lang="en-GB" sz="2400" b="1" dirty="0">
                <a:solidFill>
                  <a:srgbClr val="C00000"/>
                </a:solidFill>
              </a:rPr>
              <a:t>8. Power Query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8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5D972-75F8-9314-9DB4-CD5BB41049D6}"/>
              </a:ext>
            </a:extLst>
          </p:cNvPr>
          <p:cNvSpPr/>
          <p:nvPr/>
        </p:nvSpPr>
        <p:spPr>
          <a:xfrm>
            <a:off x="8229600" y="2781300"/>
            <a:ext cx="1063051" cy="6509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F02FF034-7665-7FB8-7721-A72EFC8DB87F}"/>
              </a:ext>
            </a:extLst>
          </p:cNvPr>
          <p:cNvSpPr/>
          <p:nvPr/>
        </p:nvSpPr>
        <p:spPr>
          <a:xfrm>
            <a:off x="230308" y="155609"/>
            <a:ext cx="7768984" cy="11341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GB" sz="5400" b="1" dirty="0">
                <a:solidFill>
                  <a:schemeClr val="bg1"/>
                </a:solidFill>
              </a:rPr>
              <a:t>Enterprise Deployments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9F8D8-DF17-E544-F91C-979937389B73}"/>
              </a:ext>
            </a:extLst>
          </p:cNvPr>
          <p:cNvSpPr/>
          <p:nvPr/>
        </p:nvSpPr>
        <p:spPr>
          <a:xfrm>
            <a:off x="10414816" y="445086"/>
            <a:ext cx="1063051" cy="8845534"/>
          </a:xfrm>
          <a:prstGeom prst="rect">
            <a:avLst/>
          </a:prstGeom>
          <a:solidFill>
            <a:srgbClr val="34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08071-5334-E68F-6F8A-1A6CF34869C0}"/>
              </a:ext>
            </a:extLst>
          </p:cNvPr>
          <p:cNvSpPr txBox="1"/>
          <p:nvPr/>
        </p:nvSpPr>
        <p:spPr>
          <a:xfrm>
            <a:off x="4267200" y="3368813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50% Line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6721891-0E9A-7A01-9155-84013E2E8584}"/>
              </a:ext>
            </a:extLst>
          </p:cNvPr>
          <p:cNvSpPr txBox="1"/>
          <p:nvPr/>
        </p:nvSpPr>
        <p:spPr>
          <a:xfrm>
            <a:off x="8030029" y="9200945"/>
            <a:ext cx="1524000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Power BI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A9B98-9EBF-6156-0904-D89E5DB736D3}"/>
              </a:ext>
            </a:extLst>
          </p:cNvPr>
          <p:cNvSpPr txBox="1"/>
          <p:nvPr/>
        </p:nvSpPr>
        <p:spPr>
          <a:xfrm>
            <a:off x="9782629" y="9200945"/>
            <a:ext cx="2594081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Tabular Editor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1795B-8D96-738F-F27C-C33AA70E748D}"/>
              </a:ext>
            </a:extLst>
          </p:cNvPr>
          <p:cNvSpPr txBox="1"/>
          <p:nvPr/>
        </p:nvSpPr>
        <p:spPr>
          <a:xfrm>
            <a:off x="261151" y="1266163"/>
            <a:ext cx="3810000" cy="5500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 Editor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FE5A9-4C72-59C9-97B9-B4A8E5671E67}"/>
              </a:ext>
            </a:extLst>
          </p:cNvPr>
          <p:cNvCxnSpPr>
            <a:cxnSpLocks/>
          </p:cNvCxnSpPr>
          <p:nvPr/>
        </p:nvCxnSpPr>
        <p:spPr>
          <a:xfrm>
            <a:off x="4343400" y="4076699"/>
            <a:ext cx="7134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18C1A40-CFA1-D4BB-361D-CB6449737B32}"/>
              </a:ext>
            </a:extLst>
          </p:cNvPr>
          <p:cNvSpPr/>
          <p:nvPr/>
        </p:nvSpPr>
        <p:spPr>
          <a:xfrm>
            <a:off x="12376710" y="2781300"/>
            <a:ext cx="5555690" cy="5553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Save to folder functionality of 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Extract a Model.BIM (semantic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Model.BIM allows for CI/CD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Translate to multiple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Manage and create Auto Aggregations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Integrates with Visual Studios/GIT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Build out  “Processing manager” with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Build derivatives master models with scripts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A41AA1E-DD78-9397-1195-A54DFF1ABDA4}"/>
              </a:ext>
            </a:extLst>
          </p:cNvPr>
          <p:cNvSpPr txBox="1"/>
          <p:nvPr/>
        </p:nvSpPr>
        <p:spPr>
          <a:xfrm>
            <a:off x="-1141126" y="9571267"/>
            <a:ext cx="6701851" cy="582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1200" dirty="0">
                <a:latin typeface="Public Sans"/>
              </a:rPr>
              <a:t>Note: Above is author subjective views, based on experiences</a:t>
            </a:r>
            <a:endParaRPr lang="en-US" sz="1200" u="none" dirty="0"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4785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5D972-75F8-9314-9DB4-CD5BB41049D6}"/>
              </a:ext>
            </a:extLst>
          </p:cNvPr>
          <p:cNvSpPr/>
          <p:nvPr/>
        </p:nvSpPr>
        <p:spPr>
          <a:xfrm>
            <a:off x="8382000" y="5113563"/>
            <a:ext cx="1063051" cy="4195291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F02FF034-7665-7FB8-7721-A72EFC8DB87F}"/>
              </a:ext>
            </a:extLst>
          </p:cNvPr>
          <p:cNvSpPr/>
          <p:nvPr/>
        </p:nvSpPr>
        <p:spPr>
          <a:xfrm>
            <a:off x="230308" y="378817"/>
            <a:ext cx="7768984" cy="113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5400" b="1" dirty="0">
                <a:solidFill>
                  <a:schemeClr val="bg1"/>
                </a:solidFill>
              </a:rPr>
              <a:t>Understanding of the 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9F8D8-DF17-E544-F91C-979937389B73}"/>
              </a:ext>
            </a:extLst>
          </p:cNvPr>
          <p:cNvSpPr/>
          <p:nvPr/>
        </p:nvSpPr>
        <p:spPr>
          <a:xfrm>
            <a:off x="10567216" y="693962"/>
            <a:ext cx="1063051" cy="8645735"/>
          </a:xfrm>
          <a:prstGeom prst="rect">
            <a:avLst/>
          </a:prstGeom>
          <a:solidFill>
            <a:srgbClr val="69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25FBA-F09D-C190-BACC-0E4A7884BD81}"/>
              </a:ext>
            </a:extLst>
          </p:cNvPr>
          <p:cNvSpPr txBox="1"/>
          <p:nvPr/>
        </p:nvSpPr>
        <p:spPr>
          <a:xfrm>
            <a:off x="4419600" y="333887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50%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7C0A9-5807-EFF4-4AA9-CD7172C09D83}"/>
              </a:ext>
            </a:extLst>
          </p:cNvPr>
          <p:cNvSpPr txBox="1"/>
          <p:nvPr/>
        </p:nvSpPr>
        <p:spPr>
          <a:xfrm>
            <a:off x="8077200" y="9260682"/>
            <a:ext cx="1524000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Power BI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2E6B72D-BEE6-D14B-B04B-EF5D98D0D25D}"/>
              </a:ext>
            </a:extLst>
          </p:cNvPr>
          <p:cNvSpPr txBox="1"/>
          <p:nvPr/>
        </p:nvSpPr>
        <p:spPr>
          <a:xfrm>
            <a:off x="9978919" y="9260682"/>
            <a:ext cx="2594081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Tabular Editor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28E6A-4C17-62B0-4E42-BE75E897BE01}"/>
              </a:ext>
            </a:extLst>
          </p:cNvPr>
          <p:cNvSpPr txBox="1"/>
          <p:nvPr/>
        </p:nvSpPr>
        <p:spPr>
          <a:xfrm>
            <a:off x="315451" y="1512958"/>
            <a:ext cx="3947999" cy="542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Tabular Editor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BD3668-B43A-5DF0-C934-3D96A688E73A}"/>
              </a:ext>
            </a:extLst>
          </p:cNvPr>
          <p:cNvCxnSpPr>
            <a:cxnSpLocks/>
          </p:cNvCxnSpPr>
          <p:nvPr/>
        </p:nvCxnSpPr>
        <p:spPr>
          <a:xfrm>
            <a:off x="4495800" y="4046762"/>
            <a:ext cx="7134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CA4B963-4B82-8453-15E9-726601DAED1C}"/>
              </a:ext>
            </a:extLst>
          </p:cNvPr>
          <p:cNvSpPr/>
          <p:nvPr/>
        </p:nvSpPr>
        <p:spPr>
          <a:xfrm>
            <a:off x="12443524" y="2781300"/>
            <a:ext cx="5555690" cy="5553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Bigger level of hierarchy to know&gt;</a:t>
            </a:r>
            <a:r>
              <a:rPr lang="en-GB" sz="2400" dirty="0">
                <a:solidFill>
                  <a:schemeClr val="tx1"/>
                </a:solidFill>
                <a:hlinkClick r:id="rId2"/>
              </a:rPr>
              <a:t>here</a:t>
            </a: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TOM has more levels to understand from: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C#, LINQ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TOM, TOMWrapper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TabularEditor.Scripting</a:t>
            </a:r>
          </a:p>
          <a:p>
            <a:pPr lvl="1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453473-C019-24F6-CF0E-011A9FCCE14E}"/>
              </a:ext>
            </a:extLst>
          </p:cNvPr>
          <p:cNvSpPr txBox="1"/>
          <p:nvPr/>
        </p:nvSpPr>
        <p:spPr>
          <a:xfrm>
            <a:off x="-1141126" y="9571267"/>
            <a:ext cx="6701851" cy="582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1200" dirty="0">
                <a:latin typeface="Public Sans"/>
              </a:rPr>
              <a:t>Note: Above is author subjective views, based on experiences</a:t>
            </a:r>
            <a:endParaRPr lang="en-US" sz="1200" u="none" dirty="0"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12420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5D972-75F8-9314-9DB4-CD5BB41049D6}"/>
              </a:ext>
            </a:extLst>
          </p:cNvPr>
          <p:cNvSpPr/>
          <p:nvPr/>
        </p:nvSpPr>
        <p:spPr>
          <a:xfrm>
            <a:off x="8218834" y="3314700"/>
            <a:ext cx="1063051" cy="5878235"/>
          </a:xfrm>
          <a:prstGeom prst="rect">
            <a:avLst/>
          </a:prstGeom>
          <a:solidFill>
            <a:srgbClr val="8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F02FF034-7665-7FB8-7721-A72EFC8DB87F}"/>
              </a:ext>
            </a:extLst>
          </p:cNvPr>
          <p:cNvSpPr/>
          <p:nvPr/>
        </p:nvSpPr>
        <p:spPr>
          <a:xfrm>
            <a:off x="230308" y="233029"/>
            <a:ext cx="7768984" cy="1134140"/>
          </a:xfrm>
          <a:prstGeom prst="rect">
            <a:avLst/>
          </a:prstGeom>
          <a:solidFill>
            <a:srgbClr val="B42E2E"/>
          </a:solidFill>
        </p:spPr>
        <p:txBody>
          <a:bodyPr/>
          <a:lstStyle/>
          <a:p>
            <a:r>
              <a:rPr lang="en-GB" sz="5400" b="1" dirty="0">
                <a:solidFill>
                  <a:schemeClr val="bg1"/>
                </a:solidFill>
              </a:rPr>
              <a:t>Accuracy &amp; Governance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9F8D8-DF17-E544-F91C-979937389B73}"/>
              </a:ext>
            </a:extLst>
          </p:cNvPr>
          <p:cNvSpPr/>
          <p:nvPr/>
        </p:nvSpPr>
        <p:spPr>
          <a:xfrm>
            <a:off x="10508463" y="876299"/>
            <a:ext cx="1063051" cy="8316637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4821A-C0DB-A9AA-A402-3DE38D260688}"/>
              </a:ext>
            </a:extLst>
          </p:cNvPr>
          <p:cNvSpPr txBox="1"/>
          <p:nvPr/>
        </p:nvSpPr>
        <p:spPr>
          <a:xfrm>
            <a:off x="304800" y="1367169"/>
            <a:ext cx="3810000" cy="5500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Tabular Editor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08071-5334-E68F-6F8A-1A6CF34869C0}"/>
              </a:ext>
            </a:extLst>
          </p:cNvPr>
          <p:cNvSpPr txBox="1"/>
          <p:nvPr/>
        </p:nvSpPr>
        <p:spPr>
          <a:xfrm>
            <a:off x="4103914" y="360825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50% Line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A4F6DB4-A085-B222-32DE-56ED2E8478F1}"/>
              </a:ext>
            </a:extLst>
          </p:cNvPr>
          <p:cNvSpPr txBox="1"/>
          <p:nvPr/>
        </p:nvSpPr>
        <p:spPr>
          <a:xfrm>
            <a:off x="7990114" y="9038558"/>
            <a:ext cx="1524000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Power BI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E36899-B811-DA8A-3254-1E4BD1977132}"/>
              </a:ext>
            </a:extLst>
          </p:cNvPr>
          <p:cNvSpPr txBox="1"/>
          <p:nvPr/>
        </p:nvSpPr>
        <p:spPr>
          <a:xfrm>
            <a:off x="9764605" y="9038558"/>
            <a:ext cx="2594081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Tabular Editor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7F3DED0-9A17-D77C-5F73-CF29B1B0EFF8}"/>
              </a:ext>
            </a:extLst>
          </p:cNvPr>
          <p:cNvSpPr txBox="1"/>
          <p:nvPr/>
        </p:nvSpPr>
        <p:spPr>
          <a:xfrm>
            <a:off x="-1141126" y="9571267"/>
            <a:ext cx="6701851" cy="582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1200" dirty="0">
                <a:latin typeface="Public Sans"/>
              </a:rPr>
              <a:t>Note: Above is author subjective views, based on experiences</a:t>
            </a:r>
            <a:endParaRPr lang="en-US" sz="1200" u="none" dirty="0">
              <a:latin typeface="Public San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30FAD5-DA14-D0DB-C225-BFFDD819B371}"/>
              </a:ext>
            </a:extLst>
          </p:cNvPr>
          <p:cNvCxnSpPr>
            <a:cxnSpLocks/>
          </p:cNvCxnSpPr>
          <p:nvPr/>
        </p:nvCxnSpPr>
        <p:spPr>
          <a:xfrm>
            <a:off x="4180114" y="4316136"/>
            <a:ext cx="7391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E7C85-D4B4-E11B-7F27-1FFE89BC5B08}"/>
              </a:ext>
            </a:extLst>
          </p:cNvPr>
          <p:cNvSpPr/>
          <p:nvPr/>
        </p:nvSpPr>
        <p:spPr>
          <a:xfrm>
            <a:off x="12434767" y="2366804"/>
            <a:ext cx="5555690" cy="5553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Enables Row Level Security at scale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Managing the data types – consistently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Export artefacts for better governance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Document “measure descriptions”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Impot “VPAX” file into Tabular Editor in order to see metadata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5D972-75F8-9314-9DB4-CD5BB41049D6}"/>
              </a:ext>
            </a:extLst>
          </p:cNvPr>
          <p:cNvSpPr/>
          <p:nvPr/>
        </p:nvSpPr>
        <p:spPr>
          <a:xfrm>
            <a:off x="8080949" y="4457700"/>
            <a:ext cx="1063051" cy="5014519"/>
          </a:xfrm>
          <a:prstGeom prst="rect">
            <a:avLst/>
          </a:prstGeom>
          <a:solidFill>
            <a:srgbClr val="ACA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F02FF034-7665-7FB8-7721-A72EFC8DB87F}"/>
              </a:ext>
            </a:extLst>
          </p:cNvPr>
          <p:cNvSpPr/>
          <p:nvPr/>
        </p:nvSpPr>
        <p:spPr>
          <a:xfrm>
            <a:off x="283029" y="183449"/>
            <a:ext cx="7391400" cy="10722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 sz="4800" b="1" dirty="0">
                <a:solidFill>
                  <a:schemeClr val="bg1"/>
                </a:solidFill>
              </a:rPr>
              <a:t>Difficulty of Learning Curve</a:t>
            </a:r>
          </a:p>
          <a:p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9F8D8-DF17-E544-F91C-979937389B73}"/>
              </a:ext>
            </a:extLst>
          </p:cNvPr>
          <p:cNvSpPr/>
          <p:nvPr/>
        </p:nvSpPr>
        <p:spPr>
          <a:xfrm>
            <a:off x="10400395" y="723900"/>
            <a:ext cx="1063051" cy="8709273"/>
          </a:xfrm>
          <a:prstGeom prst="rect">
            <a:avLst/>
          </a:prstGeom>
          <a:solidFill>
            <a:srgbClr val="706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268CC-AA84-F56D-B943-7849472DC6EE}"/>
              </a:ext>
            </a:extLst>
          </p:cNvPr>
          <p:cNvSpPr txBox="1"/>
          <p:nvPr/>
        </p:nvSpPr>
        <p:spPr>
          <a:xfrm>
            <a:off x="4347149" y="342576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50% Line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5ACE1FC-2745-C48D-5325-16B670658613}"/>
              </a:ext>
            </a:extLst>
          </p:cNvPr>
          <p:cNvSpPr txBox="1"/>
          <p:nvPr/>
        </p:nvSpPr>
        <p:spPr>
          <a:xfrm>
            <a:off x="7776149" y="9315246"/>
            <a:ext cx="1524000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Power BI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2A06F3B-F42C-05CA-4277-6EFD00BC295C}"/>
              </a:ext>
            </a:extLst>
          </p:cNvPr>
          <p:cNvSpPr txBox="1"/>
          <p:nvPr/>
        </p:nvSpPr>
        <p:spPr>
          <a:xfrm>
            <a:off x="9849443" y="9313267"/>
            <a:ext cx="2594081" cy="61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2500" b="1" dirty="0">
                <a:latin typeface="Public Sans"/>
              </a:rPr>
              <a:t>Tabular Editor</a:t>
            </a:r>
            <a:endParaRPr lang="en-US" sz="2500" b="1" u="none" dirty="0">
              <a:latin typeface="Public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F59C3-15A1-E761-0CF0-63E4F24187B7}"/>
              </a:ext>
            </a:extLst>
          </p:cNvPr>
          <p:cNvSpPr txBox="1"/>
          <p:nvPr/>
        </p:nvSpPr>
        <p:spPr>
          <a:xfrm>
            <a:off x="283029" y="1255692"/>
            <a:ext cx="3810000" cy="5500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Tabular Editor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760B6D-B434-1089-3455-D29CBF3E476E}"/>
              </a:ext>
            </a:extLst>
          </p:cNvPr>
          <p:cNvCxnSpPr>
            <a:cxnSpLocks/>
          </p:cNvCxnSpPr>
          <p:nvPr/>
        </p:nvCxnSpPr>
        <p:spPr>
          <a:xfrm>
            <a:off x="4423349" y="4133646"/>
            <a:ext cx="7040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BE736-B51B-D5A0-A17C-9F52C012E080}"/>
              </a:ext>
            </a:extLst>
          </p:cNvPr>
          <p:cNvSpPr/>
          <p:nvPr/>
        </p:nvSpPr>
        <p:spPr>
          <a:xfrm>
            <a:off x="12443524" y="2781300"/>
            <a:ext cx="5555690" cy="5553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No intelligence in the UI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You have to write C# to see a table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You need to understand 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More complex C# syntax vs DAX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LINQ, difficult to work with objects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C56C303-D206-1E05-73D7-E8E9AE81A5ED}"/>
              </a:ext>
            </a:extLst>
          </p:cNvPr>
          <p:cNvSpPr txBox="1"/>
          <p:nvPr/>
        </p:nvSpPr>
        <p:spPr>
          <a:xfrm>
            <a:off x="-1141126" y="9571267"/>
            <a:ext cx="6701851" cy="582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1200" dirty="0">
                <a:latin typeface="Public Sans"/>
              </a:rPr>
              <a:t>Note: Above is author subjective views, based on experiences</a:t>
            </a:r>
            <a:endParaRPr lang="en-US" sz="1200" u="none" dirty="0"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563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AF408C2-064A-1F8E-7D7A-254DCE2E3AE3}"/>
              </a:ext>
            </a:extLst>
          </p:cNvPr>
          <p:cNvSpPr txBox="1"/>
          <p:nvPr/>
        </p:nvSpPr>
        <p:spPr>
          <a:xfrm>
            <a:off x="478971" y="4134952"/>
            <a:ext cx="13716000" cy="118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500" u="none" dirty="0">
                <a:solidFill>
                  <a:schemeClr val="bg1"/>
                </a:solidFill>
                <a:latin typeface="Libre Baskerville"/>
              </a:rPr>
              <a:t>Expor</a:t>
            </a:r>
            <a:r>
              <a:rPr lang="en-US" sz="5500" dirty="0">
                <a:solidFill>
                  <a:schemeClr val="bg1"/>
                </a:solidFill>
                <a:latin typeface="Libre Baskerville"/>
              </a:rPr>
              <a:t>t Model.BIM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DF1AD60F-8D86-F355-6E54-AAFA9A48C17B}"/>
              </a:ext>
            </a:extLst>
          </p:cNvPr>
          <p:cNvSpPr/>
          <p:nvPr/>
        </p:nvSpPr>
        <p:spPr>
          <a:xfrm>
            <a:off x="475342" y="6349207"/>
            <a:ext cx="17337315" cy="271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t"/>
          <a:lstStyle/>
          <a:p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way we can do </a:t>
            </a:r>
            <a:r>
              <a:rPr lang="en-GB" sz="2400" b="1" dirty="0">
                <a:solidFill>
                  <a:srgbClr val="C00000"/>
                </a:solidFill>
              </a:rPr>
              <a:t>source control </a:t>
            </a:r>
            <a:r>
              <a:rPr lang="en-GB" sz="2400" dirty="0"/>
              <a:t>for </a:t>
            </a:r>
            <a:r>
              <a:rPr lang="en-GB" sz="2400" b="1" dirty="0">
                <a:solidFill>
                  <a:srgbClr val="C00000"/>
                </a:solidFill>
              </a:rPr>
              <a:t>enterprise heavy data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Model.BIM contains all the </a:t>
            </a:r>
            <a:r>
              <a:rPr lang="en-GB" sz="2400" b="1" dirty="0">
                <a:solidFill>
                  <a:srgbClr val="C00000"/>
                </a:solidFill>
              </a:rPr>
              <a:t>artefacts </a:t>
            </a:r>
            <a:r>
              <a:rPr lang="en-GB" sz="2400" dirty="0"/>
              <a:t>of a</a:t>
            </a:r>
            <a:r>
              <a:rPr lang="en-GB" sz="2400" b="1" dirty="0">
                <a:solidFill>
                  <a:srgbClr val="C00000"/>
                </a:solidFill>
              </a:rPr>
              <a:t> semantic model</a:t>
            </a:r>
            <a:r>
              <a:rPr lang="en-GB" sz="2400" dirty="0"/>
              <a:t> of the what makes up the Power BI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Extremely valuable when doing</a:t>
            </a:r>
            <a:r>
              <a:rPr lang="en-GB" sz="2400" b="1" dirty="0">
                <a:solidFill>
                  <a:srgbClr val="C00000"/>
                </a:solidFill>
              </a:rPr>
              <a:t> multi tier architecture scenarios   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437BFC6-1241-BA58-CD31-7D57DC1173AA}"/>
              </a:ext>
            </a:extLst>
          </p:cNvPr>
          <p:cNvSpPr/>
          <p:nvPr/>
        </p:nvSpPr>
        <p:spPr>
          <a:xfrm>
            <a:off x="475341" y="5624352"/>
            <a:ext cx="17337315" cy="738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sz="4000" b="1" dirty="0"/>
              <a:t>What value does this add?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6194419-8F19-E2CF-17CC-6913B879FE83}"/>
              </a:ext>
            </a:extLst>
          </p:cNvPr>
          <p:cNvSpPr/>
          <p:nvPr/>
        </p:nvSpPr>
        <p:spPr>
          <a:xfrm>
            <a:off x="14420850" y="3744457"/>
            <a:ext cx="3886200" cy="12323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C# Advanced Scripting Editor</a:t>
            </a:r>
          </a:p>
        </p:txBody>
      </p:sp>
    </p:spTree>
    <p:extLst>
      <p:ext uri="{BB962C8B-B14F-4D97-AF65-F5344CB8AC3E}">
        <p14:creationId xmlns:p14="http://schemas.microsoft.com/office/powerpoint/2010/main" val="164786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2134</Words>
  <Application>Microsoft Office PowerPoint</Application>
  <PresentationFormat>Custom</PresentationFormat>
  <Paragraphs>419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Libre Baskerville</vt:lpstr>
      <vt:lpstr>Calibri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35</cp:revision>
  <dcterms:created xsi:type="dcterms:W3CDTF">2006-08-16T00:00:00Z</dcterms:created>
  <dcterms:modified xsi:type="dcterms:W3CDTF">2022-10-02T15:13:40Z</dcterms:modified>
  <dc:identifier>DAE5RLTM6P0</dc:identifier>
</cp:coreProperties>
</file>