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4" r:id="rId2"/>
    <p:sldId id="276" r:id="rId3"/>
    <p:sldId id="257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Libre Baskerville" panose="02000000000000000000" pitchFamily="2" charset="0"/>
      <p:regular r:id="rId20"/>
      <p:bold r:id="rId21"/>
      <p: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4622" autoAdjust="0"/>
  </p:normalViewPr>
  <p:slideViewPr>
    <p:cSldViewPr>
      <p:cViewPr varScale="1">
        <p:scale>
          <a:sx n="73" d="100"/>
          <a:sy n="73" d="100"/>
        </p:scale>
        <p:origin x="7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ikesh Pattni" userId="bf408247-aaeb-4ed8-8c77-e60b3cacb53d" providerId="ADAL" clId="{0EF0277F-F66E-4F2F-8CC8-B8E11123BA99}"/>
    <pc:docChg chg="undo custSel addSld delSld modSld sldOrd">
      <pc:chgData name="Shrikesh Pattni" userId="bf408247-aaeb-4ed8-8c77-e60b3cacb53d" providerId="ADAL" clId="{0EF0277F-F66E-4F2F-8CC8-B8E11123BA99}" dt="2022-07-07T23:16:37.738" v="458" actId="478"/>
      <pc:docMkLst>
        <pc:docMk/>
      </pc:docMkLst>
      <pc:sldChg chg="modSp mod">
        <pc:chgData name="Shrikesh Pattni" userId="bf408247-aaeb-4ed8-8c77-e60b3cacb53d" providerId="ADAL" clId="{0EF0277F-F66E-4F2F-8CC8-B8E11123BA99}" dt="2022-07-07T23:14:52.125" v="383" actId="1076"/>
        <pc:sldMkLst>
          <pc:docMk/>
          <pc:sldMk cId="0" sldId="256"/>
        </pc:sldMkLst>
        <pc:grpChg chg="mod">
          <ac:chgData name="Shrikesh Pattni" userId="bf408247-aaeb-4ed8-8c77-e60b3cacb53d" providerId="ADAL" clId="{0EF0277F-F66E-4F2F-8CC8-B8E11123BA99}" dt="2022-07-07T22:53:33.682" v="101" actId="1076"/>
          <ac:grpSpMkLst>
            <pc:docMk/>
            <pc:sldMk cId="0" sldId="256"/>
            <ac:grpSpMk id="3" creationId="{00000000-0000-0000-0000-000000000000}"/>
          </ac:grpSpMkLst>
        </pc:grpChg>
        <pc:picChg chg="mod">
          <ac:chgData name="Shrikesh Pattni" userId="bf408247-aaeb-4ed8-8c77-e60b3cacb53d" providerId="ADAL" clId="{0EF0277F-F66E-4F2F-8CC8-B8E11123BA99}" dt="2022-07-07T23:14:52.125" v="383" actId="1076"/>
          <ac:picMkLst>
            <pc:docMk/>
            <pc:sldMk cId="0" sldId="256"/>
            <ac:picMk id="2" creationId="{00000000-0000-0000-0000-000000000000}"/>
          </ac:picMkLst>
        </pc:picChg>
      </pc:sldChg>
      <pc:sldChg chg="addSp delSp modSp mod ord setBg">
        <pc:chgData name="Shrikesh Pattni" userId="bf408247-aaeb-4ed8-8c77-e60b3cacb53d" providerId="ADAL" clId="{0EF0277F-F66E-4F2F-8CC8-B8E11123BA99}" dt="2022-07-07T23:16:37.738" v="458" actId="478"/>
        <pc:sldMkLst>
          <pc:docMk/>
          <pc:sldMk cId="0" sldId="258"/>
        </pc:sldMkLst>
        <pc:spChg chg="mod">
          <ac:chgData name="Shrikesh Pattni" userId="bf408247-aaeb-4ed8-8c77-e60b3cacb53d" providerId="ADAL" clId="{0EF0277F-F66E-4F2F-8CC8-B8E11123BA99}" dt="2022-07-07T22:55:02.448" v="123" actId="207"/>
          <ac:spMkLst>
            <pc:docMk/>
            <pc:sldMk cId="0" sldId="258"/>
            <ac:spMk id="7" creationId="{00000000-0000-0000-0000-000000000000}"/>
          </ac:spMkLst>
        </pc:spChg>
        <pc:spChg chg="mod topLvl">
          <ac:chgData name="Shrikesh Pattni" userId="bf408247-aaeb-4ed8-8c77-e60b3cacb53d" providerId="ADAL" clId="{0EF0277F-F66E-4F2F-8CC8-B8E11123BA99}" dt="2022-07-07T23:16:37.738" v="458" actId="478"/>
          <ac:spMkLst>
            <pc:docMk/>
            <pc:sldMk cId="0" sldId="258"/>
            <ac:spMk id="10" creationId="{00000000-0000-0000-0000-000000000000}"/>
          </ac:spMkLst>
        </pc:spChg>
        <pc:spChg chg="del mod topLvl">
          <ac:chgData name="Shrikesh Pattni" userId="bf408247-aaeb-4ed8-8c77-e60b3cacb53d" providerId="ADAL" clId="{0EF0277F-F66E-4F2F-8CC8-B8E11123BA99}" dt="2022-07-07T23:16:37.738" v="458" actId="478"/>
          <ac:spMkLst>
            <pc:docMk/>
            <pc:sldMk cId="0" sldId="258"/>
            <ac:spMk id="11" creationId="{00000000-0000-0000-0000-000000000000}"/>
          </ac:spMkLst>
        </pc:spChg>
        <pc:spChg chg="mod">
          <ac:chgData name="Shrikesh Pattni" userId="bf408247-aaeb-4ed8-8c77-e60b3cacb53d" providerId="ADAL" clId="{0EF0277F-F66E-4F2F-8CC8-B8E11123BA99}" dt="2022-07-07T22:53:37.534" v="102"/>
          <ac:spMkLst>
            <pc:docMk/>
            <pc:sldMk cId="0" sldId="258"/>
            <ac:spMk id="22" creationId="{51A0F5DC-07FC-02A8-39FC-94F7D371CE9B}"/>
          </ac:spMkLst>
        </pc:spChg>
        <pc:spChg chg="add mod ord">
          <ac:chgData name="Shrikesh Pattni" userId="bf408247-aaeb-4ed8-8c77-e60b3cacb53d" providerId="ADAL" clId="{0EF0277F-F66E-4F2F-8CC8-B8E11123BA99}" dt="2022-07-07T23:12:42.656" v="314" actId="1076"/>
          <ac:spMkLst>
            <pc:docMk/>
            <pc:sldMk cId="0" sldId="258"/>
            <ac:spMk id="24" creationId="{C1776826-B17C-8E14-1D49-F627795CBEAF}"/>
          </ac:spMkLst>
        </pc:spChg>
        <pc:spChg chg="add del mod">
          <ac:chgData name="Shrikesh Pattni" userId="bf408247-aaeb-4ed8-8c77-e60b3cacb53d" providerId="ADAL" clId="{0EF0277F-F66E-4F2F-8CC8-B8E11123BA99}" dt="2022-07-07T23:16:14.326" v="452" actId="478"/>
          <ac:spMkLst>
            <pc:docMk/>
            <pc:sldMk cId="0" sldId="258"/>
            <ac:spMk id="25" creationId="{BB409862-3FDD-2F6D-D674-475A9F5524EF}"/>
          </ac:spMkLst>
        </pc:spChg>
        <pc:spChg chg="mod">
          <ac:chgData name="Shrikesh Pattni" userId="bf408247-aaeb-4ed8-8c77-e60b3cacb53d" providerId="ADAL" clId="{0EF0277F-F66E-4F2F-8CC8-B8E11123BA99}" dt="2022-07-07T22:55:32.331" v="126"/>
          <ac:spMkLst>
            <pc:docMk/>
            <pc:sldMk cId="0" sldId="258"/>
            <ac:spMk id="26" creationId="{FE92632B-A9A3-AD64-5A88-6C3A0E102B57}"/>
          </ac:spMkLst>
        </pc:spChg>
        <pc:spChg chg="mod">
          <ac:chgData name="Shrikesh Pattni" userId="bf408247-aaeb-4ed8-8c77-e60b3cacb53d" providerId="ADAL" clId="{0EF0277F-F66E-4F2F-8CC8-B8E11123BA99}" dt="2022-07-07T22:55:35.161" v="128"/>
          <ac:spMkLst>
            <pc:docMk/>
            <pc:sldMk cId="0" sldId="258"/>
            <ac:spMk id="29" creationId="{0C5B5C50-110A-3AC7-5DF7-9F9C68475E6A}"/>
          </ac:spMkLst>
        </pc:spChg>
        <pc:spChg chg="mod">
          <ac:chgData name="Shrikesh Pattni" userId="bf408247-aaeb-4ed8-8c77-e60b3cacb53d" providerId="ADAL" clId="{0EF0277F-F66E-4F2F-8CC8-B8E11123BA99}" dt="2022-07-07T22:55:36.995" v="130"/>
          <ac:spMkLst>
            <pc:docMk/>
            <pc:sldMk cId="0" sldId="258"/>
            <ac:spMk id="32" creationId="{97290654-4FE1-F1C5-FBB8-4B294131BD63}"/>
          </ac:spMkLst>
        </pc:spChg>
        <pc:grpChg chg="mod">
          <ac:chgData name="Shrikesh Pattni" userId="bf408247-aaeb-4ed8-8c77-e60b3cacb53d" providerId="ADAL" clId="{0EF0277F-F66E-4F2F-8CC8-B8E11123BA99}" dt="2022-07-07T22:55:53.439" v="144" actId="1035"/>
          <ac:grpSpMkLst>
            <pc:docMk/>
            <pc:sldMk cId="0" sldId="258"/>
            <ac:grpSpMk id="6" creationId="{00000000-0000-0000-0000-000000000000}"/>
          </ac:grpSpMkLst>
        </pc:grpChg>
        <pc:grpChg chg="del mod">
          <ac:chgData name="Shrikesh Pattni" userId="bf408247-aaeb-4ed8-8c77-e60b3cacb53d" providerId="ADAL" clId="{0EF0277F-F66E-4F2F-8CC8-B8E11123BA99}" dt="2022-07-07T23:16:37.738" v="458" actId="478"/>
          <ac:grpSpMkLst>
            <pc:docMk/>
            <pc:sldMk cId="0" sldId="258"/>
            <ac:grpSpMk id="9" creationId="{00000000-0000-0000-0000-000000000000}"/>
          </ac:grpSpMkLst>
        </pc:grpChg>
        <pc:grpChg chg="add del mod">
          <ac:chgData name="Shrikesh Pattni" userId="bf408247-aaeb-4ed8-8c77-e60b3cacb53d" providerId="ADAL" clId="{0EF0277F-F66E-4F2F-8CC8-B8E11123BA99}" dt="2022-07-07T22:53:42.458" v="105" actId="478"/>
          <ac:grpSpMkLst>
            <pc:docMk/>
            <pc:sldMk cId="0" sldId="258"/>
            <ac:grpSpMk id="21" creationId="{75E34285-9F78-45C2-D84A-749A0D0E27A9}"/>
          </ac:grpSpMkLst>
        </pc:grpChg>
        <pc:grpChg chg="add del mod">
          <ac:chgData name="Shrikesh Pattni" userId="bf408247-aaeb-4ed8-8c77-e60b3cacb53d" providerId="ADAL" clId="{0EF0277F-F66E-4F2F-8CC8-B8E11123BA99}" dt="2022-07-07T22:55:44.200" v="134" actId="478"/>
          <ac:grpSpMkLst>
            <pc:docMk/>
            <pc:sldMk cId="0" sldId="258"/>
            <ac:grpSpMk id="25" creationId="{3C6E25E4-9B15-B113-B2F3-8666BE253807}"/>
          </ac:grpSpMkLst>
        </pc:grpChg>
        <pc:grpChg chg="add del mod">
          <ac:chgData name="Shrikesh Pattni" userId="bf408247-aaeb-4ed8-8c77-e60b3cacb53d" providerId="ADAL" clId="{0EF0277F-F66E-4F2F-8CC8-B8E11123BA99}" dt="2022-07-07T22:55:42.415" v="133" actId="478"/>
          <ac:grpSpMkLst>
            <pc:docMk/>
            <pc:sldMk cId="0" sldId="258"/>
            <ac:grpSpMk id="28" creationId="{186F56B2-0BA6-44C1-44A6-26B087D67224}"/>
          </ac:grpSpMkLst>
        </pc:grpChg>
        <pc:grpChg chg="add del mod">
          <ac:chgData name="Shrikesh Pattni" userId="bf408247-aaeb-4ed8-8c77-e60b3cacb53d" providerId="ADAL" clId="{0EF0277F-F66E-4F2F-8CC8-B8E11123BA99}" dt="2022-07-07T22:55:42.145" v="132" actId="478"/>
          <ac:grpSpMkLst>
            <pc:docMk/>
            <pc:sldMk cId="0" sldId="258"/>
            <ac:grpSpMk id="31" creationId="{B90E9FFD-812E-6B63-B3BA-0E595185C97D}"/>
          </ac:grpSpMkLst>
        </pc:grpChg>
        <pc:picChg chg="del">
          <ac:chgData name="Shrikesh Pattni" userId="bf408247-aaeb-4ed8-8c77-e60b3cacb53d" providerId="ADAL" clId="{0EF0277F-F66E-4F2F-8CC8-B8E11123BA99}" dt="2022-07-07T22:53:18.078" v="100" actId="478"/>
          <ac:picMkLst>
            <pc:docMk/>
            <pc:sldMk cId="0" sldId="258"/>
            <ac:picMk id="5" creationId="{00000000-0000-0000-0000-000000000000}"/>
          </ac:picMkLst>
        </pc:picChg>
        <pc:picChg chg="mod">
          <ac:chgData name="Shrikesh Pattni" userId="bf408247-aaeb-4ed8-8c77-e60b3cacb53d" providerId="ADAL" clId="{0EF0277F-F66E-4F2F-8CC8-B8E11123BA99}" dt="2022-07-07T22:55:02.448" v="123" actId="207"/>
          <ac:picMkLst>
            <pc:docMk/>
            <pc:sldMk cId="0" sldId="258"/>
            <ac:picMk id="8" creationId="{00000000-0000-0000-0000-000000000000}"/>
          </ac:picMkLst>
        </pc:picChg>
        <pc:picChg chg="add del mod ord">
          <ac:chgData name="Shrikesh Pattni" userId="bf408247-aaeb-4ed8-8c77-e60b3cacb53d" providerId="ADAL" clId="{0EF0277F-F66E-4F2F-8CC8-B8E11123BA99}" dt="2022-07-07T23:14:58.943" v="388" actId="478"/>
          <ac:picMkLst>
            <pc:docMk/>
            <pc:sldMk cId="0" sldId="258"/>
            <ac:picMk id="23" creationId="{0B335532-7660-215B-44F8-95B28BFBF3C8}"/>
          </ac:picMkLst>
        </pc:picChg>
        <pc:picChg chg="mod">
          <ac:chgData name="Shrikesh Pattni" userId="bf408247-aaeb-4ed8-8c77-e60b3cacb53d" providerId="ADAL" clId="{0EF0277F-F66E-4F2F-8CC8-B8E11123BA99}" dt="2022-07-07T22:53:37.534" v="102"/>
          <ac:picMkLst>
            <pc:docMk/>
            <pc:sldMk cId="0" sldId="258"/>
            <ac:picMk id="23" creationId="{CE862FF3-B771-B558-5C54-C82C79845036}"/>
          </ac:picMkLst>
        </pc:picChg>
        <pc:picChg chg="mod">
          <ac:chgData name="Shrikesh Pattni" userId="bf408247-aaeb-4ed8-8c77-e60b3cacb53d" providerId="ADAL" clId="{0EF0277F-F66E-4F2F-8CC8-B8E11123BA99}" dt="2022-07-07T22:55:32.331" v="126"/>
          <ac:picMkLst>
            <pc:docMk/>
            <pc:sldMk cId="0" sldId="258"/>
            <ac:picMk id="27" creationId="{60F5CA08-1F3B-EE7A-C198-F89AD98B1DFE}"/>
          </ac:picMkLst>
        </pc:picChg>
        <pc:picChg chg="mod">
          <ac:chgData name="Shrikesh Pattni" userId="bf408247-aaeb-4ed8-8c77-e60b3cacb53d" providerId="ADAL" clId="{0EF0277F-F66E-4F2F-8CC8-B8E11123BA99}" dt="2022-07-07T22:55:35.161" v="128"/>
          <ac:picMkLst>
            <pc:docMk/>
            <pc:sldMk cId="0" sldId="258"/>
            <ac:picMk id="30" creationId="{3861BDD9-EF3A-CAD6-2840-A536F3105481}"/>
          </ac:picMkLst>
        </pc:picChg>
        <pc:picChg chg="mod">
          <ac:chgData name="Shrikesh Pattni" userId="bf408247-aaeb-4ed8-8c77-e60b3cacb53d" providerId="ADAL" clId="{0EF0277F-F66E-4F2F-8CC8-B8E11123BA99}" dt="2022-07-07T22:55:36.995" v="130"/>
          <ac:picMkLst>
            <pc:docMk/>
            <pc:sldMk cId="0" sldId="258"/>
            <ac:picMk id="33" creationId="{9A7B229A-6E37-657D-384D-97CAC4FC0A5A}"/>
          </ac:picMkLst>
        </pc:picChg>
        <pc:picChg chg="add del mod">
          <ac:chgData name="Shrikesh Pattni" userId="bf408247-aaeb-4ed8-8c77-e60b3cacb53d" providerId="ADAL" clId="{0EF0277F-F66E-4F2F-8CC8-B8E11123BA99}" dt="2022-07-07T23:12:06.274" v="196"/>
          <ac:picMkLst>
            <pc:docMk/>
            <pc:sldMk cId="0" sldId="258"/>
            <ac:picMk id="1026" creationId="{D297F020-DAE4-28E3-2F7C-46353F513927}"/>
          </ac:picMkLst>
        </pc:picChg>
        <pc:picChg chg="add del mod">
          <ac:chgData name="Shrikesh Pattni" userId="bf408247-aaeb-4ed8-8c77-e60b3cacb53d" providerId="ADAL" clId="{0EF0277F-F66E-4F2F-8CC8-B8E11123BA99}" dt="2022-07-07T23:14:45.210" v="382" actId="478"/>
          <ac:picMkLst>
            <pc:docMk/>
            <pc:sldMk cId="0" sldId="258"/>
            <ac:picMk id="1028" creationId="{A1ED2CA9-7A3C-9A20-5037-2851C51C42AD}"/>
          </ac:picMkLst>
        </pc:picChg>
        <pc:cxnChg chg="add del mod">
          <ac:chgData name="Shrikesh Pattni" userId="bf408247-aaeb-4ed8-8c77-e60b3cacb53d" providerId="ADAL" clId="{0EF0277F-F66E-4F2F-8CC8-B8E11123BA99}" dt="2022-07-07T23:16:29.224" v="456" actId="478"/>
          <ac:cxnSpMkLst>
            <pc:docMk/>
            <pc:sldMk cId="0" sldId="258"/>
            <ac:cxnSpMk id="21" creationId="{6D7FC973-085F-6D78-AA22-CED2245B173B}"/>
          </ac:cxnSpMkLst>
        </pc:cxnChg>
      </pc:sldChg>
      <pc:sldChg chg="addSp delSp modSp mod">
        <pc:chgData name="Shrikesh Pattni" userId="bf408247-aaeb-4ed8-8c77-e60b3cacb53d" providerId="ADAL" clId="{0EF0277F-F66E-4F2F-8CC8-B8E11123BA99}" dt="2022-07-07T22:51:20.893" v="7" actId="478"/>
        <pc:sldMkLst>
          <pc:docMk/>
          <pc:sldMk cId="0" sldId="270"/>
        </pc:sldMkLst>
        <pc:spChg chg="mod">
          <ac:chgData name="Shrikesh Pattni" userId="bf408247-aaeb-4ed8-8c77-e60b3cacb53d" providerId="ADAL" clId="{0EF0277F-F66E-4F2F-8CC8-B8E11123BA99}" dt="2022-07-07T22:51:11.191" v="0"/>
          <ac:spMkLst>
            <pc:docMk/>
            <pc:sldMk cId="0" sldId="270"/>
            <ac:spMk id="17" creationId="{0F68FDD2-F05B-B9CC-1179-7552C6B8B788}"/>
          </ac:spMkLst>
        </pc:spChg>
        <pc:spChg chg="mod">
          <ac:chgData name="Shrikesh Pattni" userId="bf408247-aaeb-4ed8-8c77-e60b3cacb53d" providerId="ADAL" clId="{0EF0277F-F66E-4F2F-8CC8-B8E11123BA99}" dt="2022-07-07T22:51:17.671" v="4"/>
          <ac:spMkLst>
            <pc:docMk/>
            <pc:sldMk cId="0" sldId="270"/>
            <ac:spMk id="20" creationId="{58E31CC3-8713-30F2-8498-A9A3DC79C092}"/>
          </ac:spMkLst>
        </pc:spChg>
        <pc:grpChg chg="add del mod">
          <ac:chgData name="Shrikesh Pattni" userId="bf408247-aaeb-4ed8-8c77-e60b3cacb53d" providerId="ADAL" clId="{0EF0277F-F66E-4F2F-8CC8-B8E11123BA99}" dt="2022-07-07T22:51:20.893" v="7" actId="478"/>
          <ac:grpSpMkLst>
            <pc:docMk/>
            <pc:sldMk cId="0" sldId="270"/>
            <ac:grpSpMk id="16" creationId="{E855639A-BDA9-3ED0-D247-A295C21BF2E6}"/>
          </ac:grpSpMkLst>
        </pc:grpChg>
        <pc:grpChg chg="add del mod">
          <ac:chgData name="Shrikesh Pattni" userId="bf408247-aaeb-4ed8-8c77-e60b3cacb53d" providerId="ADAL" clId="{0EF0277F-F66E-4F2F-8CC8-B8E11123BA99}" dt="2022-07-07T22:51:20.408" v="6" actId="478"/>
          <ac:grpSpMkLst>
            <pc:docMk/>
            <pc:sldMk cId="0" sldId="270"/>
            <ac:grpSpMk id="19" creationId="{8AB9DABD-7231-7F97-7582-3483301A203F}"/>
          </ac:grpSpMkLst>
        </pc:grpChg>
        <pc:picChg chg="mod">
          <ac:chgData name="Shrikesh Pattni" userId="bf408247-aaeb-4ed8-8c77-e60b3cacb53d" providerId="ADAL" clId="{0EF0277F-F66E-4F2F-8CC8-B8E11123BA99}" dt="2022-07-07T22:51:11.191" v="0"/>
          <ac:picMkLst>
            <pc:docMk/>
            <pc:sldMk cId="0" sldId="270"/>
            <ac:picMk id="18" creationId="{725E4177-10FD-0A0F-E79D-DACEDD7F1389}"/>
          </ac:picMkLst>
        </pc:picChg>
        <pc:picChg chg="mod">
          <ac:chgData name="Shrikesh Pattni" userId="bf408247-aaeb-4ed8-8c77-e60b3cacb53d" providerId="ADAL" clId="{0EF0277F-F66E-4F2F-8CC8-B8E11123BA99}" dt="2022-07-07T22:51:17.671" v="4"/>
          <ac:picMkLst>
            <pc:docMk/>
            <pc:sldMk cId="0" sldId="270"/>
            <ac:picMk id="21" creationId="{EE00BA54-1223-A9E8-1812-4010B7B4C8E2}"/>
          </ac:picMkLst>
        </pc:picChg>
      </pc:sldChg>
      <pc:sldChg chg="add del setBg">
        <pc:chgData name="Shrikesh Pattni" userId="bf408247-aaeb-4ed8-8c77-e60b3cacb53d" providerId="ADAL" clId="{0EF0277F-F66E-4F2F-8CC8-B8E11123BA99}" dt="2022-07-07T22:52:17.310" v="72"/>
        <pc:sldMkLst>
          <pc:docMk/>
          <pc:sldMk cId="1802953445" sldId="273"/>
        </pc:sldMkLst>
      </pc:sldChg>
      <pc:sldChg chg="addSp delSp modSp add mod ord setBg">
        <pc:chgData name="Shrikesh Pattni" userId="bf408247-aaeb-4ed8-8c77-e60b3cacb53d" providerId="ADAL" clId="{0EF0277F-F66E-4F2F-8CC8-B8E11123BA99}" dt="2022-07-07T22:55:26.544" v="125"/>
        <pc:sldMkLst>
          <pc:docMk/>
          <pc:sldMk cId="3147199579" sldId="273"/>
        </pc:sldMkLst>
        <pc:picChg chg="add del mod">
          <ac:chgData name="Shrikesh Pattni" userId="bf408247-aaeb-4ed8-8c77-e60b3cacb53d" providerId="ADAL" clId="{0EF0277F-F66E-4F2F-8CC8-B8E11123BA99}" dt="2022-07-07T22:52:53.383" v="95" actId="1076"/>
          <ac:picMkLst>
            <pc:docMk/>
            <pc:sldMk cId="3147199579" sldId="273"/>
            <ac:picMk id="5" creationId="{00000000-0000-0000-0000-000000000000}"/>
          </ac:picMkLst>
        </pc:picChg>
      </pc:sldChg>
      <pc:sldChg chg="addSp delSp modSp add del mod">
        <pc:chgData name="Shrikesh Pattni" userId="bf408247-aaeb-4ed8-8c77-e60b3cacb53d" providerId="ADAL" clId="{0EF0277F-F66E-4F2F-8CC8-B8E11123BA99}" dt="2022-07-07T23:14:43.668" v="381" actId="47"/>
        <pc:sldMkLst>
          <pc:docMk/>
          <pc:sldMk cId="1144276095" sldId="274"/>
        </pc:sldMkLst>
        <pc:spChg chg="mod">
          <ac:chgData name="Shrikesh Pattni" userId="bf408247-aaeb-4ed8-8c77-e60b3cacb53d" providerId="ADAL" clId="{0EF0277F-F66E-4F2F-8CC8-B8E11123BA99}" dt="2022-07-07T23:14:36.153" v="372" actId="1076"/>
          <ac:spMkLst>
            <pc:docMk/>
            <pc:sldMk cId="1144276095" sldId="274"/>
            <ac:spMk id="10" creationId="{00000000-0000-0000-0000-000000000000}"/>
          </ac:spMkLst>
        </pc:spChg>
        <pc:spChg chg="add del mod ord">
          <ac:chgData name="Shrikesh Pattni" userId="bf408247-aaeb-4ed8-8c77-e60b3cacb53d" providerId="ADAL" clId="{0EF0277F-F66E-4F2F-8CC8-B8E11123BA99}" dt="2022-07-07T23:14:36.122" v="371"/>
          <ac:spMkLst>
            <pc:docMk/>
            <pc:sldMk cId="1144276095" sldId="274"/>
            <ac:spMk id="22" creationId="{127C9277-6BCD-B19C-4F0D-B328F210CF45}"/>
          </ac:spMkLst>
        </pc:spChg>
        <pc:spChg chg="del">
          <ac:chgData name="Shrikesh Pattni" userId="bf408247-aaeb-4ed8-8c77-e60b3cacb53d" providerId="ADAL" clId="{0EF0277F-F66E-4F2F-8CC8-B8E11123BA99}" dt="2022-07-07T23:13:21.254" v="335" actId="478"/>
          <ac:spMkLst>
            <pc:docMk/>
            <pc:sldMk cId="1144276095" sldId="274"/>
            <ac:spMk id="24" creationId="{C1776826-B17C-8E14-1D49-F627795CBEAF}"/>
          </ac:spMkLst>
        </pc:spChg>
        <pc:picChg chg="mod">
          <ac:chgData name="Shrikesh Pattni" userId="bf408247-aaeb-4ed8-8c77-e60b3cacb53d" providerId="ADAL" clId="{0EF0277F-F66E-4F2F-8CC8-B8E11123BA99}" dt="2022-07-07T23:14:37.402" v="380" actId="1076"/>
          <ac:picMkLst>
            <pc:docMk/>
            <pc:sldMk cId="1144276095" sldId="274"/>
            <ac:picMk id="1028" creationId="{A1ED2CA9-7A3C-9A20-5037-2851C51C42AD}"/>
          </ac:picMkLst>
        </pc:picChg>
      </pc:sldChg>
    </pc:docChg>
  </pc:docChgLst>
  <pc:docChgLst>
    <pc:chgData name="Shrikesh Pattni" userId="bf408247-aaeb-4ed8-8c77-e60b3cacb53d" providerId="ADAL" clId="{61E43417-FD21-481E-A280-B068267FDC5A}"/>
    <pc:docChg chg="undo custSel addSld delSld modSld">
      <pc:chgData name="Shrikesh Pattni" userId="bf408247-aaeb-4ed8-8c77-e60b3cacb53d" providerId="ADAL" clId="{61E43417-FD21-481E-A280-B068267FDC5A}" dt="2022-07-11T16:13:10.237" v="355" actId="20577"/>
      <pc:docMkLst>
        <pc:docMk/>
      </pc:docMkLst>
      <pc:sldChg chg="del">
        <pc:chgData name="Shrikesh Pattni" userId="bf408247-aaeb-4ed8-8c77-e60b3cacb53d" providerId="ADAL" clId="{61E43417-FD21-481E-A280-B068267FDC5A}" dt="2022-07-11T15:55:44.127" v="46" actId="47"/>
        <pc:sldMkLst>
          <pc:docMk/>
          <pc:sldMk cId="0" sldId="256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57"/>
        </pc:sldMkLst>
      </pc:sldChg>
      <pc:sldChg chg="del">
        <pc:chgData name="Shrikesh Pattni" userId="bf408247-aaeb-4ed8-8c77-e60b3cacb53d" providerId="ADAL" clId="{61E43417-FD21-481E-A280-B068267FDC5A}" dt="2022-07-11T15:55:14.936" v="1" actId="47"/>
        <pc:sldMkLst>
          <pc:docMk/>
          <pc:sldMk cId="0" sldId="258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59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0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1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2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3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4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5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6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7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8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9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70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71"/>
        </pc:sldMkLst>
      </pc:sldChg>
      <pc:sldChg chg="del">
        <pc:chgData name="Shrikesh Pattni" userId="bf408247-aaeb-4ed8-8c77-e60b3cacb53d" providerId="ADAL" clId="{61E43417-FD21-481E-A280-B068267FDC5A}" dt="2022-07-11T16:02:43.366" v="183" actId="47"/>
        <pc:sldMkLst>
          <pc:docMk/>
          <pc:sldMk cId="0" sldId="272"/>
        </pc:sldMkLst>
      </pc:sldChg>
      <pc:sldChg chg="del">
        <pc:chgData name="Shrikesh Pattni" userId="bf408247-aaeb-4ed8-8c77-e60b3cacb53d" providerId="ADAL" clId="{61E43417-FD21-481E-A280-B068267FDC5A}" dt="2022-07-11T15:55:43.278" v="45" actId="47"/>
        <pc:sldMkLst>
          <pc:docMk/>
          <pc:sldMk cId="3147199579" sldId="273"/>
        </pc:sldMkLst>
      </pc:sldChg>
      <pc:sldChg chg="addSp delSp modSp add mod">
        <pc:chgData name="Shrikesh Pattni" userId="bf408247-aaeb-4ed8-8c77-e60b3cacb53d" providerId="ADAL" clId="{61E43417-FD21-481E-A280-B068267FDC5A}" dt="2022-07-11T16:09:12.966" v="345" actId="20577"/>
        <pc:sldMkLst>
          <pc:docMk/>
          <pc:sldMk cId="2806228064" sldId="274"/>
        </pc:sldMkLst>
        <pc:spChg chg="mod">
          <ac:chgData name="Shrikesh Pattni" userId="bf408247-aaeb-4ed8-8c77-e60b3cacb53d" providerId="ADAL" clId="{61E43417-FD21-481E-A280-B068267FDC5A}" dt="2022-07-11T15:58:00.149" v="53" actId="1076"/>
          <ac:spMkLst>
            <pc:docMk/>
            <pc:sldMk cId="2806228064" sldId="274"/>
            <ac:spMk id="2" creationId="{00000000-0000-0000-0000-000000000000}"/>
          </ac:spMkLst>
        </pc:spChg>
        <pc:spChg chg="del mod">
          <ac:chgData name="Shrikesh Pattni" userId="bf408247-aaeb-4ed8-8c77-e60b3cacb53d" providerId="ADAL" clId="{61E43417-FD21-481E-A280-B068267FDC5A}" dt="2022-07-11T16:01:34.009" v="142" actId="478"/>
          <ac:spMkLst>
            <pc:docMk/>
            <pc:sldMk cId="2806228064" sldId="274"/>
            <ac:spMk id="10" creationId="{00000000-0000-0000-0000-000000000000}"/>
          </ac:spMkLst>
        </pc:spChg>
        <pc:spChg chg="mod">
          <ac:chgData name="Shrikesh Pattni" userId="bf408247-aaeb-4ed8-8c77-e60b3cacb53d" providerId="ADAL" clId="{61E43417-FD21-481E-A280-B068267FDC5A}" dt="2022-07-11T16:00:00.607" v="56" actId="255"/>
          <ac:spMkLst>
            <pc:docMk/>
            <pc:sldMk cId="2806228064" sldId="274"/>
            <ac:spMk id="13" creationId="{00000000-0000-0000-0000-000000000000}"/>
          </ac:spMkLst>
        </pc:spChg>
        <pc:spChg chg="mod">
          <ac:chgData name="Shrikesh Pattni" userId="bf408247-aaeb-4ed8-8c77-e60b3cacb53d" providerId="ADAL" clId="{61E43417-FD21-481E-A280-B068267FDC5A}" dt="2022-07-11T15:57:56.617" v="52" actId="1076"/>
          <ac:spMkLst>
            <pc:docMk/>
            <pc:sldMk cId="2806228064" sldId="274"/>
            <ac:spMk id="14" creationId="{00000000-0000-0000-0000-000000000000}"/>
          </ac:spMkLst>
        </pc:spChg>
        <pc:spChg chg="add mod">
          <ac:chgData name="Shrikesh Pattni" userId="bf408247-aaeb-4ed8-8c77-e60b3cacb53d" providerId="ADAL" clId="{61E43417-FD21-481E-A280-B068267FDC5A}" dt="2022-07-11T16:09:12.966" v="345" actId="20577"/>
          <ac:spMkLst>
            <pc:docMk/>
            <pc:sldMk cId="2806228064" sldId="274"/>
            <ac:spMk id="21" creationId="{9A4F858A-8C71-C49B-E8B3-DA77AA780CD8}"/>
          </ac:spMkLst>
        </pc:spChg>
      </pc:sldChg>
      <pc:sldChg chg="modSp add mod">
        <pc:chgData name="Shrikesh Pattni" userId="bf408247-aaeb-4ed8-8c77-e60b3cacb53d" providerId="ADAL" clId="{61E43417-FD21-481E-A280-B068267FDC5A}" dt="2022-07-11T16:13:10.237" v="355" actId="20577"/>
        <pc:sldMkLst>
          <pc:docMk/>
          <pc:sldMk cId="1071676152" sldId="275"/>
        </pc:sldMkLst>
        <pc:spChg chg="mod">
          <ac:chgData name="Shrikesh Pattni" userId="bf408247-aaeb-4ed8-8c77-e60b3cacb53d" providerId="ADAL" clId="{61E43417-FD21-481E-A280-B068267FDC5A}" dt="2022-07-11T16:13:10.237" v="355" actId="20577"/>
          <ac:spMkLst>
            <pc:docMk/>
            <pc:sldMk cId="1071676152" sldId="275"/>
            <ac:spMk id="10" creationId="{00000000-0000-0000-0000-000000000000}"/>
          </ac:spMkLst>
        </pc:spChg>
      </pc:sldChg>
      <pc:sldChg chg="add del setBg">
        <pc:chgData name="Shrikesh Pattni" userId="bf408247-aaeb-4ed8-8c77-e60b3cacb53d" providerId="ADAL" clId="{61E43417-FD21-481E-A280-B068267FDC5A}" dt="2022-07-11T15:59:49.232" v="55"/>
        <pc:sldMkLst>
          <pc:docMk/>
          <pc:sldMk cId="1457844052" sldId="275"/>
        </pc:sldMkLst>
      </pc:sldChg>
      <pc:sldChg chg="modSp add mod">
        <pc:chgData name="Shrikesh Pattni" userId="bf408247-aaeb-4ed8-8c77-e60b3cacb53d" providerId="ADAL" clId="{61E43417-FD21-481E-A280-B068267FDC5A}" dt="2022-07-11T16:04:06.862" v="252" actId="20577"/>
        <pc:sldMkLst>
          <pc:docMk/>
          <pc:sldMk cId="3109848245" sldId="276"/>
        </pc:sldMkLst>
        <pc:spChg chg="mod">
          <ac:chgData name="Shrikesh Pattni" userId="bf408247-aaeb-4ed8-8c77-e60b3cacb53d" providerId="ADAL" clId="{61E43417-FD21-481E-A280-B068267FDC5A}" dt="2022-07-11T16:04:06.862" v="252" actId="20577"/>
          <ac:spMkLst>
            <pc:docMk/>
            <pc:sldMk cId="3109848245" sldId="276"/>
            <ac:spMk id="10" creationId="{00000000-0000-0000-0000-000000000000}"/>
          </ac:spMkLst>
        </pc:spChg>
      </pc:sldChg>
      <pc:sldChg chg="modSp add mod">
        <pc:chgData name="Shrikesh Pattni" userId="bf408247-aaeb-4ed8-8c77-e60b3cacb53d" providerId="ADAL" clId="{61E43417-FD21-481E-A280-B068267FDC5A}" dt="2022-07-11T16:08:21.382" v="277" actId="20577"/>
        <pc:sldMkLst>
          <pc:docMk/>
          <pc:sldMk cId="1449059005" sldId="277"/>
        </pc:sldMkLst>
        <pc:spChg chg="mod">
          <ac:chgData name="Shrikesh Pattni" userId="bf408247-aaeb-4ed8-8c77-e60b3cacb53d" providerId="ADAL" clId="{61E43417-FD21-481E-A280-B068267FDC5A}" dt="2022-07-11T16:08:21.382" v="277" actId="20577"/>
          <ac:spMkLst>
            <pc:docMk/>
            <pc:sldMk cId="1449059005" sldId="277"/>
            <ac:spMk id="10" creationId="{00000000-0000-0000-0000-000000000000}"/>
          </ac:spMkLst>
        </pc:spChg>
      </pc:sldChg>
      <pc:sldChg chg="modSp add mod">
        <pc:chgData name="Shrikesh Pattni" userId="bf408247-aaeb-4ed8-8c77-e60b3cacb53d" providerId="ADAL" clId="{61E43417-FD21-481E-A280-B068267FDC5A}" dt="2022-07-11T16:09:02.687" v="331" actId="14100"/>
        <pc:sldMkLst>
          <pc:docMk/>
          <pc:sldMk cId="1564813907" sldId="278"/>
        </pc:sldMkLst>
        <pc:spChg chg="mod">
          <ac:chgData name="Shrikesh Pattni" userId="bf408247-aaeb-4ed8-8c77-e60b3cacb53d" providerId="ADAL" clId="{61E43417-FD21-481E-A280-B068267FDC5A}" dt="2022-07-11T16:09:02.687" v="331" actId="14100"/>
          <ac:spMkLst>
            <pc:docMk/>
            <pc:sldMk cId="1564813907" sldId="278"/>
            <ac:spMk id="10" creationId="{00000000-0000-0000-0000-000000000000}"/>
          </ac:spMkLst>
        </pc:spChg>
      </pc:sldChg>
      <pc:sldChg chg="add del">
        <pc:chgData name="Shrikesh Pattni" userId="bf408247-aaeb-4ed8-8c77-e60b3cacb53d" providerId="ADAL" clId="{61E43417-FD21-481E-A280-B068267FDC5A}" dt="2022-07-11T16:11:14.915" v="347" actId="47"/>
        <pc:sldMkLst>
          <pc:docMk/>
          <pc:sldMk cId="4144481798" sldId="279"/>
        </pc:sldMkLst>
      </pc:sldChg>
    </pc:docChg>
  </pc:docChgLst>
  <pc:docChgLst>
    <pc:chgData name="Shrikesh Pattni" userId="bf408247-aaeb-4ed8-8c77-e60b3cacb53d" providerId="ADAL" clId="{EE109D29-4C3D-4172-84A7-F5DB00862511}"/>
    <pc:docChg chg="undo custSel addSld delSld modSld sldOrd modMainMaster">
      <pc:chgData name="Shrikesh Pattni" userId="bf408247-aaeb-4ed8-8c77-e60b3cacb53d" providerId="ADAL" clId="{EE109D29-4C3D-4172-84A7-F5DB00862511}" dt="2022-08-04T11:33:29.623" v="2527" actId="478"/>
      <pc:docMkLst>
        <pc:docMk/>
      </pc:docMkLst>
      <pc:sldChg chg="addSp delSp modSp add mod ord">
        <pc:chgData name="Shrikesh Pattni" userId="bf408247-aaeb-4ed8-8c77-e60b3cacb53d" providerId="ADAL" clId="{EE109D29-4C3D-4172-84A7-F5DB00862511}" dt="2022-08-03T20:26:21.370" v="1943" actId="478"/>
        <pc:sldMkLst>
          <pc:docMk/>
          <pc:sldMk cId="0" sldId="257"/>
        </pc:sldMkLst>
        <pc:spChg chg="del mod">
          <ac:chgData name="Shrikesh Pattni" userId="bf408247-aaeb-4ed8-8c77-e60b3cacb53d" providerId="ADAL" clId="{EE109D29-4C3D-4172-84A7-F5DB00862511}" dt="2022-08-03T19:36:48.393" v="1084" actId="478"/>
          <ac:spMkLst>
            <pc:docMk/>
            <pc:sldMk cId="0" sldId="257"/>
            <ac:spMk id="2" creationId="{00000000-0000-0000-0000-000000000000}"/>
          </ac:spMkLst>
        </pc:spChg>
        <pc:spChg chg="mod topLvl">
          <ac:chgData name="Shrikesh Pattni" userId="bf408247-aaeb-4ed8-8c77-e60b3cacb53d" providerId="ADAL" clId="{EE109D29-4C3D-4172-84A7-F5DB00862511}" dt="2022-08-03T19:38:43.222" v="1137" actId="14100"/>
          <ac:spMkLst>
            <pc:docMk/>
            <pc:sldMk cId="0" sldId="257"/>
            <ac:spMk id="4" creationId="{00000000-0000-0000-0000-000000000000}"/>
          </ac:spMkLst>
        </pc:spChg>
        <pc:spChg chg="del topLvl">
          <ac:chgData name="Shrikesh Pattni" userId="bf408247-aaeb-4ed8-8c77-e60b3cacb53d" providerId="ADAL" clId="{EE109D29-4C3D-4172-84A7-F5DB00862511}" dt="2022-08-03T19:33:51.752" v="1024" actId="478"/>
          <ac:spMkLst>
            <pc:docMk/>
            <pc:sldMk cId="0" sldId="257"/>
            <ac:spMk id="5" creationId="{00000000-0000-0000-0000-000000000000}"/>
          </ac:spMkLst>
        </pc:spChg>
        <pc:spChg chg="del mod topLvl">
          <ac:chgData name="Shrikesh Pattni" userId="bf408247-aaeb-4ed8-8c77-e60b3cacb53d" providerId="ADAL" clId="{EE109D29-4C3D-4172-84A7-F5DB00862511}" dt="2022-08-03T19:35:13.459" v="1053" actId="478"/>
          <ac:spMkLst>
            <pc:docMk/>
            <pc:sldMk cId="0" sldId="257"/>
            <ac:spMk id="7" creationId="{00000000-0000-0000-0000-000000000000}"/>
          </ac:spMkLst>
        </pc:spChg>
        <pc:spChg chg="del topLvl">
          <ac:chgData name="Shrikesh Pattni" userId="bf408247-aaeb-4ed8-8c77-e60b3cacb53d" providerId="ADAL" clId="{EE109D29-4C3D-4172-84A7-F5DB00862511}" dt="2022-08-03T19:35:01.566" v="1049" actId="478"/>
          <ac:spMkLst>
            <pc:docMk/>
            <pc:sldMk cId="0" sldId="257"/>
            <ac:spMk id="8" creationId="{00000000-0000-0000-0000-000000000000}"/>
          </ac:spMkLst>
        </pc:spChg>
        <pc:spChg chg="add del">
          <ac:chgData name="Shrikesh Pattni" userId="bf408247-aaeb-4ed8-8c77-e60b3cacb53d" providerId="ADAL" clId="{EE109D29-4C3D-4172-84A7-F5DB00862511}" dt="2022-08-03T19:35:47.507" v="1071" actId="478"/>
          <ac:spMkLst>
            <pc:docMk/>
            <pc:sldMk cId="0" sldId="257"/>
            <ac:spMk id="15" creationId="{00000000-0000-0000-0000-000000000000}"/>
          </ac:spMkLst>
        </pc:spChg>
        <pc:spChg chg="add del">
          <ac:chgData name="Shrikesh Pattni" userId="bf408247-aaeb-4ed8-8c77-e60b3cacb53d" providerId="ADAL" clId="{EE109D29-4C3D-4172-84A7-F5DB00862511}" dt="2022-08-03T19:35:47.507" v="1071" actId="478"/>
          <ac:spMkLst>
            <pc:docMk/>
            <pc:sldMk cId="0" sldId="257"/>
            <ac:spMk id="16" creationId="{00000000-0000-0000-0000-000000000000}"/>
          </ac:spMkLst>
        </pc:spChg>
        <pc:spChg chg="add del mod">
          <ac:chgData name="Shrikesh Pattni" userId="bf408247-aaeb-4ed8-8c77-e60b3cacb53d" providerId="ADAL" clId="{EE109D29-4C3D-4172-84A7-F5DB00862511}" dt="2022-08-03T19:34:57.756" v="1048" actId="478"/>
          <ac:spMkLst>
            <pc:docMk/>
            <pc:sldMk cId="0" sldId="257"/>
            <ac:spMk id="17" creationId="{5A42C7C0-6AD4-1866-BE00-B4A3BE3E3C68}"/>
          </ac:spMkLst>
        </pc:spChg>
        <pc:spChg chg="add mod">
          <ac:chgData name="Shrikesh Pattni" userId="bf408247-aaeb-4ed8-8c77-e60b3cacb53d" providerId="ADAL" clId="{EE109D29-4C3D-4172-84A7-F5DB00862511}" dt="2022-08-03T19:38:34.588" v="1131" actId="1076"/>
          <ac:spMkLst>
            <pc:docMk/>
            <pc:sldMk cId="0" sldId="257"/>
            <ac:spMk id="18" creationId="{D6A0A885-A38A-8CE2-7A98-B72432677291}"/>
          </ac:spMkLst>
        </pc:spChg>
        <pc:spChg chg="add mod">
          <ac:chgData name="Shrikesh Pattni" userId="bf408247-aaeb-4ed8-8c77-e60b3cacb53d" providerId="ADAL" clId="{EE109D29-4C3D-4172-84A7-F5DB00862511}" dt="2022-08-03T19:37:09.064" v="1091" actId="1076"/>
          <ac:spMkLst>
            <pc:docMk/>
            <pc:sldMk cId="0" sldId="257"/>
            <ac:spMk id="19" creationId="{D5C7C8B3-D7C7-37A8-49B4-DD066ABBFC89}"/>
          </ac:spMkLst>
        </pc:spChg>
        <pc:spChg chg="add del mod">
          <ac:chgData name="Shrikesh Pattni" userId="bf408247-aaeb-4ed8-8c77-e60b3cacb53d" providerId="ADAL" clId="{EE109D29-4C3D-4172-84A7-F5DB00862511}" dt="2022-08-03T19:37:26.457" v="1095" actId="478"/>
          <ac:spMkLst>
            <pc:docMk/>
            <pc:sldMk cId="0" sldId="257"/>
            <ac:spMk id="20" creationId="{EE6FB4FE-C07C-3A49-B42C-CCE995E865E6}"/>
          </ac:spMkLst>
        </pc:spChg>
        <pc:spChg chg="add mod">
          <ac:chgData name="Shrikesh Pattni" userId="bf408247-aaeb-4ed8-8c77-e60b3cacb53d" providerId="ADAL" clId="{EE109D29-4C3D-4172-84A7-F5DB00862511}" dt="2022-08-03T20:10:33.331" v="1704" actId="1076"/>
          <ac:spMkLst>
            <pc:docMk/>
            <pc:sldMk cId="0" sldId="257"/>
            <ac:spMk id="21" creationId="{E2971D7B-EE19-BA23-D599-11BA5537EA5E}"/>
          </ac:spMkLst>
        </pc:spChg>
        <pc:spChg chg="add del mod">
          <ac:chgData name="Shrikesh Pattni" userId="bf408247-aaeb-4ed8-8c77-e60b3cacb53d" providerId="ADAL" clId="{EE109D29-4C3D-4172-84A7-F5DB00862511}" dt="2022-08-03T20:26:21.370" v="1943" actId="478"/>
          <ac:spMkLst>
            <pc:docMk/>
            <pc:sldMk cId="0" sldId="257"/>
            <ac:spMk id="22" creationId="{5D376684-A3F2-E6C7-1BC2-E0D03204C641}"/>
          </ac:spMkLst>
        </pc:spChg>
        <pc:spChg chg="add del mod">
          <ac:chgData name="Shrikesh Pattni" userId="bf408247-aaeb-4ed8-8c77-e60b3cacb53d" providerId="ADAL" clId="{EE109D29-4C3D-4172-84A7-F5DB00862511}" dt="2022-08-03T20:26:21.370" v="1943" actId="478"/>
          <ac:spMkLst>
            <pc:docMk/>
            <pc:sldMk cId="0" sldId="257"/>
            <ac:spMk id="23" creationId="{7BFE1166-12E0-B902-9A0A-40300B901EA3}"/>
          </ac:spMkLst>
        </pc:spChg>
        <pc:spChg chg="add del mod">
          <ac:chgData name="Shrikesh Pattni" userId="bf408247-aaeb-4ed8-8c77-e60b3cacb53d" providerId="ADAL" clId="{EE109D29-4C3D-4172-84A7-F5DB00862511}" dt="2022-08-03T20:26:21.370" v="1943" actId="478"/>
          <ac:spMkLst>
            <pc:docMk/>
            <pc:sldMk cId="0" sldId="257"/>
            <ac:spMk id="24" creationId="{4DB6704F-EE87-FD0D-B973-32775BD2FC07}"/>
          </ac:spMkLst>
        </pc:spChg>
        <pc:spChg chg="add del mod">
          <ac:chgData name="Shrikesh Pattni" userId="bf408247-aaeb-4ed8-8c77-e60b3cacb53d" providerId="ADAL" clId="{EE109D29-4C3D-4172-84A7-F5DB00862511}" dt="2022-08-03T20:26:21.370" v="1943" actId="478"/>
          <ac:spMkLst>
            <pc:docMk/>
            <pc:sldMk cId="0" sldId="257"/>
            <ac:spMk id="25" creationId="{9A1B78CE-76D0-8C4B-03AA-A3144C8895FC}"/>
          </ac:spMkLst>
        </pc:spChg>
        <pc:grpChg chg="del">
          <ac:chgData name="Shrikesh Pattni" userId="bf408247-aaeb-4ed8-8c77-e60b3cacb53d" providerId="ADAL" clId="{EE109D29-4C3D-4172-84A7-F5DB00862511}" dt="2022-08-03T19:33:51.752" v="1024" actId="478"/>
          <ac:grpSpMkLst>
            <pc:docMk/>
            <pc:sldMk cId="0" sldId="257"/>
            <ac:grpSpMk id="3" creationId="{00000000-0000-0000-0000-000000000000}"/>
          </ac:grpSpMkLst>
        </pc:grpChg>
        <pc:grpChg chg="del">
          <ac:chgData name="Shrikesh Pattni" userId="bf408247-aaeb-4ed8-8c77-e60b3cacb53d" providerId="ADAL" clId="{EE109D29-4C3D-4172-84A7-F5DB00862511}" dt="2022-08-03T19:35:01.566" v="1049" actId="478"/>
          <ac:grpSpMkLst>
            <pc:docMk/>
            <pc:sldMk cId="0" sldId="257"/>
            <ac:grpSpMk id="6" creationId="{00000000-0000-0000-0000-000000000000}"/>
          </ac:grpSpMkLst>
        </pc:grpChg>
        <pc:grpChg chg="add del">
          <ac:chgData name="Shrikesh Pattni" userId="bf408247-aaeb-4ed8-8c77-e60b3cacb53d" providerId="ADAL" clId="{EE109D29-4C3D-4172-84A7-F5DB00862511}" dt="2022-08-03T19:35:47.507" v="1071" actId="478"/>
          <ac:grpSpMkLst>
            <pc:docMk/>
            <pc:sldMk cId="0" sldId="257"/>
            <ac:grpSpMk id="9" creationId="{00000000-0000-0000-0000-000000000000}"/>
          </ac:grpSpMkLst>
        </pc:grpChg>
        <pc:grpChg chg="add del">
          <ac:chgData name="Shrikesh Pattni" userId="bf408247-aaeb-4ed8-8c77-e60b3cacb53d" providerId="ADAL" clId="{EE109D29-4C3D-4172-84A7-F5DB00862511}" dt="2022-08-03T19:35:47.507" v="1071" actId="478"/>
          <ac:grpSpMkLst>
            <pc:docMk/>
            <pc:sldMk cId="0" sldId="257"/>
            <ac:grpSpMk id="12" creationId="{00000000-0000-0000-0000-000000000000}"/>
          </ac:grpSpMkLst>
        </pc:grpChg>
      </pc:sldChg>
      <pc:sldChg chg="delSp modSp mod">
        <pc:chgData name="Shrikesh Pattni" userId="bf408247-aaeb-4ed8-8c77-e60b3cacb53d" providerId="ADAL" clId="{EE109D29-4C3D-4172-84A7-F5DB00862511}" dt="2022-08-03T18:38:17.162" v="62" actId="1076"/>
        <pc:sldMkLst>
          <pc:docMk/>
          <pc:sldMk cId="2806228064" sldId="274"/>
        </pc:sldMkLst>
        <pc:spChg chg="del">
          <ac:chgData name="Shrikesh Pattni" userId="bf408247-aaeb-4ed8-8c77-e60b3cacb53d" providerId="ADAL" clId="{EE109D29-4C3D-4172-84A7-F5DB00862511}" dt="2022-08-03T18:38:08.843" v="57" actId="478"/>
          <ac:spMkLst>
            <pc:docMk/>
            <pc:sldMk cId="2806228064" sldId="274"/>
            <ac:spMk id="2" creationId="{00000000-0000-0000-0000-000000000000}"/>
          </ac:spMkLst>
        </pc:spChg>
        <pc:spChg chg="del">
          <ac:chgData name="Shrikesh Pattni" userId="bf408247-aaeb-4ed8-8c77-e60b3cacb53d" providerId="ADAL" clId="{EE109D29-4C3D-4172-84A7-F5DB00862511}" dt="2022-08-03T18:38:14.438" v="61" actId="478"/>
          <ac:spMkLst>
            <pc:docMk/>
            <pc:sldMk cId="2806228064" sldId="274"/>
            <ac:spMk id="3" creationId="{00000000-0000-0000-0000-000000000000}"/>
          </ac:spMkLst>
        </pc:spChg>
        <pc:spChg chg="del">
          <ac:chgData name="Shrikesh Pattni" userId="bf408247-aaeb-4ed8-8c77-e60b3cacb53d" providerId="ADAL" clId="{EE109D29-4C3D-4172-84A7-F5DB00862511}" dt="2022-08-03T18:38:14.438" v="61" actId="478"/>
          <ac:spMkLst>
            <pc:docMk/>
            <pc:sldMk cId="2806228064" sldId="274"/>
            <ac:spMk id="4" creationId="{00000000-0000-0000-0000-000000000000}"/>
          </ac:spMkLst>
        </pc:spChg>
        <pc:spChg chg="del mod topLvl">
          <ac:chgData name="Shrikesh Pattni" userId="bf408247-aaeb-4ed8-8c77-e60b3cacb53d" providerId="ADAL" clId="{EE109D29-4C3D-4172-84A7-F5DB00862511}" dt="2022-08-03T18:38:10.511" v="59" actId="478"/>
          <ac:spMkLst>
            <pc:docMk/>
            <pc:sldMk cId="2806228064" sldId="274"/>
            <ac:spMk id="13" creationId="{00000000-0000-0000-0000-000000000000}"/>
          </ac:spMkLst>
        </pc:spChg>
        <pc:spChg chg="del topLvl">
          <ac:chgData name="Shrikesh Pattni" userId="bf408247-aaeb-4ed8-8c77-e60b3cacb53d" providerId="ADAL" clId="{EE109D29-4C3D-4172-84A7-F5DB00862511}" dt="2022-08-03T18:38:12.547" v="60" actId="478"/>
          <ac:spMkLst>
            <pc:docMk/>
            <pc:sldMk cId="2806228064" sldId="274"/>
            <ac:spMk id="14" creationId="{00000000-0000-0000-0000-000000000000}"/>
          </ac:spMkLst>
        </pc:spChg>
        <pc:spChg chg="mod">
          <ac:chgData name="Shrikesh Pattni" userId="bf408247-aaeb-4ed8-8c77-e60b3cacb53d" providerId="ADAL" clId="{EE109D29-4C3D-4172-84A7-F5DB00862511}" dt="2022-08-03T18:38:17.162" v="62" actId="1076"/>
          <ac:spMkLst>
            <pc:docMk/>
            <pc:sldMk cId="2806228064" sldId="274"/>
            <ac:spMk id="21" creationId="{9A4F858A-8C71-C49B-E8B3-DA77AA780CD8}"/>
          </ac:spMkLst>
        </pc:spChg>
        <pc:grpChg chg="del">
          <ac:chgData name="Shrikesh Pattni" userId="bf408247-aaeb-4ed8-8c77-e60b3cacb53d" providerId="ADAL" clId="{EE109D29-4C3D-4172-84A7-F5DB00862511}" dt="2022-08-03T18:38:10.511" v="59" actId="478"/>
          <ac:grpSpMkLst>
            <pc:docMk/>
            <pc:sldMk cId="2806228064" sldId="274"/>
            <ac:grpSpMk id="12" creationId="{00000000-0000-0000-0000-000000000000}"/>
          </ac:grpSpMkLst>
        </pc:grpChg>
        <pc:grpChg chg="del">
          <ac:chgData name="Shrikesh Pattni" userId="bf408247-aaeb-4ed8-8c77-e60b3cacb53d" providerId="ADAL" clId="{EE109D29-4C3D-4172-84A7-F5DB00862511}" dt="2022-08-03T18:38:14.438" v="61" actId="478"/>
          <ac:grpSpMkLst>
            <pc:docMk/>
            <pc:sldMk cId="2806228064" sldId="274"/>
            <ac:grpSpMk id="15" creationId="{00000000-0000-0000-0000-000000000000}"/>
          </ac:grpSpMkLst>
        </pc:grpChg>
        <pc:grpChg chg="del">
          <ac:chgData name="Shrikesh Pattni" userId="bf408247-aaeb-4ed8-8c77-e60b3cacb53d" providerId="ADAL" clId="{EE109D29-4C3D-4172-84A7-F5DB00862511}" dt="2022-08-03T18:38:14.438" v="61" actId="478"/>
          <ac:grpSpMkLst>
            <pc:docMk/>
            <pc:sldMk cId="2806228064" sldId="274"/>
            <ac:grpSpMk id="18" creationId="{00000000-0000-0000-0000-000000000000}"/>
          </ac:grpSpMkLst>
        </pc:grpChg>
      </pc:sldChg>
      <pc:sldChg chg="del">
        <pc:chgData name="Shrikesh Pattni" userId="bf408247-aaeb-4ed8-8c77-e60b3cacb53d" providerId="ADAL" clId="{EE109D29-4C3D-4172-84A7-F5DB00862511}" dt="2022-08-03T18:37:52.108" v="55" actId="47"/>
        <pc:sldMkLst>
          <pc:docMk/>
          <pc:sldMk cId="1071676152" sldId="275"/>
        </pc:sldMkLst>
      </pc:sldChg>
      <pc:sldChg chg="addSp delSp modSp new del mod setBg">
        <pc:chgData name="Shrikesh Pattni" userId="bf408247-aaeb-4ed8-8c77-e60b3cacb53d" providerId="ADAL" clId="{EE109D29-4C3D-4172-84A7-F5DB00862511}" dt="2022-08-03T19:33:42.732" v="1001" actId="47"/>
        <pc:sldMkLst>
          <pc:docMk/>
          <pc:sldMk cId="3733436202" sldId="275"/>
        </pc:sldMkLst>
        <pc:spChg chg="add del mod">
          <ac:chgData name="Shrikesh Pattni" userId="bf408247-aaeb-4ed8-8c77-e60b3cacb53d" providerId="ADAL" clId="{EE109D29-4C3D-4172-84A7-F5DB00862511}" dt="2022-08-03T18:41:59.988" v="148" actId="478"/>
          <ac:spMkLst>
            <pc:docMk/>
            <pc:sldMk cId="3733436202" sldId="275"/>
            <ac:spMk id="2" creationId="{CFBB3F95-3B07-6549-8B8D-C7B59664D760}"/>
          </ac:spMkLst>
        </pc:spChg>
        <pc:spChg chg="del mod">
          <ac:chgData name="Shrikesh Pattni" userId="bf408247-aaeb-4ed8-8c77-e60b3cacb53d" providerId="ADAL" clId="{EE109D29-4C3D-4172-84A7-F5DB00862511}" dt="2022-08-03T18:42:57.898" v="161" actId="478"/>
          <ac:spMkLst>
            <pc:docMk/>
            <pc:sldMk cId="3733436202" sldId="275"/>
            <ac:spMk id="4" creationId="{1C5B3BAD-C168-1341-B06A-36B225787841}"/>
          </ac:spMkLst>
        </pc:spChg>
        <pc:spChg chg="del mod topLvl">
          <ac:chgData name="Shrikesh Pattni" userId="bf408247-aaeb-4ed8-8c77-e60b3cacb53d" providerId="ADAL" clId="{EE109D29-4C3D-4172-84A7-F5DB00862511}" dt="2022-08-03T18:43:01.220" v="164" actId="478"/>
          <ac:spMkLst>
            <pc:docMk/>
            <pc:sldMk cId="3733436202" sldId="275"/>
            <ac:spMk id="5" creationId="{BA853041-76FB-008D-605F-028E93F66ECF}"/>
          </ac:spMkLst>
        </pc:spChg>
        <pc:spChg chg="del mod">
          <ac:chgData name="Shrikesh Pattni" userId="bf408247-aaeb-4ed8-8c77-e60b3cacb53d" providerId="ADAL" clId="{EE109D29-4C3D-4172-84A7-F5DB00862511}" dt="2022-08-03T18:42:57.043" v="159" actId="478"/>
          <ac:spMkLst>
            <pc:docMk/>
            <pc:sldMk cId="3733436202" sldId="275"/>
            <ac:spMk id="6" creationId="{8B67BEBB-3079-F42E-5575-7EE5C04C0BAE}"/>
          </ac:spMkLst>
        </pc:spChg>
        <pc:spChg chg="del mod topLvl">
          <ac:chgData name="Shrikesh Pattni" userId="bf408247-aaeb-4ed8-8c77-e60b3cacb53d" providerId="ADAL" clId="{EE109D29-4C3D-4172-84A7-F5DB00862511}" dt="2022-08-03T19:26:57.309" v="957" actId="478"/>
          <ac:spMkLst>
            <pc:docMk/>
            <pc:sldMk cId="3733436202" sldId="275"/>
            <ac:spMk id="7" creationId="{CAC20151-84FE-30D0-C67F-BA5FDD11DE04}"/>
          </ac:spMkLst>
        </pc:spChg>
        <pc:spChg chg="add del mod">
          <ac:chgData name="Shrikesh Pattni" userId="bf408247-aaeb-4ed8-8c77-e60b3cacb53d" providerId="ADAL" clId="{EE109D29-4C3D-4172-84A7-F5DB00862511}" dt="2022-08-03T18:42:46.652" v="151" actId="478"/>
          <ac:spMkLst>
            <pc:docMk/>
            <pc:sldMk cId="3733436202" sldId="275"/>
            <ac:spMk id="8" creationId="{E90698B6-3ADD-FD58-748B-D6324BB29D95}"/>
          </ac:spMkLst>
        </pc:spChg>
        <pc:spChg chg="add del mod">
          <ac:chgData name="Shrikesh Pattni" userId="bf408247-aaeb-4ed8-8c77-e60b3cacb53d" providerId="ADAL" clId="{EE109D29-4C3D-4172-84A7-F5DB00862511}" dt="2022-08-03T18:42:50.970" v="154" actId="478"/>
          <ac:spMkLst>
            <pc:docMk/>
            <pc:sldMk cId="3733436202" sldId="275"/>
            <ac:spMk id="9" creationId="{DED6F62D-35D7-99DD-548C-EBD07AB36F2E}"/>
          </ac:spMkLst>
        </pc:spChg>
        <pc:spChg chg="add del mod">
          <ac:chgData name="Shrikesh Pattni" userId="bf408247-aaeb-4ed8-8c77-e60b3cacb53d" providerId="ADAL" clId="{EE109D29-4C3D-4172-84A7-F5DB00862511}" dt="2022-08-03T18:43:51.520" v="252" actId="478"/>
          <ac:spMkLst>
            <pc:docMk/>
            <pc:sldMk cId="3733436202" sldId="275"/>
            <ac:spMk id="10" creationId="{7A2F967D-3846-3928-C53B-1C227A07BC3B}"/>
          </ac:spMkLst>
        </pc:spChg>
        <pc:spChg chg="add del mod">
          <ac:chgData name="Shrikesh Pattni" userId="bf408247-aaeb-4ed8-8c77-e60b3cacb53d" providerId="ADAL" clId="{EE109D29-4C3D-4172-84A7-F5DB00862511}" dt="2022-08-03T19:32:01.036" v="975" actId="478"/>
          <ac:spMkLst>
            <pc:docMk/>
            <pc:sldMk cId="3733436202" sldId="275"/>
            <ac:spMk id="11" creationId="{8291278C-569C-50B6-CCBA-2C9BFAD2F712}"/>
          </ac:spMkLst>
        </pc:spChg>
        <pc:spChg chg="add del mod">
          <ac:chgData name="Shrikesh Pattni" userId="bf408247-aaeb-4ed8-8c77-e60b3cacb53d" providerId="ADAL" clId="{EE109D29-4C3D-4172-84A7-F5DB00862511}" dt="2022-08-03T19:32:05.321" v="977" actId="478"/>
          <ac:spMkLst>
            <pc:docMk/>
            <pc:sldMk cId="3733436202" sldId="275"/>
            <ac:spMk id="14" creationId="{4C208AEC-8C5B-E17B-A08D-0837A6EE7190}"/>
          </ac:spMkLst>
        </pc:spChg>
        <pc:spChg chg="mod">
          <ac:chgData name="Shrikesh Pattni" userId="bf408247-aaeb-4ed8-8c77-e60b3cacb53d" providerId="ADAL" clId="{EE109D29-4C3D-4172-84A7-F5DB00862511}" dt="2022-08-03T19:32:06.166" v="978"/>
          <ac:spMkLst>
            <pc:docMk/>
            <pc:sldMk cId="3733436202" sldId="275"/>
            <ac:spMk id="16" creationId="{3ACF202E-F507-948E-3D0B-B08000D01EB5}"/>
          </ac:spMkLst>
        </pc:spChg>
        <pc:spChg chg="mod">
          <ac:chgData name="Shrikesh Pattni" userId="bf408247-aaeb-4ed8-8c77-e60b3cacb53d" providerId="ADAL" clId="{EE109D29-4C3D-4172-84A7-F5DB00862511}" dt="2022-08-03T19:32:11.262" v="981"/>
          <ac:spMkLst>
            <pc:docMk/>
            <pc:sldMk cId="3733436202" sldId="275"/>
            <ac:spMk id="18" creationId="{19553E8C-5F7C-D163-417D-3A8896C7FD70}"/>
          </ac:spMkLst>
        </pc:spChg>
        <pc:spChg chg="mod">
          <ac:chgData name="Shrikesh Pattni" userId="bf408247-aaeb-4ed8-8c77-e60b3cacb53d" providerId="ADAL" clId="{EE109D29-4C3D-4172-84A7-F5DB00862511}" dt="2022-08-03T19:33:22.289" v="997" actId="14100"/>
          <ac:spMkLst>
            <pc:docMk/>
            <pc:sldMk cId="3733436202" sldId="275"/>
            <ac:spMk id="20" creationId="{6196577B-84B2-F7A2-E6EA-F1A8456EF3D8}"/>
          </ac:spMkLst>
        </pc:spChg>
        <pc:spChg chg="mod">
          <ac:chgData name="Shrikesh Pattni" userId="bf408247-aaeb-4ed8-8c77-e60b3cacb53d" providerId="ADAL" clId="{EE109D29-4C3D-4172-84A7-F5DB00862511}" dt="2022-08-03T19:33:12.812" v="995" actId="255"/>
          <ac:spMkLst>
            <pc:docMk/>
            <pc:sldMk cId="3733436202" sldId="275"/>
            <ac:spMk id="21" creationId="{E0E0F5AA-B0FF-2EF4-2F5B-FD42BEEF3C73}"/>
          </ac:spMkLst>
        </pc:spChg>
        <pc:grpChg chg="add del mod">
          <ac:chgData name="Shrikesh Pattni" userId="bf408247-aaeb-4ed8-8c77-e60b3cacb53d" providerId="ADAL" clId="{EE109D29-4C3D-4172-84A7-F5DB00862511}" dt="2022-08-03T18:43:01.220" v="164" actId="478"/>
          <ac:grpSpMkLst>
            <pc:docMk/>
            <pc:sldMk cId="3733436202" sldId="275"/>
            <ac:grpSpMk id="3" creationId="{36779149-C982-1F4E-3DD0-96DCD5B96777}"/>
          </ac:grpSpMkLst>
        </pc:grpChg>
        <pc:grpChg chg="add del mod">
          <ac:chgData name="Shrikesh Pattni" userId="bf408247-aaeb-4ed8-8c77-e60b3cacb53d" providerId="ADAL" clId="{EE109D29-4C3D-4172-84A7-F5DB00862511}" dt="2022-08-03T19:32:46.820" v="987" actId="478"/>
          <ac:grpSpMkLst>
            <pc:docMk/>
            <pc:sldMk cId="3733436202" sldId="275"/>
            <ac:grpSpMk id="15" creationId="{798BA0B3-C55B-AA06-B08B-24987476F3AD}"/>
          </ac:grpSpMkLst>
        </pc:grpChg>
        <pc:grpChg chg="add del mod">
          <ac:chgData name="Shrikesh Pattni" userId="bf408247-aaeb-4ed8-8c77-e60b3cacb53d" providerId="ADAL" clId="{EE109D29-4C3D-4172-84A7-F5DB00862511}" dt="2022-08-03T19:32:47.361" v="988" actId="478"/>
          <ac:grpSpMkLst>
            <pc:docMk/>
            <pc:sldMk cId="3733436202" sldId="275"/>
            <ac:grpSpMk id="17" creationId="{B734D8FD-601B-4894-AC5B-D87EBA4DDD31}"/>
          </ac:grpSpMkLst>
        </pc:grpChg>
        <pc:grpChg chg="add mod">
          <ac:chgData name="Shrikesh Pattni" userId="bf408247-aaeb-4ed8-8c77-e60b3cacb53d" providerId="ADAL" clId="{EE109D29-4C3D-4172-84A7-F5DB00862511}" dt="2022-08-03T19:33:16.007" v="996" actId="1076"/>
          <ac:grpSpMkLst>
            <pc:docMk/>
            <pc:sldMk cId="3733436202" sldId="275"/>
            <ac:grpSpMk id="19" creationId="{9E77ACB1-272E-AF64-0F74-DB9A602DB44A}"/>
          </ac:grpSpMkLst>
        </pc:grpChg>
        <pc:picChg chg="add del mod">
          <ac:chgData name="Shrikesh Pattni" userId="bf408247-aaeb-4ed8-8c77-e60b3cacb53d" providerId="ADAL" clId="{EE109D29-4C3D-4172-84A7-F5DB00862511}" dt="2022-08-03T18:50:53.274" v="479" actId="478"/>
          <ac:picMkLst>
            <pc:docMk/>
            <pc:sldMk cId="3733436202" sldId="275"/>
            <ac:picMk id="12" creationId="{0E61FD62-4911-09FE-7C3B-0ED315626AED}"/>
          </ac:picMkLst>
        </pc:picChg>
      </pc:sldChg>
      <pc:sldChg chg="addSp delSp modSp add mod ord setBg">
        <pc:chgData name="Shrikesh Pattni" userId="bf408247-aaeb-4ed8-8c77-e60b3cacb53d" providerId="ADAL" clId="{EE109D29-4C3D-4172-84A7-F5DB00862511}" dt="2022-08-03T20:10:35.939" v="1705"/>
        <pc:sldMkLst>
          <pc:docMk/>
          <pc:sldMk cId="1482751680" sldId="276"/>
        </pc:sldMkLst>
        <pc:spChg chg="add mod topLvl">
          <ac:chgData name="Shrikesh Pattni" userId="bf408247-aaeb-4ed8-8c77-e60b3cacb53d" providerId="ADAL" clId="{EE109D29-4C3D-4172-84A7-F5DB00862511}" dt="2022-08-03T19:07:15.543" v="712" actId="1076"/>
          <ac:spMkLst>
            <pc:docMk/>
            <pc:sldMk cId="1482751680" sldId="276"/>
            <ac:spMk id="2" creationId="{4A6DC774-4E67-672B-18AB-91FC3D0B6C09}"/>
          </ac:spMkLst>
        </pc:spChg>
        <pc:spChg chg="add mod topLvl">
          <ac:chgData name="Shrikesh Pattni" userId="bf408247-aaeb-4ed8-8c77-e60b3cacb53d" providerId="ADAL" clId="{EE109D29-4C3D-4172-84A7-F5DB00862511}" dt="2022-08-03T19:07:19.268" v="713" actId="14100"/>
          <ac:spMkLst>
            <pc:docMk/>
            <pc:sldMk cId="1482751680" sldId="276"/>
            <ac:spMk id="4" creationId="{8059E2A1-862F-0105-7890-0C0AFB6A3F48}"/>
          </ac:spMkLst>
        </pc:spChg>
        <pc:spChg chg="add del mod">
          <ac:chgData name="Shrikesh Pattni" userId="bf408247-aaeb-4ed8-8c77-e60b3cacb53d" providerId="ADAL" clId="{EE109D29-4C3D-4172-84A7-F5DB00862511}" dt="2022-08-03T18:45:50.489" v="285" actId="478"/>
          <ac:spMkLst>
            <pc:docMk/>
            <pc:sldMk cId="1482751680" sldId="276"/>
            <ac:spMk id="5" creationId="{C07EC7B5-5653-6FC9-44C7-433B845EB76C}"/>
          </ac:spMkLst>
        </pc:spChg>
        <pc:spChg chg="add del mod">
          <ac:chgData name="Shrikesh Pattni" userId="bf408247-aaeb-4ed8-8c77-e60b3cacb53d" providerId="ADAL" clId="{EE109D29-4C3D-4172-84A7-F5DB00862511}" dt="2022-08-03T18:45:50.091" v="284" actId="478"/>
          <ac:spMkLst>
            <pc:docMk/>
            <pc:sldMk cId="1482751680" sldId="276"/>
            <ac:spMk id="6" creationId="{EEAF0745-6D30-C192-A2BE-ADE2E45BA932}"/>
          </ac:spMkLst>
        </pc:spChg>
        <pc:spChg chg="del">
          <ac:chgData name="Shrikesh Pattni" userId="bf408247-aaeb-4ed8-8c77-e60b3cacb53d" providerId="ADAL" clId="{EE109D29-4C3D-4172-84A7-F5DB00862511}" dt="2022-08-03T18:45:06.322" v="269" actId="478"/>
          <ac:spMkLst>
            <pc:docMk/>
            <pc:sldMk cId="1482751680" sldId="276"/>
            <ac:spMk id="7" creationId="{CAC20151-84FE-30D0-C67F-BA5FDD11DE04}"/>
          </ac:spMkLst>
        </pc:spChg>
        <pc:spChg chg="add mod topLvl">
          <ac:chgData name="Shrikesh Pattni" userId="bf408247-aaeb-4ed8-8c77-e60b3cacb53d" providerId="ADAL" clId="{EE109D29-4C3D-4172-84A7-F5DB00862511}" dt="2022-08-03T19:06:27.939" v="702" actId="165"/>
          <ac:spMkLst>
            <pc:docMk/>
            <pc:sldMk cId="1482751680" sldId="276"/>
            <ac:spMk id="8" creationId="{8A1C40D3-24F7-DEA8-1922-48F8E2293131}"/>
          </ac:spMkLst>
        </pc:spChg>
        <pc:spChg chg="add mod topLvl">
          <ac:chgData name="Shrikesh Pattni" userId="bf408247-aaeb-4ed8-8c77-e60b3cacb53d" providerId="ADAL" clId="{EE109D29-4C3D-4172-84A7-F5DB00862511}" dt="2022-08-03T19:06:27.939" v="702" actId="165"/>
          <ac:spMkLst>
            <pc:docMk/>
            <pc:sldMk cId="1482751680" sldId="276"/>
            <ac:spMk id="9" creationId="{346DC93C-5BB1-C09D-EB0C-66AC0B775CFC}"/>
          </ac:spMkLst>
        </pc:spChg>
        <pc:spChg chg="add mod topLvl">
          <ac:chgData name="Shrikesh Pattni" userId="bf408247-aaeb-4ed8-8c77-e60b3cacb53d" providerId="ADAL" clId="{EE109D29-4C3D-4172-84A7-F5DB00862511}" dt="2022-08-03T19:06:27.939" v="702" actId="165"/>
          <ac:spMkLst>
            <pc:docMk/>
            <pc:sldMk cId="1482751680" sldId="276"/>
            <ac:spMk id="10" creationId="{07213458-EF54-6EF6-1DA3-9DADCE9EFC6D}"/>
          </ac:spMkLst>
        </pc:spChg>
        <pc:spChg chg="del">
          <ac:chgData name="Shrikesh Pattni" userId="bf408247-aaeb-4ed8-8c77-e60b3cacb53d" providerId="ADAL" clId="{EE109D29-4C3D-4172-84A7-F5DB00862511}" dt="2022-08-03T18:45:06.702" v="270" actId="478"/>
          <ac:spMkLst>
            <pc:docMk/>
            <pc:sldMk cId="1482751680" sldId="276"/>
            <ac:spMk id="11" creationId="{8291278C-569C-50B6-CCBA-2C9BFAD2F712}"/>
          </ac:spMkLst>
        </pc:spChg>
        <pc:spChg chg="add mod topLvl">
          <ac:chgData name="Shrikesh Pattni" userId="bf408247-aaeb-4ed8-8c77-e60b3cacb53d" providerId="ADAL" clId="{EE109D29-4C3D-4172-84A7-F5DB00862511}" dt="2022-08-03T19:06:27.939" v="702" actId="165"/>
          <ac:spMkLst>
            <pc:docMk/>
            <pc:sldMk cId="1482751680" sldId="276"/>
            <ac:spMk id="12" creationId="{CB5A271C-80BD-AE81-CB92-3DAAADCA70C8}"/>
          </ac:spMkLst>
        </pc:spChg>
        <pc:spChg chg="add mod topLvl">
          <ac:chgData name="Shrikesh Pattni" userId="bf408247-aaeb-4ed8-8c77-e60b3cacb53d" providerId="ADAL" clId="{EE109D29-4C3D-4172-84A7-F5DB00862511}" dt="2022-08-03T19:06:27.939" v="702" actId="165"/>
          <ac:spMkLst>
            <pc:docMk/>
            <pc:sldMk cId="1482751680" sldId="276"/>
            <ac:spMk id="13" creationId="{408B40E0-9EF7-C092-51A2-EA21276EB9F8}"/>
          </ac:spMkLst>
        </pc:spChg>
        <pc:spChg chg="add mod topLvl">
          <ac:chgData name="Shrikesh Pattni" userId="bf408247-aaeb-4ed8-8c77-e60b3cacb53d" providerId="ADAL" clId="{EE109D29-4C3D-4172-84A7-F5DB00862511}" dt="2022-08-03T19:06:27.939" v="702" actId="165"/>
          <ac:spMkLst>
            <pc:docMk/>
            <pc:sldMk cId="1482751680" sldId="276"/>
            <ac:spMk id="14" creationId="{34B83CA1-81D5-42D9-7B33-19CF71A238C3}"/>
          </ac:spMkLst>
        </pc:spChg>
        <pc:spChg chg="add mod topLvl">
          <ac:chgData name="Shrikesh Pattni" userId="bf408247-aaeb-4ed8-8c77-e60b3cacb53d" providerId="ADAL" clId="{EE109D29-4C3D-4172-84A7-F5DB00862511}" dt="2022-08-03T19:06:27.939" v="702" actId="165"/>
          <ac:spMkLst>
            <pc:docMk/>
            <pc:sldMk cId="1482751680" sldId="276"/>
            <ac:spMk id="15" creationId="{D5B11ED6-2824-E0AA-3F61-6E77A6A3F786}"/>
          </ac:spMkLst>
        </pc:spChg>
        <pc:spChg chg="add del mod">
          <ac:chgData name="Shrikesh Pattni" userId="bf408247-aaeb-4ed8-8c77-e60b3cacb53d" providerId="ADAL" clId="{EE109D29-4C3D-4172-84A7-F5DB00862511}" dt="2022-08-03T18:53:50.867" v="484" actId="478"/>
          <ac:spMkLst>
            <pc:docMk/>
            <pc:sldMk cId="1482751680" sldId="276"/>
            <ac:spMk id="16" creationId="{11743AC1-8FF1-2694-1182-D27A06B74C14}"/>
          </ac:spMkLst>
        </pc:spChg>
        <pc:spChg chg="add del mod">
          <ac:chgData name="Shrikesh Pattni" userId="bf408247-aaeb-4ed8-8c77-e60b3cacb53d" providerId="ADAL" clId="{EE109D29-4C3D-4172-84A7-F5DB00862511}" dt="2022-08-03T18:56:54.308" v="525" actId="478"/>
          <ac:spMkLst>
            <pc:docMk/>
            <pc:sldMk cId="1482751680" sldId="276"/>
            <ac:spMk id="26" creationId="{74C5426A-A90E-8FDF-CD32-4EAA4601349F}"/>
          </ac:spMkLst>
        </pc:spChg>
        <pc:spChg chg="add mod">
          <ac:chgData name="Shrikesh Pattni" userId="bf408247-aaeb-4ed8-8c77-e60b3cacb53d" providerId="ADAL" clId="{EE109D29-4C3D-4172-84A7-F5DB00862511}" dt="2022-08-03T19:06:39.368" v="705" actId="14100"/>
          <ac:spMkLst>
            <pc:docMk/>
            <pc:sldMk cId="1482751680" sldId="276"/>
            <ac:spMk id="27" creationId="{F592CB97-4C95-96D1-3529-76C18DBA4BDC}"/>
          </ac:spMkLst>
        </pc:spChg>
        <pc:spChg chg="add mod">
          <ac:chgData name="Shrikesh Pattni" userId="bf408247-aaeb-4ed8-8c77-e60b3cacb53d" providerId="ADAL" clId="{EE109D29-4C3D-4172-84A7-F5DB00862511}" dt="2022-08-03T19:06:32.889" v="703" actId="14100"/>
          <ac:spMkLst>
            <pc:docMk/>
            <pc:sldMk cId="1482751680" sldId="276"/>
            <ac:spMk id="28" creationId="{CDB2652F-3397-9967-BC0C-BF7452FF4FA4}"/>
          </ac:spMkLst>
        </pc:spChg>
        <pc:spChg chg="add mod">
          <ac:chgData name="Shrikesh Pattni" userId="bf408247-aaeb-4ed8-8c77-e60b3cacb53d" providerId="ADAL" clId="{EE109D29-4C3D-4172-84A7-F5DB00862511}" dt="2022-08-03T19:16:17.482" v="756" actId="1076"/>
          <ac:spMkLst>
            <pc:docMk/>
            <pc:sldMk cId="1482751680" sldId="276"/>
            <ac:spMk id="29" creationId="{6BF0181E-724C-AAA6-9E39-6A0D308E8DFA}"/>
          </ac:spMkLst>
        </pc:spChg>
        <pc:spChg chg="add mod">
          <ac:chgData name="Shrikesh Pattni" userId="bf408247-aaeb-4ed8-8c77-e60b3cacb53d" providerId="ADAL" clId="{EE109D29-4C3D-4172-84A7-F5DB00862511}" dt="2022-08-03T19:25:36.915" v="956"/>
          <ac:spMkLst>
            <pc:docMk/>
            <pc:sldMk cId="1482751680" sldId="276"/>
            <ac:spMk id="34" creationId="{96F7E0E0-5C3E-D309-1567-4AFBDEB328A0}"/>
          </ac:spMkLst>
        </pc:spChg>
        <pc:spChg chg="add del mod">
          <ac:chgData name="Shrikesh Pattni" userId="bf408247-aaeb-4ed8-8c77-e60b3cacb53d" providerId="ADAL" clId="{EE109D29-4C3D-4172-84A7-F5DB00862511}" dt="2022-08-03T19:05:07.515" v="692"/>
          <ac:spMkLst>
            <pc:docMk/>
            <pc:sldMk cId="1482751680" sldId="276"/>
            <ac:spMk id="41" creationId="{DC2A80C1-6EB6-6EAC-2807-BDFA9D0A770E}"/>
          </ac:spMkLst>
        </pc:spChg>
        <pc:spChg chg="add del mod">
          <ac:chgData name="Shrikesh Pattni" userId="bf408247-aaeb-4ed8-8c77-e60b3cacb53d" providerId="ADAL" clId="{EE109D29-4C3D-4172-84A7-F5DB00862511}" dt="2022-08-03T19:06:18.090" v="699" actId="478"/>
          <ac:spMkLst>
            <pc:docMk/>
            <pc:sldMk cId="1482751680" sldId="276"/>
            <ac:spMk id="42" creationId="{6949249B-5185-6981-5EF0-99DBB8A3709C}"/>
          </ac:spMkLst>
        </pc:spChg>
        <pc:spChg chg="add mod">
          <ac:chgData name="Shrikesh Pattni" userId="bf408247-aaeb-4ed8-8c77-e60b3cacb53d" providerId="ADAL" clId="{EE109D29-4C3D-4172-84A7-F5DB00862511}" dt="2022-08-03T19:16:11.242" v="755" actId="14100"/>
          <ac:spMkLst>
            <pc:docMk/>
            <pc:sldMk cId="1482751680" sldId="276"/>
            <ac:spMk id="47" creationId="{509D40CD-F7B2-16EE-9912-21D194EEC8ED}"/>
          </ac:spMkLst>
        </pc:spChg>
        <pc:spChg chg="add mod">
          <ac:chgData name="Shrikesh Pattni" userId="bf408247-aaeb-4ed8-8c77-e60b3cacb53d" providerId="ADAL" clId="{EE109D29-4C3D-4172-84A7-F5DB00862511}" dt="2022-08-03T19:16:09.551" v="754" actId="1076"/>
          <ac:spMkLst>
            <pc:docMk/>
            <pc:sldMk cId="1482751680" sldId="276"/>
            <ac:spMk id="48" creationId="{AAA6A10F-9415-5CD6-12E1-838D6021E812}"/>
          </ac:spMkLst>
        </pc:spChg>
        <pc:spChg chg="add mod">
          <ac:chgData name="Shrikesh Pattni" userId="bf408247-aaeb-4ed8-8c77-e60b3cacb53d" providerId="ADAL" clId="{EE109D29-4C3D-4172-84A7-F5DB00862511}" dt="2022-08-03T20:10:35.939" v="1705"/>
          <ac:spMkLst>
            <pc:docMk/>
            <pc:sldMk cId="1482751680" sldId="276"/>
            <ac:spMk id="49" creationId="{CE8F66A3-7A92-C861-06E8-37043C0F6138}"/>
          </ac:spMkLst>
        </pc:spChg>
        <pc:grpChg chg="add del mod">
          <ac:chgData name="Shrikesh Pattni" userId="bf408247-aaeb-4ed8-8c77-e60b3cacb53d" providerId="ADAL" clId="{EE109D29-4C3D-4172-84A7-F5DB00862511}" dt="2022-08-03T19:06:27.939" v="702" actId="165"/>
          <ac:grpSpMkLst>
            <pc:docMk/>
            <pc:sldMk cId="1482751680" sldId="276"/>
            <ac:grpSpMk id="3" creationId="{98ED7413-90D2-28F8-4B60-996D86EFA3F2}"/>
          </ac:grpSpMkLst>
        </pc:grpChg>
        <pc:picChg chg="add del mod ord">
          <ac:chgData name="Shrikesh Pattni" userId="bf408247-aaeb-4ed8-8c77-e60b3cacb53d" providerId="ADAL" clId="{EE109D29-4C3D-4172-84A7-F5DB00862511}" dt="2022-08-03T18:51:00.220" v="483" actId="478"/>
          <ac:picMkLst>
            <pc:docMk/>
            <pc:sldMk cId="1482751680" sldId="276"/>
            <ac:picMk id="17" creationId="{863E9C3F-5289-472D-949B-E78C58FD41AB}"/>
          </ac:picMkLst>
        </pc:picChg>
        <pc:cxnChg chg="add del mod">
          <ac:chgData name="Shrikesh Pattni" userId="bf408247-aaeb-4ed8-8c77-e60b3cacb53d" providerId="ADAL" clId="{EE109D29-4C3D-4172-84A7-F5DB00862511}" dt="2022-08-03T18:56:21.640" v="514" actId="478"/>
          <ac:cxnSpMkLst>
            <pc:docMk/>
            <pc:sldMk cId="1482751680" sldId="276"/>
            <ac:cxnSpMk id="18" creationId="{8D84D559-B3E0-4889-2E18-1DB991E270E6}"/>
          </ac:cxnSpMkLst>
        </pc:cxnChg>
        <pc:cxnChg chg="add del mod">
          <ac:chgData name="Shrikesh Pattni" userId="bf408247-aaeb-4ed8-8c77-e60b3cacb53d" providerId="ADAL" clId="{EE109D29-4C3D-4172-84A7-F5DB00862511}" dt="2022-08-03T18:56:20.998" v="513" actId="478"/>
          <ac:cxnSpMkLst>
            <pc:docMk/>
            <pc:sldMk cId="1482751680" sldId="276"/>
            <ac:cxnSpMk id="21" creationId="{B9D853D8-264E-555E-C375-50C12D889AF4}"/>
          </ac:cxnSpMkLst>
        </pc:cxnChg>
        <pc:cxnChg chg="add del mod">
          <ac:chgData name="Shrikesh Pattni" userId="bf408247-aaeb-4ed8-8c77-e60b3cacb53d" providerId="ADAL" clId="{EE109D29-4C3D-4172-84A7-F5DB00862511}" dt="2022-08-03T18:56:20.559" v="512" actId="478"/>
          <ac:cxnSpMkLst>
            <pc:docMk/>
            <pc:sldMk cId="1482751680" sldId="276"/>
            <ac:cxnSpMk id="22" creationId="{D09FE0D7-2FDC-83FD-D5E0-6F3A430B3BA3}"/>
          </ac:cxnSpMkLst>
        </pc:cxnChg>
        <pc:cxnChg chg="add del mod">
          <ac:chgData name="Shrikesh Pattni" userId="bf408247-aaeb-4ed8-8c77-e60b3cacb53d" providerId="ADAL" clId="{EE109D29-4C3D-4172-84A7-F5DB00862511}" dt="2022-08-03T18:56:33.236" v="516" actId="478"/>
          <ac:cxnSpMkLst>
            <pc:docMk/>
            <pc:sldMk cId="1482751680" sldId="276"/>
            <ac:cxnSpMk id="23" creationId="{0D51E801-FB9F-9D79-1ECB-180EC969AF75}"/>
          </ac:cxnSpMkLst>
        </pc:cxnChg>
        <pc:cxnChg chg="add del mod">
          <ac:chgData name="Shrikesh Pattni" userId="bf408247-aaeb-4ed8-8c77-e60b3cacb53d" providerId="ADAL" clId="{EE109D29-4C3D-4172-84A7-F5DB00862511}" dt="2022-08-03T18:56:36.534" v="518" actId="478"/>
          <ac:cxnSpMkLst>
            <pc:docMk/>
            <pc:sldMk cId="1482751680" sldId="276"/>
            <ac:cxnSpMk id="24" creationId="{44F1A242-A368-4767-2EF5-6887BD285535}"/>
          </ac:cxnSpMkLst>
        </pc:cxnChg>
        <pc:cxnChg chg="add del mod">
          <ac:chgData name="Shrikesh Pattni" userId="bf408247-aaeb-4ed8-8c77-e60b3cacb53d" providerId="ADAL" clId="{EE109D29-4C3D-4172-84A7-F5DB00862511}" dt="2022-08-03T18:56:39.916" v="520" actId="478"/>
          <ac:cxnSpMkLst>
            <pc:docMk/>
            <pc:sldMk cId="1482751680" sldId="276"/>
            <ac:cxnSpMk id="25" creationId="{5BE16716-1B63-4817-D4C7-AB14458E8198}"/>
          </ac:cxnSpMkLst>
        </pc:cxnChg>
        <pc:cxnChg chg="add mod">
          <ac:chgData name="Shrikesh Pattni" userId="bf408247-aaeb-4ed8-8c77-e60b3cacb53d" providerId="ADAL" clId="{EE109D29-4C3D-4172-84A7-F5DB00862511}" dt="2022-08-03T19:07:05.475" v="710" actId="14100"/>
          <ac:cxnSpMkLst>
            <pc:docMk/>
            <pc:sldMk cId="1482751680" sldId="276"/>
            <ac:cxnSpMk id="30" creationId="{742A4B9B-C908-B377-D16D-C098F6F1C77F}"/>
          </ac:cxnSpMkLst>
        </pc:cxnChg>
      </pc:sldChg>
      <pc:sldChg chg="del">
        <pc:chgData name="Shrikesh Pattni" userId="bf408247-aaeb-4ed8-8c77-e60b3cacb53d" providerId="ADAL" clId="{EE109D29-4C3D-4172-84A7-F5DB00862511}" dt="2022-08-03T18:37:52.108" v="55" actId="47"/>
        <pc:sldMkLst>
          <pc:docMk/>
          <pc:sldMk cId="3109848245" sldId="276"/>
        </pc:sldMkLst>
      </pc:sldChg>
      <pc:sldChg chg="del">
        <pc:chgData name="Shrikesh Pattni" userId="bf408247-aaeb-4ed8-8c77-e60b3cacb53d" providerId="ADAL" clId="{EE109D29-4C3D-4172-84A7-F5DB00862511}" dt="2022-08-03T18:37:52.108" v="55" actId="47"/>
        <pc:sldMkLst>
          <pc:docMk/>
          <pc:sldMk cId="1449059005" sldId="277"/>
        </pc:sldMkLst>
      </pc:sldChg>
      <pc:sldChg chg="addSp delSp modSp add mod">
        <pc:chgData name="Shrikesh Pattni" userId="bf408247-aaeb-4ed8-8c77-e60b3cacb53d" providerId="ADAL" clId="{EE109D29-4C3D-4172-84A7-F5DB00862511}" dt="2022-08-04T11:33:29.623" v="2527" actId="478"/>
        <pc:sldMkLst>
          <pc:docMk/>
          <pc:sldMk cId="1865510730" sldId="277"/>
        </pc:sldMkLst>
        <pc:spChg chg="add del mod">
          <ac:chgData name="Shrikesh Pattni" userId="bf408247-aaeb-4ed8-8c77-e60b3cacb53d" providerId="ADAL" clId="{EE109D29-4C3D-4172-84A7-F5DB00862511}" dt="2022-08-04T11:33:29.623" v="2527" actId="478"/>
          <ac:spMkLst>
            <pc:docMk/>
            <pc:sldMk cId="1865510730" sldId="277"/>
            <ac:spMk id="2" creationId="{03E78C54-0970-9F0C-D166-224D052B8DB5}"/>
          </ac:spMkLst>
        </pc:spChg>
        <pc:spChg chg="add del mod">
          <ac:chgData name="Shrikesh Pattni" userId="bf408247-aaeb-4ed8-8c77-e60b3cacb53d" providerId="ADAL" clId="{EE109D29-4C3D-4172-84A7-F5DB00862511}" dt="2022-08-03T19:39:31.361" v="1140" actId="478"/>
          <ac:spMkLst>
            <pc:docMk/>
            <pc:sldMk cId="1865510730" sldId="277"/>
            <ac:spMk id="2" creationId="{42F9BF0F-FF1F-6BEE-D6E2-8B5F7E525DF1}"/>
          </ac:spMkLst>
        </pc:spChg>
        <pc:spChg chg="del">
          <ac:chgData name="Shrikesh Pattni" userId="bf408247-aaeb-4ed8-8c77-e60b3cacb53d" providerId="ADAL" clId="{EE109D29-4C3D-4172-84A7-F5DB00862511}" dt="2022-08-03T19:37:35.263" v="1099" actId="478"/>
          <ac:spMkLst>
            <pc:docMk/>
            <pc:sldMk cId="1865510730" sldId="277"/>
            <ac:spMk id="4" creationId="{00000000-0000-0000-0000-000000000000}"/>
          </ac:spMkLst>
        </pc:spChg>
        <pc:spChg chg="add mod">
          <ac:chgData name="Shrikesh Pattni" userId="bf408247-aaeb-4ed8-8c77-e60b3cacb53d" providerId="ADAL" clId="{EE109D29-4C3D-4172-84A7-F5DB00862511}" dt="2022-08-03T20:19:49.421" v="1923" actId="14100"/>
          <ac:spMkLst>
            <pc:docMk/>
            <pc:sldMk cId="1865510730" sldId="277"/>
            <ac:spMk id="6" creationId="{38BB9963-0E83-69FB-BA5E-8EFA2DCD7310}"/>
          </ac:spMkLst>
        </pc:spChg>
        <pc:spChg chg="add del mod">
          <ac:chgData name="Shrikesh Pattni" userId="bf408247-aaeb-4ed8-8c77-e60b3cacb53d" providerId="ADAL" clId="{EE109D29-4C3D-4172-84A7-F5DB00862511}" dt="2022-08-03T19:48:00.721" v="1397" actId="478"/>
          <ac:spMkLst>
            <pc:docMk/>
            <pc:sldMk cId="1865510730" sldId="277"/>
            <ac:spMk id="7" creationId="{F94B830A-E3B1-06E4-BF16-00AD7EF92EFE}"/>
          </ac:spMkLst>
        </pc:spChg>
        <pc:spChg chg="add del mod">
          <ac:chgData name="Shrikesh Pattni" userId="bf408247-aaeb-4ed8-8c77-e60b3cacb53d" providerId="ADAL" clId="{EE109D29-4C3D-4172-84A7-F5DB00862511}" dt="2022-08-03T19:41:51.840" v="1211" actId="478"/>
          <ac:spMkLst>
            <pc:docMk/>
            <pc:sldMk cId="1865510730" sldId="277"/>
            <ac:spMk id="8" creationId="{632CCFE1-3A7E-F9FC-58C2-6C817FD52659}"/>
          </ac:spMkLst>
        </pc:spChg>
        <pc:spChg chg="mod">
          <ac:chgData name="Shrikesh Pattni" userId="bf408247-aaeb-4ed8-8c77-e60b3cacb53d" providerId="ADAL" clId="{EE109D29-4C3D-4172-84A7-F5DB00862511}" dt="2022-08-03T19:52:14.111" v="1441"/>
          <ac:spMkLst>
            <pc:docMk/>
            <pc:sldMk cId="1865510730" sldId="277"/>
            <ac:spMk id="13" creationId="{AB9D61F6-0930-F83F-98BD-77E69A02A6F0}"/>
          </ac:spMkLst>
        </pc:spChg>
        <pc:spChg chg="mod">
          <ac:chgData name="Shrikesh Pattni" userId="bf408247-aaeb-4ed8-8c77-e60b3cacb53d" providerId="ADAL" clId="{EE109D29-4C3D-4172-84A7-F5DB00862511}" dt="2022-08-03T19:52:14.111" v="1441"/>
          <ac:spMkLst>
            <pc:docMk/>
            <pc:sldMk cId="1865510730" sldId="277"/>
            <ac:spMk id="14" creationId="{E936AB5B-F400-B30E-46A5-5E086CAAD242}"/>
          </ac:spMkLst>
        </pc:spChg>
        <pc:spChg chg="mod">
          <ac:chgData name="Shrikesh Pattni" userId="bf408247-aaeb-4ed8-8c77-e60b3cacb53d" providerId="ADAL" clId="{EE109D29-4C3D-4172-84A7-F5DB00862511}" dt="2022-08-03T19:52:14.111" v="1441"/>
          <ac:spMkLst>
            <pc:docMk/>
            <pc:sldMk cId="1865510730" sldId="277"/>
            <ac:spMk id="17" creationId="{F08C3F10-546C-A29E-49FD-39582D011E84}"/>
          </ac:spMkLst>
        </pc:spChg>
        <pc:spChg chg="del">
          <ac:chgData name="Shrikesh Pattni" userId="bf408247-aaeb-4ed8-8c77-e60b3cacb53d" providerId="ADAL" clId="{EE109D29-4C3D-4172-84A7-F5DB00862511}" dt="2022-08-03T19:37:34.081" v="1098" actId="478"/>
          <ac:spMkLst>
            <pc:docMk/>
            <pc:sldMk cId="1865510730" sldId="277"/>
            <ac:spMk id="18" creationId="{D6A0A885-A38A-8CE2-7A98-B72432677291}"/>
          </ac:spMkLst>
        </pc:spChg>
        <pc:spChg chg="del">
          <ac:chgData name="Shrikesh Pattni" userId="bf408247-aaeb-4ed8-8c77-e60b3cacb53d" providerId="ADAL" clId="{EE109D29-4C3D-4172-84A7-F5DB00862511}" dt="2022-08-03T19:37:33.142" v="1097" actId="478"/>
          <ac:spMkLst>
            <pc:docMk/>
            <pc:sldMk cId="1865510730" sldId="277"/>
            <ac:spMk id="19" creationId="{D5C7C8B3-D7C7-37A8-49B4-DD066ABBFC89}"/>
          </ac:spMkLst>
        </pc:spChg>
        <pc:spChg chg="mod">
          <ac:chgData name="Shrikesh Pattni" userId="bf408247-aaeb-4ed8-8c77-e60b3cacb53d" providerId="ADAL" clId="{EE109D29-4C3D-4172-84A7-F5DB00862511}" dt="2022-08-03T19:52:14.111" v="1441"/>
          <ac:spMkLst>
            <pc:docMk/>
            <pc:sldMk cId="1865510730" sldId="277"/>
            <ac:spMk id="20" creationId="{0230DFE1-E5AD-2AC8-D785-649719584E8C}"/>
          </ac:spMkLst>
        </pc:spChg>
        <pc:spChg chg="mod">
          <ac:chgData name="Shrikesh Pattni" userId="bf408247-aaeb-4ed8-8c77-e60b3cacb53d" providerId="ADAL" clId="{EE109D29-4C3D-4172-84A7-F5DB00862511}" dt="2022-08-03T19:52:14.111" v="1441"/>
          <ac:spMkLst>
            <pc:docMk/>
            <pc:sldMk cId="1865510730" sldId="277"/>
            <ac:spMk id="23" creationId="{1F1094D1-BA5B-1F5D-CD03-EA9B491949EB}"/>
          </ac:spMkLst>
        </pc:spChg>
        <pc:spChg chg="mod">
          <ac:chgData name="Shrikesh Pattni" userId="bf408247-aaeb-4ed8-8c77-e60b3cacb53d" providerId="ADAL" clId="{EE109D29-4C3D-4172-84A7-F5DB00862511}" dt="2022-08-03T19:52:14.111" v="1441"/>
          <ac:spMkLst>
            <pc:docMk/>
            <pc:sldMk cId="1865510730" sldId="277"/>
            <ac:spMk id="24" creationId="{D401C066-8A04-965F-0E5B-69CAF49062D5}"/>
          </ac:spMkLst>
        </pc:spChg>
        <pc:spChg chg="mod">
          <ac:chgData name="Shrikesh Pattni" userId="bf408247-aaeb-4ed8-8c77-e60b3cacb53d" providerId="ADAL" clId="{EE109D29-4C3D-4172-84A7-F5DB00862511}" dt="2022-08-03T19:52:14.111" v="1441"/>
          <ac:spMkLst>
            <pc:docMk/>
            <pc:sldMk cId="1865510730" sldId="277"/>
            <ac:spMk id="27" creationId="{E4060FA9-09E4-C07C-E603-CA5B349A7FAD}"/>
          </ac:spMkLst>
        </pc:spChg>
        <pc:spChg chg="mod">
          <ac:chgData name="Shrikesh Pattni" userId="bf408247-aaeb-4ed8-8c77-e60b3cacb53d" providerId="ADAL" clId="{EE109D29-4C3D-4172-84A7-F5DB00862511}" dt="2022-08-03T19:52:14.111" v="1441"/>
          <ac:spMkLst>
            <pc:docMk/>
            <pc:sldMk cId="1865510730" sldId="277"/>
            <ac:spMk id="28" creationId="{80D561BA-9200-5960-45F6-C772D7F47B49}"/>
          </ac:spMkLst>
        </pc:spChg>
        <pc:spChg chg="add del mod">
          <ac:chgData name="Shrikesh Pattni" userId="bf408247-aaeb-4ed8-8c77-e60b3cacb53d" providerId="ADAL" clId="{EE109D29-4C3D-4172-84A7-F5DB00862511}" dt="2022-08-03T19:52:25.906" v="1443" actId="478"/>
          <ac:spMkLst>
            <pc:docMk/>
            <pc:sldMk cId="1865510730" sldId="277"/>
            <ac:spMk id="29" creationId="{B8946B41-1EE9-FF5F-39DB-5C66927057B1}"/>
          </ac:spMkLst>
        </pc:spChg>
        <pc:spChg chg="add del mod">
          <ac:chgData name="Shrikesh Pattni" userId="bf408247-aaeb-4ed8-8c77-e60b3cacb53d" providerId="ADAL" clId="{EE109D29-4C3D-4172-84A7-F5DB00862511}" dt="2022-08-03T19:52:25.906" v="1443" actId="478"/>
          <ac:spMkLst>
            <pc:docMk/>
            <pc:sldMk cId="1865510730" sldId="277"/>
            <ac:spMk id="30" creationId="{F6B000AF-C2C7-ED88-60C1-665904F403DB}"/>
          </ac:spMkLst>
        </pc:spChg>
        <pc:spChg chg="add del mod">
          <ac:chgData name="Shrikesh Pattni" userId="bf408247-aaeb-4ed8-8c77-e60b3cacb53d" providerId="ADAL" clId="{EE109D29-4C3D-4172-84A7-F5DB00862511}" dt="2022-08-03T19:52:25.906" v="1443" actId="478"/>
          <ac:spMkLst>
            <pc:docMk/>
            <pc:sldMk cId="1865510730" sldId="277"/>
            <ac:spMk id="31" creationId="{B18B7FDE-57B6-0204-0CFC-39737225597C}"/>
          </ac:spMkLst>
        </pc:spChg>
        <pc:spChg chg="add del mod">
          <ac:chgData name="Shrikesh Pattni" userId="bf408247-aaeb-4ed8-8c77-e60b3cacb53d" providerId="ADAL" clId="{EE109D29-4C3D-4172-84A7-F5DB00862511}" dt="2022-08-03T19:52:25.906" v="1443" actId="478"/>
          <ac:spMkLst>
            <pc:docMk/>
            <pc:sldMk cId="1865510730" sldId="277"/>
            <ac:spMk id="32" creationId="{C37C4793-FFD8-7C26-4809-90B6B5529875}"/>
          </ac:spMkLst>
        </pc:spChg>
        <pc:spChg chg="add del mod">
          <ac:chgData name="Shrikesh Pattni" userId="bf408247-aaeb-4ed8-8c77-e60b3cacb53d" providerId="ADAL" clId="{EE109D29-4C3D-4172-84A7-F5DB00862511}" dt="2022-08-03T19:52:25.906" v="1443" actId="478"/>
          <ac:spMkLst>
            <pc:docMk/>
            <pc:sldMk cId="1865510730" sldId="277"/>
            <ac:spMk id="33" creationId="{ED1D5695-BF6F-BFFA-1AC1-4C39E3CE3868}"/>
          </ac:spMkLst>
        </pc:spChg>
        <pc:spChg chg="add del mod">
          <ac:chgData name="Shrikesh Pattni" userId="bf408247-aaeb-4ed8-8c77-e60b3cacb53d" providerId="ADAL" clId="{EE109D29-4C3D-4172-84A7-F5DB00862511}" dt="2022-08-03T19:52:25.906" v="1443" actId="478"/>
          <ac:spMkLst>
            <pc:docMk/>
            <pc:sldMk cId="1865510730" sldId="277"/>
            <ac:spMk id="34" creationId="{FAEBF032-ADD2-9EA8-DC0C-66D6EA52D2B3}"/>
          </ac:spMkLst>
        </pc:spChg>
        <pc:spChg chg="add del mod">
          <ac:chgData name="Shrikesh Pattni" userId="bf408247-aaeb-4ed8-8c77-e60b3cacb53d" providerId="ADAL" clId="{EE109D29-4C3D-4172-84A7-F5DB00862511}" dt="2022-08-03T19:52:25.906" v="1443" actId="478"/>
          <ac:spMkLst>
            <pc:docMk/>
            <pc:sldMk cId="1865510730" sldId="277"/>
            <ac:spMk id="35" creationId="{554D1A94-DBA3-34AF-DFF8-17D84598850F}"/>
          </ac:spMkLst>
        </pc:spChg>
        <pc:spChg chg="add del mod">
          <ac:chgData name="Shrikesh Pattni" userId="bf408247-aaeb-4ed8-8c77-e60b3cacb53d" providerId="ADAL" clId="{EE109D29-4C3D-4172-84A7-F5DB00862511}" dt="2022-08-03T19:52:25.906" v="1443" actId="478"/>
          <ac:spMkLst>
            <pc:docMk/>
            <pc:sldMk cId="1865510730" sldId="277"/>
            <ac:spMk id="36" creationId="{C2882833-5CFD-06D5-EEEC-91CC8424467E}"/>
          </ac:spMkLst>
        </pc:spChg>
        <pc:spChg chg="add del mod">
          <ac:chgData name="Shrikesh Pattni" userId="bf408247-aaeb-4ed8-8c77-e60b3cacb53d" providerId="ADAL" clId="{EE109D29-4C3D-4172-84A7-F5DB00862511}" dt="2022-08-03T20:17:52.578" v="1890" actId="478"/>
          <ac:spMkLst>
            <pc:docMk/>
            <pc:sldMk cId="1865510730" sldId="277"/>
            <ac:spMk id="37" creationId="{260B05C6-BC69-85A0-5C5B-379A07892CFB}"/>
          </ac:spMkLst>
        </pc:spChg>
        <pc:spChg chg="add del mod">
          <ac:chgData name="Shrikesh Pattni" userId="bf408247-aaeb-4ed8-8c77-e60b3cacb53d" providerId="ADAL" clId="{EE109D29-4C3D-4172-84A7-F5DB00862511}" dt="2022-08-03T20:02:31.849" v="1619" actId="478"/>
          <ac:spMkLst>
            <pc:docMk/>
            <pc:sldMk cId="1865510730" sldId="277"/>
            <ac:spMk id="38" creationId="{D25D37E0-EAA4-BEEE-ED51-223401DCC9C4}"/>
          </ac:spMkLst>
        </pc:spChg>
        <pc:spChg chg="add del mod">
          <ac:chgData name="Shrikesh Pattni" userId="bf408247-aaeb-4ed8-8c77-e60b3cacb53d" providerId="ADAL" clId="{EE109D29-4C3D-4172-84A7-F5DB00862511}" dt="2022-08-03T20:06:50.958" v="1653" actId="478"/>
          <ac:spMkLst>
            <pc:docMk/>
            <pc:sldMk cId="1865510730" sldId="277"/>
            <ac:spMk id="39" creationId="{75390411-592F-A956-2813-AF9B8B4A31B5}"/>
          </ac:spMkLst>
        </pc:spChg>
        <pc:spChg chg="add del mod">
          <ac:chgData name="Shrikesh Pattni" userId="bf408247-aaeb-4ed8-8c77-e60b3cacb53d" providerId="ADAL" clId="{EE109D29-4C3D-4172-84A7-F5DB00862511}" dt="2022-08-03T20:06:50.573" v="1652" actId="478"/>
          <ac:spMkLst>
            <pc:docMk/>
            <pc:sldMk cId="1865510730" sldId="277"/>
            <ac:spMk id="40" creationId="{3BE8A751-389C-D4DC-01A3-3AB1ADB422E0}"/>
          </ac:spMkLst>
        </pc:spChg>
        <pc:spChg chg="add del mod">
          <ac:chgData name="Shrikesh Pattni" userId="bf408247-aaeb-4ed8-8c77-e60b3cacb53d" providerId="ADAL" clId="{EE109D29-4C3D-4172-84A7-F5DB00862511}" dt="2022-08-03T20:08:09.639" v="1675" actId="478"/>
          <ac:spMkLst>
            <pc:docMk/>
            <pc:sldMk cId="1865510730" sldId="277"/>
            <ac:spMk id="41" creationId="{6E73AB09-1237-4190-F03D-592A62EC8CAB}"/>
          </ac:spMkLst>
        </pc:spChg>
        <pc:spChg chg="add del mod">
          <ac:chgData name="Shrikesh Pattni" userId="bf408247-aaeb-4ed8-8c77-e60b3cacb53d" providerId="ADAL" clId="{EE109D29-4C3D-4172-84A7-F5DB00862511}" dt="2022-08-03T20:13:18.627" v="1793" actId="478"/>
          <ac:spMkLst>
            <pc:docMk/>
            <pc:sldMk cId="1865510730" sldId="277"/>
            <ac:spMk id="42" creationId="{C5E328AA-B62E-953D-9F7C-CD2C4C6EADC1}"/>
          </ac:spMkLst>
        </pc:spChg>
        <pc:spChg chg="add mod">
          <ac:chgData name="Shrikesh Pattni" userId="bf408247-aaeb-4ed8-8c77-e60b3cacb53d" providerId="ADAL" clId="{EE109D29-4C3D-4172-84A7-F5DB00862511}" dt="2022-08-03T20:19:46.049" v="1922" actId="14100"/>
          <ac:spMkLst>
            <pc:docMk/>
            <pc:sldMk cId="1865510730" sldId="277"/>
            <ac:spMk id="43" creationId="{805BF6DB-D544-BBFE-78A9-043B0DAC4F62}"/>
          </ac:spMkLst>
        </pc:spChg>
        <pc:spChg chg="add mod">
          <ac:chgData name="Shrikesh Pattni" userId="bf408247-aaeb-4ed8-8c77-e60b3cacb53d" providerId="ADAL" clId="{EE109D29-4C3D-4172-84A7-F5DB00862511}" dt="2022-08-03T20:19:29.430" v="1919" actId="14100"/>
          <ac:spMkLst>
            <pc:docMk/>
            <pc:sldMk cId="1865510730" sldId="277"/>
            <ac:spMk id="44" creationId="{24CA68EE-8A5F-5E44-C751-B30B15A3F378}"/>
          </ac:spMkLst>
        </pc:spChg>
        <pc:spChg chg="add mod">
          <ac:chgData name="Shrikesh Pattni" userId="bf408247-aaeb-4ed8-8c77-e60b3cacb53d" providerId="ADAL" clId="{EE109D29-4C3D-4172-84A7-F5DB00862511}" dt="2022-08-04T11:33:10.689" v="2521" actId="1076"/>
          <ac:spMkLst>
            <pc:docMk/>
            <pc:sldMk cId="1865510730" sldId="277"/>
            <ac:spMk id="45" creationId="{317353E3-7DE4-3705-185C-3D925166DC51}"/>
          </ac:spMkLst>
        </pc:spChg>
        <pc:spChg chg="add mod">
          <ac:chgData name="Shrikesh Pattni" userId="bf408247-aaeb-4ed8-8c77-e60b3cacb53d" providerId="ADAL" clId="{EE109D29-4C3D-4172-84A7-F5DB00862511}" dt="2022-08-03T20:18:13.807" v="1896" actId="14100"/>
          <ac:spMkLst>
            <pc:docMk/>
            <pc:sldMk cId="1865510730" sldId="277"/>
            <ac:spMk id="46" creationId="{B59DF372-798B-AFD8-2560-A778563FF18D}"/>
          </ac:spMkLst>
        </pc:spChg>
        <pc:spChg chg="add mod">
          <ac:chgData name="Shrikesh Pattni" userId="bf408247-aaeb-4ed8-8c77-e60b3cacb53d" providerId="ADAL" clId="{EE109D29-4C3D-4172-84A7-F5DB00862511}" dt="2022-08-03T20:18:11.616" v="1895" actId="14100"/>
          <ac:spMkLst>
            <pc:docMk/>
            <pc:sldMk cId="1865510730" sldId="277"/>
            <ac:spMk id="47" creationId="{FC27C5C3-8D54-6EFF-D866-E83CEA901350}"/>
          </ac:spMkLst>
        </pc:spChg>
        <pc:spChg chg="add mod">
          <ac:chgData name="Shrikesh Pattni" userId="bf408247-aaeb-4ed8-8c77-e60b3cacb53d" providerId="ADAL" clId="{EE109D29-4C3D-4172-84A7-F5DB00862511}" dt="2022-08-03T20:18:16.115" v="1897" actId="14100"/>
          <ac:spMkLst>
            <pc:docMk/>
            <pc:sldMk cId="1865510730" sldId="277"/>
            <ac:spMk id="48" creationId="{2CAA1610-C88F-5F1E-CED6-CF4EFF261DEE}"/>
          </ac:spMkLst>
        </pc:spChg>
        <pc:spChg chg="add mod">
          <ac:chgData name="Shrikesh Pattni" userId="bf408247-aaeb-4ed8-8c77-e60b3cacb53d" providerId="ADAL" clId="{EE109D29-4C3D-4172-84A7-F5DB00862511}" dt="2022-08-03T20:19:30.233" v="1920" actId="14100"/>
          <ac:spMkLst>
            <pc:docMk/>
            <pc:sldMk cId="1865510730" sldId="277"/>
            <ac:spMk id="49" creationId="{A3D0A867-955A-9018-419F-4009ACC10BB2}"/>
          </ac:spMkLst>
        </pc:spChg>
        <pc:spChg chg="add mod">
          <ac:chgData name="Shrikesh Pattni" userId="bf408247-aaeb-4ed8-8c77-e60b3cacb53d" providerId="ADAL" clId="{EE109D29-4C3D-4172-84A7-F5DB00862511}" dt="2022-08-03T20:18:20.326" v="1899" actId="14100"/>
          <ac:spMkLst>
            <pc:docMk/>
            <pc:sldMk cId="1865510730" sldId="277"/>
            <ac:spMk id="50" creationId="{FDD2B8A7-83DE-119B-004D-8D1D7AB67109}"/>
          </ac:spMkLst>
        </pc:spChg>
        <pc:spChg chg="add mod">
          <ac:chgData name="Shrikesh Pattni" userId="bf408247-aaeb-4ed8-8c77-e60b3cacb53d" providerId="ADAL" clId="{EE109D29-4C3D-4172-84A7-F5DB00862511}" dt="2022-08-03T20:18:23.157" v="1900" actId="14100"/>
          <ac:spMkLst>
            <pc:docMk/>
            <pc:sldMk cId="1865510730" sldId="277"/>
            <ac:spMk id="51" creationId="{0038E489-D17D-8CAF-B0DB-0FDFB4900F14}"/>
          </ac:spMkLst>
        </pc:spChg>
        <pc:spChg chg="add mod">
          <ac:chgData name="Shrikesh Pattni" userId="bf408247-aaeb-4ed8-8c77-e60b3cacb53d" providerId="ADAL" clId="{EE109D29-4C3D-4172-84A7-F5DB00862511}" dt="2022-08-03T20:19:30.734" v="1921" actId="14100"/>
          <ac:spMkLst>
            <pc:docMk/>
            <pc:sldMk cId="1865510730" sldId="277"/>
            <ac:spMk id="52" creationId="{DB0A90C1-B300-C04E-49C0-2371B90AC721}"/>
          </ac:spMkLst>
        </pc:spChg>
        <pc:grpChg chg="add del mod">
          <ac:chgData name="Shrikesh Pattni" userId="bf408247-aaeb-4ed8-8c77-e60b3cacb53d" providerId="ADAL" clId="{EE109D29-4C3D-4172-84A7-F5DB00862511}" dt="2022-08-03T19:52:25.906" v="1443" actId="478"/>
          <ac:grpSpMkLst>
            <pc:docMk/>
            <pc:sldMk cId="1865510730" sldId="277"/>
            <ac:grpSpMk id="11" creationId="{C6D974A9-F688-7B4D-5477-1C2A226F5922}"/>
          </ac:grpSpMkLst>
        </pc:grpChg>
        <pc:grpChg chg="mod">
          <ac:chgData name="Shrikesh Pattni" userId="bf408247-aaeb-4ed8-8c77-e60b3cacb53d" providerId="ADAL" clId="{EE109D29-4C3D-4172-84A7-F5DB00862511}" dt="2022-08-03T19:52:14.111" v="1441"/>
          <ac:grpSpMkLst>
            <pc:docMk/>
            <pc:sldMk cId="1865510730" sldId="277"/>
            <ac:grpSpMk id="12" creationId="{CAEE105E-62F2-DD99-ACB6-1C37A04EFC4F}"/>
          </ac:grpSpMkLst>
        </pc:grpChg>
        <pc:grpChg chg="add del mod">
          <ac:chgData name="Shrikesh Pattni" userId="bf408247-aaeb-4ed8-8c77-e60b3cacb53d" providerId="ADAL" clId="{EE109D29-4C3D-4172-84A7-F5DB00862511}" dt="2022-08-03T19:52:25.906" v="1443" actId="478"/>
          <ac:grpSpMkLst>
            <pc:docMk/>
            <pc:sldMk cId="1865510730" sldId="277"/>
            <ac:grpSpMk id="15" creationId="{25834ED7-9C5C-CCBA-B8EA-CE4E95CBFA01}"/>
          </ac:grpSpMkLst>
        </pc:grpChg>
        <pc:grpChg chg="mod">
          <ac:chgData name="Shrikesh Pattni" userId="bf408247-aaeb-4ed8-8c77-e60b3cacb53d" providerId="ADAL" clId="{EE109D29-4C3D-4172-84A7-F5DB00862511}" dt="2022-08-03T19:52:14.111" v="1441"/>
          <ac:grpSpMkLst>
            <pc:docMk/>
            <pc:sldMk cId="1865510730" sldId="277"/>
            <ac:grpSpMk id="16" creationId="{AA725271-DD5F-B885-42A9-9A53AB2A7ED5}"/>
          </ac:grpSpMkLst>
        </pc:grpChg>
        <pc:grpChg chg="add del mod">
          <ac:chgData name="Shrikesh Pattni" userId="bf408247-aaeb-4ed8-8c77-e60b3cacb53d" providerId="ADAL" clId="{EE109D29-4C3D-4172-84A7-F5DB00862511}" dt="2022-08-03T19:52:25.906" v="1443" actId="478"/>
          <ac:grpSpMkLst>
            <pc:docMk/>
            <pc:sldMk cId="1865510730" sldId="277"/>
            <ac:grpSpMk id="21" creationId="{E643EF6D-5076-69EE-6A70-A5FA6318ADFE}"/>
          </ac:grpSpMkLst>
        </pc:grpChg>
        <pc:grpChg chg="mod">
          <ac:chgData name="Shrikesh Pattni" userId="bf408247-aaeb-4ed8-8c77-e60b3cacb53d" providerId="ADAL" clId="{EE109D29-4C3D-4172-84A7-F5DB00862511}" dt="2022-08-03T19:52:14.111" v="1441"/>
          <ac:grpSpMkLst>
            <pc:docMk/>
            <pc:sldMk cId="1865510730" sldId="277"/>
            <ac:grpSpMk id="22" creationId="{6746842A-7001-6F7E-2E53-5777619A1CEC}"/>
          </ac:grpSpMkLst>
        </pc:grpChg>
        <pc:grpChg chg="add del mod">
          <ac:chgData name="Shrikesh Pattni" userId="bf408247-aaeb-4ed8-8c77-e60b3cacb53d" providerId="ADAL" clId="{EE109D29-4C3D-4172-84A7-F5DB00862511}" dt="2022-08-03T19:52:25.906" v="1443" actId="478"/>
          <ac:grpSpMkLst>
            <pc:docMk/>
            <pc:sldMk cId="1865510730" sldId="277"/>
            <ac:grpSpMk id="25" creationId="{57B05383-06ED-A8CF-17DB-DB1EA118FD9F}"/>
          </ac:grpSpMkLst>
        </pc:grpChg>
        <pc:grpChg chg="mod">
          <ac:chgData name="Shrikesh Pattni" userId="bf408247-aaeb-4ed8-8c77-e60b3cacb53d" providerId="ADAL" clId="{EE109D29-4C3D-4172-84A7-F5DB00862511}" dt="2022-08-03T19:52:14.111" v="1441"/>
          <ac:grpSpMkLst>
            <pc:docMk/>
            <pc:sldMk cId="1865510730" sldId="277"/>
            <ac:grpSpMk id="26" creationId="{AFB3CFBB-E0A2-F75B-D2C0-7F6676241B8F}"/>
          </ac:grpSpMkLst>
        </pc:grpChg>
        <pc:graphicFrameChg chg="add del mod modGraphic">
          <ac:chgData name="Shrikesh Pattni" userId="bf408247-aaeb-4ed8-8c77-e60b3cacb53d" providerId="ADAL" clId="{EE109D29-4C3D-4172-84A7-F5DB00862511}" dt="2022-08-03T19:47:06.627" v="1358" actId="478"/>
          <ac:graphicFrameMkLst>
            <pc:docMk/>
            <pc:sldMk cId="1865510730" sldId="277"/>
            <ac:graphicFrameMk id="3" creationId="{3CEE3261-4933-F6BC-86E2-D5E57890B097}"/>
          </ac:graphicFrameMkLst>
        </pc:graphicFrameChg>
        <pc:graphicFrameChg chg="add del mod modGraphic">
          <ac:chgData name="Shrikesh Pattni" userId="bf408247-aaeb-4ed8-8c77-e60b3cacb53d" providerId="ADAL" clId="{EE109D29-4C3D-4172-84A7-F5DB00862511}" dt="2022-08-03T19:50:20.497" v="1440" actId="478"/>
          <ac:graphicFrameMkLst>
            <pc:docMk/>
            <pc:sldMk cId="1865510730" sldId="277"/>
            <ac:graphicFrameMk id="5" creationId="{96876B58-FCDA-A259-73A9-8D707D79507F}"/>
          </ac:graphicFrameMkLst>
        </pc:graphicFrameChg>
      </pc:sldChg>
      <pc:sldChg chg="addSp modSp add mod ord">
        <pc:chgData name="Shrikesh Pattni" userId="bf408247-aaeb-4ed8-8c77-e60b3cacb53d" providerId="ADAL" clId="{EE109D29-4C3D-4172-84A7-F5DB00862511}" dt="2022-08-03T20:11:48.216" v="1773" actId="14100"/>
        <pc:sldMkLst>
          <pc:docMk/>
          <pc:sldMk cId="199355941" sldId="278"/>
        </pc:sldMkLst>
        <pc:spChg chg="mod">
          <ac:chgData name="Shrikesh Pattni" userId="bf408247-aaeb-4ed8-8c77-e60b3cacb53d" providerId="ADAL" clId="{EE109D29-4C3D-4172-84A7-F5DB00862511}" dt="2022-08-03T20:11:48.216" v="1773" actId="14100"/>
          <ac:spMkLst>
            <pc:docMk/>
            <pc:sldMk cId="199355941" sldId="278"/>
            <ac:spMk id="4" creationId="{00000000-0000-0000-0000-000000000000}"/>
          </ac:spMkLst>
        </pc:spChg>
        <pc:spChg chg="add mod">
          <ac:chgData name="Shrikesh Pattni" userId="bf408247-aaeb-4ed8-8c77-e60b3cacb53d" providerId="ADAL" clId="{EE109D29-4C3D-4172-84A7-F5DB00862511}" dt="2022-08-03T20:10:37.958" v="1706"/>
          <ac:spMkLst>
            <pc:docMk/>
            <pc:sldMk cId="199355941" sldId="278"/>
            <ac:spMk id="5" creationId="{65D9F659-4887-F77D-C49E-BC11B1045922}"/>
          </ac:spMkLst>
        </pc:spChg>
        <pc:spChg chg="mod">
          <ac:chgData name="Shrikesh Pattni" userId="bf408247-aaeb-4ed8-8c77-e60b3cacb53d" providerId="ADAL" clId="{EE109D29-4C3D-4172-84A7-F5DB00862511}" dt="2022-08-03T20:10:14.346" v="1683" actId="20577"/>
          <ac:spMkLst>
            <pc:docMk/>
            <pc:sldMk cId="199355941" sldId="278"/>
            <ac:spMk id="18" creationId="{D6A0A885-A38A-8CE2-7A98-B72432677291}"/>
          </ac:spMkLst>
        </pc:spChg>
      </pc:sldChg>
      <pc:sldChg chg="addSp modSp add del mod ord">
        <pc:chgData name="Shrikesh Pattni" userId="bf408247-aaeb-4ed8-8c77-e60b3cacb53d" providerId="ADAL" clId="{EE109D29-4C3D-4172-84A7-F5DB00862511}" dt="2022-08-03T20:01:25.062" v="1583" actId="47"/>
        <pc:sldMkLst>
          <pc:docMk/>
          <pc:sldMk cId="514247737" sldId="278"/>
        </pc:sldMkLst>
        <pc:spChg chg="add mod">
          <ac:chgData name="Shrikesh Pattni" userId="bf408247-aaeb-4ed8-8c77-e60b3cacb53d" providerId="ADAL" clId="{EE109D29-4C3D-4172-84A7-F5DB00862511}" dt="2022-08-03T20:01:22.134" v="1582" actId="14100"/>
          <ac:spMkLst>
            <pc:docMk/>
            <pc:sldMk cId="514247737" sldId="278"/>
            <ac:spMk id="4" creationId="{B4FCCD49-AB06-65F2-254F-9682F9DE0FD3}"/>
          </ac:spMkLst>
        </pc:spChg>
        <pc:spChg chg="mod">
          <ac:chgData name="Shrikesh Pattni" userId="bf408247-aaeb-4ed8-8c77-e60b3cacb53d" providerId="ADAL" clId="{EE109D29-4C3D-4172-84A7-F5DB00862511}" dt="2022-08-03T20:01:14.567" v="1578" actId="14100"/>
          <ac:spMkLst>
            <pc:docMk/>
            <pc:sldMk cId="514247737" sldId="278"/>
            <ac:spMk id="37" creationId="{260B05C6-BC69-85A0-5C5B-379A07892CFB}"/>
          </ac:spMkLst>
        </pc:spChg>
      </pc:sldChg>
      <pc:sldChg chg="del">
        <pc:chgData name="Shrikesh Pattni" userId="bf408247-aaeb-4ed8-8c77-e60b3cacb53d" providerId="ADAL" clId="{EE109D29-4C3D-4172-84A7-F5DB00862511}" dt="2022-08-03T18:37:52.108" v="55" actId="47"/>
        <pc:sldMkLst>
          <pc:docMk/>
          <pc:sldMk cId="1564813907" sldId="278"/>
        </pc:sldMkLst>
      </pc:sldChg>
      <pc:sldChg chg="addSp delSp modSp add mod ord">
        <pc:chgData name="Shrikesh Pattni" userId="bf408247-aaeb-4ed8-8c77-e60b3cacb53d" providerId="ADAL" clId="{EE109D29-4C3D-4172-84A7-F5DB00862511}" dt="2022-08-03T21:05:25.285" v="2300" actId="20577"/>
        <pc:sldMkLst>
          <pc:docMk/>
          <pc:sldMk cId="3813550919" sldId="279"/>
        </pc:sldMkLst>
        <pc:spChg chg="add mod">
          <ac:chgData name="Shrikesh Pattni" userId="bf408247-aaeb-4ed8-8c77-e60b3cacb53d" providerId="ADAL" clId="{EE109D29-4C3D-4172-84A7-F5DB00862511}" dt="2022-08-03T20:55:02.208" v="2276" actId="255"/>
          <ac:spMkLst>
            <pc:docMk/>
            <pc:sldMk cId="3813550919" sldId="279"/>
            <ac:spMk id="4" creationId="{F914B666-3250-6FF5-191F-CD83D7EA2B6E}"/>
          </ac:spMkLst>
        </pc:spChg>
        <pc:spChg chg="add del mod">
          <ac:chgData name="Shrikesh Pattni" userId="bf408247-aaeb-4ed8-8c77-e60b3cacb53d" providerId="ADAL" clId="{EE109D29-4C3D-4172-84A7-F5DB00862511}" dt="2022-08-03T20:12:18.693" v="1784" actId="478"/>
          <ac:spMkLst>
            <pc:docMk/>
            <pc:sldMk cId="3813550919" sldId="279"/>
            <ac:spMk id="5" creationId="{DA45DFE1-CD6B-6B2F-0561-69D444FE6F75}"/>
          </ac:spMkLst>
        </pc:spChg>
        <pc:spChg chg="mod">
          <ac:chgData name="Shrikesh Pattni" userId="bf408247-aaeb-4ed8-8c77-e60b3cacb53d" providerId="ADAL" clId="{EE109D29-4C3D-4172-84A7-F5DB00862511}" dt="2022-08-03T21:05:25.285" v="2300" actId="20577"/>
          <ac:spMkLst>
            <pc:docMk/>
            <pc:sldMk cId="3813550919" sldId="279"/>
            <ac:spMk id="6" creationId="{38BB9963-0E83-69FB-BA5E-8EFA2DCD7310}"/>
          </ac:spMkLst>
        </pc:spChg>
        <pc:spChg chg="add mod">
          <ac:chgData name="Shrikesh Pattni" userId="bf408247-aaeb-4ed8-8c77-e60b3cacb53d" providerId="ADAL" clId="{EE109D29-4C3D-4172-84A7-F5DB00862511}" dt="2022-08-03T20:55:02.208" v="2276" actId="255"/>
          <ac:spMkLst>
            <pc:docMk/>
            <pc:sldMk cId="3813550919" sldId="279"/>
            <ac:spMk id="7" creationId="{C2F5B325-E876-5150-D6F1-FBC85178D19B}"/>
          </ac:spMkLst>
        </pc:spChg>
        <pc:spChg chg="add mod">
          <ac:chgData name="Shrikesh Pattni" userId="bf408247-aaeb-4ed8-8c77-e60b3cacb53d" providerId="ADAL" clId="{EE109D29-4C3D-4172-84A7-F5DB00862511}" dt="2022-08-03T20:55:02.208" v="2276" actId="255"/>
          <ac:spMkLst>
            <pc:docMk/>
            <pc:sldMk cId="3813550919" sldId="279"/>
            <ac:spMk id="8" creationId="{F9B8556E-3ACB-4B40-B0E9-85382C31C101}"/>
          </ac:spMkLst>
        </pc:spChg>
        <pc:spChg chg="add del mod">
          <ac:chgData name="Shrikesh Pattni" userId="bf408247-aaeb-4ed8-8c77-e60b3cacb53d" providerId="ADAL" clId="{EE109D29-4C3D-4172-84A7-F5DB00862511}" dt="2022-08-03T20:28:59.777" v="1949"/>
          <ac:spMkLst>
            <pc:docMk/>
            <pc:sldMk cId="3813550919" sldId="279"/>
            <ac:spMk id="9" creationId="{E8C1766B-1D36-9FC3-4ED7-C1DA6D8831EA}"/>
          </ac:spMkLst>
        </pc:spChg>
        <pc:spChg chg="add mod">
          <ac:chgData name="Shrikesh Pattni" userId="bf408247-aaeb-4ed8-8c77-e60b3cacb53d" providerId="ADAL" clId="{EE109D29-4C3D-4172-84A7-F5DB00862511}" dt="2022-08-03T20:55:02.208" v="2276" actId="255"/>
          <ac:spMkLst>
            <pc:docMk/>
            <pc:sldMk cId="3813550919" sldId="279"/>
            <ac:spMk id="10" creationId="{A7AE274E-DC9E-E590-288E-157138C61195}"/>
          </ac:spMkLst>
        </pc:spChg>
        <pc:spChg chg="add mod">
          <ac:chgData name="Shrikesh Pattni" userId="bf408247-aaeb-4ed8-8c77-e60b3cacb53d" providerId="ADAL" clId="{EE109D29-4C3D-4172-84A7-F5DB00862511}" dt="2022-08-03T20:55:02.208" v="2276" actId="255"/>
          <ac:spMkLst>
            <pc:docMk/>
            <pc:sldMk cId="3813550919" sldId="279"/>
            <ac:spMk id="11" creationId="{A49C108D-CCDA-0696-0A9C-0EE734695BBB}"/>
          </ac:spMkLst>
        </pc:spChg>
        <pc:spChg chg="del mod">
          <ac:chgData name="Shrikesh Pattni" userId="bf408247-aaeb-4ed8-8c77-e60b3cacb53d" providerId="ADAL" clId="{EE109D29-4C3D-4172-84A7-F5DB00862511}" dt="2022-08-03T20:11:10.143" v="1719" actId="478"/>
          <ac:spMkLst>
            <pc:docMk/>
            <pc:sldMk cId="3813550919" sldId="279"/>
            <ac:spMk id="37" creationId="{260B05C6-BC69-85A0-5C5B-379A07892CFB}"/>
          </ac:spMkLst>
        </pc:spChg>
        <pc:picChg chg="add del">
          <ac:chgData name="Shrikesh Pattni" userId="bf408247-aaeb-4ed8-8c77-e60b3cacb53d" providerId="ADAL" clId="{EE109D29-4C3D-4172-84A7-F5DB00862511}" dt="2022-08-03T20:28:57.824" v="1947"/>
          <ac:picMkLst>
            <pc:docMk/>
            <pc:sldMk cId="3813550919" sldId="279"/>
            <ac:picMk id="2" creationId="{5304B508-003F-0E3F-6B7C-25FA232A9D8A}"/>
          </ac:picMkLst>
        </pc:picChg>
      </pc:sldChg>
      <pc:sldChg chg="addSp delSp modSp add mod">
        <pc:chgData name="Shrikesh Pattni" userId="bf408247-aaeb-4ed8-8c77-e60b3cacb53d" providerId="ADAL" clId="{EE109D29-4C3D-4172-84A7-F5DB00862511}" dt="2022-08-03T21:05:28.365" v="2302" actId="20577"/>
        <pc:sldMkLst>
          <pc:docMk/>
          <pc:sldMk cId="64806579" sldId="280"/>
        </pc:sldMkLst>
        <pc:spChg chg="mod">
          <ac:chgData name="Shrikesh Pattni" userId="bf408247-aaeb-4ed8-8c77-e60b3cacb53d" providerId="ADAL" clId="{EE109D29-4C3D-4172-84A7-F5DB00862511}" dt="2022-08-03T20:36:48.187" v="2086" actId="14100"/>
          <ac:spMkLst>
            <pc:docMk/>
            <pc:sldMk cId="64806579" sldId="280"/>
            <ac:spMk id="4" creationId="{F914B666-3250-6FF5-191F-CD83D7EA2B6E}"/>
          </ac:spMkLst>
        </pc:spChg>
        <pc:spChg chg="mod">
          <ac:chgData name="Shrikesh Pattni" userId="bf408247-aaeb-4ed8-8c77-e60b3cacb53d" providerId="ADAL" clId="{EE109D29-4C3D-4172-84A7-F5DB00862511}" dt="2022-08-03T21:05:28.365" v="2302" actId="20577"/>
          <ac:spMkLst>
            <pc:docMk/>
            <pc:sldMk cId="64806579" sldId="280"/>
            <ac:spMk id="6" creationId="{38BB9963-0E83-69FB-BA5E-8EFA2DCD7310}"/>
          </ac:spMkLst>
        </pc:spChg>
        <pc:spChg chg="del">
          <ac:chgData name="Shrikesh Pattni" userId="bf408247-aaeb-4ed8-8c77-e60b3cacb53d" providerId="ADAL" clId="{EE109D29-4C3D-4172-84A7-F5DB00862511}" dt="2022-08-03T20:31:41.789" v="1994" actId="478"/>
          <ac:spMkLst>
            <pc:docMk/>
            <pc:sldMk cId="64806579" sldId="280"/>
            <ac:spMk id="7" creationId="{C2F5B325-E876-5150-D6F1-FBC85178D19B}"/>
          </ac:spMkLst>
        </pc:spChg>
        <pc:spChg chg="del">
          <ac:chgData name="Shrikesh Pattni" userId="bf408247-aaeb-4ed8-8c77-e60b3cacb53d" providerId="ADAL" clId="{EE109D29-4C3D-4172-84A7-F5DB00862511}" dt="2022-08-03T20:31:40.940" v="1993" actId="478"/>
          <ac:spMkLst>
            <pc:docMk/>
            <pc:sldMk cId="64806579" sldId="280"/>
            <ac:spMk id="8" creationId="{F9B8556E-3ACB-4B40-B0E9-85382C31C101}"/>
          </ac:spMkLst>
        </pc:spChg>
        <pc:spChg chg="add mod">
          <ac:chgData name="Shrikesh Pattni" userId="bf408247-aaeb-4ed8-8c77-e60b3cacb53d" providerId="ADAL" clId="{EE109D29-4C3D-4172-84A7-F5DB00862511}" dt="2022-08-03T20:36:33.731" v="2077" actId="14100"/>
          <ac:spMkLst>
            <pc:docMk/>
            <pc:sldMk cId="64806579" sldId="280"/>
            <ac:spMk id="9" creationId="{481AEF68-6BB3-4CA9-AAA5-518B7A8F0C89}"/>
          </ac:spMkLst>
        </pc:spChg>
        <pc:spChg chg="del">
          <ac:chgData name="Shrikesh Pattni" userId="bf408247-aaeb-4ed8-8c77-e60b3cacb53d" providerId="ADAL" clId="{EE109D29-4C3D-4172-84A7-F5DB00862511}" dt="2022-08-03T20:31:40.039" v="1992" actId="478"/>
          <ac:spMkLst>
            <pc:docMk/>
            <pc:sldMk cId="64806579" sldId="280"/>
            <ac:spMk id="10" creationId="{A7AE274E-DC9E-E590-288E-157138C61195}"/>
          </ac:spMkLst>
        </pc:spChg>
        <pc:spChg chg="del">
          <ac:chgData name="Shrikesh Pattni" userId="bf408247-aaeb-4ed8-8c77-e60b3cacb53d" providerId="ADAL" clId="{EE109D29-4C3D-4172-84A7-F5DB00862511}" dt="2022-08-03T20:31:38.705" v="1991" actId="478"/>
          <ac:spMkLst>
            <pc:docMk/>
            <pc:sldMk cId="64806579" sldId="280"/>
            <ac:spMk id="11" creationId="{A49C108D-CCDA-0696-0A9C-0EE734695BBB}"/>
          </ac:spMkLst>
        </pc:spChg>
        <pc:spChg chg="add mod">
          <ac:chgData name="Shrikesh Pattni" userId="bf408247-aaeb-4ed8-8c77-e60b3cacb53d" providerId="ADAL" clId="{EE109D29-4C3D-4172-84A7-F5DB00862511}" dt="2022-08-03T20:35:19.904" v="2058" actId="14100"/>
          <ac:spMkLst>
            <pc:docMk/>
            <pc:sldMk cId="64806579" sldId="280"/>
            <ac:spMk id="12" creationId="{81E3FF4D-930A-35F5-CA43-C8228A5AE19B}"/>
          </ac:spMkLst>
        </pc:spChg>
        <pc:spChg chg="add mod">
          <ac:chgData name="Shrikesh Pattni" userId="bf408247-aaeb-4ed8-8c77-e60b3cacb53d" providerId="ADAL" clId="{EE109D29-4C3D-4172-84A7-F5DB00862511}" dt="2022-08-03T20:36:40.484" v="2082" actId="1036"/>
          <ac:spMkLst>
            <pc:docMk/>
            <pc:sldMk cId="64806579" sldId="280"/>
            <ac:spMk id="13" creationId="{C0D574DA-FC79-41E1-9078-598159FF8F76}"/>
          </ac:spMkLst>
        </pc:spChg>
        <pc:spChg chg="add mod">
          <ac:chgData name="Shrikesh Pattni" userId="bf408247-aaeb-4ed8-8c77-e60b3cacb53d" providerId="ADAL" clId="{EE109D29-4C3D-4172-84A7-F5DB00862511}" dt="2022-08-03T20:36:44.695" v="2085" actId="14100"/>
          <ac:spMkLst>
            <pc:docMk/>
            <pc:sldMk cId="64806579" sldId="280"/>
            <ac:spMk id="14" creationId="{55129D08-C100-803D-FC2B-88E9064691FE}"/>
          </ac:spMkLst>
        </pc:spChg>
      </pc:sldChg>
      <pc:sldChg chg="addSp delSp modSp add mod">
        <pc:chgData name="Shrikesh Pattni" userId="bf408247-aaeb-4ed8-8c77-e60b3cacb53d" providerId="ADAL" clId="{EE109D29-4C3D-4172-84A7-F5DB00862511}" dt="2022-08-03T21:05:31.204" v="2304" actId="20577"/>
        <pc:sldMkLst>
          <pc:docMk/>
          <pc:sldMk cId="2789620944" sldId="281"/>
        </pc:sldMkLst>
        <pc:spChg chg="mod">
          <ac:chgData name="Shrikesh Pattni" userId="bf408247-aaeb-4ed8-8c77-e60b3cacb53d" providerId="ADAL" clId="{EE109D29-4C3D-4172-84A7-F5DB00862511}" dt="2022-08-03T20:40:27.364" v="2122" actId="1036"/>
          <ac:spMkLst>
            <pc:docMk/>
            <pc:sldMk cId="2789620944" sldId="281"/>
            <ac:spMk id="4" creationId="{F914B666-3250-6FF5-191F-CD83D7EA2B6E}"/>
          </ac:spMkLst>
        </pc:spChg>
        <pc:spChg chg="mod">
          <ac:chgData name="Shrikesh Pattni" userId="bf408247-aaeb-4ed8-8c77-e60b3cacb53d" providerId="ADAL" clId="{EE109D29-4C3D-4172-84A7-F5DB00862511}" dt="2022-08-03T21:05:31.204" v="2304" actId="20577"/>
          <ac:spMkLst>
            <pc:docMk/>
            <pc:sldMk cId="2789620944" sldId="281"/>
            <ac:spMk id="6" creationId="{38BB9963-0E83-69FB-BA5E-8EFA2DCD7310}"/>
          </ac:spMkLst>
        </pc:spChg>
        <pc:spChg chg="add mod">
          <ac:chgData name="Shrikesh Pattni" userId="bf408247-aaeb-4ed8-8c77-e60b3cacb53d" providerId="ADAL" clId="{EE109D29-4C3D-4172-84A7-F5DB00862511}" dt="2022-08-03T20:41:11.246" v="2136" actId="207"/>
          <ac:spMkLst>
            <pc:docMk/>
            <pc:sldMk cId="2789620944" sldId="281"/>
            <ac:spMk id="8" creationId="{87B4D5CD-89D3-9D1D-2BFA-46B135C0E986}"/>
          </ac:spMkLst>
        </pc:spChg>
        <pc:spChg chg="del">
          <ac:chgData name="Shrikesh Pattni" userId="bf408247-aaeb-4ed8-8c77-e60b3cacb53d" providerId="ADAL" clId="{EE109D29-4C3D-4172-84A7-F5DB00862511}" dt="2022-08-03T20:38:39.763" v="2096" actId="478"/>
          <ac:spMkLst>
            <pc:docMk/>
            <pc:sldMk cId="2789620944" sldId="281"/>
            <ac:spMk id="9" creationId="{481AEF68-6BB3-4CA9-AAA5-518B7A8F0C89}"/>
          </ac:spMkLst>
        </pc:spChg>
        <pc:spChg chg="add mod">
          <ac:chgData name="Shrikesh Pattni" userId="bf408247-aaeb-4ed8-8c77-e60b3cacb53d" providerId="ADAL" clId="{EE109D29-4C3D-4172-84A7-F5DB00862511}" dt="2022-08-03T20:43:36.137" v="2166" actId="14100"/>
          <ac:spMkLst>
            <pc:docMk/>
            <pc:sldMk cId="2789620944" sldId="281"/>
            <ac:spMk id="10" creationId="{F6067CED-9641-A90D-3E75-EF8210A72A6E}"/>
          </ac:spMkLst>
        </pc:spChg>
        <pc:spChg chg="add mod">
          <ac:chgData name="Shrikesh Pattni" userId="bf408247-aaeb-4ed8-8c77-e60b3cacb53d" providerId="ADAL" clId="{EE109D29-4C3D-4172-84A7-F5DB00862511}" dt="2022-08-03T20:42:46.285" v="2152" actId="14100"/>
          <ac:spMkLst>
            <pc:docMk/>
            <pc:sldMk cId="2789620944" sldId="281"/>
            <ac:spMk id="11" creationId="{DED7533D-A30F-7DD8-73EA-B065BECC6C5D}"/>
          </ac:spMkLst>
        </pc:spChg>
        <pc:spChg chg="del">
          <ac:chgData name="Shrikesh Pattni" userId="bf408247-aaeb-4ed8-8c77-e60b3cacb53d" providerId="ADAL" clId="{EE109D29-4C3D-4172-84A7-F5DB00862511}" dt="2022-08-03T20:38:40.134" v="2097" actId="478"/>
          <ac:spMkLst>
            <pc:docMk/>
            <pc:sldMk cId="2789620944" sldId="281"/>
            <ac:spMk id="12" creationId="{81E3FF4D-930A-35F5-CA43-C8228A5AE19B}"/>
          </ac:spMkLst>
        </pc:spChg>
        <pc:spChg chg="del">
          <ac:chgData name="Shrikesh Pattni" userId="bf408247-aaeb-4ed8-8c77-e60b3cacb53d" providerId="ADAL" clId="{EE109D29-4C3D-4172-84A7-F5DB00862511}" dt="2022-08-03T20:38:40.627" v="2098" actId="478"/>
          <ac:spMkLst>
            <pc:docMk/>
            <pc:sldMk cId="2789620944" sldId="281"/>
            <ac:spMk id="13" creationId="{C0D574DA-FC79-41E1-9078-598159FF8F76}"/>
          </ac:spMkLst>
        </pc:spChg>
        <pc:spChg chg="del">
          <ac:chgData name="Shrikesh Pattni" userId="bf408247-aaeb-4ed8-8c77-e60b3cacb53d" providerId="ADAL" clId="{EE109D29-4C3D-4172-84A7-F5DB00862511}" dt="2022-08-03T20:38:40.973" v="2099" actId="478"/>
          <ac:spMkLst>
            <pc:docMk/>
            <pc:sldMk cId="2789620944" sldId="281"/>
            <ac:spMk id="14" creationId="{55129D08-C100-803D-FC2B-88E9064691FE}"/>
          </ac:spMkLst>
        </pc:spChg>
        <pc:spChg chg="add mod">
          <ac:chgData name="Shrikesh Pattni" userId="bf408247-aaeb-4ed8-8c77-e60b3cacb53d" providerId="ADAL" clId="{EE109D29-4C3D-4172-84A7-F5DB00862511}" dt="2022-08-03T20:43:32.780" v="2165" actId="14100"/>
          <ac:spMkLst>
            <pc:docMk/>
            <pc:sldMk cId="2789620944" sldId="281"/>
            <ac:spMk id="15" creationId="{A7AD2FF6-BBE8-DC8A-C4E3-DE0E2A3E1ADE}"/>
          </ac:spMkLst>
        </pc:spChg>
        <pc:spChg chg="add mod">
          <ac:chgData name="Shrikesh Pattni" userId="bf408247-aaeb-4ed8-8c77-e60b3cacb53d" providerId="ADAL" clId="{EE109D29-4C3D-4172-84A7-F5DB00862511}" dt="2022-08-03T20:44:40.711" v="2180" actId="207"/>
          <ac:spMkLst>
            <pc:docMk/>
            <pc:sldMk cId="2789620944" sldId="281"/>
            <ac:spMk id="16" creationId="{FF43FDD0-946B-67AB-EB40-069F03164B50}"/>
          </ac:spMkLst>
        </pc:spChg>
      </pc:sldChg>
      <pc:sldChg chg="addSp delSp modSp add mod">
        <pc:chgData name="Shrikesh Pattni" userId="bf408247-aaeb-4ed8-8c77-e60b3cacb53d" providerId="ADAL" clId="{EE109D29-4C3D-4172-84A7-F5DB00862511}" dt="2022-08-03T21:05:38.961" v="2310" actId="20577"/>
        <pc:sldMkLst>
          <pc:docMk/>
          <pc:sldMk cId="1633670343" sldId="282"/>
        </pc:sldMkLst>
        <pc:spChg chg="mod">
          <ac:chgData name="Shrikesh Pattni" userId="bf408247-aaeb-4ed8-8c77-e60b3cacb53d" providerId="ADAL" clId="{EE109D29-4C3D-4172-84A7-F5DB00862511}" dt="2022-08-03T20:51:38.896" v="2272" actId="14100"/>
          <ac:spMkLst>
            <pc:docMk/>
            <pc:sldMk cId="1633670343" sldId="282"/>
            <ac:spMk id="4" creationId="{F914B666-3250-6FF5-191F-CD83D7EA2B6E}"/>
          </ac:spMkLst>
        </pc:spChg>
        <pc:spChg chg="mod">
          <ac:chgData name="Shrikesh Pattni" userId="bf408247-aaeb-4ed8-8c77-e60b3cacb53d" providerId="ADAL" clId="{EE109D29-4C3D-4172-84A7-F5DB00862511}" dt="2022-08-03T21:05:38.961" v="2310" actId="20577"/>
          <ac:spMkLst>
            <pc:docMk/>
            <pc:sldMk cId="1633670343" sldId="282"/>
            <ac:spMk id="6" creationId="{38BB9963-0E83-69FB-BA5E-8EFA2DCD7310}"/>
          </ac:spMkLst>
        </pc:spChg>
        <pc:spChg chg="del">
          <ac:chgData name="Shrikesh Pattni" userId="bf408247-aaeb-4ed8-8c77-e60b3cacb53d" providerId="ADAL" clId="{EE109D29-4C3D-4172-84A7-F5DB00862511}" dt="2022-08-03T20:44:57.825" v="2186" actId="478"/>
          <ac:spMkLst>
            <pc:docMk/>
            <pc:sldMk cId="1633670343" sldId="282"/>
            <ac:spMk id="8" creationId="{87B4D5CD-89D3-9D1D-2BFA-46B135C0E986}"/>
          </ac:spMkLst>
        </pc:spChg>
        <pc:spChg chg="add del mod">
          <ac:chgData name="Shrikesh Pattni" userId="bf408247-aaeb-4ed8-8c77-e60b3cacb53d" providerId="ADAL" clId="{EE109D29-4C3D-4172-84A7-F5DB00862511}" dt="2022-08-03T20:46:56.905" v="2213" actId="207"/>
          <ac:spMkLst>
            <pc:docMk/>
            <pc:sldMk cId="1633670343" sldId="282"/>
            <ac:spMk id="9" creationId="{365A4EFD-A812-1333-B4BB-3CAB1D741105}"/>
          </ac:spMkLst>
        </pc:spChg>
        <pc:spChg chg="del">
          <ac:chgData name="Shrikesh Pattni" userId="bf408247-aaeb-4ed8-8c77-e60b3cacb53d" providerId="ADAL" clId="{EE109D29-4C3D-4172-84A7-F5DB00862511}" dt="2022-08-03T20:44:56.568" v="2185" actId="478"/>
          <ac:spMkLst>
            <pc:docMk/>
            <pc:sldMk cId="1633670343" sldId="282"/>
            <ac:spMk id="10" creationId="{F6067CED-9641-A90D-3E75-EF8210A72A6E}"/>
          </ac:spMkLst>
        </pc:spChg>
        <pc:spChg chg="del">
          <ac:chgData name="Shrikesh Pattni" userId="bf408247-aaeb-4ed8-8c77-e60b3cacb53d" providerId="ADAL" clId="{EE109D29-4C3D-4172-84A7-F5DB00862511}" dt="2022-08-03T20:44:56.137" v="2184" actId="478"/>
          <ac:spMkLst>
            <pc:docMk/>
            <pc:sldMk cId="1633670343" sldId="282"/>
            <ac:spMk id="11" creationId="{DED7533D-A30F-7DD8-73EA-B065BECC6C5D}"/>
          </ac:spMkLst>
        </pc:spChg>
        <pc:spChg chg="del">
          <ac:chgData name="Shrikesh Pattni" userId="bf408247-aaeb-4ed8-8c77-e60b3cacb53d" providerId="ADAL" clId="{EE109D29-4C3D-4172-84A7-F5DB00862511}" dt="2022-08-03T20:44:55.134" v="2183" actId="478"/>
          <ac:spMkLst>
            <pc:docMk/>
            <pc:sldMk cId="1633670343" sldId="282"/>
            <ac:spMk id="15" creationId="{A7AD2FF6-BBE8-DC8A-C4E3-DE0E2A3E1ADE}"/>
          </ac:spMkLst>
        </pc:spChg>
        <pc:spChg chg="del">
          <ac:chgData name="Shrikesh Pattni" userId="bf408247-aaeb-4ed8-8c77-e60b3cacb53d" providerId="ADAL" clId="{EE109D29-4C3D-4172-84A7-F5DB00862511}" dt="2022-08-03T20:44:52.911" v="2182" actId="478"/>
          <ac:spMkLst>
            <pc:docMk/>
            <pc:sldMk cId="1633670343" sldId="282"/>
            <ac:spMk id="16" creationId="{FF43FDD0-946B-67AB-EB40-069F03164B50}"/>
          </ac:spMkLst>
        </pc:spChg>
      </pc:sldChg>
      <pc:sldChg chg="modSp add mod ord">
        <pc:chgData name="Shrikesh Pattni" userId="bf408247-aaeb-4ed8-8c77-e60b3cacb53d" providerId="ADAL" clId="{EE109D29-4C3D-4172-84A7-F5DB00862511}" dt="2022-08-03T21:00:04.654" v="2298" actId="20577"/>
        <pc:sldMkLst>
          <pc:docMk/>
          <pc:sldMk cId="847182141" sldId="283"/>
        </pc:sldMkLst>
        <pc:spChg chg="mod">
          <ac:chgData name="Shrikesh Pattni" userId="bf408247-aaeb-4ed8-8c77-e60b3cacb53d" providerId="ADAL" clId="{EE109D29-4C3D-4172-84A7-F5DB00862511}" dt="2022-08-03T21:00:04.654" v="2298" actId="20577"/>
          <ac:spMkLst>
            <pc:docMk/>
            <pc:sldMk cId="847182141" sldId="283"/>
            <ac:spMk id="4" creationId="{00000000-0000-0000-0000-000000000000}"/>
          </ac:spMkLst>
        </pc:spChg>
        <pc:spChg chg="mod">
          <ac:chgData name="Shrikesh Pattni" userId="bf408247-aaeb-4ed8-8c77-e60b3cacb53d" providerId="ADAL" clId="{EE109D29-4C3D-4172-84A7-F5DB00862511}" dt="2022-08-03T20:52:06.722" v="2274" actId="20577"/>
          <ac:spMkLst>
            <pc:docMk/>
            <pc:sldMk cId="847182141" sldId="283"/>
            <ac:spMk id="18" creationId="{D6A0A885-A38A-8CE2-7A98-B72432677291}"/>
          </ac:spMkLst>
        </pc:spChg>
      </pc:sldChg>
      <pc:sldChg chg="add del ord">
        <pc:chgData name="Shrikesh Pattni" userId="bf408247-aaeb-4ed8-8c77-e60b3cacb53d" providerId="ADAL" clId="{EE109D29-4C3D-4172-84A7-F5DB00862511}" dt="2022-08-03T21:06:11.005" v="2314" actId="47"/>
        <pc:sldMkLst>
          <pc:docMk/>
          <pc:sldMk cId="517197519" sldId="284"/>
        </pc:sldMkLst>
      </pc:sldChg>
      <pc:sldChg chg="addSp delSp modSp add mod ord">
        <pc:chgData name="Shrikesh Pattni" userId="bf408247-aaeb-4ed8-8c77-e60b3cacb53d" providerId="ADAL" clId="{EE109D29-4C3D-4172-84A7-F5DB00862511}" dt="2022-08-04T11:16:23.625" v="2407" actId="14100"/>
        <pc:sldMkLst>
          <pc:docMk/>
          <pc:sldMk cId="2454811599" sldId="284"/>
        </pc:sldMkLst>
        <pc:spChg chg="del">
          <ac:chgData name="Shrikesh Pattni" userId="bf408247-aaeb-4ed8-8c77-e60b3cacb53d" providerId="ADAL" clId="{EE109D29-4C3D-4172-84A7-F5DB00862511}" dt="2022-08-04T11:12:38.848" v="2347" actId="478"/>
          <ac:spMkLst>
            <pc:docMk/>
            <pc:sldMk cId="2454811599" sldId="284"/>
            <ac:spMk id="4" creationId="{F914B666-3250-6FF5-191F-CD83D7EA2B6E}"/>
          </ac:spMkLst>
        </pc:spChg>
        <pc:spChg chg="add mod">
          <ac:chgData name="Shrikesh Pattni" userId="bf408247-aaeb-4ed8-8c77-e60b3cacb53d" providerId="ADAL" clId="{EE109D29-4C3D-4172-84A7-F5DB00862511}" dt="2022-08-04T11:13:46.972" v="2374" actId="1036"/>
          <ac:spMkLst>
            <pc:docMk/>
            <pc:sldMk cId="2454811599" sldId="284"/>
            <ac:spMk id="5" creationId="{D83BDC94-C8E4-E007-574B-1169FA08DA61}"/>
          </ac:spMkLst>
        </pc:spChg>
        <pc:spChg chg="mod">
          <ac:chgData name="Shrikesh Pattni" userId="bf408247-aaeb-4ed8-8c77-e60b3cacb53d" providerId="ADAL" clId="{EE109D29-4C3D-4172-84A7-F5DB00862511}" dt="2022-08-04T11:12:35.040" v="2346" actId="20577"/>
          <ac:spMkLst>
            <pc:docMk/>
            <pc:sldMk cId="2454811599" sldId="284"/>
            <ac:spMk id="6" creationId="{38BB9963-0E83-69FB-BA5E-8EFA2DCD7310}"/>
          </ac:spMkLst>
        </pc:spChg>
        <pc:spChg chg="add mod">
          <ac:chgData name="Shrikesh Pattni" userId="bf408247-aaeb-4ed8-8c77-e60b3cacb53d" providerId="ADAL" clId="{EE109D29-4C3D-4172-84A7-F5DB00862511}" dt="2022-08-04T11:14:13.302" v="2377"/>
          <ac:spMkLst>
            <pc:docMk/>
            <pc:sldMk cId="2454811599" sldId="284"/>
            <ac:spMk id="7" creationId="{0EDC2F3F-7344-5F57-769B-7D53A6D37023}"/>
          </ac:spMkLst>
        </pc:spChg>
        <pc:spChg chg="add mod">
          <ac:chgData name="Shrikesh Pattni" userId="bf408247-aaeb-4ed8-8c77-e60b3cacb53d" providerId="ADAL" clId="{EE109D29-4C3D-4172-84A7-F5DB00862511}" dt="2022-08-04T11:15:37.378" v="2395"/>
          <ac:spMkLst>
            <pc:docMk/>
            <pc:sldMk cId="2454811599" sldId="284"/>
            <ac:spMk id="8" creationId="{B02EE1C3-A4BE-95E6-4B60-D144117297DE}"/>
          </ac:spMkLst>
        </pc:spChg>
        <pc:spChg chg="del">
          <ac:chgData name="Shrikesh Pattni" userId="bf408247-aaeb-4ed8-8c77-e60b3cacb53d" providerId="ADAL" clId="{EE109D29-4C3D-4172-84A7-F5DB00862511}" dt="2022-08-04T11:12:40.152" v="2348" actId="478"/>
          <ac:spMkLst>
            <pc:docMk/>
            <pc:sldMk cId="2454811599" sldId="284"/>
            <ac:spMk id="9" creationId="{365A4EFD-A812-1333-B4BB-3CAB1D741105}"/>
          </ac:spMkLst>
        </pc:spChg>
        <pc:spChg chg="add mod">
          <ac:chgData name="Shrikesh Pattni" userId="bf408247-aaeb-4ed8-8c77-e60b3cacb53d" providerId="ADAL" clId="{EE109D29-4C3D-4172-84A7-F5DB00862511}" dt="2022-08-04T11:16:23.625" v="2407" actId="14100"/>
          <ac:spMkLst>
            <pc:docMk/>
            <pc:sldMk cId="2454811599" sldId="284"/>
            <ac:spMk id="10" creationId="{571677E5-09B0-09B3-C8C6-E8D2E514BCF0}"/>
          </ac:spMkLst>
        </pc:spChg>
      </pc:sldChg>
      <pc:sldChg chg="delSp modSp add mod">
        <pc:chgData name="Shrikesh Pattni" userId="bf408247-aaeb-4ed8-8c77-e60b3cacb53d" providerId="ADAL" clId="{EE109D29-4C3D-4172-84A7-F5DB00862511}" dt="2022-08-04T11:19:56.543" v="2452" actId="20577"/>
        <pc:sldMkLst>
          <pc:docMk/>
          <pc:sldMk cId="1099418770" sldId="285"/>
        </pc:sldMkLst>
        <pc:spChg chg="del">
          <ac:chgData name="Shrikesh Pattni" userId="bf408247-aaeb-4ed8-8c77-e60b3cacb53d" providerId="ADAL" clId="{EE109D29-4C3D-4172-84A7-F5DB00862511}" dt="2022-08-04T11:16:59.061" v="2409" actId="478"/>
          <ac:spMkLst>
            <pc:docMk/>
            <pc:sldMk cId="1099418770" sldId="285"/>
            <ac:spMk id="5" creationId="{D83BDC94-C8E4-E007-574B-1169FA08DA61}"/>
          </ac:spMkLst>
        </pc:spChg>
        <pc:spChg chg="del">
          <ac:chgData name="Shrikesh Pattni" userId="bf408247-aaeb-4ed8-8c77-e60b3cacb53d" providerId="ADAL" clId="{EE109D29-4C3D-4172-84A7-F5DB00862511}" dt="2022-08-04T11:16:59.777" v="2410" actId="478"/>
          <ac:spMkLst>
            <pc:docMk/>
            <pc:sldMk cId="1099418770" sldId="285"/>
            <ac:spMk id="7" creationId="{0EDC2F3F-7344-5F57-769B-7D53A6D37023}"/>
          </ac:spMkLst>
        </pc:spChg>
        <pc:spChg chg="del">
          <ac:chgData name="Shrikesh Pattni" userId="bf408247-aaeb-4ed8-8c77-e60b3cacb53d" providerId="ADAL" clId="{EE109D29-4C3D-4172-84A7-F5DB00862511}" dt="2022-08-04T11:17:01.016" v="2411" actId="478"/>
          <ac:spMkLst>
            <pc:docMk/>
            <pc:sldMk cId="1099418770" sldId="285"/>
            <ac:spMk id="8" creationId="{B02EE1C3-A4BE-95E6-4B60-D144117297DE}"/>
          </ac:spMkLst>
        </pc:spChg>
        <pc:spChg chg="mod">
          <ac:chgData name="Shrikesh Pattni" userId="bf408247-aaeb-4ed8-8c77-e60b3cacb53d" providerId="ADAL" clId="{EE109D29-4C3D-4172-84A7-F5DB00862511}" dt="2022-08-04T11:19:56.543" v="2452" actId="20577"/>
          <ac:spMkLst>
            <pc:docMk/>
            <pc:sldMk cId="1099418770" sldId="285"/>
            <ac:spMk id="10" creationId="{571677E5-09B0-09B3-C8C6-E8D2E514BCF0}"/>
          </ac:spMkLst>
        </pc:spChg>
      </pc:sldChg>
      <pc:sldMasterChg chg="addSp delSp modSp mod">
        <pc:chgData name="Shrikesh Pattni" userId="bf408247-aaeb-4ed8-8c77-e60b3cacb53d" providerId="ADAL" clId="{EE109D29-4C3D-4172-84A7-F5DB00862511}" dt="2022-08-03T20:51:38.416" v="2270" actId="767"/>
        <pc:sldMasterMkLst>
          <pc:docMk/>
          <pc:sldMasterMk cId="0" sldId="2147483648"/>
        </pc:sldMasterMkLst>
        <pc:spChg chg="add del mod">
          <ac:chgData name="Shrikesh Pattni" userId="bf408247-aaeb-4ed8-8c77-e60b3cacb53d" providerId="ADAL" clId="{EE109D29-4C3D-4172-84A7-F5DB00862511}" dt="2022-08-03T20:51:38.416" v="2270" actId="767"/>
          <ac:spMkLst>
            <pc:docMk/>
            <pc:sldMasterMk cId="0" sldId="2147483648"/>
            <ac:spMk id="7" creationId="{CB3779E2-56D5-2991-DA71-956BD3769FB4}"/>
          </ac:spMkLst>
        </pc:spChg>
      </pc:sldMasterChg>
    </pc:docChg>
  </pc:docChgLst>
  <pc:docChgLst>
    <pc:chgData name="Shrikesh Pattni" userId="bf408247-aaeb-4ed8-8c77-e60b3cacb53d" providerId="ADAL" clId="{F103B515-22FB-4EA4-BD40-634C80444944}"/>
    <pc:docChg chg="modSld">
      <pc:chgData name="Shrikesh Pattni" userId="bf408247-aaeb-4ed8-8c77-e60b3cacb53d" providerId="ADAL" clId="{F103B515-22FB-4EA4-BD40-634C80444944}" dt="2022-04-17T13:58:38.328" v="12" actId="1076"/>
      <pc:docMkLst>
        <pc:docMk/>
      </pc:docMkLst>
      <pc:sldChg chg="modSp mod">
        <pc:chgData name="Shrikesh Pattni" userId="bf408247-aaeb-4ed8-8c77-e60b3cacb53d" providerId="ADAL" clId="{F103B515-22FB-4EA4-BD40-634C80444944}" dt="2022-04-14T20:35:18.794" v="10" actId="1076"/>
        <pc:sldMkLst>
          <pc:docMk/>
          <pc:sldMk cId="0" sldId="256"/>
        </pc:sldMkLst>
        <pc:picChg chg="mod">
          <ac:chgData name="Shrikesh Pattni" userId="bf408247-aaeb-4ed8-8c77-e60b3cacb53d" providerId="ADAL" clId="{F103B515-22FB-4EA4-BD40-634C80444944}" dt="2022-04-14T20:35:18.794" v="10" actId="1076"/>
          <ac:picMkLst>
            <pc:docMk/>
            <pc:sldMk cId="0" sldId="256"/>
            <ac:picMk id="2" creationId="{00000000-0000-0000-0000-000000000000}"/>
          </ac:picMkLst>
        </pc:picChg>
      </pc:sldChg>
      <pc:sldChg chg="modSp mod">
        <pc:chgData name="Shrikesh Pattni" userId="bf408247-aaeb-4ed8-8c77-e60b3cacb53d" providerId="ADAL" clId="{F103B515-22FB-4EA4-BD40-634C80444944}" dt="2022-04-17T13:58:12.740" v="11" actId="1076"/>
        <pc:sldMkLst>
          <pc:docMk/>
          <pc:sldMk cId="0" sldId="258"/>
        </pc:sldMkLst>
        <pc:picChg chg="mod">
          <ac:chgData name="Shrikesh Pattni" userId="bf408247-aaeb-4ed8-8c77-e60b3cacb53d" providerId="ADAL" clId="{F103B515-22FB-4EA4-BD40-634C80444944}" dt="2022-04-17T13:58:12.740" v="11" actId="1076"/>
          <ac:picMkLst>
            <pc:docMk/>
            <pc:sldMk cId="0" sldId="258"/>
            <ac:picMk id="5" creationId="{00000000-0000-0000-0000-000000000000}"/>
          </ac:picMkLst>
        </pc:picChg>
      </pc:sldChg>
      <pc:sldChg chg="modSp mod">
        <pc:chgData name="Shrikesh Pattni" userId="bf408247-aaeb-4ed8-8c77-e60b3cacb53d" providerId="ADAL" clId="{F103B515-22FB-4EA4-BD40-634C80444944}" dt="2022-04-14T20:31:47.096" v="9" actId="1076"/>
        <pc:sldMkLst>
          <pc:docMk/>
          <pc:sldMk cId="0" sldId="259"/>
        </pc:sldMkLst>
        <pc:grpChg chg="mod">
          <ac:chgData name="Shrikesh Pattni" userId="bf408247-aaeb-4ed8-8c77-e60b3cacb53d" providerId="ADAL" clId="{F103B515-22FB-4EA4-BD40-634C80444944}" dt="2022-04-14T20:31:47.096" v="9" actId="1076"/>
          <ac:grpSpMkLst>
            <pc:docMk/>
            <pc:sldMk cId="0" sldId="259"/>
            <ac:grpSpMk id="28" creationId="{00000000-0000-0000-0000-000000000000}"/>
          </ac:grpSpMkLst>
        </pc:grpChg>
        <pc:picChg chg="mod">
          <ac:chgData name="Shrikesh Pattni" userId="bf408247-aaeb-4ed8-8c77-e60b3cacb53d" providerId="ADAL" clId="{F103B515-22FB-4EA4-BD40-634C80444944}" dt="2022-04-14T20:31:46.065" v="8" actId="1076"/>
          <ac:picMkLst>
            <pc:docMk/>
            <pc:sldMk cId="0" sldId="259"/>
            <ac:picMk id="27" creationId="{00000000-0000-0000-0000-000000000000}"/>
          </ac:picMkLst>
        </pc:picChg>
      </pc:sldChg>
      <pc:sldChg chg="modSp mod">
        <pc:chgData name="Shrikesh Pattni" userId="bf408247-aaeb-4ed8-8c77-e60b3cacb53d" providerId="ADAL" clId="{F103B515-22FB-4EA4-BD40-634C80444944}" dt="2022-04-17T13:58:38.328" v="12" actId="1076"/>
        <pc:sldMkLst>
          <pc:docMk/>
          <pc:sldMk cId="0" sldId="265"/>
        </pc:sldMkLst>
        <pc:picChg chg="mod">
          <ac:chgData name="Shrikesh Pattni" userId="bf408247-aaeb-4ed8-8c77-e60b3cacb53d" providerId="ADAL" clId="{F103B515-22FB-4EA4-BD40-634C80444944}" dt="2022-04-17T13:58:38.328" v="12" actId="1076"/>
          <ac:picMkLst>
            <pc:docMk/>
            <pc:sldMk cId="0" sldId="265"/>
            <ac:picMk id="2" creationId="{00000000-0000-0000-0000-000000000000}"/>
          </ac:picMkLst>
        </pc:picChg>
      </pc:sldChg>
      <pc:sldChg chg="modSp mod">
        <pc:chgData name="Shrikesh Pattni" userId="bf408247-aaeb-4ed8-8c77-e60b3cacb53d" providerId="ADAL" clId="{F103B515-22FB-4EA4-BD40-634C80444944}" dt="2022-02-24T13:00:07.022" v="6" actId="1038"/>
        <pc:sldMkLst>
          <pc:docMk/>
          <pc:sldMk cId="0" sldId="268"/>
        </pc:sldMkLst>
        <pc:grpChg chg="mod">
          <ac:chgData name="Shrikesh Pattni" userId="bf408247-aaeb-4ed8-8c77-e60b3cacb53d" providerId="ADAL" clId="{F103B515-22FB-4EA4-BD40-634C80444944}" dt="2022-02-24T13:00:07.022" v="6" actId="1038"/>
          <ac:grpSpMkLst>
            <pc:docMk/>
            <pc:sldMk cId="0" sldId="268"/>
            <ac:grpSpMk id="3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21" name="TextBox 10">
            <a:extLst>
              <a:ext uri="{FF2B5EF4-FFF2-40B4-BE49-F238E27FC236}">
                <a16:creationId xmlns:a16="http://schemas.microsoft.com/office/drawing/2014/main" id="{9A4F858A-8C71-C49B-E8B3-DA77AA780CD8}"/>
              </a:ext>
            </a:extLst>
          </p:cNvPr>
          <p:cNvSpPr txBox="1"/>
          <p:nvPr/>
        </p:nvSpPr>
        <p:spPr>
          <a:xfrm>
            <a:off x="838200" y="4572157"/>
            <a:ext cx="13716000" cy="2540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7500" dirty="0">
                <a:solidFill>
                  <a:schemeClr val="bg1"/>
                </a:solidFill>
                <a:latin typeface="Libre Baskerville"/>
              </a:rPr>
              <a:t>Power BI – API’s</a:t>
            </a:r>
          </a:p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7500" dirty="0">
                <a:solidFill>
                  <a:schemeClr val="bg1"/>
                </a:solidFill>
                <a:latin typeface="Libre Baskerville"/>
              </a:rPr>
              <a:t>PowerShell Line</a:t>
            </a:r>
            <a:endParaRPr lang="en-US" sz="7500" u="none" dirty="0">
              <a:solidFill>
                <a:schemeClr val="bg1"/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2806228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81000" y="3162299"/>
            <a:ext cx="11506200" cy="4154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r>
              <a:rPr lang="en-US" sz="10000" dirty="0">
                <a:solidFill>
                  <a:schemeClr val="tx1">
                    <a:lumMod val="65000"/>
                    <a:lumOff val="35000"/>
                  </a:schemeClr>
                </a:solidFill>
                <a:latin typeface="Libre Baskerville"/>
              </a:rPr>
              <a:t>Manage and </a:t>
            </a:r>
          </a:p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r>
              <a:rPr lang="en-GB" sz="10000" dirty="0">
                <a:solidFill>
                  <a:schemeClr val="tx1">
                    <a:lumMod val="65000"/>
                    <a:lumOff val="35000"/>
                  </a:schemeClr>
                </a:solidFill>
                <a:latin typeface="Libre Baskerville"/>
              </a:rPr>
              <a:t>Get Power BI Audit Logs</a:t>
            </a:r>
            <a:endParaRPr lang="en-US" sz="10000" u="none" dirty="0">
              <a:solidFill>
                <a:schemeClr val="tx1">
                  <a:lumMod val="65000"/>
                  <a:lumOff val="35000"/>
                </a:schemeClr>
              </a:solidFill>
              <a:latin typeface="Libre Baskerville"/>
            </a:endParaRP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D6A0A885-A38A-8CE2-7A98-B72432677291}"/>
              </a:ext>
            </a:extLst>
          </p:cNvPr>
          <p:cNvSpPr txBox="1"/>
          <p:nvPr/>
        </p:nvSpPr>
        <p:spPr>
          <a:xfrm>
            <a:off x="11125200" y="1690090"/>
            <a:ext cx="2590800" cy="994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9000" dirty="0">
                <a:latin typeface="Libre Baskerville"/>
              </a:rPr>
              <a:t>03</a:t>
            </a:r>
          </a:p>
        </p:txBody>
      </p:sp>
      <p:sp>
        <p:nvSpPr>
          <p:cNvPr id="19" name="AutoShape 2">
            <a:extLst>
              <a:ext uri="{FF2B5EF4-FFF2-40B4-BE49-F238E27FC236}">
                <a16:creationId xmlns:a16="http://schemas.microsoft.com/office/drawing/2014/main" id="{D5C7C8B3-D7C7-37A8-49B4-DD066ABBFC89}"/>
              </a:ext>
            </a:extLst>
          </p:cNvPr>
          <p:cNvSpPr/>
          <p:nvPr/>
        </p:nvSpPr>
        <p:spPr>
          <a:xfrm>
            <a:off x="4724578" y="2638426"/>
            <a:ext cx="7829734" cy="45719"/>
          </a:xfrm>
          <a:prstGeom prst="rect">
            <a:avLst/>
          </a:prstGeom>
          <a:solidFill>
            <a:srgbClr val="252629"/>
          </a:solid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D9F659-4887-F77D-C49E-BC11B1045922}"/>
              </a:ext>
            </a:extLst>
          </p:cNvPr>
          <p:cNvSpPr txBox="1"/>
          <p:nvPr/>
        </p:nvSpPr>
        <p:spPr>
          <a:xfrm>
            <a:off x="16725900" y="9196170"/>
            <a:ext cx="3124200" cy="1089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Libre Baskerville"/>
              </a:rPr>
              <a:t>Shrikesh Pattni</a:t>
            </a:r>
            <a:endParaRPr lang="en-US" sz="1500" u="none" dirty="0">
              <a:solidFill>
                <a:schemeClr val="tx1">
                  <a:lumMod val="65000"/>
                  <a:lumOff val="35000"/>
                </a:schemeClr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847182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BB9963-0E83-69FB-BA5E-8EFA2DCD7310}"/>
              </a:ext>
            </a:extLst>
          </p:cNvPr>
          <p:cNvSpPr/>
          <p:nvPr/>
        </p:nvSpPr>
        <p:spPr>
          <a:xfrm>
            <a:off x="457200" y="266700"/>
            <a:ext cx="17449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Section 3: Get Power BI Activity Logs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3BDC94-C8E4-E007-574B-1169FA08DA61}"/>
              </a:ext>
            </a:extLst>
          </p:cNvPr>
          <p:cNvSpPr/>
          <p:nvPr/>
        </p:nvSpPr>
        <p:spPr>
          <a:xfrm>
            <a:off x="429985" y="800100"/>
            <a:ext cx="17471571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Login to Power BI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Login-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PowerBI</a:t>
            </a:r>
            <a:endParaRPr lang="en-GB" sz="2000" b="1" dirty="0">
              <a:solidFill>
                <a:srgbClr val="C00000"/>
              </a:solidFill>
              <a:latin typeface="Calibri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DC2F3F-7344-5F57-769B-7D53A6D37023}"/>
              </a:ext>
            </a:extLst>
          </p:cNvPr>
          <p:cNvSpPr/>
          <p:nvPr/>
        </p:nvSpPr>
        <p:spPr>
          <a:xfrm>
            <a:off x="435429" y="1790700"/>
            <a:ext cx="17471571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Get Power BI Activity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Get-PowerBIActivityEvent 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StartDateTime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(Get-Date ((Get-Date).Date) -Format 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yyyy-MM-ddTHH:mm:ss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) 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EndDateTime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(Get-Date -Format 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yyyy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2EE1C3-A4BE-95E6-4B60-D144117297DE}"/>
              </a:ext>
            </a:extLst>
          </p:cNvPr>
          <p:cNvSpPr/>
          <p:nvPr/>
        </p:nvSpPr>
        <p:spPr>
          <a:xfrm>
            <a:off x="429985" y="2781300"/>
            <a:ext cx="17471571" cy="3200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Export the last 90 days into a JSON file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90..1 |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foreach {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   $Date = (((Get-Date).Date).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AddDays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(-$_))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   $StartDate = (Get-Date -Date ($Date) -Format 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yyyy-MM-ddTHH:mm:ss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)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   $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EndDate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= (Get-Date -Date ((($Date).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AddDays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(1)).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AddMilliseconds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(-1)) -Format 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yyyy-MM-ddTHH:mm:ss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)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  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   Get-PowerBIActivityEvent 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StartDateTime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$StartDate 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EndDateTime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$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EndDate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ResultType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JsonString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|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   Out-File 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FilePath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"c:\temp\PowerBIAuditLogs\PowerBI_AudititLog_$(Get-Date -Date $Date -Format 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yyyyMMdd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).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json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"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677E5-09B0-09B3-C8C6-E8D2E514BCF0}"/>
              </a:ext>
            </a:extLst>
          </p:cNvPr>
          <p:cNvSpPr/>
          <p:nvPr/>
        </p:nvSpPr>
        <p:spPr>
          <a:xfrm>
            <a:off x="429984" y="6057900"/>
            <a:ext cx="17471571" cy="396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Export the last 90 days activity logs into a excel file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$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UserCredential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 = Get-Credential 'your.email@somewhere.com'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1500" b="1" dirty="0">
              <a:solidFill>
                <a:srgbClr val="C00000"/>
              </a:solidFill>
              <a:latin typeface="Calibri Light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90..1 |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foreach {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1500" b="1" dirty="0">
              <a:solidFill>
                <a:srgbClr val="C00000"/>
              </a:solidFill>
              <a:latin typeface="Calibri Light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$Session = New-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PSSession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 -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ConfigurationName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 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Microsoft.Exchange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 -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ConnectionUri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 https://outlook.office365.com/powershell-liveid/ -Credential $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UserCredential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 -Authentication Basic -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AllowRedirection</a:t>
            </a:r>
            <a:endParaRPr lang="en-GB" sz="1500" b="1" dirty="0">
              <a:solidFill>
                <a:srgbClr val="C00000"/>
              </a:solidFill>
              <a:latin typeface="Calibri Light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Import-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PSSession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 $Session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1500" b="1" dirty="0">
              <a:solidFill>
                <a:srgbClr val="C00000"/>
              </a:solidFill>
              <a:latin typeface="Calibri Light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$Start=((Get-Date).Date).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AddDays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(-$_);           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Search-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UnifiedAuditLog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 -StartDate $Start -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EndDate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 $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Start.AddDays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(1) -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RecordType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 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PowerBI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 -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ResultSize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 5000 |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Export-Csv -Path "c:\temp\PowerBIAuditLogs\PowerBIAudit_Log_$(Get-Date -Date $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Start.AddDays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(1) -Format 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yyyyMMdd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).csv" -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NoTypeInformation</a:t>
            </a:r>
            <a:endParaRPr lang="en-GB" sz="1500" b="1" dirty="0">
              <a:solidFill>
                <a:srgbClr val="C00000"/>
              </a:solidFill>
              <a:latin typeface="Calibri Light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1500" b="1" dirty="0">
              <a:solidFill>
                <a:srgbClr val="C00000"/>
              </a:solidFill>
              <a:latin typeface="Calibri Light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Remove-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PSSession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 $Session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	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}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2000" b="1" dirty="0">
              <a:solidFill>
                <a:schemeClr val="bg2">
                  <a:lumMod val="25000"/>
                </a:schemeClr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5481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BB9963-0E83-69FB-BA5E-8EFA2DCD7310}"/>
              </a:ext>
            </a:extLst>
          </p:cNvPr>
          <p:cNvSpPr/>
          <p:nvPr/>
        </p:nvSpPr>
        <p:spPr>
          <a:xfrm>
            <a:off x="457200" y="266700"/>
            <a:ext cx="17449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Section 3: Get Power BI Activity Logs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677E5-09B0-09B3-C8C6-E8D2E514BCF0}"/>
              </a:ext>
            </a:extLst>
          </p:cNvPr>
          <p:cNvSpPr/>
          <p:nvPr/>
        </p:nvSpPr>
        <p:spPr>
          <a:xfrm>
            <a:off x="468086" y="800100"/>
            <a:ext cx="17471571" cy="8686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500" b="1" dirty="0">
                <a:solidFill>
                  <a:schemeClr val="tx1"/>
                </a:solidFill>
                <a:latin typeface="Calibri Light"/>
              </a:rPr>
              <a:t>**Add the following code to provide a starting point for Exercise08.ps1**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Clear-Host Write-Host Connect-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PowerBIServiceAccount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 | Out-Null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1500" b="1" dirty="0">
              <a:solidFill>
                <a:schemeClr val="bg2">
                  <a:lumMod val="25000"/>
                </a:schemeClr>
              </a:solidFill>
              <a:latin typeface="Calibri Light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1500" b="1" dirty="0">
              <a:solidFill>
                <a:schemeClr val="bg2">
                  <a:lumMod val="25000"/>
                </a:schemeClr>
              </a:solidFill>
              <a:latin typeface="Calibri Light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500" b="1" dirty="0">
                <a:solidFill>
                  <a:schemeClr val="tx1"/>
                </a:solidFill>
                <a:latin typeface="Calibri Light"/>
              </a:rPr>
              <a:t>**add the following code to create a PowerShell function named </a:t>
            </a:r>
            <a:r>
              <a:rPr lang="en-GB" sz="1500" b="1" dirty="0" err="1">
                <a:solidFill>
                  <a:schemeClr val="tx1"/>
                </a:solidFill>
                <a:latin typeface="Calibri Light"/>
              </a:rPr>
              <a:t>ExportDailyActivity</a:t>
            </a:r>
            <a:r>
              <a:rPr lang="en-GB" sz="1500" b="1" dirty="0">
                <a:solidFill>
                  <a:schemeClr val="tx1"/>
                </a:solidFill>
                <a:latin typeface="Calibri Light"/>
              </a:rPr>
              <a:t>**</a:t>
            </a:r>
            <a:endParaRPr lang="en-GB" sz="1500" b="1" dirty="0">
              <a:solidFill>
                <a:schemeClr val="bg2">
                  <a:lumMod val="25000"/>
                </a:schemeClr>
              </a:solidFill>
              <a:latin typeface="Calibri Light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function 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ExportDailyActivity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($date) {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 $start = (Get-Date -Date ($date) -Format 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yyyy-MM-ddTHH:mm:ss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)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 $end = (Get-Date -Date ((($date).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AddDays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(1)).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AddSeconds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(-1)) -Format 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yyyy-MM-ddTHH:mm:ss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)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1500" b="1" dirty="0">
              <a:solidFill>
                <a:srgbClr val="C00000"/>
              </a:solidFill>
              <a:latin typeface="Calibri Light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1500" b="1" dirty="0">
              <a:solidFill>
                <a:srgbClr val="C00000"/>
              </a:solidFill>
              <a:latin typeface="Calibri Light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 New-Item -ItemType Directory -Force -Path "$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PSScriptRoot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/logs" | Out-Null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 $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dateString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 = (Get-Date -Date ($date) -Format 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yyyy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-MM-dd)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 $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outputFile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 = "$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PSScriptRoot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/logs/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ActivityEventsLog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-$dateString.csv"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1500" b="1" dirty="0">
              <a:solidFill>
                <a:srgbClr val="C00000"/>
              </a:solidFill>
              <a:latin typeface="Calibri Light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 Write-Host "Getting 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actvities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 for $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dateString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"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 $events = Get-PowerBIActivityEvent -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StartDateTime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 $start -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EndDateTime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 $end `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 -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ResultType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 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JsonString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 | 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ConvertFrom-Json</a:t>
            </a:r>
            <a:endParaRPr lang="en-GB" sz="1500" b="1" dirty="0">
              <a:solidFill>
                <a:srgbClr val="C00000"/>
              </a:solidFill>
              <a:latin typeface="Calibri Light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1500" b="1" dirty="0">
              <a:solidFill>
                <a:srgbClr val="C00000"/>
              </a:solidFill>
              <a:latin typeface="Calibri Light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 if($events){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 Write-Host " - Exporting events to $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outputFile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"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 $events | Export-Csv -Path $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outputFile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 -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NoTypeInformation</a:t>
            </a:r>
            <a:endParaRPr lang="en-GB" sz="1500" b="1" dirty="0">
              <a:solidFill>
                <a:srgbClr val="C00000"/>
              </a:solidFill>
              <a:latin typeface="Calibri Light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 }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 else {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 Write-Host " - There was no activity on $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dateString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"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 }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}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1500" b="1" dirty="0">
              <a:solidFill>
                <a:schemeClr val="bg2">
                  <a:lumMod val="25000"/>
                </a:schemeClr>
              </a:solidFill>
              <a:latin typeface="Calibri Light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1500" b="1" dirty="0">
              <a:solidFill>
                <a:schemeClr val="bg2">
                  <a:lumMod val="25000"/>
                </a:schemeClr>
              </a:solidFill>
              <a:latin typeface="Calibri Light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500" b="1" dirty="0">
                <a:solidFill>
                  <a:schemeClr val="tx1"/>
                </a:solidFill>
                <a:latin typeface="Calibri Light"/>
              </a:rPr>
              <a:t>**below the </a:t>
            </a:r>
            <a:r>
              <a:rPr lang="en-GB" sz="1500" b="1" dirty="0" err="1">
                <a:solidFill>
                  <a:schemeClr val="tx1"/>
                </a:solidFill>
                <a:latin typeface="Calibri Light"/>
              </a:rPr>
              <a:t>ExportDailyActivity</a:t>
            </a:r>
            <a:r>
              <a:rPr lang="en-GB" sz="1500" b="1" dirty="0">
                <a:solidFill>
                  <a:schemeClr val="tx1"/>
                </a:solidFill>
                <a:latin typeface="Calibri Light"/>
              </a:rPr>
              <a:t> function and add the following code**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$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DaysBack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 = 3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$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DateRange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 = $DaysBack..0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1500" b="1" dirty="0">
              <a:solidFill>
                <a:srgbClr val="C00000"/>
              </a:solidFill>
              <a:latin typeface="Calibri Light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foreach($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dayOffset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 in $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DateRange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) {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 $day = (((Get-Date).Date).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AddDays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(-$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dayOffset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))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 </a:t>
            </a:r>
            <a:r>
              <a:rPr lang="en-GB" sz="1500" b="1" dirty="0" err="1">
                <a:solidFill>
                  <a:srgbClr val="C00000"/>
                </a:solidFill>
                <a:latin typeface="Calibri Light"/>
              </a:rPr>
              <a:t>ExportDailyActivity</a:t>
            </a: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 $day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500" b="1" dirty="0">
                <a:solidFill>
                  <a:srgbClr val="C00000"/>
                </a:solidFill>
                <a:latin typeface="Calibri Light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9941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59E2A1-862F-0105-7890-0C0AFB6A3F48}"/>
              </a:ext>
            </a:extLst>
          </p:cNvPr>
          <p:cNvSpPr/>
          <p:nvPr/>
        </p:nvSpPr>
        <p:spPr>
          <a:xfrm>
            <a:off x="685801" y="952500"/>
            <a:ext cx="10287000" cy="77724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1C40D3-24F7-DEA8-1922-48F8E2293131}"/>
              </a:ext>
            </a:extLst>
          </p:cNvPr>
          <p:cNvSpPr/>
          <p:nvPr/>
        </p:nvSpPr>
        <p:spPr>
          <a:xfrm>
            <a:off x="967158" y="1726168"/>
            <a:ext cx="9750758" cy="60462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6DC774-4E67-672B-18AB-91FC3D0B6C09}"/>
              </a:ext>
            </a:extLst>
          </p:cNvPr>
          <p:cNvSpPr txBox="1"/>
          <p:nvPr/>
        </p:nvSpPr>
        <p:spPr>
          <a:xfrm>
            <a:off x="787650" y="991285"/>
            <a:ext cx="495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Power BI Online Service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DC93C-5BB1-C09D-EB0C-66AC0B775CFC}"/>
              </a:ext>
            </a:extLst>
          </p:cNvPr>
          <p:cNvSpPr txBox="1"/>
          <p:nvPr/>
        </p:nvSpPr>
        <p:spPr>
          <a:xfrm>
            <a:off x="967158" y="1800723"/>
            <a:ext cx="495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Power BI Core Assets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213458-EF54-6EF6-1DA3-9DADCE9EFC6D}"/>
              </a:ext>
            </a:extLst>
          </p:cNvPr>
          <p:cNvSpPr/>
          <p:nvPr/>
        </p:nvSpPr>
        <p:spPr>
          <a:xfrm>
            <a:off x="1330377" y="2622354"/>
            <a:ext cx="8837094" cy="47309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Workspaces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5A271C-80BD-AE81-CB92-3DAAADCA70C8}"/>
              </a:ext>
            </a:extLst>
          </p:cNvPr>
          <p:cNvSpPr/>
          <p:nvPr/>
        </p:nvSpPr>
        <p:spPr>
          <a:xfrm>
            <a:off x="2165408" y="4363482"/>
            <a:ext cx="1475345" cy="136471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Datasets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8B40E0-9EF7-C092-51A2-EA21276EB9F8}"/>
              </a:ext>
            </a:extLst>
          </p:cNvPr>
          <p:cNvSpPr/>
          <p:nvPr/>
        </p:nvSpPr>
        <p:spPr>
          <a:xfrm>
            <a:off x="3842020" y="4363482"/>
            <a:ext cx="1292801" cy="136471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Reports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B83CA1-81D5-42D9-7B33-19CF71A238C3}"/>
              </a:ext>
            </a:extLst>
          </p:cNvPr>
          <p:cNvSpPr/>
          <p:nvPr/>
        </p:nvSpPr>
        <p:spPr>
          <a:xfrm>
            <a:off x="7901560" y="4390696"/>
            <a:ext cx="1307779" cy="138137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Dataflows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11ED6-2824-E0AA-3F61-6E77A6A3F786}"/>
              </a:ext>
            </a:extLst>
          </p:cNvPr>
          <p:cNvSpPr/>
          <p:nvPr/>
        </p:nvSpPr>
        <p:spPr>
          <a:xfrm>
            <a:off x="5383830" y="4351279"/>
            <a:ext cx="1292801" cy="136471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Data Sources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92CB97-4C95-96D1-3529-76C18DBA4BDC}"/>
              </a:ext>
            </a:extLst>
          </p:cNvPr>
          <p:cNvSpPr/>
          <p:nvPr/>
        </p:nvSpPr>
        <p:spPr>
          <a:xfrm>
            <a:off x="1850569" y="3646805"/>
            <a:ext cx="5042833" cy="279209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TOM Architecture 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B2652F-3397-9967-BC0C-BF7452FF4FA4}"/>
              </a:ext>
            </a:extLst>
          </p:cNvPr>
          <p:cNvSpPr/>
          <p:nvPr/>
        </p:nvSpPr>
        <p:spPr>
          <a:xfrm>
            <a:off x="7132864" y="3646805"/>
            <a:ext cx="2315936" cy="279209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Azure Data lake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F0181E-724C-AAA6-9E39-6A0D308E8DFA}"/>
              </a:ext>
            </a:extLst>
          </p:cNvPr>
          <p:cNvSpPr txBox="1"/>
          <p:nvPr/>
        </p:nvSpPr>
        <p:spPr>
          <a:xfrm>
            <a:off x="3264657" y="9749351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Enterprise Level Architecture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42A4B9B-C908-B377-D16D-C098F6F1C77F}"/>
              </a:ext>
            </a:extLst>
          </p:cNvPr>
          <p:cNvCxnSpPr>
            <a:cxnSpLocks/>
          </p:cNvCxnSpPr>
          <p:nvPr/>
        </p:nvCxnSpPr>
        <p:spPr>
          <a:xfrm flipV="1">
            <a:off x="9448800" y="4579879"/>
            <a:ext cx="5562600" cy="2259133"/>
          </a:xfrm>
          <a:prstGeom prst="bentConnector3">
            <a:avLst>
              <a:gd name="adj1" fmla="val 100098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6F7E0E0-5C3E-D309-1567-4AFBDEB328A0}"/>
              </a:ext>
            </a:extLst>
          </p:cNvPr>
          <p:cNvSpPr/>
          <p:nvPr/>
        </p:nvSpPr>
        <p:spPr>
          <a:xfrm>
            <a:off x="12191999" y="1201768"/>
            <a:ext cx="5943601" cy="3378111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Governance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Forms part of the Data Governance Strategy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Complying with all regulatory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Creating and enforcing data distribution policies</a:t>
            </a:r>
          </a:p>
          <a:p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(Taxonomy)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 of the metadata needs to be in order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data taxonomy is a method for categorizing data into hierarchical groups.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09D40CD-F7B2-16EE-9912-21D194EEC8ED}"/>
              </a:ext>
            </a:extLst>
          </p:cNvPr>
          <p:cNvSpPr/>
          <p:nvPr/>
        </p:nvSpPr>
        <p:spPr>
          <a:xfrm>
            <a:off x="230892" y="270461"/>
            <a:ext cx="11275308" cy="936883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A6A10F-9415-5CD6-12E1-838D6021E812}"/>
              </a:ext>
            </a:extLst>
          </p:cNvPr>
          <p:cNvSpPr txBox="1"/>
          <p:nvPr/>
        </p:nvSpPr>
        <p:spPr>
          <a:xfrm>
            <a:off x="230892" y="270461"/>
            <a:ext cx="495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Power Platforms</a:t>
            </a:r>
          </a:p>
        </p:txBody>
      </p:sp>
      <p:sp>
        <p:nvSpPr>
          <p:cNvPr id="49" name="TextBox 4">
            <a:extLst>
              <a:ext uri="{FF2B5EF4-FFF2-40B4-BE49-F238E27FC236}">
                <a16:creationId xmlns:a16="http://schemas.microsoft.com/office/drawing/2014/main" id="{CE8F66A3-7A92-C861-06E8-37043C0F6138}"/>
              </a:ext>
            </a:extLst>
          </p:cNvPr>
          <p:cNvSpPr txBox="1"/>
          <p:nvPr/>
        </p:nvSpPr>
        <p:spPr>
          <a:xfrm>
            <a:off x="16725900" y="9196170"/>
            <a:ext cx="3124200" cy="1089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Libre Baskerville"/>
              </a:rPr>
              <a:t>Shrikesh Pattni</a:t>
            </a:r>
            <a:endParaRPr lang="en-US" sz="1500" u="none" dirty="0">
              <a:solidFill>
                <a:schemeClr val="tx1">
                  <a:lumMod val="65000"/>
                  <a:lumOff val="35000"/>
                </a:schemeClr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148275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81000" y="3162299"/>
            <a:ext cx="13792200" cy="4154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r>
              <a:rPr lang="en-US" sz="10000" dirty="0">
                <a:solidFill>
                  <a:schemeClr val="tx1">
                    <a:lumMod val="65000"/>
                    <a:lumOff val="35000"/>
                  </a:schemeClr>
                </a:solidFill>
                <a:latin typeface="Libre Baskerville"/>
              </a:rPr>
              <a:t>Getting Started </a:t>
            </a:r>
          </a:p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r>
              <a:rPr lang="en-US" sz="10000" dirty="0">
                <a:solidFill>
                  <a:schemeClr val="tx1">
                    <a:lumMod val="65000"/>
                    <a:lumOff val="35000"/>
                  </a:schemeClr>
                </a:solidFill>
                <a:latin typeface="Libre Baskerville"/>
              </a:rPr>
              <a:t>with PowerShell </a:t>
            </a:r>
          </a:p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r>
              <a:rPr lang="en-US" sz="10000" dirty="0">
                <a:solidFill>
                  <a:schemeClr val="tx1">
                    <a:lumMod val="65000"/>
                    <a:lumOff val="35000"/>
                  </a:schemeClr>
                </a:solidFill>
                <a:latin typeface="Libre Baskerville"/>
              </a:rPr>
              <a:t>for Power BI</a:t>
            </a:r>
            <a:endParaRPr lang="en-US" sz="10000" u="none" dirty="0">
              <a:solidFill>
                <a:schemeClr val="tx1">
                  <a:lumMod val="65000"/>
                  <a:lumOff val="35000"/>
                </a:schemeClr>
              </a:solidFill>
              <a:latin typeface="Libre Baskerville"/>
            </a:endParaRP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D6A0A885-A38A-8CE2-7A98-B72432677291}"/>
              </a:ext>
            </a:extLst>
          </p:cNvPr>
          <p:cNvSpPr txBox="1"/>
          <p:nvPr/>
        </p:nvSpPr>
        <p:spPr>
          <a:xfrm>
            <a:off x="11125200" y="1690090"/>
            <a:ext cx="2590800" cy="994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9000" dirty="0">
                <a:latin typeface="Libre Baskerville"/>
              </a:rPr>
              <a:t>01</a:t>
            </a:r>
          </a:p>
        </p:txBody>
      </p:sp>
      <p:sp>
        <p:nvSpPr>
          <p:cNvPr id="19" name="AutoShape 2">
            <a:extLst>
              <a:ext uri="{FF2B5EF4-FFF2-40B4-BE49-F238E27FC236}">
                <a16:creationId xmlns:a16="http://schemas.microsoft.com/office/drawing/2014/main" id="{D5C7C8B3-D7C7-37A8-49B4-DD066ABBFC89}"/>
              </a:ext>
            </a:extLst>
          </p:cNvPr>
          <p:cNvSpPr/>
          <p:nvPr/>
        </p:nvSpPr>
        <p:spPr>
          <a:xfrm>
            <a:off x="4724578" y="2638426"/>
            <a:ext cx="7829734" cy="45719"/>
          </a:xfrm>
          <a:prstGeom prst="rect">
            <a:avLst/>
          </a:prstGeom>
          <a:solidFill>
            <a:srgbClr val="252629"/>
          </a:solidFill>
        </p:spPr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E2971D7B-EE19-BA23-D599-11BA5537EA5E}"/>
              </a:ext>
            </a:extLst>
          </p:cNvPr>
          <p:cNvSpPr txBox="1"/>
          <p:nvPr/>
        </p:nvSpPr>
        <p:spPr>
          <a:xfrm>
            <a:off x="16725900" y="9196170"/>
            <a:ext cx="3124200" cy="1089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Libre Baskerville"/>
              </a:rPr>
              <a:t>Shrikesh Pattni</a:t>
            </a:r>
            <a:endParaRPr lang="en-US" sz="1500" u="none" dirty="0">
              <a:solidFill>
                <a:schemeClr val="tx1">
                  <a:lumMod val="65000"/>
                  <a:lumOff val="35000"/>
                </a:schemeClr>
              </a:solidFill>
              <a:latin typeface="Libre Baskervil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BB9963-0E83-69FB-BA5E-8EFA2DCD7310}"/>
              </a:ext>
            </a:extLst>
          </p:cNvPr>
          <p:cNvSpPr/>
          <p:nvPr/>
        </p:nvSpPr>
        <p:spPr>
          <a:xfrm>
            <a:off x="419099" y="190500"/>
            <a:ext cx="17570227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Section 1: Getting Started with PowerShell  for Power BI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05BF6DB-D544-BBFE-78A9-043B0DAC4F62}"/>
              </a:ext>
            </a:extLst>
          </p:cNvPr>
          <p:cNvSpPr/>
          <p:nvPr/>
        </p:nvSpPr>
        <p:spPr>
          <a:xfrm>
            <a:off x="419099" y="815551"/>
            <a:ext cx="17570227" cy="8173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Install-Module </a:t>
            </a:r>
            <a:r>
              <a:rPr lang="en-GB" sz="2000" b="1" dirty="0" err="1">
                <a:solidFill>
                  <a:schemeClr val="bg2">
                    <a:lumMod val="25000"/>
                  </a:schemeClr>
                </a:solidFill>
                <a:latin typeface="Calibri Light"/>
              </a:rPr>
              <a:t>MicrosoftPowerBIMgmt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Calibri Light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Install-Module 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MicrosoftPowerBIMgmt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–Force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GB" sz="2000" b="1" dirty="0">
              <a:solidFill>
                <a:schemeClr val="bg2">
                  <a:lumMod val="25000"/>
                </a:schemeClr>
              </a:solidFill>
              <a:latin typeface="Calibri Light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GB" sz="2000" b="1" dirty="0">
              <a:solidFill>
                <a:srgbClr val="C00000"/>
              </a:solidFill>
              <a:latin typeface="Calibri Light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v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4CA68EE-8A5F-5E44-C751-B30B15A3F378}"/>
              </a:ext>
            </a:extLst>
          </p:cNvPr>
          <p:cNvSpPr/>
          <p:nvPr/>
        </p:nvSpPr>
        <p:spPr>
          <a:xfrm>
            <a:off x="426357" y="1790700"/>
            <a:ext cx="17562970" cy="8173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Import-Module </a:t>
            </a:r>
            <a:r>
              <a:rPr lang="en-GB" sz="2000" b="1" dirty="0" err="1">
                <a:solidFill>
                  <a:schemeClr val="bg2">
                    <a:lumMod val="25000"/>
                  </a:schemeClr>
                </a:solidFill>
                <a:latin typeface="Calibri Light"/>
              </a:rPr>
              <a:t>MicrosoftPowerBIMgmt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Calibri Light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Import-Module 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MicrosoftPowerBIMgmt</a:t>
            </a:r>
            <a:endParaRPr lang="en-GB" sz="2000" b="1" dirty="0">
              <a:solidFill>
                <a:srgbClr val="C00000"/>
              </a:solidFill>
              <a:latin typeface="Calibri Light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2000" b="1" dirty="0">
              <a:solidFill>
                <a:srgbClr val="C00000"/>
              </a:solidFill>
              <a:latin typeface="Calibri Ligh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17353E3-7DE4-3705-185C-3D925166DC51}"/>
              </a:ext>
            </a:extLst>
          </p:cNvPr>
          <p:cNvSpPr/>
          <p:nvPr/>
        </p:nvSpPr>
        <p:spPr>
          <a:xfrm>
            <a:off x="426356" y="2781300"/>
            <a:ext cx="17562971" cy="8173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Update Power BI Cmdlets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Update-Module 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MicrosoftPowerBIMgmt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* 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WhatIf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Calibri Ligh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59DF372-798B-AFD8-2560-A778563FF18D}"/>
              </a:ext>
            </a:extLst>
          </p:cNvPr>
          <p:cNvSpPr/>
          <p:nvPr/>
        </p:nvSpPr>
        <p:spPr>
          <a:xfrm>
            <a:off x="426357" y="3771900"/>
            <a:ext cx="17541202" cy="8173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See all the available Cmdlets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Get-Command -Module 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MicrosoftPowerBIMgmt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*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27C5C3-8D54-6EFF-D866-E83CEA901350}"/>
              </a:ext>
            </a:extLst>
          </p:cNvPr>
          <p:cNvSpPr/>
          <p:nvPr/>
        </p:nvSpPr>
        <p:spPr>
          <a:xfrm>
            <a:off x="426356" y="4762500"/>
            <a:ext cx="17541203" cy="8173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Get all Power BI Workspaces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Get-</a:t>
            </a:r>
            <a:r>
              <a:rPr lang="en-GB" sz="2000" b="1" dirty="0" err="1">
                <a:solidFill>
                  <a:schemeClr val="bg2">
                    <a:lumMod val="25000"/>
                  </a:schemeClr>
                </a:solidFill>
                <a:latin typeface="Calibri Light"/>
              </a:rPr>
              <a:t>PowerBIWorkspace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Calibri Ligh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AA1610-C88F-5F1E-CED6-CF4EFF261DEE}"/>
              </a:ext>
            </a:extLst>
          </p:cNvPr>
          <p:cNvSpPr/>
          <p:nvPr/>
        </p:nvSpPr>
        <p:spPr>
          <a:xfrm>
            <a:off x="419099" y="5697794"/>
            <a:ext cx="17548459" cy="8173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Get all Power BI Workspaces and </a:t>
            </a:r>
            <a:r>
              <a:rPr lang="en-GB" sz="2000" b="1" dirty="0" err="1">
                <a:solidFill>
                  <a:schemeClr val="bg2">
                    <a:lumMod val="25000"/>
                  </a:schemeClr>
                </a:solidFill>
                <a:latin typeface="Calibri Light"/>
              </a:rPr>
              <a:t>autosize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Calibri Light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Get-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PowerBIWorkspace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| Format-Table 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AutoSize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-Property Name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3D0A867-955A-9018-419F-4009ACC10BB2}"/>
              </a:ext>
            </a:extLst>
          </p:cNvPr>
          <p:cNvSpPr/>
          <p:nvPr/>
        </p:nvSpPr>
        <p:spPr>
          <a:xfrm>
            <a:off x="426356" y="6667500"/>
            <a:ext cx="17548458" cy="8173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Get all reports from a specific workspace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Get-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PowerBIWorkspace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-Name 'QA' | Get-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PowerBIReport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| ft 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AutoSize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-Property Name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D2B8A7-83DE-119B-004D-8D1D7AB67109}"/>
              </a:ext>
            </a:extLst>
          </p:cNvPr>
          <p:cNvSpPr/>
          <p:nvPr/>
        </p:nvSpPr>
        <p:spPr>
          <a:xfrm>
            <a:off x="440870" y="7678994"/>
            <a:ext cx="17548458" cy="8173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Gel power bi datasets from a specific </a:t>
            </a:r>
            <a:r>
              <a:rPr lang="en-GB" sz="2000" b="1" dirty="0" err="1">
                <a:solidFill>
                  <a:schemeClr val="bg2">
                    <a:lumMod val="25000"/>
                  </a:schemeClr>
                </a:solidFill>
                <a:latin typeface="Calibri Light"/>
              </a:rPr>
              <a:t>worksapce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Calibri Light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Get-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PowerBIWorkspace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-Name 'QA' | Get-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PowerBIDataset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| ft –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AutoSize</a:t>
            </a:r>
            <a:endParaRPr lang="en-GB" sz="2000" b="1" dirty="0">
              <a:solidFill>
                <a:srgbClr val="C00000"/>
              </a:solidFill>
              <a:latin typeface="Calibri Ligh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038E489-D17D-8CAF-B0DB-0FDFB4900F14}"/>
              </a:ext>
            </a:extLst>
          </p:cNvPr>
          <p:cNvSpPr/>
          <p:nvPr/>
        </p:nvSpPr>
        <p:spPr>
          <a:xfrm>
            <a:off x="440870" y="8648700"/>
            <a:ext cx="17526688" cy="8173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Get all Power BI Dataflows from a specific workspace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Get-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PowerBIWorkspace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-Name 'QA' | Get-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PowerBIDataflow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| ft –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AutoSize</a:t>
            </a:r>
            <a:endParaRPr lang="en-GB" sz="2000" b="1" dirty="0">
              <a:solidFill>
                <a:srgbClr val="C00000"/>
              </a:solidFill>
              <a:latin typeface="Calibri Light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0A90C1-B300-C04E-49C0-2371B90AC721}"/>
              </a:ext>
            </a:extLst>
          </p:cNvPr>
          <p:cNvSpPr/>
          <p:nvPr/>
        </p:nvSpPr>
        <p:spPr>
          <a:xfrm>
            <a:off x="419099" y="9673831"/>
            <a:ext cx="17507640" cy="6131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Get all actions that can be made for Power BI Reports only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Get-Command -Module 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MicrosoftPowerBIMgmt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* -Noun 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PowerBIReport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86551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81000" y="3162299"/>
            <a:ext cx="11506200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r>
              <a:rPr lang="en-US" sz="10000" dirty="0">
                <a:solidFill>
                  <a:schemeClr val="tx1">
                    <a:lumMod val="65000"/>
                    <a:lumOff val="35000"/>
                  </a:schemeClr>
                </a:solidFill>
                <a:latin typeface="Libre Baskerville"/>
              </a:rPr>
              <a:t>Manage/Export Power BI Assets and save to an excel </a:t>
            </a:r>
            <a:endParaRPr lang="en-US" sz="10000" u="none" dirty="0">
              <a:solidFill>
                <a:schemeClr val="tx1">
                  <a:lumMod val="65000"/>
                  <a:lumOff val="35000"/>
                </a:schemeClr>
              </a:solidFill>
              <a:latin typeface="Libre Baskerville"/>
            </a:endParaRP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D6A0A885-A38A-8CE2-7A98-B72432677291}"/>
              </a:ext>
            </a:extLst>
          </p:cNvPr>
          <p:cNvSpPr txBox="1"/>
          <p:nvPr/>
        </p:nvSpPr>
        <p:spPr>
          <a:xfrm>
            <a:off x="11125200" y="1690090"/>
            <a:ext cx="2590800" cy="994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9000" dirty="0">
                <a:latin typeface="Libre Baskerville"/>
              </a:rPr>
              <a:t>02</a:t>
            </a:r>
          </a:p>
        </p:txBody>
      </p:sp>
      <p:sp>
        <p:nvSpPr>
          <p:cNvPr id="19" name="AutoShape 2">
            <a:extLst>
              <a:ext uri="{FF2B5EF4-FFF2-40B4-BE49-F238E27FC236}">
                <a16:creationId xmlns:a16="http://schemas.microsoft.com/office/drawing/2014/main" id="{D5C7C8B3-D7C7-37A8-49B4-DD066ABBFC89}"/>
              </a:ext>
            </a:extLst>
          </p:cNvPr>
          <p:cNvSpPr/>
          <p:nvPr/>
        </p:nvSpPr>
        <p:spPr>
          <a:xfrm>
            <a:off x="4724578" y="2638426"/>
            <a:ext cx="7829734" cy="45719"/>
          </a:xfrm>
          <a:prstGeom prst="rect">
            <a:avLst/>
          </a:prstGeom>
          <a:solidFill>
            <a:srgbClr val="252629"/>
          </a:solid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D9F659-4887-F77D-C49E-BC11B1045922}"/>
              </a:ext>
            </a:extLst>
          </p:cNvPr>
          <p:cNvSpPr txBox="1"/>
          <p:nvPr/>
        </p:nvSpPr>
        <p:spPr>
          <a:xfrm>
            <a:off x="16725900" y="9196170"/>
            <a:ext cx="3124200" cy="1089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Libre Baskerville"/>
              </a:rPr>
              <a:t>Shrikesh Pattni</a:t>
            </a:r>
            <a:endParaRPr lang="en-US" sz="1500" u="none" dirty="0">
              <a:solidFill>
                <a:schemeClr val="tx1">
                  <a:lumMod val="65000"/>
                  <a:lumOff val="35000"/>
                </a:schemeClr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19935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BB9963-0E83-69FB-BA5E-8EFA2DCD7310}"/>
              </a:ext>
            </a:extLst>
          </p:cNvPr>
          <p:cNvSpPr/>
          <p:nvPr/>
        </p:nvSpPr>
        <p:spPr>
          <a:xfrm>
            <a:off x="419100" y="266700"/>
            <a:ext cx="17449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Section 2: Manage/Export Power BI Assets 1/4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14B666-3250-6FF5-191F-CD83D7EA2B6E}"/>
              </a:ext>
            </a:extLst>
          </p:cNvPr>
          <p:cNvSpPr/>
          <p:nvPr/>
        </p:nvSpPr>
        <p:spPr>
          <a:xfrm>
            <a:off x="429986" y="800100"/>
            <a:ext cx="17438914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Install-Module </a:t>
            </a:r>
            <a:r>
              <a:rPr lang="en-GB" sz="2000" b="1" dirty="0" err="1">
                <a:solidFill>
                  <a:schemeClr val="bg2">
                    <a:lumMod val="25000"/>
                  </a:schemeClr>
                </a:solidFill>
                <a:latin typeface="Calibri Light"/>
              </a:rPr>
              <a:t>MicrosoftPowerBIMgmt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Calibri Light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Install-Module 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MicrosoftPowerBIMgmt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–Force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GB" sz="2000" b="1" dirty="0">
              <a:solidFill>
                <a:schemeClr val="bg2">
                  <a:lumMod val="25000"/>
                </a:schemeClr>
              </a:solidFill>
              <a:latin typeface="Calibri Light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GB" sz="2000" b="1" dirty="0">
              <a:solidFill>
                <a:srgbClr val="C00000"/>
              </a:solidFill>
              <a:latin typeface="Calibri Light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GB" sz="2000" b="1" dirty="0">
              <a:solidFill>
                <a:srgbClr val="C00000"/>
              </a:solidFill>
              <a:latin typeface="Calibri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F5B325-E876-5150-D6F1-FBC85178D19B}"/>
              </a:ext>
            </a:extLst>
          </p:cNvPr>
          <p:cNvSpPr/>
          <p:nvPr/>
        </p:nvSpPr>
        <p:spPr>
          <a:xfrm>
            <a:off x="429986" y="1790700"/>
            <a:ext cx="17438914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Install-Module </a:t>
            </a:r>
            <a:r>
              <a:rPr lang="en-GB" sz="2000" b="1" dirty="0" err="1">
                <a:solidFill>
                  <a:schemeClr val="bg2">
                    <a:lumMod val="25000"/>
                  </a:schemeClr>
                </a:solidFill>
                <a:latin typeface="Calibri Light"/>
              </a:rPr>
              <a:t>MicrosoftPowerBIMgmt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Calibri Light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Install-Module 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MicrosoftPowerBIMgmt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–Force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GB" sz="2000" b="1" dirty="0">
              <a:solidFill>
                <a:schemeClr val="bg2">
                  <a:lumMod val="25000"/>
                </a:schemeClr>
              </a:solidFill>
              <a:latin typeface="Calibri Light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GB" sz="2000" b="1" dirty="0">
              <a:solidFill>
                <a:srgbClr val="C00000"/>
              </a:solidFill>
              <a:latin typeface="Calibri Light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GB" sz="2000" b="1" dirty="0">
              <a:solidFill>
                <a:srgbClr val="C00000"/>
              </a:solidFill>
              <a:latin typeface="Calibri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B8556E-3ACB-4B40-B0E9-85382C31C101}"/>
              </a:ext>
            </a:extLst>
          </p:cNvPr>
          <p:cNvSpPr/>
          <p:nvPr/>
        </p:nvSpPr>
        <p:spPr>
          <a:xfrm>
            <a:off x="419100" y="2737758"/>
            <a:ext cx="17487900" cy="179614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First, collect info about all the Workspaces, across your entire tenant.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NOTE: You must be a Power BI Admin in order to successfully execute the code below. If you are not a Power BI Admin, remove the -Scope Organization portion of the code below, as well as all subsequent commands.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Get-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PowerBIWorkspace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-Scope Organization -All |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Export-Excel -Path C:\temp\PBIServiceAssets.xlsx 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WorksheetName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Workspace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Calibri Light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GB" sz="2000" b="1" dirty="0">
              <a:solidFill>
                <a:srgbClr val="C00000"/>
              </a:solidFill>
              <a:latin typeface="Calibri Light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GB" sz="2000" b="1" dirty="0">
              <a:solidFill>
                <a:srgbClr val="C00000"/>
              </a:solidFill>
              <a:latin typeface="Calibri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AE274E-DC9E-E590-288E-157138C61195}"/>
              </a:ext>
            </a:extLst>
          </p:cNvPr>
          <p:cNvSpPr/>
          <p:nvPr/>
        </p:nvSpPr>
        <p:spPr>
          <a:xfrm>
            <a:off x="429986" y="4659087"/>
            <a:ext cx="17477014" cy="18560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Collect all of the Datasets across the tenant and append the </a:t>
            </a:r>
            <a:r>
              <a:rPr lang="en-GB" sz="2000" b="1" dirty="0" err="1">
                <a:solidFill>
                  <a:schemeClr val="bg2">
                    <a:lumMod val="25000"/>
                  </a:schemeClr>
                </a:solidFill>
                <a:latin typeface="Calibri Light"/>
              </a:rPr>
              <a:t>WorkspaceID</a:t>
            </a: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 they belong to.</a:t>
            </a:r>
          </a:p>
          <a:p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foreach ($Workspace in Get-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PowerBIWorkspace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-Scope Organization -All) </a:t>
            </a:r>
          </a:p>
          <a:p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{</a:t>
            </a:r>
          </a:p>
          <a:p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   $Dataset = Get-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PowerBIDataset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WorkspaceId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$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Workspace.Id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-Scope Organization </a:t>
            </a:r>
          </a:p>
          <a:p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   Export-Excel -Path c:\temp\PBIServiceAssets.xlsx 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WorksheetName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DatasetsIn_Workspaces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-Append</a:t>
            </a:r>
          </a:p>
          <a:p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}</a:t>
            </a:r>
          </a:p>
          <a:p>
            <a:endParaRPr lang="en-GB" sz="2000" b="1" dirty="0">
              <a:solidFill>
                <a:schemeClr val="bg2">
                  <a:lumMod val="25000"/>
                </a:schemeClr>
              </a:solidFill>
              <a:latin typeface="Calibri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9C108D-CCDA-0696-0A9C-0EE734695BBB}"/>
              </a:ext>
            </a:extLst>
          </p:cNvPr>
          <p:cNvSpPr/>
          <p:nvPr/>
        </p:nvSpPr>
        <p:spPr>
          <a:xfrm>
            <a:off x="419100" y="6623958"/>
            <a:ext cx="17487900" cy="366304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Collect all of the 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Reports</a:t>
            </a: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 across the tenant and append the </a:t>
            </a:r>
            <a:r>
              <a:rPr lang="en-GB" sz="2000" b="1" dirty="0" err="1">
                <a:solidFill>
                  <a:schemeClr val="bg2">
                    <a:lumMod val="25000"/>
                  </a:schemeClr>
                </a:solidFill>
                <a:latin typeface="Calibri Light"/>
              </a:rPr>
              <a:t>WorkspaceID</a:t>
            </a: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 they belong to.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foreach ($Workspace in Get-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PowerBIWorkspace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-Scope Organization -All )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{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   $Dataset = Get-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PowerBIReport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WorkspaceId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($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Workspace.Id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) -Scope Organization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   $Dataset | Add-Member 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NotePropertyName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WorkspaceId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NotePropertyValue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$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Workspace.Id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;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   $Dataset |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   Export-Excel -Path c:\temp\PBIServiceAssets.xlsx 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WorksheetName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ReportsIn_Workspaces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-Append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}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2000" b="1" dirty="0">
              <a:solidFill>
                <a:schemeClr val="bg2">
                  <a:lumMod val="25000"/>
                </a:schemeClr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1355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BB9963-0E83-69FB-BA5E-8EFA2DCD7310}"/>
              </a:ext>
            </a:extLst>
          </p:cNvPr>
          <p:cNvSpPr/>
          <p:nvPr/>
        </p:nvSpPr>
        <p:spPr>
          <a:xfrm>
            <a:off x="457200" y="266700"/>
            <a:ext cx="17449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Section 2: Manage/Export Power BI Assets: 2/4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14B666-3250-6FF5-191F-CD83D7EA2B6E}"/>
              </a:ext>
            </a:extLst>
          </p:cNvPr>
          <p:cNvSpPr/>
          <p:nvPr/>
        </p:nvSpPr>
        <p:spPr>
          <a:xfrm>
            <a:off x="429985" y="800100"/>
            <a:ext cx="17471571" cy="27667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Collect all of the 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dataflows</a:t>
            </a: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 across the tenant and append the </a:t>
            </a:r>
            <a:r>
              <a:rPr lang="en-GB" sz="2000" b="1" dirty="0" err="1">
                <a:solidFill>
                  <a:schemeClr val="bg2">
                    <a:lumMod val="25000"/>
                  </a:schemeClr>
                </a:solidFill>
                <a:latin typeface="Calibri Light"/>
              </a:rPr>
              <a:t>WorkspaceID</a:t>
            </a: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 they belong to.</a:t>
            </a:r>
            <a:endParaRPr lang="en-GB" sz="2000" b="1" dirty="0">
              <a:solidFill>
                <a:srgbClr val="C00000"/>
              </a:solidFill>
              <a:latin typeface="Calibri Light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foreach ($Workspace in Get-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PowerBIWorkspace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-Scope Organization -All | WHERE { $_.Type 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eq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'Workspace'})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{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   $Dataflow = Get-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PowerBIDataflow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WorkspaceId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$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Workspace.Id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-Scope Organization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   $Dataflow | Add-Member 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NotePropertyName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WorkspaceId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NotePropertyValue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$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Workspace.Id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;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   $Dataflow |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   Export-Excel -Path c:\temp\PBIServiceAssets.xlsx 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WorksheetName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dataflows -Append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}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GB" sz="2000" b="1" dirty="0">
              <a:solidFill>
                <a:srgbClr val="C00000"/>
              </a:solidFill>
              <a:latin typeface="Calibri Light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GB" sz="2000" b="1" dirty="0">
              <a:solidFill>
                <a:srgbClr val="C00000"/>
              </a:solidFill>
              <a:latin typeface="Calibri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1AEF68-6BB3-4CA9-AAA5-518B7A8F0C89}"/>
              </a:ext>
            </a:extLst>
          </p:cNvPr>
          <p:cNvSpPr/>
          <p:nvPr/>
        </p:nvSpPr>
        <p:spPr>
          <a:xfrm>
            <a:off x="451757" y="3643086"/>
            <a:ext cx="17438914" cy="29482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Collect all the </a:t>
            </a:r>
            <a:r>
              <a:rPr lang="en-GB" sz="2000" dirty="0" err="1">
                <a:solidFill>
                  <a:schemeClr val="bg2">
                    <a:lumMod val="25000"/>
                  </a:schemeClr>
                </a:solidFill>
                <a:latin typeface="Calibri Light"/>
              </a:rPr>
              <a:t>Datasources</a:t>
            </a: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 of the dataflows across the tenant and append the </a:t>
            </a:r>
            <a:r>
              <a:rPr lang="en-GB" sz="2000" b="1" dirty="0" err="1">
                <a:solidFill>
                  <a:schemeClr val="bg2">
                    <a:lumMod val="25000"/>
                  </a:schemeClr>
                </a:solidFill>
                <a:latin typeface="Calibri Light"/>
              </a:rPr>
              <a:t>WorkspaceID</a:t>
            </a: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 they belong to.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foreach ($Workspace in Get-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PowerBIWorkspace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-Scope Organization | WHERE { $_.Type 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eq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'Workspace'} )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{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   $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DataflowDatasource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= Get-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PowerBIDataflow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WorkspaceId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$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Workspace.Id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-Scope Organization |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   Get-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PowerBIDataflowDatasource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WorkspaceId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$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Workspace.Id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-Scope Organization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   $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DataflowDatasource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| Add-Member 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NotePropertyName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WorkspaceId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NotePropertyValue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$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Workspace.Id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;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   $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DataflowDatasource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|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   Export-Excel -Path c:\temp\PBIServiceAssets.xlsx 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WorksheetName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dataflowDatasources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-Append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E3FF4D-930A-35F5-CA43-C8228A5AE19B}"/>
              </a:ext>
            </a:extLst>
          </p:cNvPr>
          <p:cNvSpPr/>
          <p:nvPr/>
        </p:nvSpPr>
        <p:spPr>
          <a:xfrm>
            <a:off x="468086" y="6691086"/>
            <a:ext cx="17438914" cy="9670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Workspaces which have been deleted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Get-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PowerBIWorkspace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-Scope Organization -All -Orphaned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2000" b="1" dirty="0">
              <a:solidFill>
                <a:schemeClr val="bg2">
                  <a:lumMod val="25000"/>
                </a:schemeClr>
              </a:solidFill>
              <a:latin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D574DA-FC79-41E1-9078-598159FF8F76}"/>
              </a:ext>
            </a:extLst>
          </p:cNvPr>
          <p:cNvSpPr/>
          <p:nvPr/>
        </p:nvSpPr>
        <p:spPr>
          <a:xfrm>
            <a:off x="462643" y="7757886"/>
            <a:ext cx="17471570" cy="11194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My Workspace' of user accounts which have been deleted / removed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Get-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PowerBIWorkspace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-Scope Organization -All |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WHERE { $_.Name 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eq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'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PersonalWorkspace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Of Anonymized User' }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2000" b="1" dirty="0">
              <a:solidFill>
                <a:schemeClr val="bg2">
                  <a:lumMod val="25000"/>
                </a:schemeClr>
              </a:solidFill>
              <a:latin typeface="Calibri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129D08-C100-803D-FC2B-88E9064691FE}"/>
              </a:ext>
            </a:extLst>
          </p:cNvPr>
          <p:cNvSpPr/>
          <p:nvPr/>
        </p:nvSpPr>
        <p:spPr>
          <a:xfrm>
            <a:off x="462643" y="8953500"/>
            <a:ext cx="17471570" cy="1333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Workspaces which have been deleted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Get-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PowerBIWorkspace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-Scope Organization -Deleted -All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2000" b="1" dirty="0">
              <a:solidFill>
                <a:schemeClr val="bg2">
                  <a:lumMod val="25000"/>
                </a:schemeClr>
              </a:solidFill>
              <a:latin typeface="Calibri Light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2000" b="1" dirty="0">
              <a:solidFill>
                <a:schemeClr val="bg2">
                  <a:lumMod val="25000"/>
                </a:schemeClr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480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BB9963-0E83-69FB-BA5E-8EFA2DCD7310}"/>
              </a:ext>
            </a:extLst>
          </p:cNvPr>
          <p:cNvSpPr/>
          <p:nvPr/>
        </p:nvSpPr>
        <p:spPr>
          <a:xfrm>
            <a:off x="457200" y="266700"/>
            <a:ext cx="17449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Section 2: Manage/Export Power BI Assets: 3/4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14B666-3250-6FF5-191F-CD83D7EA2B6E}"/>
              </a:ext>
            </a:extLst>
          </p:cNvPr>
          <p:cNvSpPr/>
          <p:nvPr/>
        </p:nvSpPr>
        <p:spPr>
          <a:xfrm>
            <a:off x="429985" y="800100"/>
            <a:ext cx="17471571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Export all workspaces which have been deleted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Get-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PowerBIWorkspace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-Scope Organization -Deleted -All |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Export-Excel -Path c:\temp\Orphaned_Workspaces.xlsx 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WorksheetName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DeletedWorkspaces</a:t>
            </a:r>
            <a:endParaRPr lang="en-GB" sz="2000" b="1" dirty="0">
              <a:solidFill>
                <a:srgbClr val="C00000"/>
              </a:solidFill>
              <a:latin typeface="Calibri Light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GB" sz="2000" b="1" dirty="0">
              <a:solidFill>
                <a:srgbClr val="C00000"/>
              </a:solidFill>
              <a:latin typeface="Calibri Light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GB" sz="2000" b="1" dirty="0">
              <a:solidFill>
                <a:srgbClr val="C00000"/>
              </a:solidFill>
              <a:latin typeface="Calibri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B4D5CD-89D3-9D1D-2BFA-46B135C0E986}"/>
              </a:ext>
            </a:extLst>
          </p:cNvPr>
          <p:cNvSpPr/>
          <p:nvPr/>
        </p:nvSpPr>
        <p:spPr>
          <a:xfrm>
            <a:off x="420914" y="2019300"/>
            <a:ext cx="17471571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Export all workspaces and datasets which have been deleted</a:t>
            </a:r>
            <a:endParaRPr lang="en-GB" sz="2000" b="1" dirty="0">
              <a:solidFill>
                <a:srgbClr val="C00000"/>
              </a:solidFill>
              <a:latin typeface="Calibri Light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Get-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PowerBIWorkspace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-Scope Organization -Deleted -All |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Get-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PowerBIDataset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-Scope Organization |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Export-Excel -Path c:\temp\Orphaned_Workspaces.xlsx 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WorksheetName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DatasetsIn_DeletedWorkspaces</a:t>
            </a:r>
            <a:endParaRPr lang="en-GB" sz="2000" b="1" dirty="0">
              <a:solidFill>
                <a:srgbClr val="C00000"/>
              </a:solidFill>
              <a:latin typeface="Calibri Light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2000" b="1" dirty="0">
              <a:solidFill>
                <a:schemeClr val="bg2">
                  <a:lumMod val="25000"/>
                </a:schemeClr>
              </a:solidFill>
              <a:latin typeface="Calibri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067CED-9641-A90D-3E75-EF8210A72A6E}"/>
              </a:ext>
            </a:extLst>
          </p:cNvPr>
          <p:cNvSpPr/>
          <p:nvPr/>
        </p:nvSpPr>
        <p:spPr>
          <a:xfrm>
            <a:off x="429984" y="3771900"/>
            <a:ext cx="17498787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Export all Datasets within Workspaces which have been Orphaned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Get-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PowerBIWorkspace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-Scope Organization -All -Orphaned |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Export-Excel -Path c:\temp\Orphaned_Workspaces.xlsx 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WorksheetName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Workspaces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2000" b="1" dirty="0">
              <a:solidFill>
                <a:schemeClr val="bg2">
                  <a:lumMod val="25000"/>
                </a:schemeClr>
              </a:solidFill>
              <a:latin typeface="Calibri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D7533D-A30F-7DD8-73EA-B065BECC6C5D}"/>
              </a:ext>
            </a:extLst>
          </p:cNvPr>
          <p:cNvSpPr/>
          <p:nvPr/>
        </p:nvSpPr>
        <p:spPr>
          <a:xfrm>
            <a:off x="457200" y="5290456"/>
            <a:ext cx="17471571" cy="20628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My Workspace' of user accounts which have been deleted / removed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Get-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PowerBIWorkspace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-Scope Organization -All |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WHERE { $_.Name 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eq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'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PersonalWorkspace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Of Anonymized User' } |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SELECT -Property $_.Id, $_.Name, $_.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IsReadOnly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, $_.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IsOnDedicatedCapacity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, $_.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CapacityId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, $_.Description, $_.Type, $_.State, $_.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IsOrphaned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, $_.Users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2000" b="1" dirty="0">
              <a:solidFill>
                <a:srgbClr val="C00000"/>
              </a:solidFill>
              <a:latin typeface="Calibri Light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Export-Excel -Path c:\temp\Orphaned_Workspaces.xlsx 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WorksheetName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MyWorkspaces</a:t>
            </a:r>
            <a:endParaRPr lang="en-GB" sz="2000" b="1" dirty="0">
              <a:solidFill>
                <a:srgbClr val="C00000"/>
              </a:solidFill>
              <a:latin typeface="Calibri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AD2FF6-BBE8-DC8A-C4E3-DE0E2A3E1ADE}"/>
              </a:ext>
            </a:extLst>
          </p:cNvPr>
          <p:cNvSpPr/>
          <p:nvPr/>
        </p:nvSpPr>
        <p:spPr>
          <a:xfrm>
            <a:off x="457200" y="7500254"/>
            <a:ext cx="17471571" cy="16818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Datasets in those 'My Workspace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Get-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PowerBIWorkspace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-Scope Organization -All |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WHERE { $_.Name 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eq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'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PersonalWorkspace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Of Anonymized User' } |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Get-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PowerBIDataset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-Scope Organization |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Export-Excel -Path c:\temp\Orphaned_Workspaces.xlsx 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WorksheetName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DatasetsIn_MyWorkspaces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-Show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2000" b="1" dirty="0">
              <a:solidFill>
                <a:schemeClr val="bg2">
                  <a:lumMod val="25000"/>
                </a:schemeClr>
              </a:solidFill>
              <a:latin typeface="Calibri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43FDD0-946B-67AB-EB40-069F03164B50}"/>
              </a:ext>
            </a:extLst>
          </p:cNvPr>
          <p:cNvSpPr/>
          <p:nvPr/>
        </p:nvSpPr>
        <p:spPr>
          <a:xfrm>
            <a:off x="420914" y="9329055"/>
            <a:ext cx="17471571" cy="9579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Restore Workspace: To view deleted workspaces as a tenant administrator: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Get-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PowerBIWorkspace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-Scope Organization -Deleted -All</a:t>
            </a:r>
          </a:p>
        </p:txBody>
      </p:sp>
    </p:spTree>
    <p:extLst>
      <p:ext uri="{BB962C8B-B14F-4D97-AF65-F5344CB8AC3E}">
        <p14:creationId xmlns:p14="http://schemas.microsoft.com/office/powerpoint/2010/main" val="2789620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BB9963-0E83-69FB-BA5E-8EFA2DCD7310}"/>
              </a:ext>
            </a:extLst>
          </p:cNvPr>
          <p:cNvSpPr/>
          <p:nvPr/>
        </p:nvSpPr>
        <p:spPr>
          <a:xfrm>
            <a:off x="457200" y="266700"/>
            <a:ext cx="17449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Section 2: Manage/Export Power BI Assets: 4/4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14B666-3250-6FF5-191F-CD83D7EA2B6E}"/>
              </a:ext>
            </a:extLst>
          </p:cNvPr>
          <p:cNvSpPr/>
          <p:nvPr/>
        </p:nvSpPr>
        <p:spPr>
          <a:xfrm>
            <a:off x="429985" y="800100"/>
            <a:ext cx="17471571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Restores a deleted workspace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Restore-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PowerBIWorkspace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-Id "3244f1c1-01cf-457f-9383-6035e4950fdc" 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RestoredName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"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TestWorkspace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" 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AdminEmailAddress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"john@contoso.com"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5A4EFD-A812-1333-B4BB-3CAB1D741105}"/>
              </a:ext>
            </a:extLst>
          </p:cNvPr>
          <p:cNvSpPr/>
          <p:nvPr/>
        </p:nvSpPr>
        <p:spPr>
          <a:xfrm>
            <a:off x="408214" y="1866900"/>
            <a:ext cx="17471571" cy="2514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Recover orphaned workspaces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Calibri Light"/>
              </a:rPr>
              <a:t>A workspace becomes orphaned when it has no assigned administrators. If you are a tenant administrator, run the following to view all orphaned workspaces: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**To correct this, so we have no orphaned workspaces we can**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Get-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PowerBIWorkspace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-Scope Organization -Orphaned -All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2000" b="1" dirty="0">
              <a:solidFill>
                <a:srgbClr val="C00000"/>
              </a:solidFill>
              <a:latin typeface="Calibri Light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Add-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PowerBIWorkspaceUser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-Scope Organization -Id f2a0fae5-1c37-4ee6-97da-c9d31851fe17 -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UserPrincipalName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'john@contoso.com' -</a:t>
            </a:r>
            <a:r>
              <a:rPr lang="en-GB" sz="2000" b="1" dirty="0" err="1">
                <a:solidFill>
                  <a:srgbClr val="C00000"/>
                </a:solidFill>
                <a:latin typeface="Calibri Light"/>
              </a:rPr>
              <a:t>AccessRight</a:t>
            </a:r>
            <a:r>
              <a:rPr lang="en-GB" sz="2000" b="1" dirty="0">
                <a:solidFill>
                  <a:srgbClr val="C00000"/>
                </a:solidFill>
                <a:latin typeface="Calibri Light"/>
              </a:rPr>
              <a:t> Admin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2000" b="1" dirty="0">
              <a:solidFill>
                <a:schemeClr val="bg2">
                  <a:lumMod val="25000"/>
                </a:schemeClr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3367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1664</Words>
  <Application>Microsoft Office PowerPoint</Application>
  <PresentationFormat>Custom</PresentationFormat>
  <Paragraphs>209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 Light</vt:lpstr>
      <vt:lpstr>Arial</vt:lpstr>
      <vt:lpstr>Calibri</vt:lpstr>
      <vt:lpstr>Libre Baskerville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Gray Traditional Executive Real Estate Weekly Team Updates Presentation</dc:title>
  <dc:creator>Dell</dc:creator>
  <cp:lastModifiedBy>Shrikesh Pattni</cp:lastModifiedBy>
  <cp:revision>18</cp:revision>
  <dcterms:created xsi:type="dcterms:W3CDTF">2006-08-16T00:00:00Z</dcterms:created>
  <dcterms:modified xsi:type="dcterms:W3CDTF">2022-08-04T11:34:18Z</dcterms:modified>
  <dc:identifier>DAE5RLTM6P0</dc:identifier>
</cp:coreProperties>
</file>