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62" r:id="rId3"/>
    <p:sldId id="261" r:id="rId4"/>
    <p:sldId id="292" r:id="rId5"/>
    <p:sldId id="2147469738" r:id="rId6"/>
    <p:sldId id="2147469740" r:id="rId7"/>
    <p:sldId id="2147469744" r:id="rId8"/>
    <p:sldId id="2147469739" r:id="rId9"/>
    <p:sldId id="2147469737" r:id="rId10"/>
    <p:sldId id="2147469741" r:id="rId11"/>
    <p:sldId id="2147469743" r:id="rId12"/>
    <p:sldId id="2147469745" r:id="rId13"/>
    <p:sldId id="2147469748" r:id="rId14"/>
    <p:sldId id="289" r:id="rId15"/>
    <p:sldId id="290" r:id="rId16"/>
    <p:sldId id="291" r:id="rId17"/>
    <p:sldId id="294" r:id="rId18"/>
    <p:sldId id="295" r:id="rId19"/>
    <p:sldId id="296" r:id="rId20"/>
    <p:sldId id="297" r:id="rId21"/>
    <p:sldId id="302" r:id="rId22"/>
    <p:sldId id="2147469750" r:id="rId23"/>
    <p:sldId id="303" r:id="rId24"/>
    <p:sldId id="2147469752" r:id="rId25"/>
    <p:sldId id="304" r:id="rId26"/>
    <p:sldId id="21474697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1"/>
    <a:srgbClr val="4D4D4D"/>
    <a:srgbClr val="545454"/>
    <a:srgbClr val="474747"/>
    <a:srgbClr val="324C20"/>
    <a:srgbClr val="113335"/>
    <a:srgbClr val="FFFFFF"/>
    <a:srgbClr val="1C5154"/>
    <a:srgbClr val="236467"/>
    <a:srgbClr val="2D7F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374" autoAdjust="0"/>
  </p:normalViewPr>
  <p:slideViewPr>
    <p:cSldViewPr snapToGrid="0">
      <p:cViewPr varScale="1">
        <p:scale>
          <a:sx n="110" d="100"/>
          <a:sy n="110" d="100"/>
        </p:scale>
        <p:origin x="6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kesh Pattni" userId="bf408247-aaeb-4ed8-8c77-e60b3cacb53d" providerId="ADAL" clId="{5C735C78-7891-47B3-9C1F-883DDE478620}"/>
    <pc:docChg chg="undo custSel modSld">
      <pc:chgData name="Shrikesh Pattni" userId="bf408247-aaeb-4ed8-8c77-e60b3cacb53d" providerId="ADAL" clId="{5C735C78-7891-47B3-9C1F-883DDE478620}" dt="2023-06-11T11:35:30.710" v="51" actId="14100"/>
      <pc:docMkLst>
        <pc:docMk/>
      </pc:docMkLst>
      <pc:sldChg chg="modSp mod">
        <pc:chgData name="Shrikesh Pattni" userId="bf408247-aaeb-4ed8-8c77-e60b3cacb53d" providerId="ADAL" clId="{5C735C78-7891-47B3-9C1F-883DDE478620}" dt="2023-06-11T11:33:40.453" v="17" actId="1035"/>
        <pc:sldMkLst>
          <pc:docMk/>
          <pc:sldMk cId="3804748164" sldId="2147469737"/>
        </pc:sldMkLst>
        <pc:spChg chg="mod">
          <ac:chgData name="Shrikesh Pattni" userId="bf408247-aaeb-4ed8-8c77-e60b3cacb53d" providerId="ADAL" clId="{5C735C78-7891-47B3-9C1F-883DDE478620}" dt="2023-06-11T11:33:37.412" v="12" actId="1076"/>
          <ac:spMkLst>
            <pc:docMk/>
            <pc:sldMk cId="3804748164" sldId="2147469737"/>
            <ac:spMk id="4" creationId="{F02FF034-7665-7FB8-7721-A72EFC8DB87F}"/>
          </ac:spMkLst>
        </pc:spChg>
        <pc:spChg chg="mod">
          <ac:chgData name="Shrikesh Pattni" userId="bf408247-aaeb-4ed8-8c77-e60b3cacb53d" providerId="ADAL" clId="{5C735C78-7891-47B3-9C1F-883DDE478620}" dt="2023-06-11T11:33:40.453" v="17" actId="1035"/>
          <ac:spMkLst>
            <pc:docMk/>
            <pc:sldMk cId="3804748164" sldId="2147469737"/>
            <ac:spMk id="11" creationId="{002094BA-F215-B069-ED9C-9B8458F29E33}"/>
          </ac:spMkLst>
        </pc:spChg>
      </pc:sldChg>
      <pc:sldChg chg="modSp mod">
        <pc:chgData name="Shrikesh Pattni" userId="bf408247-aaeb-4ed8-8c77-e60b3cacb53d" providerId="ADAL" clId="{5C735C78-7891-47B3-9C1F-883DDE478620}" dt="2023-06-11T11:33:04.734" v="3" actId="1076"/>
        <pc:sldMkLst>
          <pc:docMk/>
          <pc:sldMk cId="704422504" sldId="2147469739"/>
        </pc:sldMkLst>
        <pc:spChg chg="mod">
          <ac:chgData name="Shrikesh Pattni" userId="bf408247-aaeb-4ed8-8c77-e60b3cacb53d" providerId="ADAL" clId="{5C735C78-7891-47B3-9C1F-883DDE478620}" dt="2023-06-11T11:33:04.734" v="3" actId="1076"/>
          <ac:spMkLst>
            <pc:docMk/>
            <pc:sldMk cId="704422504" sldId="2147469739"/>
            <ac:spMk id="4" creationId="{F02FF034-7665-7FB8-7721-A72EFC8DB87F}"/>
          </ac:spMkLst>
        </pc:spChg>
        <pc:spChg chg="mod">
          <ac:chgData name="Shrikesh Pattni" userId="bf408247-aaeb-4ed8-8c77-e60b3cacb53d" providerId="ADAL" clId="{5C735C78-7891-47B3-9C1F-883DDE478620}" dt="2023-06-11T11:33:01.678" v="1" actId="1076"/>
          <ac:spMkLst>
            <pc:docMk/>
            <pc:sldMk cId="704422504" sldId="2147469739"/>
            <ac:spMk id="11" creationId="{002094BA-F215-B069-ED9C-9B8458F29E33}"/>
          </ac:spMkLst>
        </pc:spChg>
      </pc:sldChg>
      <pc:sldChg chg="modSp mod">
        <pc:chgData name="Shrikesh Pattni" userId="bf408247-aaeb-4ed8-8c77-e60b3cacb53d" providerId="ADAL" clId="{5C735C78-7891-47B3-9C1F-883DDE478620}" dt="2023-06-11T11:33:24.151" v="9" actId="1076"/>
        <pc:sldMkLst>
          <pc:docMk/>
          <pc:sldMk cId="1976752665" sldId="2147469740"/>
        </pc:sldMkLst>
        <pc:spChg chg="mod">
          <ac:chgData name="Shrikesh Pattni" userId="bf408247-aaeb-4ed8-8c77-e60b3cacb53d" providerId="ADAL" clId="{5C735C78-7891-47B3-9C1F-883DDE478620}" dt="2023-06-11T11:33:24.151" v="9" actId="1076"/>
          <ac:spMkLst>
            <pc:docMk/>
            <pc:sldMk cId="1976752665" sldId="2147469740"/>
            <ac:spMk id="4" creationId="{F02FF034-7665-7FB8-7721-A72EFC8DB87F}"/>
          </ac:spMkLst>
        </pc:spChg>
        <pc:spChg chg="mod">
          <ac:chgData name="Shrikesh Pattni" userId="bf408247-aaeb-4ed8-8c77-e60b3cacb53d" providerId="ADAL" clId="{5C735C78-7891-47B3-9C1F-883DDE478620}" dt="2023-06-11T11:33:20.845" v="8" actId="1076"/>
          <ac:spMkLst>
            <pc:docMk/>
            <pc:sldMk cId="1976752665" sldId="2147469740"/>
            <ac:spMk id="11" creationId="{002094BA-F215-B069-ED9C-9B8458F29E33}"/>
          </ac:spMkLst>
        </pc:spChg>
      </pc:sldChg>
      <pc:sldChg chg="modSp mod">
        <pc:chgData name="Shrikesh Pattni" userId="bf408247-aaeb-4ed8-8c77-e60b3cacb53d" providerId="ADAL" clId="{5C735C78-7891-47B3-9C1F-883DDE478620}" dt="2023-06-11T11:34:09.067" v="25" actId="1076"/>
        <pc:sldMkLst>
          <pc:docMk/>
          <pc:sldMk cId="3742298662" sldId="2147469741"/>
        </pc:sldMkLst>
        <pc:spChg chg="mod">
          <ac:chgData name="Shrikesh Pattni" userId="bf408247-aaeb-4ed8-8c77-e60b3cacb53d" providerId="ADAL" clId="{5C735C78-7891-47B3-9C1F-883DDE478620}" dt="2023-06-11T11:34:08.646" v="24" actId="1076"/>
          <ac:spMkLst>
            <pc:docMk/>
            <pc:sldMk cId="3742298662" sldId="2147469741"/>
            <ac:spMk id="4" creationId="{F02FF034-7665-7FB8-7721-A72EFC8DB87F}"/>
          </ac:spMkLst>
        </pc:spChg>
        <pc:spChg chg="mod">
          <ac:chgData name="Shrikesh Pattni" userId="bf408247-aaeb-4ed8-8c77-e60b3cacb53d" providerId="ADAL" clId="{5C735C78-7891-47B3-9C1F-883DDE478620}" dt="2023-06-11T11:34:09.067" v="25" actId="1076"/>
          <ac:spMkLst>
            <pc:docMk/>
            <pc:sldMk cId="3742298662" sldId="2147469741"/>
            <ac:spMk id="11" creationId="{002094BA-F215-B069-ED9C-9B8458F29E33}"/>
          </ac:spMkLst>
        </pc:spChg>
      </pc:sldChg>
      <pc:sldChg chg="modSp mod">
        <pc:chgData name="Shrikesh Pattni" userId="bf408247-aaeb-4ed8-8c77-e60b3cacb53d" providerId="ADAL" clId="{5C735C78-7891-47B3-9C1F-883DDE478620}" dt="2023-06-11T11:34:20.124" v="28" actId="1076"/>
        <pc:sldMkLst>
          <pc:docMk/>
          <pc:sldMk cId="842477250" sldId="2147469743"/>
        </pc:sldMkLst>
        <pc:spChg chg="mod">
          <ac:chgData name="Shrikesh Pattni" userId="bf408247-aaeb-4ed8-8c77-e60b3cacb53d" providerId="ADAL" clId="{5C735C78-7891-47B3-9C1F-883DDE478620}" dt="2023-06-11T11:34:20.124" v="28" actId="1076"/>
          <ac:spMkLst>
            <pc:docMk/>
            <pc:sldMk cId="842477250" sldId="2147469743"/>
            <ac:spMk id="4" creationId="{F02FF034-7665-7FB8-7721-A72EFC8DB87F}"/>
          </ac:spMkLst>
        </pc:spChg>
        <pc:spChg chg="mod">
          <ac:chgData name="Shrikesh Pattni" userId="bf408247-aaeb-4ed8-8c77-e60b3cacb53d" providerId="ADAL" clId="{5C735C78-7891-47B3-9C1F-883DDE478620}" dt="2023-06-11T11:34:20.124" v="28" actId="1076"/>
          <ac:spMkLst>
            <pc:docMk/>
            <pc:sldMk cId="842477250" sldId="2147469743"/>
            <ac:spMk id="11" creationId="{002094BA-F215-B069-ED9C-9B8458F29E33}"/>
          </ac:spMkLst>
        </pc:spChg>
      </pc:sldChg>
      <pc:sldChg chg="modSp mod">
        <pc:chgData name="Shrikesh Pattni" userId="bf408247-aaeb-4ed8-8c77-e60b3cacb53d" providerId="ADAL" clId="{5C735C78-7891-47B3-9C1F-883DDE478620}" dt="2023-06-11T11:33:13.094" v="6" actId="1076"/>
        <pc:sldMkLst>
          <pc:docMk/>
          <pc:sldMk cId="30032974" sldId="2147469744"/>
        </pc:sldMkLst>
        <pc:spChg chg="mod">
          <ac:chgData name="Shrikesh Pattni" userId="bf408247-aaeb-4ed8-8c77-e60b3cacb53d" providerId="ADAL" clId="{5C735C78-7891-47B3-9C1F-883DDE478620}" dt="2023-06-11T11:33:13.094" v="6" actId="1076"/>
          <ac:spMkLst>
            <pc:docMk/>
            <pc:sldMk cId="30032974" sldId="2147469744"/>
            <ac:spMk id="4" creationId="{F02FF034-7665-7FB8-7721-A72EFC8DB87F}"/>
          </ac:spMkLst>
        </pc:spChg>
        <pc:spChg chg="mod">
          <ac:chgData name="Shrikesh Pattni" userId="bf408247-aaeb-4ed8-8c77-e60b3cacb53d" providerId="ADAL" clId="{5C735C78-7891-47B3-9C1F-883DDE478620}" dt="2023-06-11T11:33:10.684" v="5" actId="1076"/>
          <ac:spMkLst>
            <pc:docMk/>
            <pc:sldMk cId="30032974" sldId="2147469744"/>
            <ac:spMk id="11" creationId="{002094BA-F215-B069-ED9C-9B8458F29E33}"/>
          </ac:spMkLst>
        </pc:spChg>
      </pc:sldChg>
      <pc:sldChg chg="modSp mod">
        <pc:chgData name="Shrikesh Pattni" userId="bf408247-aaeb-4ed8-8c77-e60b3cacb53d" providerId="ADAL" clId="{5C735C78-7891-47B3-9C1F-883DDE478620}" dt="2023-06-11T11:35:30.710" v="51" actId="14100"/>
        <pc:sldMkLst>
          <pc:docMk/>
          <pc:sldMk cId="288489613" sldId="2147469748"/>
        </pc:sldMkLst>
        <pc:spChg chg="mod">
          <ac:chgData name="Shrikesh Pattni" userId="bf408247-aaeb-4ed8-8c77-e60b3cacb53d" providerId="ADAL" clId="{5C735C78-7891-47B3-9C1F-883DDE478620}" dt="2023-06-11T11:35:28.456" v="50" actId="14100"/>
          <ac:spMkLst>
            <pc:docMk/>
            <pc:sldMk cId="288489613" sldId="2147469748"/>
            <ac:spMk id="2" creationId="{3A27DFA8-185E-88D2-E1E7-DAC9B3F3B0A1}"/>
          </ac:spMkLst>
        </pc:spChg>
        <pc:spChg chg="mod">
          <ac:chgData name="Shrikesh Pattni" userId="bf408247-aaeb-4ed8-8c77-e60b3cacb53d" providerId="ADAL" clId="{5C735C78-7891-47B3-9C1F-883DDE478620}" dt="2023-06-11T11:35:30.710" v="51" actId="14100"/>
          <ac:spMkLst>
            <pc:docMk/>
            <pc:sldMk cId="288489613" sldId="2147469748"/>
            <ac:spMk id="4" creationId="{F02FF034-7665-7FB8-7721-A72EFC8DB87F}"/>
          </ac:spMkLst>
        </pc:spChg>
        <pc:spChg chg="mod">
          <ac:chgData name="Shrikesh Pattni" userId="bf408247-aaeb-4ed8-8c77-e60b3cacb53d" providerId="ADAL" clId="{5C735C78-7891-47B3-9C1F-883DDE478620}" dt="2023-06-11T11:35:24.756" v="49" actId="14100"/>
          <ac:spMkLst>
            <pc:docMk/>
            <pc:sldMk cId="288489613" sldId="2147469748"/>
            <ac:spMk id="6" creationId="{59E9A387-2C69-BB96-DB0E-F415B68BF0F3}"/>
          </ac:spMkLst>
        </pc:spChg>
        <pc:spChg chg="mod">
          <ac:chgData name="Shrikesh Pattni" userId="bf408247-aaeb-4ed8-8c77-e60b3cacb53d" providerId="ADAL" clId="{5C735C78-7891-47B3-9C1F-883DDE478620}" dt="2023-06-11T11:35:18.697" v="48" actId="1076"/>
          <ac:spMkLst>
            <pc:docMk/>
            <pc:sldMk cId="288489613" sldId="2147469748"/>
            <ac:spMk id="7" creationId="{F2A4ABC3-5F6F-DB62-B049-8E11ACDA4B93}"/>
          </ac:spMkLst>
        </pc:spChg>
        <pc:spChg chg="mod">
          <ac:chgData name="Shrikesh Pattni" userId="bf408247-aaeb-4ed8-8c77-e60b3cacb53d" providerId="ADAL" clId="{5C735C78-7891-47B3-9C1F-883DDE478620}" dt="2023-06-11T11:35:05.544" v="40" actId="1036"/>
          <ac:spMkLst>
            <pc:docMk/>
            <pc:sldMk cId="288489613" sldId="2147469748"/>
            <ac:spMk id="11" creationId="{002094BA-F215-B069-ED9C-9B8458F29E33}"/>
          </ac:spMkLst>
        </pc:spChg>
        <pc:spChg chg="mod">
          <ac:chgData name="Shrikesh Pattni" userId="bf408247-aaeb-4ed8-8c77-e60b3cacb53d" providerId="ADAL" clId="{5C735C78-7891-47B3-9C1F-883DDE478620}" dt="2023-06-11T11:34:54.387" v="33" actId="14100"/>
          <ac:spMkLst>
            <pc:docMk/>
            <pc:sldMk cId="288489613" sldId="2147469748"/>
            <ac:spMk id="26" creationId="{EC1B6B04-C52E-127B-6DD9-1A00A097E0AD}"/>
          </ac:spMkLst>
        </pc:spChg>
      </pc:sldChg>
    </pc:docChg>
  </pc:docChgLst>
  <pc:docChgLst>
    <pc:chgData name="Shrikesh Pattni" userId="bf408247-aaeb-4ed8-8c77-e60b3cacb53d" providerId="ADAL" clId="{53F9802B-D247-4214-85E7-25433A4A6232}"/>
    <pc:docChg chg="undo redo custSel addSld modSld">
      <pc:chgData name="Shrikesh Pattni" userId="bf408247-aaeb-4ed8-8c77-e60b3cacb53d" providerId="ADAL" clId="{53F9802B-D247-4214-85E7-25433A4A6232}" dt="2023-08-06T15:31:41.262" v="151"/>
      <pc:docMkLst>
        <pc:docMk/>
      </pc:docMkLst>
      <pc:sldChg chg="add">
        <pc:chgData name="Shrikesh Pattni" userId="bf408247-aaeb-4ed8-8c77-e60b3cacb53d" providerId="ADAL" clId="{53F9802B-D247-4214-85E7-25433A4A6232}" dt="2023-06-11T12:20:20.498" v="0"/>
        <pc:sldMkLst>
          <pc:docMk/>
          <pc:sldMk cId="1124227365" sldId="261"/>
        </pc:sldMkLst>
      </pc:sldChg>
      <pc:sldChg chg="addSp delSp modSp add mod">
        <pc:chgData name="Shrikesh Pattni" userId="bf408247-aaeb-4ed8-8c77-e60b3cacb53d" providerId="ADAL" clId="{53F9802B-D247-4214-85E7-25433A4A6232}" dt="2023-08-06T15:29:33.848" v="115" actId="207"/>
        <pc:sldMkLst>
          <pc:docMk/>
          <pc:sldMk cId="1457954212" sldId="262"/>
        </pc:sldMkLst>
        <pc:spChg chg="add mod">
          <ac:chgData name="Shrikesh Pattni" userId="bf408247-aaeb-4ed8-8c77-e60b3cacb53d" providerId="ADAL" clId="{53F9802B-D247-4214-85E7-25433A4A6232}" dt="2023-08-06T15:29:33.848" v="115" actId="207"/>
          <ac:spMkLst>
            <pc:docMk/>
            <pc:sldMk cId="1457954212" sldId="262"/>
            <ac:spMk id="2" creationId="{B285DE7C-FFDB-F92D-BBE4-A91AC7F394FE}"/>
          </ac:spMkLst>
        </pc:spChg>
        <pc:spChg chg="mod">
          <ac:chgData name="Shrikesh Pattni" userId="bf408247-aaeb-4ed8-8c77-e60b3cacb53d" providerId="ADAL" clId="{53F9802B-D247-4214-85E7-25433A4A6232}" dt="2023-07-22T13:47:36.659" v="5" actId="255"/>
          <ac:spMkLst>
            <pc:docMk/>
            <pc:sldMk cId="1457954212" sldId="262"/>
            <ac:spMk id="4" creationId="{5CCDF7FA-01F0-4679-80DD-483AE805AB9F}"/>
          </ac:spMkLst>
        </pc:spChg>
        <pc:spChg chg="mod">
          <ac:chgData name="Shrikesh Pattni" userId="bf408247-aaeb-4ed8-8c77-e60b3cacb53d" providerId="ADAL" clId="{53F9802B-D247-4214-85E7-25433A4A6232}" dt="2023-07-22T13:49:50.743" v="48" actId="255"/>
          <ac:spMkLst>
            <pc:docMk/>
            <pc:sldMk cId="1457954212" sldId="262"/>
            <ac:spMk id="9" creationId="{B7C7AAB7-D071-C01D-4438-CECD8437AF79}"/>
          </ac:spMkLst>
        </pc:spChg>
        <pc:spChg chg="mod">
          <ac:chgData name="Shrikesh Pattni" userId="bf408247-aaeb-4ed8-8c77-e60b3cacb53d" providerId="ADAL" clId="{53F9802B-D247-4214-85E7-25433A4A6232}" dt="2023-07-22T13:49:48.008" v="47" actId="255"/>
          <ac:spMkLst>
            <pc:docMk/>
            <pc:sldMk cId="1457954212" sldId="262"/>
            <ac:spMk id="10" creationId="{E55EFF0D-0C2B-8BFF-A760-AF0584E93825}"/>
          </ac:spMkLst>
        </pc:spChg>
        <pc:spChg chg="mod">
          <ac:chgData name="Shrikesh Pattni" userId="bf408247-aaeb-4ed8-8c77-e60b3cacb53d" providerId="ADAL" clId="{53F9802B-D247-4214-85E7-25433A4A6232}" dt="2023-07-22T13:49:29.873" v="44" actId="255"/>
          <ac:spMkLst>
            <pc:docMk/>
            <pc:sldMk cId="1457954212" sldId="262"/>
            <ac:spMk id="12" creationId="{290ABAD3-A4AA-4FE7-9438-3C9F63D81EC9}"/>
          </ac:spMkLst>
        </pc:spChg>
        <pc:spChg chg="mod">
          <ac:chgData name="Shrikesh Pattni" userId="bf408247-aaeb-4ed8-8c77-e60b3cacb53d" providerId="ADAL" clId="{53F9802B-D247-4214-85E7-25433A4A6232}" dt="2023-07-22T13:48:36.994" v="27" actId="14100"/>
          <ac:spMkLst>
            <pc:docMk/>
            <pc:sldMk cId="1457954212" sldId="262"/>
            <ac:spMk id="13" creationId="{E07D4903-5B06-4175-A111-8B30537C9910}"/>
          </ac:spMkLst>
        </pc:spChg>
        <pc:spChg chg="mod">
          <ac:chgData name="Shrikesh Pattni" userId="bf408247-aaeb-4ed8-8c77-e60b3cacb53d" providerId="ADAL" clId="{53F9802B-D247-4214-85E7-25433A4A6232}" dt="2023-07-22T13:50:58.566" v="73" actId="1076"/>
          <ac:spMkLst>
            <pc:docMk/>
            <pc:sldMk cId="1457954212" sldId="262"/>
            <ac:spMk id="14" creationId="{6A39307C-5230-4F5D-A415-8C918B9A6E83}"/>
          </ac:spMkLst>
        </pc:spChg>
        <pc:spChg chg="mod">
          <ac:chgData name="Shrikesh Pattni" userId="bf408247-aaeb-4ed8-8c77-e60b3cacb53d" providerId="ADAL" clId="{53F9802B-D247-4214-85E7-25433A4A6232}" dt="2023-07-22T13:50:25.414" v="59" actId="1076"/>
          <ac:spMkLst>
            <pc:docMk/>
            <pc:sldMk cId="1457954212" sldId="262"/>
            <ac:spMk id="15" creationId="{7823A236-36CD-4F9A-9017-E693D7137740}"/>
          </ac:spMkLst>
        </pc:spChg>
        <pc:spChg chg="mod">
          <ac:chgData name="Shrikesh Pattni" userId="bf408247-aaeb-4ed8-8c77-e60b3cacb53d" providerId="ADAL" clId="{53F9802B-D247-4214-85E7-25433A4A6232}" dt="2023-07-22T13:50:25.414" v="59" actId="1076"/>
          <ac:spMkLst>
            <pc:docMk/>
            <pc:sldMk cId="1457954212" sldId="262"/>
            <ac:spMk id="16" creationId="{A405A71C-C796-4C4C-9618-48720FFA5F8F}"/>
          </ac:spMkLst>
        </pc:spChg>
        <pc:spChg chg="mod">
          <ac:chgData name="Shrikesh Pattni" userId="bf408247-aaeb-4ed8-8c77-e60b3cacb53d" providerId="ADAL" clId="{53F9802B-D247-4214-85E7-25433A4A6232}" dt="2023-07-22T13:52:11.416" v="81" actId="255"/>
          <ac:spMkLst>
            <pc:docMk/>
            <pc:sldMk cId="1457954212" sldId="262"/>
            <ac:spMk id="17" creationId="{058F93AE-E5CF-999A-F324-2AAD7C89B4C2}"/>
          </ac:spMkLst>
        </pc:spChg>
        <pc:spChg chg="mod">
          <ac:chgData name="Shrikesh Pattni" userId="bf408247-aaeb-4ed8-8c77-e60b3cacb53d" providerId="ADAL" clId="{53F9802B-D247-4214-85E7-25433A4A6232}" dt="2023-07-22T13:51:26.550" v="80" actId="14100"/>
          <ac:spMkLst>
            <pc:docMk/>
            <pc:sldMk cId="1457954212" sldId="262"/>
            <ac:spMk id="28" creationId="{6F2EC31E-97CA-740C-5036-AE243B2CA84B}"/>
          </ac:spMkLst>
        </pc:spChg>
        <pc:spChg chg="mod">
          <ac:chgData name="Shrikesh Pattni" userId="bf408247-aaeb-4ed8-8c77-e60b3cacb53d" providerId="ADAL" clId="{53F9802B-D247-4214-85E7-25433A4A6232}" dt="2023-07-22T13:49:17.250" v="42" actId="255"/>
          <ac:spMkLst>
            <pc:docMk/>
            <pc:sldMk cId="1457954212" sldId="262"/>
            <ac:spMk id="30" creationId="{5BADC62B-F9EF-E7DC-DB26-0E322809DEE0}"/>
          </ac:spMkLst>
        </pc:spChg>
        <pc:spChg chg="mod">
          <ac:chgData name="Shrikesh Pattni" userId="bf408247-aaeb-4ed8-8c77-e60b3cacb53d" providerId="ADAL" clId="{53F9802B-D247-4214-85E7-25433A4A6232}" dt="2023-07-22T13:49:36.122" v="45" actId="255"/>
          <ac:spMkLst>
            <pc:docMk/>
            <pc:sldMk cId="1457954212" sldId="262"/>
            <ac:spMk id="35" creationId="{0FC64A19-993B-5C14-CDBB-AA990AFB8DD7}"/>
          </ac:spMkLst>
        </pc:spChg>
        <pc:spChg chg="mod">
          <ac:chgData name="Shrikesh Pattni" userId="bf408247-aaeb-4ed8-8c77-e60b3cacb53d" providerId="ADAL" clId="{53F9802B-D247-4214-85E7-25433A4A6232}" dt="2023-07-22T13:49:13.235" v="41" actId="255"/>
          <ac:spMkLst>
            <pc:docMk/>
            <pc:sldMk cId="1457954212" sldId="262"/>
            <ac:spMk id="36" creationId="{A0B4540C-5ED2-B2D5-F019-6D82B98A0571}"/>
          </ac:spMkLst>
        </pc:spChg>
        <pc:spChg chg="mod">
          <ac:chgData name="Shrikesh Pattni" userId="bf408247-aaeb-4ed8-8c77-e60b3cacb53d" providerId="ADAL" clId="{53F9802B-D247-4214-85E7-25433A4A6232}" dt="2023-07-22T13:49:20.664" v="43" actId="255"/>
          <ac:spMkLst>
            <pc:docMk/>
            <pc:sldMk cId="1457954212" sldId="262"/>
            <ac:spMk id="37" creationId="{A782DE61-C769-FDBC-CA3C-E2E6F92B5B18}"/>
          </ac:spMkLst>
        </pc:spChg>
        <pc:spChg chg="mod">
          <ac:chgData name="Shrikesh Pattni" userId="bf408247-aaeb-4ed8-8c77-e60b3cacb53d" providerId="ADAL" clId="{53F9802B-D247-4214-85E7-25433A4A6232}" dt="2023-07-22T13:52:52.427" v="99" actId="1076"/>
          <ac:spMkLst>
            <pc:docMk/>
            <pc:sldMk cId="1457954212" sldId="262"/>
            <ac:spMk id="38" creationId="{393E70FA-AEAC-01F8-DFD2-33DFE7B12D23}"/>
          </ac:spMkLst>
        </pc:spChg>
        <pc:spChg chg="mod">
          <ac:chgData name="Shrikesh Pattni" userId="bf408247-aaeb-4ed8-8c77-e60b3cacb53d" providerId="ADAL" clId="{53F9802B-D247-4214-85E7-25433A4A6232}" dt="2023-07-22T13:48:24.173" v="23" actId="113"/>
          <ac:spMkLst>
            <pc:docMk/>
            <pc:sldMk cId="1457954212" sldId="262"/>
            <ac:spMk id="39" creationId="{427FE08F-E7FA-3794-4F8F-83618F52B37B}"/>
          </ac:spMkLst>
        </pc:spChg>
        <pc:spChg chg="mod">
          <ac:chgData name="Shrikesh Pattni" userId="bf408247-aaeb-4ed8-8c77-e60b3cacb53d" providerId="ADAL" clId="{53F9802B-D247-4214-85E7-25433A4A6232}" dt="2023-07-22T13:49:44.153" v="46" actId="255"/>
          <ac:spMkLst>
            <pc:docMk/>
            <pc:sldMk cId="1457954212" sldId="262"/>
            <ac:spMk id="43" creationId="{4EE982A6-D9B1-10CF-92FE-E40941F2D9FA}"/>
          </ac:spMkLst>
        </pc:spChg>
        <pc:spChg chg="mod">
          <ac:chgData name="Shrikesh Pattni" userId="bf408247-aaeb-4ed8-8c77-e60b3cacb53d" providerId="ADAL" clId="{53F9802B-D247-4214-85E7-25433A4A6232}" dt="2023-07-22T13:49:44.153" v="46" actId="255"/>
          <ac:spMkLst>
            <pc:docMk/>
            <pc:sldMk cId="1457954212" sldId="262"/>
            <ac:spMk id="44" creationId="{EC167DAA-3AA8-9422-58B0-BAC37618AA7D}"/>
          </ac:spMkLst>
        </pc:spChg>
        <pc:spChg chg="mod">
          <ac:chgData name="Shrikesh Pattni" userId="bf408247-aaeb-4ed8-8c77-e60b3cacb53d" providerId="ADAL" clId="{53F9802B-D247-4214-85E7-25433A4A6232}" dt="2023-07-22T13:47:22.067" v="4" actId="108"/>
          <ac:spMkLst>
            <pc:docMk/>
            <pc:sldMk cId="1457954212" sldId="262"/>
            <ac:spMk id="47" creationId="{D9645F93-D0B4-4448-BEDA-84A767EEC22B}"/>
          </ac:spMkLst>
        </pc:spChg>
        <pc:spChg chg="mod">
          <ac:chgData name="Shrikesh Pattni" userId="bf408247-aaeb-4ed8-8c77-e60b3cacb53d" providerId="ADAL" clId="{53F9802B-D247-4214-85E7-25433A4A6232}" dt="2023-07-22T13:47:14.334" v="2" actId="113"/>
          <ac:spMkLst>
            <pc:docMk/>
            <pc:sldMk cId="1457954212" sldId="262"/>
            <ac:spMk id="48" creationId="{4A884989-E95E-4651-93CE-C183026DC1F3}"/>
          </ac:spMkLst>
        </pc:spChg>
        <pc:spChg chg="mod">
          <ac:chgData name="Shrikesh Pattni" userId="bf408247-aaeb-4ed8-8c77-e60b3cacb53d" providerId="ADAL" clId="{53F9802B-D247-4214-85E7-25433A4A6232}" dt="2023-07-22T13:48:28.402" v="25" actId="113"/>
          <ac:spMkLst>
            <pc:docMk/>
            <pc:sldMk cId="1457954212" sldId="262"/>
            <ac:spMk id="49" creationId="{A5B028B2-6758-4815-9B36-1C022B7BD33A}"/>
          </ac:spMkLst>
        </pc:spChg>
        <pc:spChg chg="mod">
          <ac:chgData name="Shrikesh Pattni" userId="bf408247-aaeb-4ed8-8c77-e60b3cacb53d" providerId="ADAL" clId="{53F9802B-D247-4214-85E7-25433A4A6232}" dt="2023-07-22T13:49:44.153" v="46" actId="255"/>
          <ac:spMkLst>
            <pc:docMk/>
            <pc:sldMk cId="1457954212" sldId="262"/>
            <ac:spMk id="51" creationId="{414BBCF1-0C22-74C4-C752-65BC75B6C120}"/>
          </ac:spMkLst>
        </pc:spChg>
        <pc:spChg chg="add mod">
          <ac:chgData name="Shrikesh Pattni" userId="bf408247-aaeb-4ed8-8c77-e60b3cacb53d" providerId="ADAL" clId="{53F9802B-D247-4214-85E7-25433A4A6232}" dt="2023-07-22T13:53:11.971" v="111" actId="552"/>
          <ac:spMkLst>
            <pc:docMk/>
            <pc:sldMk cId="1457954212" sldId="262"/>
            <ac:spMk id="60" creationId="{9F24B4CF-BB9E-A547-F092-F3DB55C211CB}"/>
          </ac:spMkLst>
        </pc:spChg>
        <pc:spChg chg="add mod">
          <ac:chgData name="Shrikesh Pattni" userId="bf408247-aaeb-4ed8-8c77-e60b3cacb53d" providerId="ADAL" clId="{53F9802B-D247-4214-85E7-25433A4A6232}" dt="2023-07-22T13:53:11.971" v="111" actId="552"/>
          <ac:spMkLst>
            <pc:docMk/>
            <pc:sldMk cId="1457954212" sldId="262"/>
            <ac:spMk id="62" creationId="{31FD79CD-B89C-2548-6525-7A584F1D4259}"/>
          </ac:spMkLst>
        </pc:spChg>
        <pc:spChg chg="mod">
          <ac:chgData name="Shrikesh Pattni" userId="bf408247-aaeb-4ed8-8c77-e60b3cacb53d" providerId="ADAL" clId="{53F9802B-D247-4214-85E7-25433A4A6232}" dt="2023-07-22T13:49:56.593" v="49" actId="255"/>
          <ac:spMkLst>
            <pc:docMk/>
            <pc:sldMk cId="1457954212" sldId="262"/>
            <ac:spMk id="64" creationId="{ED61C856-3851-8903-429D-D3CC787F50B4}"/>
          </ac:spMkLst>
        </pc:spChg>
        <pc:spChg chg="add mod">
          <ac:chgData name="Shrikesh Pattni" userId="bf408247-aaeb-4ed8-8c77-e60b3cacb53d" providerId="ADAL" clId="{53F9802B-D247-4214-85E7-25433A4A6232}" dt="2023-07-22T13:53:11.971" v="111" actId="552"/>
          <ac:spMkLst>
            <pc:docMk/>
            <pc:sldMk cId="1457954212" sldId="262"/>
            <ac:spMk id="70" creationId="{C7BF8C1D-6383-7A03-F498-75B80BD5B754}"/>
          </ac:spMkLst>
        </pc:spChg>
        <pc:cxnChg chg="add mod">
          <ac:chgData name="Shrikesh Pattni" userId="bf408247-aaeb-4ed8-8c77-e60b3cacb53d" providerId="ADAL" clId="{53F9802B-D247-4214-85E7-25433A4A6232}" dt="2023-07-22T13:49:04.078" v="39" actId="1076"/>
          <ac:cxnSpMkLst>
            <pc:docMk/>
            <pc:sldMk cId="1457954212" sldId="262"/>
            <ac:cxnSpMk id="6" creationId="{1CC0AF3F-D125-E3D9-BB91-B44853FEA940}"/>
          </ac:cxnSpMkLst>
        </pc:cxnChg>
        <pc:cxnChg chg="add mod">
          <ac:chgData name="Shrikesh Pattni" userId="bf408247-aaeb-4ed8-8c77-e60b3cacb53d" providerId="ADAL" clId="{53F9802B-D247-4214-85E7-25433A4A6232}" dt="2023-07-22T13:49:02.686" v="38" actId="1076"/>
          <ac:cxnSpMkLst>
            <pc:docMk/>
            <pc:sldMk cId="1457954212" sldId="262"/>
            <ac:cxnSpMk id="18" creationId="{385E1D7D-B4E7-A278-BB90-CE556B269BDF}"/>
          </ac:cxnSpMkLst>
        </pc:cxnChg>
        <pc:cxnChg chg="add mod">
          <ac:chgData name="Shrikesh Pattni" userId="bf408247-aaeb-4ed8-8c77-e60b3cacb53d" providerId="ADAL" clId="{53F9802B-D247-4214-85E7-25433A4A6232}" dt="2023-07-22T13:50:36.010" v="64" actId="14100"/>
          <ac:cxnSpMkLst>
            <pc:docMk/>
            <pc:sldMk cId="1457954212" sldId="262"/>
            <ac:cxnSpMk id="23" creationId="{14618A99-96FE-9362-2E10-714C90B7A983}"/>
          </ac:cxnSpMkLst>
        </pc:cxnChg>
        <pc:cxnChg chg="mod">
          <ac:chgData name="Shrikesh Pattni" userId="bf408247-aaeb-4ed8-8c77-e60b3cacb53d" providerId="ADAL" clId="{53F9802B-D247-4214-85E7-25433A4A6232}" dt="2023-07-22T13:48:56.050" v="32" actId="1076"/>
          <ac:cxnSpMkLst>
            <pc:docMk/>
            <pc:sldMk cId="1457954212" sldId="262"/>
            <ac:cxnSpMk id="26" creationId="{3BED060D-22D6-431D-8EE7-E7ED0D335254}"/>
          </ac:cxnSpMkLst>
        </pc:cxnChg>
        <pc:cxnChg chg="mod">
          <ac:chgData name="Shrikesh Pattni" userId="bf408247-aaeb-4ed8-8c77-e60b3cacb53d" providerId="ADAL" clId="{53F9802B-D247-4214-85E7-25433A4A6232}" dt="2023-07-22T13:51:23.942" v="79" actId="1076"/>
          <ac:cxnSpMkLst>
            <pc:docMk/>
            <pc:sldMk cId="1457954212" sldId="262"/>
            <ac:cxnSpMk id="41" creationId="{E15E3557-8005-41F8-B558-EBC8C2EF9948}"/>
          </ac:cxnSpMkLst>
        </pc:cxnChg>
        <pc:cxnChg chg="add mod">
          <ac:chgData name="Shrikesh Pattni" userId="bf408247-aaeb-4ed8-8c77-e60b3cacb53d" providerId="ADAL" clId="{53F9802B-D247-4214-85E7-25433A4A6232}" dt="2023-07-22T13:50:55.227" v="72" actId="1076"/>
          <ac:cxnSpMkLst>
            <pc:docMk/>
            <pc:sldMk cId="1457954212" sldId="262"/>
            <ac:cxnSpMk id="59" creationId="{51150044-2246-ADC8-1B8A-4CFD6ED56993}"/>
          </ac:cxnSpMkLst>
        </pc:cxnChg>
        <pc:cxnChg chg="del mod">
          <ac:chgData name="Shrikesh Pattni" userId="bf408247-aaeb-4ed8-8c77-e60b3cacb53d" providerId="ADAL" clId="{53F9802B-D247-4214-85E7-25433A4A6232}" dt="2023-07-22T13:50:50.415" v="70" actId="478"/>
          <ac:cxnSpMkLst>
            <pc:docMk/>
            <pc:sldMk cId="1457954212" sldId="262"/>
            <ac:cxnSpMk id="63" creationId="{97368B01-84D5-2877-6B28-40170A604F24}"/>
          </ac:cxnSpMkLst>
        </pc:cxnChg>
        <pc:cxnChg chg="mod">
          <ac:chgData name="Shrikesh Pattni" userId="bf408247-aaeb-4ed8-8c77-e60b3cacb53d" providerId="ADAL" clId="{53F9802B-D247-4214-85E7-25433A4A6232}" dt="2023-07-22T13:51:23.942" v="79" actId="1076"/>
          <ac:cxnSpMkLst>
            <pc:docMk/>
            <pc:sldMk cId="1457954212" sldId="262"/>
            <ac:cxnSpMk id="68" creationId="{F1D2190E-354D-1741-0530-3241F22E5568}"/>
          </ac:cxnSpMkLst>
        </pc:cxnChg>
        <pc:cxnChg chg="del mod">
          <ac:chgData name="Shrikesh Pattni" userId="bf408247-aaeb-4ed8-8c77-e60b3cacb53d" providerId="ADAL" clId="{53F9802B-D247-4214-85E7-25433A4A6232}" dt="2023-07-22T13:51:10.216" v="74" actId="478"/>
          <ac:cxnSpMkLst>
            <pc:docMk/>
            <pc:sldMk cId="1457954212" sldId="262"/>
            <ac:cxnSpMk id="69" creationId="{6F1D6FC1-4E02-7D28-6943-8DF9677CBB34}"/>
          </ac:cxnSpMkLst>
        </pc:cxnChg>
      </pc:sldChg>
      <pc:sldChg chg="addSp modSp">
        <pc:chgData name="Shrikesh Pattni" userId="bf408247-aaeb-4ed8-8c77-e60b3cacb53d" providerId="ADAL" clId="{53F9802B-D247-4214-85E7-25433A4A6232}" dt="2023-08-06T15:30:12.591" v="130"/>
        <pc:sldMkLst>
          <pc:docMk/>
          <pc:sldMk cId="2754369425" sldId="289"/>
        </pc:sldMkLst>
        <pc:spChg chg="add mod">
          <ac:chgData name="Shrikesh Pattni" userId="bf408247-aaeb-4ed8-8c77-e60b3cacb53d" providerId="ADAL" clId="{53F9802B-D247-4214-85E7-25433A4A6232}" dt="2023-08-06T15:30:12.591" v="130"/>
          <ac:spMkLst>
            <pc:docMk/>
            <pc:sldMk cId="2754369425" sldId="289"/>
            <ac:spMk id="3" creationId="{1D6E63FC-75F0-8A1B-D187-75B61EB18367}"/>
          </ac:spMkLst>
        </pc:spChg>
      </pc:sldChg>
      <pc:sldChg chg="addSp modSp">
        <pc:chgData name="Shrikesh Pattni" userId="bf408247-aaeb-4ed8-8c77-e60b3cacb53d" providerId="ADAL" clId="{53F9802B-D247-4214-85E7-25433A4A6232}" dt="2023-08-06T15:30:13.918" v="131"/>
        <pc:sldMkLst>
          <pc:docMk/>
          <pc:sldMk cId="310515059" sldId="290"/>
        </pc:sldMkLst>
        <pc:spChg chg="add mod">
          <ac:chgData name="Shrikesh Pattni" userId="bf408247-aaeb-4ed8-8c77-e60b3cacb53d" providerId="ADAL" clId="{53F9802B-D247-4214-85E7-25433A4A6232}" dt="2023-08-06T15:30:13.918" v="131"/>
          <ac:spMkLst>
            <pc:docMk/>
            <pc:sldMk cId="310515059" sldId="290"/>
            <ac:spMk id="3" creationId="{112A1FD5-4A6F-A76C-9628-E7A2963B8DF6}"/>
          </ac:spMkLst>
        </pc:spChg>
      </pc:sldChg>
      <pc:sldChg chg="addSp modSp">
        <pc:chgData name="Shrikesh Pattni" userId="bf408247-aaeb-4ed8-8c77-e60b3cacb53d" providerId="ADAL" clId="{53F9802B-D247-4214-85E7-25433A4A6232}" dt="2023-08-06T15:30:15.200" v="132"/>
        <pc:sldMkLst>
          <pc:docMk/>
          <pc:sldMk cId="3478874383" sldId="291"/>
        </pc:sldMkLst>
        <pc:spChg chg="add mod">
          <ac:chgData name="Shrikesh Pattni" userId="bf408247-aaeb-4ed8-8c77-e60b3cacb53d" providerId="ADAL" clId="{53F9802B-D247-4214-85E7-25433A4A6232}" dt="2023-08-06T15:30:15.200" v="132"/>
          <ac:spMkLst>
            <pc:docMk/>
            <pc:sldMk cId="3478874383" sldId="291"/>
            <ac:spMk id="5" creationId="{C4331134-04AE-EA40-297D-272A99096842}"/>
          </ac:spMkLst>
        </pc:spChg>
      </pc:sldChg>
      <pc:sldChg chg="addSp modSp">
        <pc:chgData name="Shrikesh Pattni" userId="bf408247-aaeb-4ed8-8c77-e60b3cacb53d" providerId="ADAL" clId="{53F9802B-D247-4214-85E7-25433A4A6232}" dt="2023-08-06T15:29:36.295" v="116"/>
        <pc:sldMkLst>
          <pc:docMk/>
          <pc:sldMk cId="2842330710" sldId="292"/>
        </pc:sldMkLst>
        <pc:spChg chg="add mod">
          <ac:chgData name="Shrikesh Pattni" userId="bf408247-aaeb-4ed8-8c77-e60b3cacb53d" providerId="ADAL" clId="{53F9802B-D247-4214-85E7-25433A4A6232}" dt="2023-08-06T15:29:36.295" v="116"/>
          <ac:spMkLst>
            <pc:docMk/>
            <pc:sldMk cId="2842330710" sldId="292"/>
            <ac:spMk id="3" creationId="{EF237837-B3E7-D26D-38E2-7D28100D81BE}"/>
          </ac:spMkLst>
        </pc:spChg>
      </pc:sldChg>
      <pc:sldChg chg="addSp modSp">
        <pc:chgData name="Shrikesh Pattni" userId="bf408247-aaeb-4ed8-8c77-e60b3cacb53d" providerId="ADAL" clId="{53F9802B-D247-4214-85E7-25433A4A6232}" dt="2023-08-06T15:30:16.607" v="133"/>
        <pc:sldMkLst>
          <pc:docMk/>
          <pc:sldMk cId="282122381" sldId="294"/>
        </pc:sldMkLst>
        <pc:spChg chg="add mod">
          <ac:chgData name="Shrikesh Pattni" userId="bf408247-aaeb-4ed8-8c77-e60b3cacb53d" providerId="ADAL" clId="{53F9802B-D247-4214-85E7-25433A4A6232}" dt="2023-08-06T15:30:16.607" v="133"/>
          <ac:spMkLst>
            <pc:docMk/>
            <pc:sldMk cId="282122381" sldId="294"/>
            <ac:spMk id="8" creationId="{F7D2DC04-895A-3BDB-3B1A-5013F800A5F1}"/>
          </ac:spMkLst>
        </pc:spChg>
      </pc:sldChg>
      <pc:sldChg chg="addSp modSp">
        <pc:chgData name="Shrikesh Pattni" userId="bf408247-aaeb-4ed8-8c77-e60b3cacb53d" providerId="ADAL" clId="{53F9802B-D247-4214-85E7-25433A4A6232}" dt="2023-08-06T15:30:17.746" v="134"/>
        <pc:sldMkLst>
          <pc:docMk/>
          <pc:sldMk cId="2203855054" sldId="295"/>
        </pc:sldMkLst>
        <pc:spChg chg="add mod">
          <ac:chgData name="Shrikesh Pattni" userId="bf408247-aaeb-4ed8-8c77-e60b3cacb53d" providerId="ADAL" clId="{53F9802B-D247-4214-85E7-25433A4A6232}" dt="2023-08-06T15:30:17.746" v="134"/>
          <ac:spMkLst>
            <pc:docMk/>
            <pc:sldMk cId="2203855054" sldId="295"/>
            <ac:spMk id="12" creationId="{DC7B5E83-2CD5-B5D8-B10E-A2DA6F88CACD}"/>
          </ac:spMkLst>
        </pc:spChg>
      </pc:sldChg>
      <pc:sldChg chg="addSp modSp">
        <pc:chgData name="Shrikesh Pattni" userId="bf408247-aaeb-4ed8-8c77-e60b3cacb53d" providerId="ADAL" clId="{53F9802B-D247-4214-85E7-25433A4A6232}" dt="2023-08-06T15:30:18.748" v="135"/>
        <pc:sldMkLst>
          <pc:docMk/>
          <pc:sldMk cId="4038889509" sldId="296"/>
        </pc:sldMkLst>
        <pc:spChg chg="add mod">
          <ac:chgData name="Shrikesh Pattni" userId="bf408247-aaeb-4ed8-8c77-e60b3cacb53d" providerId="ADAL" clId="{53F9802B-D247-4214-85E7-25433A4A6232}" dt="2023-08-06T15:30:18.748" v="135"/>
          <ac:spMkLst>
            <pc:docMk/>
            <pc:sldMk cId="4038889509" sldId="296"/>
            <ac:spMk id="3" creationId="{79DDEE0D-36E4-3D00-6802-FDDA763C9C8F}"/>
          </ac:spMkLst>
        </pc:spChg>
      </pc:sldChg>
      <pc:sldChg chg="addSp modSp">
        <pc:chgData name="Shrikesh Pattni" userId="bf408247-aaeb-4ed8-8c77-e60b3cacb53d" providerId="ADAL" clId="{53F9802B-D247-4214-85E7-25433A4A6232}" dt="2023-08-06T15:30:20.019" v="136"/>
        <pc:sldMkLst>
          <pc:docMk/>
          <pc:sldMk cId="3065406157" sldId="297"/>
        </pc:sldMkLst>
        <pc:spChg chg="add mod">
          <ac:chgData name="Shrikesh Pattni" userId="bf408247-aaeb-4ed8-8c77-e60b3cacb53d" providerId="ADAL" clId="{53F9802B-D247-4214-85E7-25433A4A6232}" dt="2023-08-06T15:30:20.019" v="136"/>
          <ac:spMkLst>
            <pc:docMk/>
            <pc:sldMk cId="3065406157" sldId="297"/>
            <ac:spMk id="12" creationId="{9F5C06EA-D217-C0F2-F15B-BE3D161ED62C}"/>
          </ac:spMkLst>
        </pc:spChg>
      </pc:sldChg>
      <pc:sldChg chg="addSp delSp modSp">
        <pc:chgData name="Shrikesh Pattni" userId="bf408247-aaeb-4ed8-8c77-e60b3cacb53d" providerId="ADAL" clId="{53F9802B-D247-4214-85E7-25433A4A6232}" dt="2023-08-06T15:30:23.701" v="139"/>
        <pc:sldMkLst>
          <pc:docMk/>
          <pc:sldMk cId="3053552406" sldId="302"/>
        </pc:sldMkLst>
        <pc:spChg chg="add mod">
          <ac:chgData name="Shrikesh Pattni" userId="bf408247-aaeb-4ed8-8c77-e60b3cacb53d" providerId="ADAL" clId="{53F9802B-D247-4214-85E7-25433A4A6232}" dt="2023-08-06T15:30:21.396" v="137"/>
          <ac:spMkLst>
            <pc:docMk/>
            <pc:sldMk cId="3053552406" sldId="302"/>
            <ac:spMk id="2" creationId="{011D711C-B921-BD03-4F66-C53EABFBABB5}"/>
          </ac:spMkLst>
        </pc:spChg>
        <pc:spChg chg="add del mod">
          <ac:chgData name="Shrikesh Pattni" userId="bf408247-aaeb-4ed8-8c77-e60b3cacb53d" providerId="ADAL" clId="{53F9802B-D247-4214-85E7-25433A4A6232}" dt="2023-08-06T15:30:23.701" v="139"/>
          <ac:spMkLst>
            <pc:docMk/>
            <pc:sldMk cId="3053552406" sldId="302"/>
            <ac:spMk id="3" creationId="{9627000E-09B9-B2E1-6C51-A433E7196940}"/>
          </ac:spMkLst>
        </pc:spChg>
      </pc:sldChg>
      <pc:sldChg chg="addSp modSp">
        <pc:chgData name="Shrikesh Pattni" userId="bf408247-aaeb-4ed8-8c77-e60b3cacb53d" providerId="ADAL" clId="{53F9802B-D247-4214-85E7-25433A4A6232}" dt="2023-08-06T15:30:28.512" v="142"/>
        <pc:sldMkLst>
          <pc:docMk/>
          <pc:sldMk cId="2391484491" sldId="303"/>
        </pc:sldMkLst>
        <pc:spChg chg="add mod">
          <ac:chgData name="Shrikesh Pattni" userId="bf408247-aaeb-4ed8-8c77-e60b3cacb53d" providerId="ADAL" clId="{53F9802B-D247-4214-85E7-25433A4A6232}" dt="2023-08-06T15:30:28.512" v="142"/>
          <ac:spMkLst>
            <pc:docMk/>
            <pc:sldMk cId="2391484491" sldId="303"/>
            <ac:spMk id="2" creationId="{F6A8A979-C438-545C-0272-DE0DC4F96604}"/>
          </ac:spMkLst>
        </pc:spChg>
      </pc:sldChg>
      <pc:sldChg chg="addSp delSp modSp">
        <pc:chgData name="Shrikesh Pattni" userId="bf408247-aaeb-4ed8-8c77-e60b3cacb53d" providerId="ADAL" clId="{53F9802B-D247-4214-85E7-25433A4A6232}" dt="2023-08-06T15:31:35.607" v="146"/>
        <pc:sldMkLst>
          <pc:docMk/>
          <pc:sldMk cId="3175434657" sldId="304"/>
        </pc:sldMkLst>
        <pc:spChg chg="add mod">
          <ac:chgData name="Shrikesh Pattni" userId="bf408247-aaeb-4ed8-8c77-e60b3cacb53d" providerId="ADAL" clId="{53F9802B-D247-4214-85E7-25433A4A6232}" dt="2023-08-06T15:30:31.387" v="144"/>
          <ac:spMkLst>
            <pc:docMk/>
            <pc:sldMk cId="3175434657" sldId="304"/>
            <ac:spMk id="2" creationId="{EB8AA810-3476-0532-8A4D-CDC2CBE8D6CE}"/>
          </ac:spMkLst>
        </pc:spChg>
        <pc:spChg chg="add del mod">
          <ac:chgData name="Shrikesh Pattni" userId="bf408247-aaeb-4ed8-8c77-e60b3cacb53d" providerId="ADAL" clId="{53F9802B-D247-4214-85E7-25433A4A6232}" dt="2023-08-06T15:31:35.607" v="146"/>
          <ac:spMkLst>
            <pc:docMk/>
            <pc:sldMk cId="3175434657" sldId="304"/>
            <ac:spMk id="3" creationId="{D0251F9C-CD7C-FEB1-EA10-F2AF6817F967}"/>
          </ac:spMkLst>
        </pc:spChg>
      </pc:sldChg>
      <pc:sldChg chg="modSp mod">
        <pc:chgData name="Shrikesh Pattni" userId="bf408247-aaeb-4ed8-8c77-e60b3cacb53d" providerId="ADAL" clId="{53F9802B-D247-4214-85E7-25433A4A6232}" dt="2023-08-06T15:29:25.282" v="113" actId="20577"/>
        <pc:sldMkLst>
          <pc:docMk/>
          <pc:sldMk cId="2806228064" sldId="305"/>
        </pc:sldMkLst>
        <pc:spChg chg="mod">
          <ac:chgData name="Shrikesh Pattni" userId="bf408247-aaeb-4ed8-8c77-e60b3cacb53d" providerId="ADAL" clId="{53F9802B-D247-4214-85E7-25433A4A6232}" dt="2023-08-06T15:29:25.282" v="113" actId="20577"/>
          <ac:spMkLst>
            <pc:docMk/>
            <pc:sldMk cId="2806228064" sldId="305"/>
            <ac:spMk id="9" creationId="{878EAB37-8940-AAEF-043F-F215ACE1D46B}"/>
          </ac:spMkLst>
        </pc:spChg>
      </pc:sldChg>
      <pc:sldChg chg="addSp delSp modSp mod">
        <pc:chgData name="Shrikesh Pattni" userId="bf408247-aaeb-4ed8-8c77-e60b3cacb53d" providerId="ADAL" clId="{53F9802B-D247-4214-85E7-25433A4A6232}" dt="2023-08-06T15:29:54.123" v="124" actId="478"/>
        <pc:sldMkLst>
          <pc:docMk/>
          <pc:sldMk cId="3804748164" sldId="2147469737"/>
        </pc:sldMkLst>
        <pc:spChg chg="add mod">
          <ac:chgData name="Shrikesh Pattni" userId="bf408247-aaeb-4ed8-8c77-e60b3cacb53d" providerId="ADAL" clId="{53F9802B-D247-4214-85E7-25433A4A6232}" dt="2023-08-06T15:29:41.718" v="121"/>
          <ac:spMkLst>
            <pc:docMk/>
            <pc:sldMk cId="3804748164" sldId="2147469737"/>
            <ac:spMk id="2" creationId="{F88FABC8-B908-3399-C207-C7787C352D14}"/>
          </ac:spMkLst>
        </pc:spChg>
        <pc:spChg chg="add del mod">
          <ac:chgData name="Shrikesh Pattni" userId="bf408247-aaeb-4ed8-8c77-e60b3cacb53d" providerId="ADAL" clId="{53F9802B-D247-4214-85E7-25433A4A6232}" dt="2023-08-06T15:29:54.123" v="124" actId="478"/>
          <ac:spMkLst>
            <pc:docMk/>
            <pc:sldMk cId="3804748164" sldId="2147469737"/>
            <ac:spMk id="3" creationId="{7AE1C06D-0129-0F13-1921-6461182F16C8}"/>
          </ac:spMkLst>
        </pc:spChg>
      </pc:sldChg>
      <pc:sldChg chg="addSp modSp">
        <pc:chgData name="Shrikesh Pattni" userId="bf408247-aaeb-4ed8-8c77-e60b3cacb53d" providerId="ADAL" clId="{53F9802B-D247-4214-85E7-25433A4A6232}" dt="2023-08-06T15:29:37.476" v="117"/>
        <pc:sldMkLst>
          <pc:docMk/>
          <pc:sldMk cId="3982788353" sldId="2147469738"/>
        </pc:sldMkLst>
        <pc:spChg chg="add mod">
          <ac:chgData name="Shrikesh Pattni" userId="bf408247-aaeb-4ed8-8c77-e60b3cacb53d" providerId="ADAL" clId="{53F9802B-D247-4214-85E7-25433A4A6232}" dt="2023-08-06T15:29:37.476" v="117"/>
          <ac:spMkLst>
            <pc:docMk/>
            <pc:sldMk cId="3982788353" sldId="2147469738"/>
            <ac:spMk id="2" creationId="{74BE398B-F8D0-FAEB-979C-8EA3D0CA0D49}"/>
          </ac:spMkLst>
        </pc:spChg>
      </pc:sldChg>
      <pc:sldChg chg="addSp modSp">
        <pc:chgData name="Shrikesh Pattni" userId="bf408247-aaeb-4ed8-8c77-e60b3cacb53d" providerId="ADAL" clId="{53F9802B-D247-4214-85E7-25433A4A6232}" dt="2023-08-06T15:29:40.748" v="120"/>
        <pc:sldMkLst>
          <pc:docMk/>
          <pc:sldMk cId="704422504" sldId="2147469739"/>
        </pc:sldMkLst>
        <pc:spChg chg="add mod">
          <ac:chgData name="Shrikesh Pattni" userId="bf408247-aaeb-4ed8-8c77-e60b3cacb53d" providerId="ADAL" clId="{53F9802B-D247-4214-85E7-25433A4A6232}" dt="2023-08-06T15:29:40.748" v="120"/>
          <ac:spMkLst>
            <pc:docMk/>
            <pc:sldMk cId="704422504" sldId="2147469739"/>
            <ac:spMk id="2" creationId="{5B1B08B2-0230-EC64-CFAA-BC653BB71CC7}"/>
          </ac:spMkLst>
        </pc:spChg>
      </pc:sldChg>
      <pc:sldChg chg="addSp modSp">
        <pc:chgData name="Shrikesh Pattni" userId="bf408247-aaeb-4ed8-8c77-e60b3cacb53d" providerId="ADAL" clId="{53F9802B-D247-4214-85E7-25433A4A6232}" dt="2023-08-06T15:29:38.591" v="118"/>
        <pc:sldMkLst>
          <pc:docMk/>
          <pc:sldMk cId="1976752665" sldId="2147469740"/>
        </pc:sldMkLst>
        <pc:spChg chg="add mod">
          <ac:chgData name="Shrikesh Pattni" userId="bf408247-aaeb-4ed8-8c77-e60b3cacb53d" providerId="ADAL" clId="{53F9802B-D247-4214-85E7-25433A4A6232}" dt="2023-08-06T15:29:38.591" v="118"/>
          <ac:spMkLst>
            <pc:docMk/>
            <pc:sldMk cId="1976752665" sldId="2147469740"/>
            <ac:spMk id="2" creationId="{2CC4512C-6A9E-55CE-7988-F3FADF11BF1D}"/>
          </ac:spMkLst>
        </pc:spChg>
      </pc:sldChg>
      <pc:sldChg chg="addSp modSp">
        <pc:chgData name="Shrikesh Pattni" userId="bf408247-aaeb-4ed8-8c77-e60b3cacb53d" providerId="ADAL" clId="{53F9802B-D247-4214-85E7-25433A4A6232}" dt="2023-08-06T15:29:57.591" v="125"/>
        <pc:sldMkLst>
          <pc:docMk/>
          <pc:sldMk cId="3742298662" sldId="2147469741"/>
        </pc:sldMkLst>
        <pc:spChg chg="add mod">
          <ac:chgData name="Shrikesh Pattni" userId="bf408247-aaeb-4ed8-8c77-e60b3cacb53d" providerId="ADAL" clId="{53F9802B-D247-4214-85E7-25433A4A6232}" dt="2023-08-06T15:29:57.591" v="125"/>
          <ac:spMkLst>
            <pc:docMk/>
            <pc:sldMk cId="3742298662" sldId="2147469741"/>
            <ac:spMk id="2" creationId="{2D5649A0-F455-1FF0-1776-31F038DA15AC}"/>
          </ac:spMkLst>
        </pc:spChg>
      </pc:sldChg>
      <pc:sldChg chg="addSp modSp">
        <pc:chgData name="Shrikesh Pattni" userId="bf408247-aaeb-4ed8-8c77-e60b3cacb53d" providerId="ADAL" clId="{53F9802B-D247-4214-85E7-25433A4A6232}" dt="2023-08-06T15:29:59.373" v="126"/>
        <pc:sldMkLst>
          <pc:docMk/>
          <pc:sldMk cId="842477250" sldId="2147469743"/>
        </pc:sldMkLst>
        <pc:spChg chg="add mod">
          <ac:chgData name="Shrikesh Pattni" userId="bf408247-aaeb-4ed8-8c77-e60b3cacb53d" providerId="ADAL" clId="{53F9802B-D247-4214-85E7-25433A4A6232}" dt="2023-08-06T15:29:59.373" v="126"/>
          <ac:spMkLst>
            <pc:docMk/>
            <pc:sldMk cId="842477250" sldId="2147469743"/>
            <ac:spMk id="2" creationId="{EAF2BD79-1413-7FD8-FE5F-863ACE787BEE}"/>
          </ac:spMkLst>
        </pc:spChg>
      </pc:sldChg>
      <pc:sldChg chg="addSp modSp">
        <pc:chgData name="Shrikesh Pattni" userId="bf408247-aaeb-4ed8-8c77-e60b3cacb53d" providerId="ADAL" clId="{53F9802B-D247-4214-85E7-25433A4A6232}" dt="2023-08-06T15:29:39.746" v="119"/>
        <pc:sldMkLst>
          <pc:docMk/>
          <pc:sldMk cId="30032974" sldId="2147469744"/>
        </pc:sldMkLst>
        <pc:spChg chg="add mod">
          <ac:chgData name="Shrikesh Pattni" userId="bf408247-aaeb-4ed8-8c77-e60b3cacb53d" providerId="ADAL" clId="{53F9802B-D247-4214-85E7-25433A4A6232}" dt="2023-08-06T15:29:39.746" v="119"/>
          <ac:spMkLst>
            <pc:docMk/>
            <pc:sldMk cId="30032974" sldId="2147469744"/>
            <ac:spMk id="2" creationId="{18D959AE-B9C0-E3E0-F94C-309583BAB59A}"/>
          </ac:spMkLst>
        </pc:spChg>
      </pc:sldChg>
      <pc:sldChg chg="addSp modSp">
        <pc:chgData name="Shrikesh Pattni" userId="bf408247-aaeb-4ed8-8c77-e60b3cacb53d" providerId="ADAL" clId="{53F9802B-D247-4214-85E7-25433A4A6232}" dt="2023-08-06T15:30:00.279" v="127"/>
        <pc:sldMkLst>
          <pc:docMk/>
          <pc:sldMk cId="622938554" sldId="2147469745"/>
        </pc:sldMkLst>
        <pc:spChg chg="add mod">
          <ac:chgData name="Shrikesh Pattni" userId="bf408247-aaeb-4ed8-8c77-e60b3cacb53d" providerId="ADAL" clId="{53F9802B-D247-4214-85E7-25433A4A6232}" dt="2023-08-06T15:30:00.279" v="127"/>
          <ac:spMkLst>
            <pc:docMk/>
            <pc:sldMk cId="622938554" sldId="2147469745"/>
            <ac:spMk id="4" creationId="{C328D86D-3245-CA78-3C75-239106F38CD0}"/>
          </ac:spMkLst>
        </pc:spChg>
      </pc:sldChg>
      <pc:sldChg chg="addSp modSp">
        <pc:chgData name="Shrikesh Pattni" userId="bf408247-aaeb-4ed8-8c77-e60b3cacb53d" providerId="ADAL" clId="{53F9802B-D247-4214-85E7-25433A4A6232}" dt="2023-08-06T15:30:01.857" v="128"/>
        <pc:sldMkLst>
          <pc:docMk/>
          <pc:sldMk cId="288489613" sldId="2147469748"/>
        </pc:sldMkLst>
        <pc:spChg chg="add mod">
          <ac:chgData name="Shrikesh Pattni" userId="bf408247-aaeb-4ed8-8c77-e60b3cacb53d" providerId="ADAL" clId="{53F9802B-D247-4214-85E7-25433A4A6232}" dt="2023-08-06T15:30:01.857" v="128"/>
          <ac:spMkLst>
            <pc:docMk/>
            <pc:sldMk cId="288489613" sldId="2147469748"/>
            <ac:spMk id="3" creationId="{8B70C7CA-4915-AE80-335F-DC1FDEADC1F7}"/>
          </ac:spMkLst>
        </pc:spChg>
      </pc:sldChg>
      <pc:sldChg chg="addSp delSp modSp">
        <pc:chgData name="Shrikesh Pattni" userId="bf408247-aaeb-4ed8-8c77-e60b3cacb53d" providerId="ADAL" clId="{53F9802B-D247-4214-85E7-25433A4A6232}" dt="2023-08-06T15:30:25.435" v="141"/>
        <pc:sldMkLst>
          <pc:docMk/>
          <pc:sldMk cId="2192081622" sldId="2147469750"/>
        </pc:sldMkLst>
        <pc:spChg chg="add mod">
          <ac:chgData name="Shrikesh Pattni" userId="bf408247-aaeb-4ed8-8c77-e60b3cacb53d" providerId="ADAL" clId="{53F9802B-D247-4214-85E7-25433A4A6232}" dt="2023-08-06T15:30:07.576" v="129"/>
          <ac:spMkLst>
            <pc:docMk/>
            <pc:sldMk cId="2192081622" sldId="2147469750"/>
            <ac:spMk id="2" creationId="{F26CC490-4537-A478-192D-4E67BBFF3BB7}"/>
          </ac:spMkLst>
        </pc:spChg>
        <pc:spChg chg="add del mod">
          <ac:chgData name="Shrikesh Pattni" userId="bf408247-aaeb-4ed8-8c77-e60b3cacb53d" providerId="ADAL" clId="{53F9802B-D247-4214-85E7-25433A4A6232}" dt="2023-08-06T15:30:25.435" v="141"/>
          <ac:spMkLst>
            <pc:docMk/>
            <pc:sldMk cId="2192081622" sldId="2147469750"/>
            <ac:spMk id="4" creationId="{A95345EF-1192-811F-C638-AA2C60413D50}"/>
          </ac:spMkLst>
        </pc:spChg>
      </pc:sldChg>
      <pc:sldChg chg="addSp modSp">
        <pc:chgData name="Shrikesh Pattni" userId="bf408247-aaeb-4ed8-8c77-e60b3cacb53d" providerId="ADAL" clId="{53F9802B-D247-4214-85E7-25433A4A6232}" dt="2023-08-06T15:30:29.715" v="143"/>
        <pc:sldMkLst>
          <pc:docMk/>
          <pc:sldMk cId="3763118294" sldId="2147469752"/>
        </pc:sldMkLst>
        <pc:spChg chg="add mod">
          <ac:chgData name="Shrikesh Pattni" userId="bf408247-aaeb-4ed8-8c77-e60b3cacb53d" providerId="ADAL" clId="{53F9802B-D247-4214-85E7-25433A4A6232}" dt="2023-08-06T15:30:29.715" v="143"/>
          <ac:spMkLst>
            <pc:docMk/>
            <pc:sldMk cId="3763118294" sldId="2147469752"/>
            <ac:spMk id="3" creationId="{9A1C37F6-36AB-F4F2-E455-66429D7BB4BA}"/>
          </ac:spMkLst>
        </pc:spChg>
      </pc:sldChg>
      <pc:sldChg chg="addSp delSp modSp mod">
        <pc:chgData name="Shrikesh Pattni" userId="bf408247-aaeb-4ed8-8c77-e60b3cacb53d" providerId="ADAL" clId="{53F9802B-D247-4214-85E7-25433A4A6232}" dt="2023-08-06T15:31:41.262" v="151"/>
        <pc:sldMkLst>
          <pc:docMk/>
          <pc:sldMk cId="1627005911" sldId="2147469753"/>
        </pc:sldMkLst>
        <pc:spChg chg="add mod">
          <ac:chgData name="Shrikesh Pattni" userId="bf408247-aaeb-4ed8-8c77-e60b3cacb53d" providerId="ADAL" clId="{53F9802B-D247-4214-85E7-25433A4A6232}" dt="2023-08-06T15:31:37.262" v="147"/>
          <ac:spMkLst>
            <pc:docMk/>
            <pc:sldMk cId="1627005911" sldId="2147469753"/>
            <ac:spMk id="3" creationId="{148900D6-D3E2-3547-7362-09417E59350D}"/>
          </ac:spMkLst>
        </pc:spChg>
        <pc:spChg chg="add del mod">
          <ac:chgData name="Shrikesh Pattni" userId="bf408247-aaeb-4ed8-8c77-e60b3cacb53d" providerId="ADAL" clId="{53F9802B-D247-4214-85E7-25433A4A6232}" dt="2023-08-06T15:31:41.262" v="151"/>
          <ac:spMkLst>
            <pc:docMk/>
            <pc:sldMk cId="1627005911" sldId="2147469753"/>
            <ac:spMk id="5" creationId="{88FBE02D-F3CA-878E-2490-B29138A1A8F4}"/>
          </ac:spMkLst>
        </pc:spChg>
      </pc:sldChg>
    </pc:docChg>
  </pc:docChgLst>
  <pc:docChgLst>
    <pc:chgData name="Shrikesh Pattni" userId="bf408247-aaeb-4ed8-8c77-e60b3cacb53d" providerId="ADAL" clId="{BA6B60FA-02D6-4478-8922-221431243F2E}"/>
    <pc:docChg chg="delSld modSld">
      <pc:chgData name="Shrikesh Pattni" userId="bf408247-aaeb-4ed8-8c77-e60b3cacb53d" providerId="ADAL" clId="{BA6B60FA-02D6-4478-8922-221431243F2E}" dt="2022-12-28T17:24:40.773" v="52" actId="14100"/>
      <pc:docMkLst>
        <pc:docMk/>
      </pc:docMkLst>
      <pc:sldChg chg="del">
        <pc:chgData name="Shrikesh Pattni" userId="bf408247-aaeb-4ed8-8c77-e60b3cacb53d" providerId="ADAL" clId="{BA6B60FA-02D6-4478-8922-221431243F2E}" dt="2022-12-28T17:20:08.203" v="6" actId="47"/>
        <pc:sldMkLst>
          <pc:docMk/>
          <pc:sldMk cId="2336168986" sldId="258"/>
        </pc:sldMkLst>
      </pc:sldChg>
      <pc:sldChg chg="del">
        <pc:chgData name="Shrikesh Pattni" userId="bf408247-aaeb-4ed8-8c77-e60b3cacb53d" providerId="ADAL" clId="{BA6B60FA-02D6-4478-8922-221431243F2E}" dt="2022-12-28T17:20:10.015" v="7" actId="47"/>
        <pc:sldMkLst>
          <pc:docMk/>
          <pc:sldMk cId="1191797991" sldId="259"/>
        </pc:sldMkLst>
      </pc:sldChg>
      <pc:sldChg chg="del">
        <pc:chgData name="Shrikesh Pattni" userId="bf408247-aaeb-4ed8-8c77-e60b3cacb53d" providerId="ADAL" clId="{BA6B60FA-02D6-4478-8922-221431243F2E}" dt="2022-12-28T17:20:11.015" v="8" actId="47"/>
        <pc:sldMkLst>
          <pc:docMk/>
          <pc:sldMk cId="1498878733" sldId="260"/>
        </pc:sldMkLst>
      </pc:sldChg>
      <pc:sldChg chg="del">
        <pc:chgData name="Shrikesh Pattni" userId="bf408247-aaeb-4ed8-8c77-e60b3cacb53d" providerId="ADAL" clId="{BA6B60FA-02D6-4478-8922-221431243F2E}" dt="2022-12-28T17:20:07.078" v="5" actId="47"/>
        <pc:sldMkLst>
          <pc:docMk/>
          <pc:sldMk cId="2075265837" sldId="261"/>
        </pc:sldMkLst>
      </pc:sldChg>
      <pc:sldChg chg="del">
        <pc:chgData name="Shrikesh Pattni" userId="bf408247-aaeb-4ed8-8c77-e60b3cacb53d" providerId="ADAL" clId="{BA6B60FA-02D6-4478-8922-221431243F2E}" dt="2022-12-28T17:20:13.248" v="10" actId="47"/>
        <pc:sldMkLst>
          <pc:docMk/>
          <pc:sldMk cId="1420278802" sldId="262"/>
        </pc:sldMkLst>
      </pc:sldChg>
      <pc:sldChg chg="del">
        <pc:chgData name="Shrikesh Pattni" userId="bf408247-aaeb-4ed8-8c77-e60b3cacb53d" providerId="ADAL" clId="{BA6B60FA-02D6-4478-8922-221431243F2E}" dt="2022-12-28T17:20:12.030" v="9" actId="47"/>
        <pc:sldMkLst>
          <pc:docMk/>
          <pc:sldMk cId="113266400" sldId="268"/>
        </pc:sldMkLst>
      </pc:sldChg>
      <pc:sldChg chg="del">
        <pc:chgData name="Shrikesh Pattni" userId="bf408247-aaeb-4ed8-8c77-e60b3cacb53d" providerId="ADAL" clId="{BA6B60FA-02D6-4478-8922-221431243F2E}" dt="2022-12-28T17:20:14.576" v="11" actId="47"/>
        <pc:sldMkLst>
          <pc:docMk/>
          <pc:sldMk cId="432048288" sldId="270"/>
        </pc:sldMkLst>
      </pc:sldChg>
      <pc:sldChg chg="del">
        <pc:chgData name="Shrikesh Pattni" userId="bf408247-aaeb-4ed8-8c77-e60b3cacb53d" providerId="ADAL" clId="{BA6B60FA-02D6-4478-8922-221431243F2E}" dt="2022-12-28T17:20:31.413" v="15" actId="47"/>
        <pc:sldMkLst>
          <pc:docMk/>
          <pc:sldMk cId="1601979269" sldId="272"/>
        </pc:sldMkLst>
      </pc:sldChg>
      <pc:sldChg chg="del">
        <pc:chgData name="Shrikesh Pattni" userId="bf408247-aaeb-4ed8-8c77-e60b3cacb53d" providerId="ADAL" clId="{BA6B60FA-02D6-4478-8922-221431243F2E}" dt="2022-12-28T17:20:34.616" v="16" actId="47"/>
        <pc:sldMkLst>
          <pc:docMk/>
          <pc:sldMk cId="4211620225" sldId="273"/>
        </pc:sldMkLst>
      </pc:sldChg>
      <pc:sldChg chg="del">
        <pc:chgData name="Shrikesh Pattni" userId="bf408247-aaeb-4ed8-8c77-e60b3cacb53d" providerId="ADAL" clId="{BA6B60FA-02D6-4478-8922-221431243F2E}" dt="2022-12-28T17:20:34.616" v="16" actId="47"/>
        <pc:sldMkLst>
          <pc:docMk/>
          <pc:sldMk cId="193284109" sldId="274"/>
        </pc:sldMkLst>
      </pc:sldChg>
      <pc:sldChg chg="del">
        <pc:chgData name="Shrikesh Pattni" userId="bf408247-aaeb-4ed8-8c77-e60b3cacb53d" providerId="ADAL" clId="{BA6B60FA-02D6-4478-8922-221431243F2E}" dt="2022-12-28T17:20:34.616" v="16" actId="47"/>
        <pc:sldMkLst>
          <pc:docMk/>
          <pc:sldMk cId="2348486231" sldId="275"/>
        </pc:sldMkLst>
      </pc:sldChg>
      <pc:sldChg chg="del">
        <pc:chgData name="Shrikesh Pattni" userId="bf408247-aaeb-4ed8-8c77-e60b3cacb53d" providerId="ADAL" clId="{BA6B60FA-02D6-4478-8922-221431243F2E}" dt="2022-12-28T17:20:42.458" v="17" actId="47"/>
        <pc:sldMkLst>
          <pc:docMk/>
          <pc:sldMk cId="1883749178" sldId="276"/>
        </pc:sldMkLst>
      </pc:sldChg>
      <pc:sldChg chg="del">
        <pc:chgData name="Shrikesh Pattni" userId="bf408247-aaeb-4ed8-8c77-e60b3cacb53d" providerId="ADAL" clId="{BA6B60FA-02D6-4478-8922-221431243F2E}" dt="2022-12-28T17:20:49.019" v="19" actId="47"/>
        <pc:sldMkLst>
          <pc:docMk/>
          <pc:sldMk cId="2739931538" sldId="280"/>
        </pc:sldMkLst>
      </pc:sldChg>
      <pc:sldChg chg="del">
        <pc:chgData name="Shrikesh Pattni" userId="bf408247-aaeb-4ed8-8c77-e60b3cacb53d" providerId="ADAL" clId="{BA6B60FA-02D6-4478-8922-221431243F2E}" dt="2022-12-28T17:20:47.019" v="18" actId="47"/>
        <pc:sldMkLst>
          <pc:docMk/>
          <pc:sldMk cId="58356979" sldId="281"/>
        </pc:sldMkLst>
      </pc:sldChg>
      <pc:sldChg chg="del">
        <pc:chgData name="Shrikesh Pattni" userId="bf408247-aaeb-4ed8-8c77-e60b3cacb53d" providerId="ADAL" clId="{BA6B60FA-02D6-4478-8922-221431243F2E}" dt="2022-12-28T17:20:49.847" v="20" actId="47"/>
        <pc:sldMkLst>
          <pc:docMk/>
          <pc:sldMk cId="2960342306" sldId="283"/>
        </pc:sldMkLst>
      </pc:sldChg>
      <pc:sldChg chg="del">
        <pc:chgData name="Shrikesh Pattni" userId="bf408247-aaeb-4ed8-8c77-e60b3cacb53d" providerId="ADAL" clId="{BA6B60FA-02D6-4478-8922-221431243F2E}" dt="2022-12-28T17:20:47.019" v="18" actId="47"/>
        <pc:sldMkLst>
          <pc:docMk/>
          <pc:sldMk cId="3392075483" sldId="284"/>
        </pc:sldMkLst>
      </pc:sldChg>
      <pc:sldChg chg="del">
        <pc:chgData name="Shrikesh Pattni" userId="bf408247-aaeb-4ed8-8c77-e60b3cacb53d" providerId="ADAL" clId="{BA6B60FA-02D6-4478-8922-221431243F2E}" dt="2022-12-28T17:20:15.576" v="12" actId="47"/>
        <pc:sldMkLst>
          <pc:docMk/>
          <pc:sldMk cId="2994913070" sldId="286"/>
        </pc:sldMkLst>
      </pc:sldChg>
      <pc:sldChg chg="del">
        <pc:chgData name="Shrikesh Pattni" userId="bf408247-aaeb-4ed8-8c77-e60b3cacb53d" providerId="ADAL" clId="{BA6B60FA-02D6-4478-8922-221431243F2E}" dt="2022-12-28T17:20:16.795" v="13" actId="47"/>
        <pc:sldMkLst>
          <pc:docMk/>
          <pc:sldMk cId="150122633" sldId="287"/>
        </pc:sldMkLst>
      </pc:sldChg>
      <pc:sldChg chg="modSp mod">
        <pc:chgData name="Shrikesh Pattni" userId="bf408247-aaeb-4ed8-8c77-e60b3cacb53d" providerId="ADAL" clId="{BA6B60FA-02D6-4478-8922-221431243F2E}" dt="2022-12-28T17:22:54.029" v="37" actId="255"/>
        <pc:sldMkLst>
          <pc:docMk/>
          <pc:sldMk cId="2754369425" sldId="289"/>
        </pc:sldMkLst>
        <pc:spChg chg="mod">
          <ac:chgData name="Shrikesh Pattni" userId="bf408247-aaeb-4ed8-8c77-e60b3cacb53d" providerId="ADAL" clId="{BA6B60FA-02D6-4478-8922-221431243F2E}" dt="2022-12-28T17:22:54.029" v="37" actId="255"/>
          <ac:spMkLst>
            <pc:docMk/>
            <pc:sldMk cId="2754369425" sldId="289"/>
            <ac:spMk id="20" creationId="{36AF25A7-A9F1-DCC1-C11B-E4A67BB67E0F}"/>
          </ac:spMkLst>
        </pc:spChg>
      </pc:sldChg>
      <pc:sldChg chg="modSp mod">
        <pc:chgData name="Shrikesh Pattni" userId="bf408247-aaeb-4ed8-8c77-e60b3cacb53d" providerId="ADAL" clId="{BA6B60FA-02D6-4478-8922-221431243F2E}" dt="2022-12-28T17:22:44.661" v="35" actId="2711"/>
        <pc:sldMkLst>
          <pc:docMk/>
          <pc:sldMk cId="310515059" sldId="290"/>
        </pc:sldMkLst>
        <pc:spChg chg="mod">
          <ac:chgData name="Shrikesh Pattni" userId="bf408247-aaeb-4ed8-8c77-e60b3cacb53d" providerId="ADAL" clId="{BA6B60FA-02D6-4478-8922-221431243F2E}" dt="2022-12-28T17:22:44.661" v="35" actId="2711"/>
          <ac:spMkLst>
            <pc:docMk/>
            <pc:sldMk cId="310515059" sldId="290"/>
            <ac:spMk id="15" creationId="{F9BFD276-9F8B-4A6B-AC29-41AAE244450B}"/>
          </ac:spMkLst>
        </pc:spChg>
      </pc:sldChg>
      <pc:sldChg chg="modSp mod">
        <pc:chgData name="Shrikesh Pattni" userId="bf408247-aaeb-4ed8-8c77-e60b3cacb53d" providerId="ADAL" clId="{BA6B60FA-02D6-4478-8922-221431243F2E}" dt="2022-12-28T17:23:00.576" v="38" actId="255"/>
        <pc:sldMkLst>
          <pc:docMk/>
          <pc:sldMk cId="3478874383" sldId="291"/>
        </pc:sldMkLst>
        <pc:spChg chg="mod">
          <ac:chgData name="Shrikesh Pattni" userId="bf408247-aaeb-4ed8-8c77-e60b3cacb53d" providerId="ADAL" clId="{BA6B60FA-02D6-4478-8922-221431243F2E}" dt="2022-12-28T17:23:00.576" v="38" actId="255"/>
          <ac:spMkLst>
            <pc:docMk/>
            <pc:sldMk cId="3478874383" sldId="291"/>
            <ac:spMk id="16" creationId="{ED5570AF-24D5-B65B-7B24-D5AD25D25ADB}"/>
          </ac:spMkLst>
        </pc:spChg>
      </pc:sldChg>
      <pc:sldChg chg="del">
        <pc:chgData name="Shrikesh Pattni" userId="bf408247-aaeb-4ed8-8c77-e60b3cacb53d" providerId="ADAL" clId="{BA6B60FA-02D6-4478-8922-221431243F2E}" dt="2022-12-28T17:20:04.907" v="4" actId="47"/>
        <pc:sldMkLst>
          <pc:docMk/>
          <pc:sldMk cId="1425163964" sldId="293"/>
        </pc:sldMkLst>
      </pc:sldChg>
      <pc:sldChg chg="modSp mod">
        <pc:chgData name="Shrikesh Pattni" userId="bf408247-aaeb-4ed8-8c77-e60b3cacb53d" providerId="ADAL" clId="{BA6B60FA-02D6-4478-8922-221431243F2E}" dt="2022-12-28T17:23:12.037" v="39" actId="2711"/>
        <pc:sldMkLst>
          <pc:docMk/>
          <pc:sldMk cId="2203855054" sldId="295"/>
        </pc:sldMkLst>
        <pc:spChg chg="mod">
          <ac:chgData name="Shrikesh Pattni" userId="bf408247-aaeb-4ed8-8c77-e60b3cacb53d" providerId="ADAL" clId="{BA6B60FA-02D6-4478-8922-221431243F2E}" dt="2022-12-28T17:23:12.037" v="39" actId="2711"/>
          <ac:spMkLst>
            <pc:docMk/>
            <pc:sldMk cId="2203855054" sldId="295"/>
            <ac:spMk id="9" creationId="{9F130CEF-FAA0-7143-A460-24B447A476E9}"/>
          </ac:spMkLst>
        </pc:spChg>
      </pc:sldChg>
      <pc:sldChg chg="modSp mod">
        <pc:chgData name="Shrikesh Pattni" userId="bf408247-aaeb-4ed8-8c77-e60b3cacb53d" providerId="ADAL" clId="{BA6B60FA-02D6-4478-8922-221431243F2E}" dt="2022-12-28T17:23:20.046" v="40" actId="2711"/>
        <pc:sldMkLst>
          <pc:docMk/>
          <pc:sldMk cId="3065406157" sldId="297"/>
        </pc:sldMkLst>
        <pc:spChg chg="mod">
          <ac:chgData name="Shrikesh Pattni" userId="bf408247-aaeb-4ed8-8c77-e60b3cacb53d" providerId="ADAL" clId="{BA6B60FA-02D6-4478-8922-221431243F2E}" dt="2022-12-28T17:23:20.046" v="40" actId="2711"/>
          <ac:spMkLst>
            <pc:docMk/>
            <pc:sldMk cId="3065406157" sldId="297"/>
            <ac:spMk id="10" creationId="{AC62EFB1-2767-D1FE-F94C-71A7B7CAF8CB}"/>
          </ac:spMkLst>
        </pc:spChg>
      </pc:sldChg>
      <pc:sldChg chg="modSp mod">
        <pc:chgData name="Shrikesh Pattni" userId="bf408247-aaeb-4ed8-8c77-e60b3cacb53d" providerId="ADAL" clId="{BA6B60FA-02D6-4478-8922-221431243F2E}" dt="2022-12-28T17:23:29.800" v="42" actId="2711"/>
        <pc:sldMkLst>
          <pc:docMk/>
          <pc:sldMk cId="3053552406" sldId="302"/>
        </pc:sldMkLst>
        <pc:spChg chg="mod">
          <ac:chgData name="Shrikesh Pattni" userId="bf408247-aaeb-4ed8-8c77-e60b3cacb53d" providerId="ADAL" clId="{BA6B60FA-02D6-4478-8922-221431243F2E}" dt="2022-12-28T17:23:29.800" v="42" actId="2711"/>
          <ac:spMkLst>
            <pc:docMk/>
            <pc:sldMk cId="3053552406" sldId="302"/>
            <ac:spMk id="14" creationId="{A7D0AF7B-2A47-8CA4-560F-4D6EEEE0BF0A}"/>
          </ac:spMkLst>
        </pc:spChg>
      </pc:sldChg>
      <pc:sldChg chg="modSp mod">
        <pc:chgData name="Shrikesh Pattni" userId="bf408247-aaeb-4ed8-8c77-e60b3cacb53d" providerId="ADAL" clId="{BA6B60FA-02D6-4478-8922-221431243F2E}" dt="2022-12-28T17:23:38.076" v="44" actId="2711"/>
        <pc:sldMkLst>
          <pc:docMk/>
          <pc:sldMk cId="2391484491" sldId="303"/>
        </pc:sldMkLst>
        <pc:spChg chg="mod">
          <ac:chgData name="Shrikesh Pattni" userId="bf408247-aaeb-4ed8-8c77-e60b3cacb53d" providerId="ADAL" clId="{BA6B60FA-02D6-4478-8922-221431243F2E}" dt="2022-12-28T17:23:38.076" v="44" actId="2711"/>
          <ac:spMkLst>
            <pc:docMk/>
            <pc:sldMk cId="2391484491" sldId="303"/>
            <ac:spMk id="12" creationId="{E5657BAC-F642-46D8-84CE-6A131C4F6246}"/>
          </ac:spMkLst>
        </pc:spChg>
      </pc:sldChg>
      <pc:sldChg chg="modSp mod">
        <pc:chgData name="Shrikesh Pattni" userId="bf408247-aaeb-4ed8-8c77-e60b3cacb53d" providerId="ADAL" clId="{BA6B60FA-02D6-4478-8922-221431243F2E}" dt="2022-12-28T17:23:45.746" v="46" actId="2711"/>
        <pc:sldMkLst>
          <pc:docMk/>
          <pc:sldMk cId="3175434657" sldId="304"/>
        </pc:sldMkLst>
        <pc:spChg chg="mod">
          <ac:chgData name="Shrikesh Pattni" userId="bf408247-aaeb-4ed8-8c77-e60b3cacb53d" providerId="ADAL" clId="{BA6B60FA-02D6-4478-8922-221431243F2E}" dt="2022-12-28T17:23:45.746" v="46" actId="2711"/>
          <ac:spMkLst>
            <pc:docMk/>
            <pc:sldMk cId="3175434657" sldId="304"/>
            <ac:spMk id="13" creationId="{7B75566B-B78C-919E-0972-CCDF92037A69}"/>
          </ac:spMkLst>
        </pc:spChg>
      </pc:sldChg>
      <pc:sldChg chg="modSp mod setBg">
        <pc:chgData name="Shrikesh Pattni" userId="bf408247-aaeb-4ed8-8c77-e60b3cacb53d" providerId="ADAL" clId="{BA6B60FA-02D6-4478-8922-221431243F2E}" dt="2022-12-28T17:24:40.773" v="52" actId="14100"/>
        <pc:sldMkLst>
          <pc:docMk/>
          <pc:sldMk cId="2806228064" sldId="305"/>
        </pc:sldMkLst>
        <pc:spChg chg="mod">
          <ac:chgData name="Shrikesh Pattni" userId="bf408247-aaeb-4ed8-8c77-e60b3cacb53d" providerId="ADAL" clId="{BA6B60FA-02D6-4478-8922-221431243F2E}" dt="2022-12-28T17:21:28.907" v="27" actId="1038"/>
          <ac:spMkLst>
            <pc:docMk/>
            <pc:sldMk cId="2806228064" sldId="305"/>
            <ac:spMk id="9" creationId="{878EAB37-8940-AAEF-043F-F215ACE1D46B}"/>
          </ac:spMkLst>
        </pc:spChg>
        <pc:spChg chg="mod">
          <ac:chgData name="Shrikesh Pattni" userId="bf408247-aaeb-4ed8-8c77-e60b3cacb53d" providerId="ADAL" clId="{BA6B60FA-02D6-4478-8922-221431243F2E}" dt="2022-12-28T17:24:35.788" v="50" actId="1076"/>
          <ac:spMkLst>
            <pc:docMk/>
            <pc:sldMk cId="2806228064" sldId="305"/>
            <ac:spMk id="21" creationId="{9A4F858A-8C71-C49B-E8B3-DA77AA780CD8}"/>
          </ac:spMkLst>
        </pc:spChg>
        <pc:spChg chg="mod">
          <ac:chgData name="Shrikesh Pattni" userId="bf408247-aaeb-4ed8-8c77-e60b3cacb53d" providerId="ADAL" clId="{BA6B60FA-02D6-4478-8922-221431243F2E}" dt="2022-12-28T17:24:40.773" v="52" actId="14100"/>
          <ac:spMkLst>
            <pc:docMk/>
            <pc:sldMk cId="2806228064" sldId="305"/>
            <ac:spMk id="24" creationId="{C1776826-B17C-8E14-1D49-F627795CBEAF}"/>
          </ac:spMkLst>
        </pc:spChg>
      </pc:sldChg>
      <pc:sldChg chg="modSp mod">
        <pc:chgData name="Shrikesh Pattni" userId="bf408247-aaeb-4ed8-8c77-e60b3cacb53d" providerId="ADAL" clId="{BA6B60FA-02D6-4478-8922-221431243F2E}" dt="2022-12-28T17:21:43.792" v="33" actId="20577"/>
        <pc:sldMkLst>
          <pc:docMk/>
          <pc:sldMk cId="3982788353" sldId="2147469738"/>
        </pc:sldMkLst>
        <pc:spChg chg="mod">
          <ac:chgData name="Shrikesh Pattni" userId="bf408247-aaeb-4ed8-8c77-e60b3cacb53d" providerId="ADAL" clId="{BA6B60FA-02D6-4478-8922-221431243F2E}" dt="2022-12-28T17:21:43.792" v="33" actId="20577"/>
          <ac:spMkLst>
            <pc:docMk/>
            <pc:sldMk cId="3982788353" sldId="2147469738"/>
            <ac:spMk id="3" creationId="{82859C8F-2FA0-4315-4AB1-BFED444CCA23}"/>
          </ac:spMkLst>
        </pc:spChg>
      </pc:sldChg>
      <pc:sldChg chg="del">
        <pc:chgData name="Shrikesh Pattni" userId="bf408247-aaeb-4ed8-8c77-e60b3cacb53d" providerId="ADAL" clId="{BA6B60FA-02D6-4478-8922-221431243F2E}" dt="2022-12-28T17:20:30.117" v="14" actId="47"/>
        <pc:sldMkLst>
          <pc:docMk/>
          <pc:sldMk cId="568293744" sldId="2147469749"/>
        </pc:sldMkLst>
      </pc:sldChg>
    </pc:docChg>
  </pc:docChgLst>
  <pc:docChgLst>
    <pc:chgData name="Shrikesh Pattni" userId="bf408247-aaeb-4ed8-8c77-e60b3cacb53d" providerId="ADAL" clId="{9AA07F74-B7B4-4970-8B86-9DC9ACDCDD0A}"/>
    <pc:docChg chg="undo redo custSel addSld delSld modSld sldOrd">
      <pc:chgData name="Shrikesh Pattni" userId="bf408247-aaeb-4ed8-8c77-e60b3cacb53d" providerId="ADAL" clId="{9AA07F74-B7B4-4970-8B86-9DC9ACDCDD0A}" dt="2022-12-28T17:17:50.750" v="5575" actId="122"/>
      <pc:docMkLst>
        <pc:docMk/>
      </pc:docMkLst>
      <pc:sldChg chg="addSp delSp modSp del mod setBg">
        <pc:chgData name="Shrikesh Pattni" userId="bf408247-aaeb-4ed8-8c77-e60b3cacb53d" providerId="ADAL" clId="{9AA07F74-B7B4-4970-8B86-9DC9ACDCDD0A}" dt="2022-12-27T14:59:31.585" v="3630" actId="47"/>
        <pc:sldMkLst>
          <pc:docMk/>
          <pc:sldMk cId="918823137" sldId="256"/>
        </pc:sldMkLst>
        <pc:spChg chg="add del mod">
          <ac:chgData name="Shrikesh Pattni" userId="bf408247-aaeb-4ed8-8c77-e60b3cacb53d" providerId="ADAL" clId="{9AA07F74-B7B4-4970-8B86-9DC9ACDCDD0A}" dt="2022-12-02T12:38:16.605" v="68"/>
          <ac:spMkLst>
            <pc:docMk/>
            <pc:sldMk cId="918823137" sldId="256"/>
            <ac:spMk id="3" creationId="{A9526D86-EE0A-8D0B-9FAB-C45D9F4EB713}"/>
          </ac:spMkLst>
        </pc:spChg>
        <pc:spChg chg="mod">
          <ac:chgData name="Shrikesh Pattni" userId="bf408247-aaeb-4ed8-8c77-e60b3cacb53d" providerId="ADAL" clId="{9AA07F74-B7B4-4970-8B86-9DC9ACDCDD0A}" dt="2022-12-02T13:24:15.402" v="344" actId="1076"/>
          <ac:spMkLst>
            <pc:docMk/>
            <pc:sldMk cId="918823137" sldId="256"/>
            <ac:spMk id="6" creationId="{D0AEDFED-5FC3-4EEE-BFC9-F1EBAB908DB4}"/>
          </ac:spMkLst>
        </pc:spChg>
        <pc:spChg chg="mod">
          <ac:chgData name="Shrikesh Pattni" userId="bf408247-aaeb-4ed8-8c77-e60b3cacb53d" providerId="ADAL" clId="{9AA07F74-B7B4-4970-8B86-9DC9ACDCDD0A}" dt="2022-12-02T13:23:56.713" v="339" actId="14100"/>
          <ac:spMkLst>
            <pc:docMk/>
            <pc:sldMk cId="918823137" sldId="256"/>
            <ac:spMk id="7" creationId="{31433F87-58EB-4849-88B4-8DA17896CBEA}"/>
          </ac:spMkLst>
        </pc:spChg>
      </pc:sldChg>
      <pc:sldChg chg="addSp delSp modSp del mod">
        <pc:chgData name="Shrikesh Pattni" userId="bf408247-aaeb-4ed8-8c77-e60b3cacb53d" providerId="ADAL" clId="{9AA07F74-B7B4-4970-8B86-9DC9ACDCDD0A}" dt="2022-12-02T13:25:29.678" v="349" actId="47"/>
        <pc:sldMkLst>
          <pc:docMk/>
          <pc:sldMk cId="1495153035" sldId="257"/>
        </pc:sldMkLst>
        <pc:spChg chg="add del mod">
          <ac:chgData name="Shrikesh Pattni" userId="bf408247-aaeb-4ed8-8c77-e60b3cacb53d" providerId="ADAL" clId="{9AA07F74-B7B4-4970-8B86-9DC9ACDCDD0A}" dt="2022-12-02T12:39:09.986" v="92" actId="478"/>
          <ac:spMkLst>
            <pc:docMk/>
            <pc:sldMk cId="1495153035" sldId="257"/>
            <ac:spMk id="2" creationId="{E9931E3A-CCD6-4E2C-4AE7-1519A6CD5194}"/>
          </ac:spMkLst>
        </pc:spChg>
        <pc:spChg chg="del mod">
          <ac:chgData name="Shrikesh Pattni" userId="bf408247-aaeb-4ed8-8c77-e60b3cacb53d" providerId="ADAL" clId="{9AA07F74-B7B4-4970-8B86-9DC9ACDCDD0A}" dt="2022-12-02T13:16:55.491" v="299" actId="478"/>
          <ac:spMkLst>
            <pc:docMk/>
            <pc:sldMk cId="1495153035" sldId="257"/>
            <ac:spMk id="3" creationId="{346B54C1-318C-4793-8499-196A34AC63C3}"/>
          </ac:spMkLst>
        </pc:spChg>
        <pc:spChg chg="del mod">
          <ac:chgData name="Shrikesh Pattni" userId="bf408247-aaeb-4ed8-8c77-e60b3cacb53d" providerId="ADAL" clId="{9AA07F74-B7B4-4970-8B86-9DC9ACDCDD0A}" dt="2022-12-02T12:40:46.409" v="130" actId="478"/>
          <ac:spMkLst>
            <pc:docMk/>
            <pc:sldMk cId="1495153035" sldId="257"/>
            <ac:spMk id="4" creationId="{5A79297A-744F-4DA7-88DD-B81FB03848CF}"/>
          </ac:spMkLst>
        </pc:spChg>
        <pc:spChg chg="del mod">
          <ac:chgData name="Shrikesh Pattni" userId="bf408247-aaeb-4ed8-8c77-e60b3cacb53d" providerId="ADAL" clId="{9AA07F74-B7B4-4970-8B86-9DC9ACDCDD0A}" dt="2022-12-02T12:41:03.052" v="148" actId="478"/>
          <ac:spMkLst>
            <pc:docMk/>
            <pc:sldMk cId="1495153035" sldId="257"/>
            <ac:spMk id="6" creationId="{9A8D0591-116E-4102-AEFB-3220C2DE815A}"/>
          </ac:spMkLst>
        </pc:spChg>
        <pc:spChg chg="del mod">
          <ac:chgData name="Shrikesh Pattni" userId="bf408247-aaeb-4ed8-8c77-e60b3cacb53d" providerId="ADAL" clId="{9AA07F74-B7B4-4970-8B86-9DC9ACDCDD0A}" dt="2022-12-02T12:41:15.780" v="179" actId="478"/>
          <ac:spMkLst>
            <pc:docMk/>
            <pc:sldMk cId="1495153035" sldId="257"/>
            <ac:spMk id="7" creationId="{019E8400-0244-4FC9-9CEE-9BB6FF7E623C}"/>
          </ac:spMkLst>
        </pc:spChg>
        <pc:spChg chg="add del mod">
          <ac:chgData name="Shrikesh Pattni" userId="bf408247-aaeb-4ed8-8c77-e60b3cacb53d" providerId="ADAL" clId="{9AA07F74-B7B4-4970-8B86-9DC9ACDCDD0A}" dt="2022-12-02T12:39:09.101" v="91" actId="478"/>
          <ac:spMkLst>
            <pc:docMk/>
            <pc:sldMk cId="1495153035" sldId="257"/>
            <ac:spMk id="8" creationId="{13D37411-E213-7B43-D2A1-743AEA202EC6}"/>
          </ac:spMkLst>
        </pc:spChg>
        <pc:spChg chg="add del mod">
          <ac:chgData name="Shrikesh Pattni" userId="bf408247-aaeb-4ed8-8c77-e60b3cacb53d" providerId="ADAL" clId="{9AA07F74-B7B4-4970-8B86-9DC9ACDCDD0A}" dt="2022-12-02T12:39:32.161" v="104" actId="478"/>
          <ac:spMkLst>
            <pc:docMk/>
            <pc:sldMk cId="1495153035" sldId="257"/>
            <ac:spMk id="9" creationId="{5C9E6966-FFAC-5070-DB91-3EEEB93DF3D0}"/>
          </ac:spMkLst>
        </pc:spChg>
        <pc:spChg chg="add del mod">
          <ac:chgData name="Shrikesh Pattni" userId="bf408247-aaeb-4ed8-8c77-e60b3cacb53d" providerId="ADAL" clId="{9AA07F74-B7B4-4970-8B86-9DC9ACDCDD0A}" dt="2022-12-02T12:39:57.781" v="113" actId="478"/>
          <ac:spMkLst>
            <pc:docMk/>
            <pc:sldMk cId="1495153035" sldId="257"/>
            <ac:spMk id="10" creationId="{F4B01C30-3078-3D10-4399-CB0589D47E3D}"/>
          </ac:spMkLst>
        </pc:spChg>
        <pc:spChg chg="add del mod">
          <ac:chgData name="Shrikesh Pattni" userId="bf408247-aaeb-4ed8-8c77-e60b3cacb53d" providerId="ADAL" clId="{9AA07F74-B7B4-4970-8B86-9DC9ACDCDD0A}" dt="2022-12-02T12:40:52.277" v="134" actId="478"/>
          <ac:spMkLst>
            <pc:docMk/>
            <pc:sldMk cId="1495153035" sldId="257"/>
            <ac:spMk id="11" creationId="{4216F1ED-446F-3B59-19DA-77ADEAEE2642}"/>
          </ac:spMkLst>
        </pc:spChg>
        <pc:spChg chg="add mod">
          <ac:chgData name="Shrikesh Pattni" userId="bf408247-aaeb-4ed8-8c77-e60b3cacb53d" providerId="ADAL" clId="{9AA07F74-B7B4-4970-8B86-9DC9ACDCDD0A}" dt="2022-12-02T13:16:58.843" v="300" actId="1076"/>
          <ac:spMkLst>
            <pc:docMk/>
            <pc:sldMk cId="1495153035" sldId="257"/>
            <ac:spMk id="12" creationId="{6B4C4F18-1223-4DF6-59F4-653ADF0A6F35}"/>
          </ac:spMkLst>
        </pc:spChg>
        <pc:spChg chg="add del mod">
          <ac:chgData name="Shrikesh Pattni" userId="bf408247-aaeb-4ed8-8c77-e60b3cacb53d" providerId="ADAL" clId="{9AA07F74-B7B4-4970-8B86-9DC9ACDCDD0A}" dt="2022-12-02T13:16:55.491" v="299" actId="478"/>
          <ac:spMkLst>
            <pc:docMk/>
            <pc:sldMk cId="1495153035" sldId="257"/>
            <ac:spMk id="13" creationId="{9FC25003-B170-BD70-1219-DCD79D6EADC3}"/>
          </ac:spMkLst>
        </pc:spChg>
        <pc:spChg chg="add del mod">
          <ac:chgData name="Shrikesh Pattni" userId="bf408247-aaeb-4ed8-8c77-e60b3cacb53d" providerId="ADAL" clId="{9AA07F74-B7B4-4970-8B86-9DC9ACDCDD0A}" dt="2022-12-02T13:16:55.491" v="299" actId="478"/>
          <ac:spMkLst>
            <pc:docMk/>
            <pc:sldMk cId="1495153035" sldId="257"/>
            <ac:spMk id="14" creationId="{421F922C-3BF9-61D0-E61C-7F0C18DA5ED2}"/>
          </ac:spMkLst>
        </pc:spChg>
        <pc:spChg chg="add del mod">
          <ac:chgData name="Shrikesh Pattni" userId="bf408247-aaeb-4ed8-8c77-e60b3cacb53d" providerId="ADAL" clId="{9AA07F74-B7B4-4970-8B86-9DC9ACDCDD0A}" dt="2022-12-02T13:16:55.491" v="299" actId="478"/>
          <ac:spMkLst>
            <pc:docMk/>
            <pc:sldMk cId="1495153035" sldId="257"/>
            <ac:spMk id="15" creationId="{53C30B88-F5A2-E6A4-73C7-55AB8E56CC48}"/>
          </ac:spMkLst>
        </pc:spChg>
        <pc:spChg chg="add mod">
          <ac:chgData name="Shrikesh Pattni" userId="bf408247-aaeb-4ed8-8c77-e60b3cacb53d" providerId="ADAL" clId="{9AA07F74-B7B4-4970-8B86-9DC9ACDCDD0A}" dt="2022-12-02T13:16:58.843" v="300" actId="1076"/>
          <ac:spMkLst>
            <pc:docMk/>
            <pc:sldMk cId="1495153035" sldId="257"/>
            <ac:spMk id="16" creationId="{ED5570AF-24D5-B65B-7B24-D5AD25D25ADB}"/>
          </ac:spMkLst>
        </pc:spChg>
        <pc:spChg chg="add mod">
          <ac:chgData name="Shrikesh Pattni" userId="bf408247-aaeb-4ed8-8c77-e60b3cacb53d" providerId="ADAL" clId="{9AA07F74-B7B4-4970-8B86-9DC9ACDCDD0A}" dt="2022-12-02T13:16:58.843" v="300" actId="1076"/>
          <ac:spMkLst>
            <pc:docMk/>
            <pc:sldMk cId="1495153035" sldId="257"/>
            <ac:spMk id="17" creationId="{EBFC5EA9-6522-7891-9952-30FF9B05CEFB}"/>
          </ac:spMkLst>
        </pc:spChg>
        <pc:spChg chg="add mod">
          <ac:chgData name="Shrikesh Pattni" userId="bf408247-aaeb-4ed8-8c77-e60b3cacb53d" providerId="ADAL" clId="{9AA07F74-B7B4-4970-8B86-9DC9ACDCDD0A}" dt="2022-12-02T13:16:58.843" v="300" actId="1076"/>
          <ac:spMkLst>
            <pc:docMk/>
            <pc:sldMk cId="1495153035" sldId="257"/>
            <ac:spMk id="18" creationId="{62103A9F-48AB-99C6-5BF8-7DF7A797D624}"/>
          </ac:spMkLst>
        </pc:spChg>
        <pc:picChg chg="mod">
          <ac:chgData name="Shrikesh Pattni" userId="bf408247-aaeb-4ed8-8c77-e60b3cacb53d" providerId="ADAL" clId="{9AA07F74-B7B4-4970-8B86-9DC9ACDCDD0A}" dt="2022-12-02T13:16:59.897" v="301" actId="1076"/>
          <ac:picMkLst>
            <pc:docMk/>
            <pc:sldMk cId="1495153035" sldId="257"/>
            <ac:picMk id="5" creationId="{36A79BF8-DA17-4084-A2FA-65D9766CBC6B}"/>
          </ac:picMkLst>
        </pc:picChg>
      </pc:sldChg>
      <pc:sldChg chg="modSp mod">
        <pc:chgData name="Shrikesh Pattni" userId="bf408247-aaeb-4ed8-8c77-e60b3cacb53d" providerId="ADAL" clId="{9AA07F74-B7B4-4970-8B86-9DC9ACDCDD0A}" dt="2022-12-04T13:54:59.208" v="1218" actId="1076"/>
        <pc:sldMkLst>
          <pc:docMk/>
          <pc:sldMk cId="1191797991" sldId="259"/>
        </pc:sldMkLst>
        <pc:picChg chg="mod">
          <ac:chgData name="Shrikesh Pattni" userId="bf408247-aaeb-4ed8-8c77-e60b3cacb53d" providerId="ADAL" clId="{9AA07F74-B7B4-4970-8B86-9DC9ACDCDD0A}" dt="2022-12-04T13:54:59.208" v="1218" actId="1076"/>
          <ac:picMkLst>
            <pc:docMk/>
            <pc:sldMk cId="1191797991" sldId="259"/>
            <ac:picMk id="3" creationId="{F4A67B84-0533-4C9F-A198-F6BEFFD2B7A2}"/>
          </ac:picMkLst>
        </pc:picChg>
      </pc:sldChg>
      <pc:sldChg chg="ord">
        <pc:chgData name="Shrikesh Pattni" userId="bf408247-aaeb-4ed8-8c77-e60b3cacb53d" providerId="ADAL" clId="{9AA07F74-B7B4-4970-8B86-9DC9ACDCDD0A}" dt="2022-12-02T13:15:26.821" v="278"/>
        <pc:sldMkLst>
          <pc:docMk/>
          <pc:sldMk cId="2075265837" sldId="261"/>
        </pc:sldMkLst>
      </pc:sldChg>
      <pc:sldChg chg="del">
        <pc:chgData name="Shrikesh Pattni" userId="bf408247-aaeb-4ed8-8c77-e60b3cacb53d" providerId="ADAL" clId="{9AA07F74-B7B4-4970-8B86-9DC9ACDCDD0A}" dt="2022-12-02T13:22:40.986" v="325" actId="47"/>
        <pc:sldMkLst>
          <pc:docMk/>
          <pc:sldMk cId="3785421847" sldId="263"/>
        </pc:sldMkLst>
      </pc:sldChg>
      <pc:sldChg chg="del">
        <pc:chgData name="Shrikesh Pattni" userId="bf408247-aaeb-4ed8-8c77-e60b3cacb53d" providerId="ADAL" clId="{9AA07F74-B7B4-4970-8B86-9DC9ACDCDD0A}" dt="2022-12-02T13:22:56.179" v="329" actId="47"/>
        <pc:sldMkLst>
          <pc:docMk/>
          <pc:sldMk cId="1653413678" sldId="264"/>
        </pc:sldMkLst>
      </pc:sldChg>
      <pc:sldChg chg="del ord">
        <pc:chgData name="Shrikesh Pattni" userId="bf408247-aaeb-4ed8-8c77-e60b3cacb53d" providerId="ADAL" clId="{9AA07F74-B7B4-4970-8B86-9DC9ACDCDD0A}" dt="2022-12-02T13:15:29.284" v="279" actId="47"/>
        <pc:sldMkLst>
          <pc:docMk/>
          <pc:sldMk cId="2256118088" sldId="265"/>
        </pc:sldMkLst>
      </pc:sldChg>
      <pc:sldChg chg="del">
        <pc:chgData name="Shrikesh Pattni" userId="bf408247-aaeb-4ed8-8c77-e60b3cacb53d" providerId="ADAL" clId="{9AA07F74-B7B4-4970-8B86-9DC9ACDCDD0A}" dt="2022-12-02T17:08:40.671" v="492" actId="47"/>
        <pc:sldMkLst>
          <pc:docMk/>
          <pc:sldMk cId="410018457" sldId="266"/>
        </pc:sldMkLst>
      </pc:sldChg>
      <pc:sldChg chg="del">
        <pc:chgData name="Shrikesh Pattni" userId="bf408247-aaeb-4ed8-8c77-e60b3cacb53d" providerId="ADAL" clId="{9AA07F74-B7B4-4970-8B86-9DC9ACDCDD0A}" dt="2022-12-02T17:05:26.159" v="400" actId="47"/>
        <pc:sldMkLst>
          <pc:docMk/>
          <pc:sldMk cId="2250129810" sldId="267"/>
        </pc:sldMkLst>
      </pc:sldChg>
      <pc:sldChg chg="del">
        <pc:chgData name="Shrikesh Pattni" userId="bf408247-aaeb-4ed8-8c77-e60b3cacb53d" providerId="ADAL" clId="{9AA07F74-B7B4-4970-8B86-9DC9ACDCDD0A}" dt="2022-12-02T17:46:18.465" v="654" actId="47"/>
        <pc:sldMkLst>
          <pc:docMk/>
          <pc:sldMk cId="2345861917" sldId="269"/>
        </pc:sldMkLst>
      </pc:sldChg>
      <pc:sldChg chg="del">
        <pc:chgData name="Shrikesh Pattni" userId="bf408247-aaeb-4ed8-8c77-e60b3cacb53d" providerId="ADAL" clId="{9AA07F74-B7B4-4970-8B86-9DC9ACDCDD0A}" dt="2022-12-04T12:15:26.755" v="1203" actId="47"/>
        <pc:sldMkLst>
          <pc:docMk/>
          <pc:sldMk cId="4199582073" sldId="271"/>
        </pc:sldMkLst>
      </pc:sldChg>
      <pc:sldChg chg="ord">
        <pc:chgData name="Shrikesh Pattni" userId="bf408247-aaeb-4ed8-8c77-e60b3cacb53d" providerId="ADAL" clId="{9AA07F74-B7B4-4970-8B86-9DC9ACDCDD0A}" dt="2022-12-04T12:15:19.115" v="1202"/>
        <pc:sldMkLst>
          <pc:docMk/>
          <pc:sldMk cId="1601979269" sldId="272"/>
        </pc:sldMkLst>
      </pc:sldChg>
      <pc:sldChg chg="ord">
        <pc:chgData name="Shrikesh Pattni" userId="bf408247-aaeb-4ed8-8c77-e60b3cacb53d" providerId="ADAL" clId="{9AA07F74-B7B4-4970-8B86-9DC9ACDCDD0A}" dt="2022-12-04T12:15:19.115" v="1202"/>
        <pc:sldMkLst>
          <pc:docMk/>
          <pc:sldMk cId="4211620225" sldId="273"/>
        </pc:sldMkLst>
      </pc:sldChg>
      <pc:sldChg chg="ord">
        <pc:chgData name="Shrikesh Pattni" userId="bf408247-aaeb-4ed8-8c77-e60b3cacb53d" providerId="ADAL" clId="{9AA07F74-B7B4-4970-8B86-9DC9ACDCDD0A}" dt="2022-12-04T12:15:19.115" v="1202"/>
        <pc:sldMkLst>
          <pc:docMk/>
          <pc:sldMk cId="193284109" sldId="274"/>
        </pc:sldMkLst>
      </pc:sldChg>
      <pc:sldChg chg="ord">
        <pc:chgData name="Shrikesh Pattni" userId="bf408247-aaeb-4ed8-8c77-e60b3cacb53d" providerId="ADAL" clId="{9AA07F74-B7B4-4970-8B86-9DC9ACDCDD0A}" dt="2022-12-04T12:15:19.115" v="1202"/>
        <pc:sldMkLst>
          <pc:docMk/>
          <pc:sldMk cId="2348486231" sldId="275"/>
        </pc:sldMkLst>
      </pc:sldChg>
      <pc:sldChg chg="ord">
        <pc:chgData name="Shrikesh Pattni" userId="bf408247-aaeb-4ed8-8c77-e60b3cacb53d" providerId="ADAL" clId="{9AA07F74-B7B4-4970-8B86-9DC9ACDCDD0A}" dt="2022-12-04T12:15:19.115" v="1202"/>
        <pc:sldMkLst>
          <pc:docMk/>
          <pc:sldMk cId="1883749178" sldId="276"/>
        </pc:sldMkLst>
      </pc:sldChg>
      <pc:sldChg chg="modSp del mod ord">
        <pc:chgData name="Shrikesh Pattni" userId="bf408247-aaeb-4ed8-8c77-e60b3cacb53d" providerId="ADAL" clId="{9AA07F74-B7B4-4970-8B86-9DC9ACDCDD0A}" dt="2022-12-28T14:02:50.168" v="3927" actId="47"/>
        <pc:sldMkLst>
          <pc:docMk/>
          <pc:sldMk cId="17066764" sldId="278"/>
        </pc:sldMkLst>
        <pc:picChg chg="mod">
          <ac:chgData name="Shrikesh Pattni" userId="bf408247-aaeb-4ed8-8c77-e60b3cacb53d" providerId="ADAL" clId="{9AA07F74-B7B4-4970-8B86-9DC9ACDCDD0A}" dt="2022-12-05T12:53:44.284" v="1259" actId="1076"/>
          <ac:picMkLst>
            <pc:docMk/>
            <pc:sldMk cId="17066764" sldId="278"/>
            <ac:picMk id="9" creationId="{E148959C-0A24-4C8C-9A6E-521D77C54DA4}"/>
          </ac:picMkLst>
        </pc:picChg>
      </pc:sldChg>
      <pc:sldChg chg="del">
        <pc:chgData name="Shrikesh Pattni" userId="bf408247-aaeb-4ed8-8c77-e60b3cacb53d" providerId="ADAL" clId="{9AA07F74-B7B4-4970-8B86-9DC9ACDCDD0A}" dt="2022-12-02T17:10:47.047" v="544" actId="47"/>
        <pc:sldMkLst>
          <pc:docMk/>
          <pc:sldMk cId="2575130568" sldId="285"/>
        </pc:sldMkLst>
      </pc:sldChg>
      <pc:sldChg chg="del">
        <pc:chgData name="Shrikesh Pattni" userId="bf408247-aaeb-4ed8-8c77-e60b3cacb53d" providerId="ADAL" clId="{9AA07F74-B7B4-4970-8B86-9DC9ACDCDD0A}" dt="2022-12-04T12:00:31.941" v="827" actId="47"/>
        <pc:sldMkLst>
          <pc:docMk/>
          <pc:sldMk cId="3945283833" sldId="288"/>
        </pc:sldMkLst>
      </pc:sldChg>
      <pc:sldChg chg="addSp delSp modSp add mod setBg">
        <pc:chgData name="Shrikesh Pattni" userId="bf408247-aaeb-4ed8-8c77-e60b3cacb53d" providerId="ADAL" clId="{9AA07F74-B7B4-4970-8B86-9DC9ACDCDD0A}" dt="2022-12-28T17:12:04.326" v="5474" actId="122"/>
        <pc:sldMkLst>
          <pc:docMk/>
          <pc:sldMk cId="2754369425" sldId="289"/>
        </pc:sldMkLst>
        <pc:spChg chg="del">
          <ac:chgData name="Shrikesh Pattni" userId="bf408247-aaeb-4ed8-8c77-e60b3cacb53d" providerId="ADAL" clId="{9AA07F74-B7B4-4970-8B86-9DC9ACDCDD0A}" dt="2022-12-02T13:13:50.524" v="268" actId="478"/>
          <ac:spMkLst>
            <pc:docMk/>
            <pc:sldMk cId="2754369425" sldId="289"/>
            <ac:spMk id="3" creationId="{346B54C1-318C-4793-8499-196A34AC63C3}"/>
          </ac:spMkLst>
        </pc:spChg>
        <pc:spChg chg="add del mod">
          <ac:chgData name="Shrikesh Pattni" userId="bf408247-aaeb-4ed8-8c77-e60b3cacb53d" providerId="ADAL" clId="{9AA07F74-B7B4-4970-8B86-9DC9ACDCDD0A}" dt="2022-12-02T17:56:54.798" v="807" actId="478"/>
          <ac:spMkLst>
            <pc:docMk/>
            <pc:sldMk cId="2754369425" sldId="289"/>
            <ac:spMk id="3" creationId="{9EAF6D76-93BA-200D-46B0-B3310B3D46AC}"/>
          </ac:spMkLst>
        </pc:spChg>
        <pc:spChg chg="add mod">
          <ac:chgData name="Shrikesh Pattni" userId="bf408247-aaeb-4ed8-8c77-e60b3cacb53d" providerId="ADAL" clId="{9AA07F74-B7B4-4970-8B86-9DC9ACDCDD0A}" dt="2022-12-28T17:12:04.326" v="5474" actId="122"/>
          <ac:spMkLst>
            <pc:docMk/>
            <pc:sldMk cId="2754369425" sldId="289"/>
            <ac:spMk id="4" creationId="{14B62E38-19D1-A956-530B-D90E4CBF7587}"/>
          </ac:spMkLst>
        </pc:spChg>
        <pc:spChg chg="add del mod">
          <ac:chgData name="Shrikesh Pattni" userId="bf408247-aaeb-4ed8-8c77-e60b3cacb53d" providerId="ADAL" clId="{9AA07F74-B7B4-4970-8B86-9DC9ACDCDD0A}" dt="2022-12-02T17:56:54.798" v="807" actId="478"/>
          <ac:spMkLst>
            <pc:docMk/>
            <pc:sldMk cId="2754369425" sldId="289"/>
            <ac:spMk id="5" creationId="{CFA74AC7-8C2B-E785-7E09-5648A012A794}"/>
          </ac:spMkLst>
        </pc:spChg>
        <pc:spChg chg="add del mod">
          <ac:chgData name="Shrikesh Pattni" userId="bf408247-aaeb-4ed8-8c77-e60b3cacb53d" providerId="ADAL" clId="{9AA07F74-B7B4-4970-8B86-9DC9ACDCDD0A}" dt="2022-12-02T17:56:54.798" v="807" actId="478"/>
          <ac:spMkLst>
            <pc:docMk/>
            <pc:sldMk cId="2754369425" sldId="289"/>
            <ac:spMk id="6" creationId="{D42743D2-777E-A345-A879-C04DCCE0E954}"/>
          </ac:spMkLst>
        </pc:spChg>
        <pc:spChg chg="add del mod">
          <ac:chgData name="Shrikesh Pattni" userId="bf408247-aaeb-4ed8-8c77-e60b3cacb53d" providerId="ADAL" clId="{9AA07F74-B7B4-4970-8B86-9DC9ACDCDD0A}" dt="2022-12-02T17:56:54.798" v="807" actId="478"/>
          <ac:spMkLst>
            <pc:docMk/>
            <pc:sldMk cId="2754369425" sldId="289"/>
            <ac:spMk id="7" creationId="{F7AB314F-70D8-87FA-6D2A-9E85703BE4DC}"/>
          </ac:spMkLst>
        </pc:spChg>
        <pc:spChg chg="mod">
          <ac:chgData name="Shrikesh Pattni" userId="bf408247-aaeb-4ed8-8c77-e60b3cacb53d" providerId="ADAL" clId="{9AA07F74-B7B4-4970-8B86-9DC9ACDCDD0A}" dt="2022-12-02T17:56:59.205" v="808"/>
          <ac:spMkLst>
            <pc:docMk/>
            <pc:sldMk cId="2754369425" sldId="289"/>
            <ac:spMk id="10" creationId="{C9FB8818-F25B-2EB7-7F4E-0F7BB9C701F1}"/>
          </ac:spMkLst>
        </pc:spChg>
        <pc:spChg chg="mod">
          <ac:chgData name="Shrikesh Pattni" userId="bf408247-aaeb-4ed8-8c77-e60b3cacb53d" providerId="ADAL" clId="{9AA07F74-B7B4-4970-8B86-9DC9ACDCDD0A}" dt="2022-12-02T17:56:59.205" v="808"/>
          <ac:spMkLst>
            <pc:docMk/>
            <pc:sldMk cId="2754369425" sldId="289"/>
            <ac:spMk id="11" creationId="{29974959-A7F0-F088-A5FB-BD841284345E}"/>
          </ac:spMkLst>
        </pc:spChg>
        <pc:spChg chg="add del mod">
          <ac:chgData name="Shrikesh Pattni" userId="bf408247-aaeb-4ed8-8c77-e60b3cacb53d" providerId="ADAL" clId="{9AA07F74-B7B4-4970-8B86-9DC9ACDCDD0A}" dt="2022-12-02T13:22:29.230" v="324" actId="14838"/>
          <ac:spMkLst>
            <pc:docMk/>
            <pc:sldMk cId="2754369425" sldId="289"/>
            <ac:spMk id="12" creationId="{6B4C4F18-1223-4DF6-59F4-653ADF0A6F35}"/>
          </ac:spMkLst>
        </pc:spChg>
        <pc:spChg chg="del">
          <ac:chgData name="Shrikesh Pattni" userId="bf408247-aaeb-4ed8-8c77-e60b3cacb53d" providerId="ADAL" clId="{9AA07F74-B7B4-4970-8B86-9DC9ACDCDD0A}" dt="2022-12-02T13:13:50.524" v="268" actId="478"/>
          <ac:spMkLst>
            <pc:docMk/>
            <pc:sldMk cId="2754369425" sldId="289"/>
            <ac:spMk id="13" creationId="{9FC25003-B170-BD70-1219-DCD79D6EADC3}"/>
          </ac:spMkLst>
        </pc:spChg>
        <pc:spChg chg="mod">
          <ac:chgData name="Shrikesh Pattni" userId="bf408247-aaeb-4ed8-8c77-e60b3cacb53d" providerId="ADAL" clId="{9AA07F74-B7B4-4970-8B86-9DC9ACDCDD0A}" dt="2022-12-02T17:56:59.205" v="808"/>
          <ac:spMkLst>
            <pc:docMk/>
            <pc:sldMk cId="2754369425" sldId="289"/>
            <ac:spMk id="13" creationId="{A196CE84-DFD3-68DB-33C7-9BE56325CAC7}"/>
          </ac:spMkLst>
        </pc:spChg>
        <pc:spChg chg="del">
          <ac:chgData name="Shrikesh Pattni" userId="bf408247-aaeb-4ed8-8c77-e60b3cacb53d" providerId="ADAL" clId="{9AA07F74-B7B4-4970-8B86-9DC9ACDCDD0A}" dt="2022-12-02T13:13:50.524" v="268" actId="478"/>
          <ac:spMkLst>
            <pc:docMk/>
            <pc:sldMk cId="2754369425" sldId="289"/>
            <ac:spMk id="14" creationId="{421F922C-3BF9-61D0-E61C-7F0C18DA5ED2}"/>
          </ac:spMkLst>
        </pc:spChg>
        <pc:spChg chg="mod">
          <ac:chgData name="Shrikesh Pattni" userId="bf408247-aaeb-4ed8-8c77-e60b3cacb53d" providerId="ADAL" clId="{9AA07F74-B7B4-4970-8B86-9DC9ACDCDD0A}" dt="2022-12-02T17:56:59.205" v="808"/>
          <ac:spMkLst>
            <pc:docMk/>
            <pc:sldMk cId="2754369425" sldId="289"/>
            <ac:spMk id="14" creationId="{A0EB9BCE-E0BD-9A98-2912-BC9F7E7C66AD}"/>
          </ac:spMkLst>
        </pc:spChg>
        <pc:spChg chg="mod">
          <ac:chgData name="Shrikesh Pattni" userId="bf408247-aaeb-4ed8-8c77-e60b3cacb53d" providerId="ADAL" clId="{9AA07F74-B7B4-4970-8B86-9DC9ACDCDD0A}" dt="2022-12-02T17:57:04.537" v="809" actId="108"/>
          <ac:spMkLst>
            <pc:docMk/>
            <pc:sldMk cId="2754369425" sldId="289"/>
            <ac:spMk id="15" creationId="{3D9D9ACA-5D8A-1103-330E-DF19CDCFB051}"/>
          </ac:spMkLst>
        </pc:spChg>
        <pc:spChg chg="del">
          <ac:chgData name="Shrikesh Pattni" userId="bf408247-aaeb-4ed8-8c77-e60b3cacb53d" providerId="ADAL" clId="{9AA07F74-B7B4-4970-8B86-9DC9ACDCDD0A}" dt="2022-12-02T13:13:50.524" v="268" actId="478"/>
          <ac:spMkLst>
            <pc:docMk/>
            <pc:sldMk cId="2754369425" sldId="289"/>
            <ac:spMk id="15" creationId="{53C30B88-F5A2-E6A4-73C7-55AB8E56CC48}"/>
          </ac:spMkLst>
        </pc:spChg>
        <pc:spChg chg="mod">
          <ac:chgData name="Shrikesh Pattni" userId="bf408247-aaeb-4ed8-8c77-e60b3cacb53d" providerId="ADAL" clId="{9AA07F74-B7B4-4970-8B86-9DC9ACDCDD0A}" dt="2022-12-02T13:22:29.230" v="324" actId="14838"/>
          <ac:spMkLst>
            <pc:docMk/>
            <pc:sldMk cId="2754369425" sldId="289"/>
            <ac:spMk id="16" creationId="{ED5570AF-24D5-B65B-7B24-D5AD25D25ADB}"/>
          </ac:spMkLst>
        </pc:spChg>
        <pc:spChg chg="mod">
          <ac:chgData name="Shrikesh Pattni" userId="bf408247-aaeb-4ed8-8c77-e60b3cacb53d" providerId="ADAL" clId="{9AA07F74-B7B4-4970-8B86-9DC9ACDCDD0A}" dt="2022-12-02T13:22:29.230" v="324" actId="14838"/>
          <ac:spMkLst>
            <pc:docMk/>
            <pc:sldMk cId="2754369425" sldId="289"/>
            <ac:spMk id="17" creationId="{EBFC5EA9-6522-7891-9952-30FF9B05CEFB}"/>
          </ac:spMkLst>
        </pc:spChg>
        <pc:spChg chg="mod">
          <ac:chgData name="Shrikesh Pattni" userId="bf408247-aaeb-4ed8-8c77-e60b3cacb53d" providerId="ADAL" clId="{9AA07F74-B7B4-4970-8B86-9DC9ACDCDD0A}" dt="2022-12-02T13:22:29.230" v="324" actId="14838"/>
          <ac:spMkLst>
            <pc:docMk/>
            <pc:sldMk cId="2754369425" sldId="289"/>
            <ac:spMk id="18" creationId="{62103A9F-48AB-99C6-5BF8-7DF7A797D624}"/>
          </ac:spMkLst>
        </pc:spChg>
        <pc:spChg chg="mod">
          <ac:chgData name="Shrikesh Pattni" userId="bf408247-aaeb-4ed8-8c77-e60b3cacb53d" providerId="ADAL" clId="{9AA07F74-B7B4-4970-8B86-9DC9ACDCDD0A}" dt="2022-12-02T17:56:59.205" v="808"/>
          <ac:spMkLst>
            <pc:docMk/>
            <pc:sldMk cId="2754369425" sldId="289"/>
            <ac:spMk id="19" creationId="{9FD124A4-7056-CC3D-D4CC-667826416D69}"/>
          </ac:spMkLst>
        </pc:spChg>
        <pc:spChg chg="mod">
          <ac:chgData name="Shrikesh Pattni" userId="bf408247-aaeb-4ed8-8c77-e60b3cacb53d" providerId="ADAL" clId="{9AA07F74-B7B4-4970-8B86-9DC9ACDCDD0A}" dt="2022-12-02T17:57:12.709" v="812" actId="113"/>
          <ac:spMkLst>
            <pc:docMk/>
            <pc:sldMk cId="2754369425" sldId="289"/>
            <ac:spMk id="20" creationId="{36AF25A7-A9F1-DCC1-C11B-E4A67BB67E0F}"/>
          </ac:spMkLst>
        </pc:spChg>
        <pc:grpChg chg="add del mod">
          <ac:chgData name="Shrikesh Pattni" userId="bf408247-aaeb-4ed8-8c77-e60b3cacb53d" providerId="ADAL" clId="{9AA07F74-B7B4-4970-8B86-9DC9ACDCDD0A}" dt="2022-12-02T17:56:54.798" v="807" actId="478"/>
          <ac:grpSpMkLst>
            <pc:docMk/>
            <pc:sldMk cId="2754369425" sldId="289"/>
            <ac:grpSpMk id="2" creationId="{05E2413F-ED7C-09E4-7A68-1588A42B7F66}"/>
          </ac:grpSpMkLst>
        </pc:grpChg>
        <pc:grpChg chg="add mod">
          <ac:chgData name="Shrikesh Pattni" userId="bf408247-aaeb-4ed8-8c77-e60b3cacb53d" providerId="ADAL" clId="{9AA07F74-B7B4-4970-8B86-9DC9ACDCDD0A}" dt="2022-12-05T14:34:08.132" v="1269" actId="1076"/>
          <ac:grpSpMkLst>
            <pc:docMk/>
            <pc:sldMk cId="2754369425" sldId="289"/>
            <ac:grpSpMk id="2" creationId="{7E40D032-D7D5-5ACB-8953-234E9F24C573}"/>
          </ac:grpSpMkLst>
        </pc:grpChg>
        <pc:grpChg chg="add mod">
          <ac:chgData name="Shrikesh Pattni" userId="bf408247-aaeb-4ed8-8c77-e60b3cacb53d" providerId="ADAL" clId="{9AA07F74-B7B4-4970-8B86-9DC9ACDCDD0A}" dt="2022-12-05T14:34:05.619" v="1268" actId="164"/>
          <ac:grpSpMkLst>
            <pc:docMk/>
            <pc:sldMk cId="2754369425" sldId="289"/>
            <ac:grpSpMk id="8" creationId="{FB637746-3BCB-DF56-10B5-811E225FFB8F}"/>
          </ac:grpSpMkLst>
        </pc:grpChg>
        <pc:grpChg chg="mod">
          <ac:chgData name="Shrikesh Pattni" userId="bf408247-aaeb-4ed8-8c77-e60b3cacb53d" providerId="ADAL" clId="{9AA07F74-B7B4-4970-8B86-9DC9ACDCDD0A}" dt="2022-12-02T17:56:59.205" v="808"/>
          <ac:grpSpMkLst>
            <pc:docMk/>
            <pc:sldMk cId="2754369425" sldId="289"/>
            <ac:grpSpMk id="9" creationId="{EBDE3B5F-A7E8-897A-A99D-68FFE48D9BDB}"/>
          </ac:grpSpMkLst>
        </pc:grpChg>
        <pc:picChg chg="del">
          <ac:chgData name="Shrikesh Pattni" userId="bf408247-aaeb-4ed8-8c77-e60b3cacb53d" providerId="ADAL" clId="{9AA07F74-B7B4-4970-8B86-9DC9ACDCDD0A}" dt="2022-12-02T13:13:50.879" v="269" actId="478"/>
          <ac:picMkLst>
            <pc:docMk/>
            <pc:sldMk cId="2754369425" sldId="289"/>
            <ac:picMk id="5" creationId="{36A79BF8-DA17-4084-A2FA-65D9766CBC6B}"/>
          </ac:picMkLst>
        </pc:picChg>
      </pc:sldChg>
      <pc:sldChg chg="addSp delSp modSp add mod ord">
        <pc:chgData name="Shrikesh Pattni" userId="bf408247-aaeb-4ed8-8c77-e60b3cacb53d" providerId="ADAL" clId="{9AA07F74-B7B4-4970-8B86-9DC9ACDCDD0A}" dt="2022-12-28T17:15:06.044" v="5544" actId="122"/>
        <pc:sldMkLst>
          <pc:docMk/>
          <pc:sldMk cId="310515059" sldId="290"/>
        </pc:sldMkLst>
        <pc:spChg chg="add del mod">
          <ac:chgData name="Shrikesh Pattni" userId="bf408247-aaeb-4ed8-8c77-e60b3cacb53d" providerId="ADAL" clId="{9AA07F74-B7B4-4970-8B86-9DC9ACDCDD0A}" dt="2022-12-02T17:56:05.727" v="798" actId="478"/>
          <ac:spMkLst>
            <pc:docMk/>
            <pc:sldMk cId="310515059" sldId="290"/>
            <ac:spMk id="3" creationId="{7BA6532D-7376-F12D-819A-760529379150}"/>
          </ac:spMkLst>
        </pc:spChg>
        <pc:spChg chg="mod">
          <ac:chgData name="Shrikesh Pattni" userId="bf408247-aaeb-4ed8-8c77-e60b3cacb53d" providerId="ADAL" clId="{9AA07F74-B7B4-4970-8B86-9DC9ACDCDD0A}" dt="2022-12-28T17:15:06.044" v="5544" actId="122"/>
          <ac:spMkLst>
            <pc:docMk/>
            <pc:sldMk cId="310515059" sldId="290"/>
            <ac:spMk id="4" creationId="{14B62E38-19D1-A956-530B-D90E4CBF7587}"/>
          </ac:spMkLst>
        </pc:spChg>
        <pc:spChg chg="add del mod">
          <ac:chgData name="Shrikesh Pattni" userId="bf408247-aaeb-4ed8-8c77-e60b3cacb53d" providerId="ADAL" clId="{9AA07F74-B7B4-4970-8B86-9DC9ACDCDD0A}" dt="2022-12-02T17:56:05.727" v="798" actId="478"/>
          <ac:spMkLst>
            <pc:docMk/>
            <pc:sldMk cId="310515059" sldId="290"/>
            <ac:spMk id="5" creationId="{FE7FDB8F-2725-2890-84F8-A098D1712051}"/>
          </ac:spMkLst>
        </pc:spChg>
        <pc:spChg chg="add del mod">
          <ac:chgData name="Shrikesh Pattni" userId="bf408247-aaeb-4ed8-8c77-e60b3cacb53d" providerId="ADAL" clId="{9AA07F74-B7B4-4970-8B86-9DC9ACDCDD0A}" dt="2022-12-02T17:56:05.727" v="798" actId="478"/>
          <ac:spMkLst>
            <pc:docMk/>
            <pc:sldMk cId="310515059" sldId="290"/>
            <ac:spMk id="6" creationId="{E1E8B619-C4C3-F4E0-46B3-D8576CD22A9F}"/>
          </ac:spMkLst>
        </pc:spChg>
        <pc:spChg chg="add del mod">
          <ac:chgData name="Shrikesh Pattni" userId="bf408247-aaeb-4ed8-8c77-e60b3cacb53d" providerId="ADAL" clId="{9AA07F74-B7B4-4970-8B86-9DC9ACDCDD0A}" dt="2022-12-02T17:56:05.727" v="798" actId="478"/>
          <ac:spMkLst>
            <pc:docMk/>
            <pc:sldMk cId="310515059" sldId="290"/>
            <ac:spMk id="7" creationId="{1ED3DC31-5D2D-E712-9868-FDF2D62DBAAD}"/>
          </ac:spMkLst>
        </pc:spChg>
        <pc:spChg chg="mod">
          <ac:chgData name="Shrikesh Pattni" userId="bf408247-aaeb-4ed8-8c77-e60b3cacb53d" providerId="ADAL" clId="{9AA07F74-B7B4-4970-8B86-9DC9ACDCDD0A}" dt="2022-12-02T17:56:15.677" v="800"/>
          <ac:spMkLst>
            <pc:docMk/>
            <pc:sldMk cId="310515059" sldId="290"/>
            <ac:spMk id="10" creationId="{632D8210-92A9-C2AB-1855-02651CF5039B}"/>
          </ac:spMkLst>
        </pc:spChg>
        <pc:spChg chg="mod">
          <ac:chgData name="Shrikesh Pattni" userId="bf408247-aaeb-4ed8-8c77-e60b3cacb53d" providerId="ADAL" clId="{9AA07F74-B7B4-4970-8B86-9DC9ACDCDD0A}" dt="2022-12-02T17:56:15.677" v="800"/>
          <ac:spMkLst>
            <pc:docMk/>
            <pc:sldMk cId="310515059" sldId="290"/>
            <ac:spMk id="11" creationId="{D25AA673-CAC5-863B-D612-E26FFCA498BC}"/>
          </ac:spMkLst>
        </pc:spChg>
        <pc:spChg chg="mod">
          <ac:chgData name="Shrikesh Pattni" userId="bf408247-aaeb-4ed8-8c77-e60b3cacb53d" providerId="ADAL" clId="{9AA07F74-B7B4-4970-8B86-9DC9ACDCDD0A}" dt="2022-12-02T17:16:38.836" v="582" actId="1582"/>
          <ac:spMkLst>
            <pc:docMk/>
            <pc:sldMk cId="310515059" sldId="290"/>
            <ac:spMk id="12" creationId="{6B4C4F18-1223-4DF6-59F4-653ADF0A6F35}"/>
          </ac:spMkLst>
        </pc:spChg>
        <pc:spChg chg="mod">
          <ac:chgData name="Shrikesh Pattni" userId="bf408247-aaeb-4ed8-8c77-e60b3cacb53d" providerId="ADAL" clId="{9AA07F74-B7B4-4970-8B86-9DC9ACDCDD0A}" dt="2022-12-02T17:56:15.677" v="800"/>
          <ac:spMkLst>
            <pc:docMk/>
            <pc:sldMk cId="310515059" sldId="290"/>
            <ac:spMk id="13" creationId="{657FFA8E-A0A3-70AC-8B92-837A0AA4AF0D}"/>
          </ac:spMkLst>
        </pc:spChg>
        <pc:spChg chg="mod">
          <ac:chgData name="Shrikesh Pattni" userId="bf408247-aaeb-4ed8-8c77-e60b3cacb53d" providerId="ADAL" clId="{9AA07F74-B7B4-4970-8B86-9DC9ACDCDD0A}" dt="2022-12-02T17:56:15.677" v="800"/>
          <ac:spMkLst>
            <pc:docMk/>
            <pc:sldMk cId="310515059" sldId="290"/>
            <ac:spMk id="14" creationId="{79F86DFD-9686-8387-D1D6-3017A84DF16C}"/>
          </ac:spMkLst>
        </pc:spChg>
        <pc:spChg chg="mod">
          <ac:chgData name="Shrikesh Pattni" userId="bf408247-aaeb-4ed8-8c77-e60b3cacb53d" providerId="ADAL" clId="{9AA07F74-B7B4-4970-8B86-9DC9ACDCDD0A}" dt="2022-12-02T17:56:38.466" v="804" actId="113"/>
          <ac:spMkLst>
            <pc:docMk/>
            <pc:sldMk cId="310515059" sldId="290"/>
            <ac:spMk id="15" creationId="{F9BFD276-9F8B-4A6B-AC29-41AAE244450B}"/>
          </ac:spMkLst>
        </pc:spChg>
        <pc:spChg chg="mod">
          <ac:chgData name="Shrikesh Pattni" userId="bf408247-aaeb-4ed8-8c77-e60b3cacb53d" providerId="ADAL" clId="{9AA07F74-B7B4-4970-8B86-9DC9ACDCDD0A}" dt="2022-12-02T17:16:38.836" v="582" actId="1582"/>
          <ac:spMkLst>
            <pc:docMk/>
            <pc:sldMk cId="310515059" sldId="290"/>
            <ac:spMk id="16" creationId="{ED5570AF-24D5-B65B-7B24-D5AD25D25ADB}"/>
          </ac:spMkLst>
        </pc:spChg>
        <pc:spChg chg="mod">
          <ac:chgData name="Shrikesh Pattni" userId="bf408247-aaeb-4ed8-8c77-e60b3cacb53d" providerId="ADAL" clId="{9AA07F74-B7B4-4970-8B86-9DC9ACDCDD0A}" dt="2022-12-02T17:16:38.836" v="582" actId="1582"/>
          <ac:spMkLst>
            <pc:docMk/>
            <pc:sldMk cId="310515059" sldId="290"/>
            <ac:spMk id="17" creationId="{EBFC5EA9-6522-7891-9952-30FF9B05CEFB}"/>
          </ac:spMkLst>
        </pc:spChg>
        <pc:spChg chg="mod">
          <ac:chgData name="Shrikesh Pattni" userId="bf408247-aaeb-4ed8-8c77-e60b3cacb53d" providerId="ADAL" clId="{9AA07F74-B7B4-4970-8B86-9DC9ACDCDD0A}" dt="2022-12-02T17:16:38.836" v="582" actId="1582"/>
          <ac:spMkLst>
            <pc:docMk/>
            <pc:sldMk cId="310515059" sldId="290"/>
            <ac:spMk id="18" creationId="{62103A9F-48AB-99C6-5BF8-7DF7A797D624}"/>
          </ac:spMkLst>
        </pc:spChg>
        <pc:spChg chg="mod">
          <ac:chgData name="Shrikesh Pattni" userId="bf408247-aaeb-4ed8-8c77-e60b3cacb53d" providerId="ADAL" clId="{9AA07F74-B7B4-4970-8B86-9DC9ACDCDD0A}" dt="2022-12-02T17:56:29.032" v="801" actId="108"/>
          <ac:spMkLst>
            <pc:docMk/>
            <pc:sldMk cId="310515059" sldId="290"/>
            <ac:spMk id="19" creationId="{C7F47DFB-BF81-07B3-CDB5-4BCB908F771F}"/>
          </ac:spMkLst>
        </pc:spChg>
        <pc:spChg chg="mod">
          <ac:chgData name="Shrikesh Pattni" userId="bf408247-aaeb-4ed8-8c77-e60b3cacb53d" providerId="ADAL" clId="{9AA07F74-B7B4-4970-8B86-9DC9ACDCDD0A}" dt="2022-12-02T17:56:15.677" v="800"/>
          <ac:spMkLst>
            <pc:docMk/>
            <pc:sldMk cId="310515059" sldId="290"/>
            <ac:spMk id="20" creationId="{FCD46579-434A-43AD-FBB0-0FA5D549A2E2}"/>
          </ac:spMkLst>
        </pc:spChg>
        <pc:grpChg chg="del mod">
          <ac:chgData name="Shrikesh Pattni" userId="bf408247-aaeb-4ed8-8c77-e60b3cacb53d" providerId="ADAL" clId="{9AA07F74-B7B4-4970-8B86-9DC9ACDCDD0A}" dt="2022-12-02T17:56:05.727" v="798" actId="478"/>
          <ac:grpSpMkLst>
            <pc:docMk/>
            <pc:sldMk cId="310515059" sldId="290"/>
            <ac:grpSpMk id="2" creationId="{05E2413F-ED7C-09E4-7A68-1588A42B7F66}"/>
          </ac:grpSpMkLst>
        </pc:grpChg>
        <pc:grpChg chg="add mod">
          <ac:chgData name="Shrikesh Pattni" userId="bf408247-aaeb-4ed8-8c77-e60b3cacb53d" providerId="ADAL" clId="{9AA07F74-B7B4-4970-8B86-9DC9ACDCDD0A}" dt="2022-12-05T14:33:59.737" v="1267" actId="1076"/>
          <ac:grpSpMkLst>
            <pc:docMk/>
            <pc:sldMk cId="310515059" sldId="290"/>
            <ac:grpSpMk id="2" creationId="{0AFF5148-0525-39D8-747D-F86003533054}"/>
          </ac:grpSpMkLst>
        </pc:grpChg>
        <pc:grpChg chg="add mod">
          <ac:chgData name="Shrikesh Pattni" userId="bf408247-aaeb-4ed8-8c77-e60b3cacb53d" providerId="ADAL" clId="{9AA07F74-B7B4-4970-8B86-9DC9ACDCDD0A}" dt="2022-12-05T14:33:56.348" v="1266" actId="164"/>
          <ac:grpSpMkLst>
            <pc:docMk/>
            <pc:sldMk cId="310515059" sldId="290"/>
            <ac:grpSpMk id="8" creationId="{F8905C69-E01F-0D38-09F0-30D82A09BFD6}"/>
          </ac:grpSpMkLst>
        </pc:grpChg>
        <pc:grpChg chg="mod">
          <ac:chgData name="Shrikesh Pattni" userId="bf408247-aaeb-4ed8-8c77-e60b3cacb53d" providerId="ADAL" clId="{9AA07F74-B7B4-4970-8B86-9DC9ACDCDD0A}" dt="2022-12-02T17:56:15.677" v="800"/>
          <ac:grpSpMkLst>
            <pc:docMk/>
            <pc:sldMk cId="310515059" sldId="290"/>
            <ac:grpSpMk id="9" creationId="{4619FB60-188B-D0C1-6279-68C41FED201E}"/>
          </ac:grpSpMkLst>
        </pc:grpChg>
      </pc:sldChg>
      <pc:sldChg chg="addSp delSp modSp add mod ord setBg">
        <pc:chgData name="Shrikesh Pattni" userId="bf408247-aaeb-4ed8-8c77-e60b3cacb53d" providerId="ADAL" clId="{9AA07F74-B7B4-4970-8B86-9DC9ACDCDD0A}" dt="2022-12-28T17:15:14.546" v="5546" actId="122"/>
        <pc:sldMkLst>
          <pc:docMk/>
          <pc:sldMk cId="3478874383" sldId="291"/>
        </pc:sldMkLst>
        <pc:spChg chg="mod">
          <ac:chgData name="Shrikesh Pattni" userId="bf408247-aaeb-4ed8-8c77-e60b3cacb53d" providerId="ADAL" clId="{9AA07F74-B7B4-4970-8B86-9DC9ACDCDD0A}" dt="2022-12-28T17:15:14.546" v="5546" actId="122"/>
          <ac:spMkLst>
            <pc:docMk/>
            <pc:sldMk cId="3478874383" sldId="291"/>
            <ac:spMk id="4" creationId="{14B62E38-19D1-A956-530B-D90E4CBF7587}"/>
          </ac:spMkLst>
        </pc:spChg>
        <pc:spChg chg="add del">
          <ac:chgData name="Shrikesh Pattni" userId="bf408247-aaeb-4ed8-8c77-e60b3cacb53d" providerId="ADAL" clId="{9AA07F74-B7B4-4970-8B86-9DC9ACDCDD0A}" dt="2022-12-02T17:06:11.967" v="461" actId="22"/>
          <ac:spMkLst>
            <pc:docMk/>
            <pc:sldMk cId="3478874383" sldId="291"/>
            <ac:spMk id="5" creationId="{B55B7BA1-E5CE-C0A0-6248-BA215F66AF7D}"/>
          </ac:spMkLst>
        </pc:spChg>
        <pc:spChg chg="add mod">
          <ac:chgData name="Shrikesh Pattni" userId="bf408247-aaeb-4ed8-8c77-e60b3cacb53d" providerId="ADAL" clId="{9AA07F74-B7B4-4970-8B86-9DC9ACDCDD0A}" dt="2022-12-02T17:56:11.945" v="799" actId="164"/>
          <ac:spMkLst>
            <pc:docMk/>
            <pc:sldMk cId="3478874383" sldId="291"/>
            <ac:spMk id="6" creationId="{EC4BA136-4A60-F0A5-0F0A-18EB280F7BBF}"/>
          </ac:spMkLst>
        </pc:spChg>
        <pc:spChg chg="add mod">
          <ac:chgData name="Shrikesh Pattni" userId="bf408247-aaeb-4ed8-8c77-e60b3cacb53d" providerId="ADAL" clId="{9AA07F74-B7B4-4970-8B86-9DC9ACDCDD0A}" dt="2022-12-02T17:56:11.945" v="799" actId="164"/>
          <ac:spMkLst>
            <pc:docMk/>
            <pc:sldMk cId="3478874383" sldId="291"/>
            <ac:spMk id="7" creationId="{46D59972-4B3B-EA78-CBBD-D0FC5F0C58D4}"/>
          </ac:spMkLst>
        </pc:spChg>
        <pc:spChg chg="add mod">
          <ac:chgData name="Shrikesh Pattni" userId="bf408247-aaeb-4ed8-8c77-e60b3cacb53d" providerId="ADAL" clId="{9AA07F74-B7B4-4970-8B86-9DC9ACDCDD0A}" dt="2022-12-02T17:56:11.945" v="799" actId="164"/>
          <ac:spMkLst>
            <pc:docMk/>
            <pc:sldMk cId="3478874383" sldId="291"/>
            <ac:spMk id="8" creationId="{6C7E6A41-5067-AB22-EE40-E3324400AD87}"/>
          </ac:spMkLst>
        </pc:spChg>
        <pc:spChg chg="add mod">
          <ac:chgData name="Shrikesh Pattni" userId="bf408247-aaeb-4ed8-8c77-e60b3cacb53d" providerId="ADAL" clId="{9AA07F74-B7B4-4970-8B86-9DC9ACDCDD0A}" dt="2022-12-02T17:56:11.945" v="799" actId="164"/>
          <ac:spMkLst>
            <pc:docMk/>
            <pc:sldMk cId="3478874383" sldId="291"/>
            <ac:spMk id="9" creationId="{283660B4-E646-2564-FD3B-2D344732ABA4}"/>
          </ac:spMkLst>
        </pc:spChg>
        <pc:spChg chg="mod">
          <ac:chgData name="Shrikesh Pattni" userId="bf408247-aaeb-4ed8-8c77-e60b3cacb53d" providerId="ADAL" clId="{9AA07F74-B7B4-4970-8B86-9DC9ACDCDD0A}" dt="2022-12-02T13:23:10.006" v="333" actId="108"/>
          <ac:spMkLst>
            <pc:docMk/>
            <pc:sldMk cId="3478874383" sldId="291"/>
            <ac:spMk id="12" creationId="{6B4C4F18-1223-4DF6-59F4-653ADF0A6F35}"/>
          </ac:spMkLst>
        </pc:spChg>
        <pc:spChg chg="mod">
          <ac:chgData name="Shrikesh Pattni" userId="bf408247-aaeb-4ed8-8c77-e60b3cacb53d" providerId="ADAL" clId="{9AA07F74-B7B4-4970-8B86-9DC9ACDCDD0A}" dt="2022-12-02T13:23:05.161" v="332" actId="108"/>
          <ac:spMkLst>
            <pc:docMk/>
            <pc:sldMk cId="3478874383" sldId="291"/>
            <ac:spMk id="16" creationId="{ED5570AF-24D5-B65B-7B24-D5AD25D25ADB}"/>
          </ac:spMkLst>
        </pc:spChg>
        <pc:spChg chg="del">
          <ac:chgData name="Shrikesh Pattni" userId="bf408247-aaeb-4ed8-8c77-e60b3cacb53d" providerId="ADAL" clId="{9AA07F74-B7B4-4970-8B86-9DC9ACDCDD0A}" dt="2022-12-02T17:07:33.194" v="476" actId="478"/>
          <ac:spMkLst>
            <pc:docMk/>
            <pc:sldMk cId="3478874383" sldId="291"/>
            <ac:spMk id="18" creationId="{62103A9F-48AB-99C6-5BF8-7DF7A797D624}"/>
          </ac:spMkLst>
        </pc:spChg>
        <pc:grpChg chg="mod">
          <ac:chgData name="Shrikesh Pattni" userId="bf408247-aaeb-4ed8-8c77-e60b3cacb53d" providerId="ADAL" clId="{9AA07F74-B7B4-4970-8B86-9DC9ACDCDD0A}" dt="2022-12-02T17:56:11.945" v="799" actId="164"/>
          <ac:grpSpMkLst>
            <pc:docMk/>
            <pc:sldMk cId="3478874383" sldId="291"/>
            <ac:grpSpMk id="2" creationId="{05E2413F-ED7C-09E4-7A68-1588A42B7F66}"/>
          </ac:grpSpMkLst>
        </pc:grpChg>
        <pc:grpChg chg="add mod">
          <ac:chgData name="Shrikesh Pattni" userId="bf408247-aaeb-4ed8-8c77-e60b3cacb53d" providerId="ADAL" clId="{9AA07F74-B7B4-4970-8B86-9DC9ACDCDD0A}" dt="2022-12-05T14:33:49.541" v="1265" actId="1076"/>
          <ac:grpSpMkLst>
            <pc:docMk/>
            <pc:sldMk cId="3478874383" sldId="291"/>
            <ac:grpSpMk id="3" creationId="{17592B20-E364-B8F1-C3F6-84BBB1248A16}"/>
          </ac:grpSpMkLst>
        </pc:grpChg>
        <pc:grpChg chg="add mod">
          <ac:chgData name="Shrikesh Pattni" userId="bf408247-aaeb-4ed8-8c77-e60b3cacb53d" providerId="ADAL" clId="{9AA07F74-B7B4-4970-8B86-9DC9ACDCDD0A}" dt="2022-12-05T14:33:47.211" v="1264" actId="164"/>
          <ac:grpSpMkLst>
            <pc:docMk/>
            <pc:sldMk cId="3478874383" sldId="291"/>
            <ac:grpSpMk id="10" creationId="{007948E8-CD66-1AAB-6EB5-E97F4F92F497}"/>
          </ac:grpSpMkLst>
        </pc:grpChg>
      </pc:sldChg>
      <pc:sldChg chg="addSp delSp modSp add mod ord setBg">
        <pc:chgData name="Shrikesh Pattni" userId="bf408247-aaeb-4ed8-8c77-e60b3cacb53d" providerId="ADAL" clId="{9AA07F74-B7B4-4970-8B86-9DC9ACDCDD0A}" dt="2022-12-28T13:54:08.320" v="3636" actId="208"/>
        <pc:sldMkLst>
          <pc:docMk/>
          <pc:sldMk cId="2842330710" sldId="292"/>
        </pc:sldMkLst>
        <pc:spChg chg="add mod">
          <ac:chgData name="Shrikesh Pattni" userId="bf408247-aaeb-4ed8-8c77-e60b3cacb53d" providerId="ADAL" clId="{9AA07F74-B7B4-4970-8B86-9DC9ACDCDD0A}" dt="2022-12-28T13:54:08.320" v="3636" actId="208"/>
          <ac:spMkLst>
            <pc:docMk/>
            <pc:sldMk cId="2842330710" sldId="292"/>
            <ac:spMk id="2" creationId="{ED2E8340-2939-2566-1684-2F35966D3FB7}"/>
          </ac:spMkLst>
        </pc:spChg>
        <pc:spChg chg="mod">
          <ac:chgData name="Shrikesh Pattni" userId="bf408247-aaeb-4ed8-8c77-e60b3cacb53d" providerId="ADAL" clId="{9AA07F74-B7B4-4970-8B86-9DC9ACDCDD0A}" dt="2022-12-27T13:28:04.873" v="1593" actId="1076"/>
          <ac:spMkLst>
            <pc:docMk/>
            <pc:sldMk cId="2842330710" sldId="292"/>
            <ac:spMk id="31" creationId="{3C6F7189-5038-5CA3-A779-399EF1974947}"/>
          </ac:spMkLst>
        </pc:spChg>
        <pc:spChg chg="mod">
          <ac:chgData name="Shrikesh Pattni" userId="bf408247-aaeb-4ed8-8c77-e60b3cacb53d" providerId="ADAL" clId="{9AA07F74-B7B4-4970-8B86-9DC9ACDCDD0A}" dt="2022-12-27T13:28:04.873" v="1593" actId="1076"/>
          <ac:spMkLst>
            <pc:docMk/>
            <pc:sldMk cId="2842330710" sldId="292"/>
            <ac:spMk id="34" creationId="{C9355B1E-E5C8-904C-CC66-FB0A05A7500E}"/>
          </ac:spMkLst>
        </pc:spChg>
        <pc:spChg chg="mod">
          <ac:chgData name="Shrikesh Pattni" userId="bf408247-aaeb-4ed8-8c77-e60b3cacb53d" providerId="ADAL" clId="{9AA07F74-B7B4-4970-8B86-9DC9ACDCDD0A}" dt="2022-12-27T13:28:04.873" v="1593" actId="1076"/>
          <ac:spMkLst>
            <pc:docMk/>
            <pc:sldMk cId="2842330710" sldId="292"/>
            <ac:spMk id="36" creationId="{ED97BE57-C111-FF23-EEBF-4F6123B24168}"/>
          </ac:spMkLst>
        </pc:spChg>
        <pc:spChg chg="mod">
          <ac:chgData name="Shrikesh Pattni" userId="bf408247-aaeb-4ed8-8c77-e60b3cacb53d" providerId="ADAL" clId="{9AA07F74-B7B4-4970-8B86-9DC9ACDCDD0A}" dt="2022-12-27T13:28:04.873" v="1593" actId="1076"/>
          <ac:spMkLst>
            <pc:docMk/>
            <pc:sldMk cId="2842330710" sldId="292"/>
            <ac:spMk id="59" creationId="{1C646247-461F-1091-91C7-2F6F076C0133}"/>
          </ac:spMkLst>
        </pc:spChg>
        <pc:spChg chg="mod">
          <ac:chgData name="Shrikesh Pattni" userId="bf408247-aaeb-4ed8-8c77-e60b3cacb53d" providerId="ADAL" clId="{9AA07F74-B7B4-4970-8B86-9DC9ACDCDD0A}" dt="2022-12-27T13:28:04.873" v="1593" actId="1076"/>
          <ac:spMkLst>
            <pc:docMk/>
            <pc:sldMk cId="2842330710" sldId="292"/>
            <ac:spMk id="64" creationId="{8AB12B20-2833-EC5A-FC3F-4D60D57EB67C}"/>
          </ac:spMkLst>
        </pc:spChg>
        <pc:spChg chg="mod">
          <ac:chgData name="Shrikesh Pattni" userId="bf408247-aaeb-4ed8-8c77-e60b3cacb53d" providerId="ADAL" clId="{9AA07F74-B7B4-4970-8B86-9DC9ACDCDD0A}" dt="2022-12-27T13:28:04.873" v="1593" actId="1076"/>
          <ac:spMkLst>
            <pc:docMk/>
            <pc:sldMk cId="2842330710" sldId="292"/>
            <ac:spMk id="65" creationId="{C177025F-B09F-67CB-9FFA-1127D500E981}"/>
          </ac:spMkLst>
        </pc:spChg>
        <pc:spChg chg="mod">
          <ac:chgData name="Shrikesh Pattni" userId="bf408247-aaeb-4ed8-8c77-e60b3cacb53d" providerId="ADAL" clId="{9AA07F74-B7B4-4970-8B86-9DC9ACDCDD0A}" dt="2022-12-27T13:28:04.873" v="1593" actId="1076"/>
          <ac:spMkLst>
            <pc:docMk/>
            <pc:sldMk cId="2842330710" sldId="292"/>
            <ac:spMk id="66" creationId="{66DFA53A-1887-167E-954A-43625E0055E3}"/>
          </ac:spMkLst>
        </pc:spChg>
        <pc:spChg chg="mod">
          <ac:chgData name="Shrikesh Pattni" userId="bf408247-aaeb-4ed8-8c77-e60b3cacb53d" providerId="ADAL" clId="{9AA07F74-B7B4-4970-8B86-9DC9ACDCDD0A}" dt="2022-12-27T13:28:04.873" v="1593" actId="1076"/>
          <ac:spMkLst>
            <pc:docMk/>
            <pc:sldMk cId="2842330710" sldId="292"/>
            <ac:spMk id="67" creationId="{ED346E87-E266-0674-BC14-395F7DA2BEA8}"/>
          </ac:spMkLst>
        </pc:spChg>
        <pc:spChg chg="mod">
          <ac:chgData name="Shrikesh Pattni" userId="bf408247-aaeb-4ed8-8c77-e60b3cacb53d" providerId="ADAL" clId="{9AA07F74-B7B4-4970-8B86-9DC9ACDCDD0A}" dt="2022-12-27T13:28:04.873" v="1593" actId="1076"/>
          <ac:spMkLst>
            <pc:docMk/>
            <pc:sldMk cId="2842330710" sldId="292"/>
            <ac:spMk id="68" creationId="{CEED04FF-FC35-AFEE-9E34-F453CBB8A95A}"/>
          </ac:spMkLst>
        </pc:spChg>
        <pc:spChg chg="del">
          <ac:chgData name="Shrikesh Pattni" userId="bf408247-aaeb-4ed8-8c77-e60b3cacb53d" providerId="ADAL" clId="{9AA07F74-B7B4-4970-8B86-9DC9ACDCDD0A}" dt="2022-12-27T13:27:21.828" v="1576" actId="478"/>
          <ac:spMkLst>
            <pc:docMk/>
            <pc:sldMk cId="2842330710" sldId="292"/>
            <ac:spMk id="69" creationId="{C966999E-94FF-C9DA-865E-673AC9E84191}"/>
          </ac:spMkLst>
        </pc:spChg>
        <pc:grpChg chg="mod">
          <ac:chgData name="Shrikesh Pattni" userId="bf408247-aaeb-4ed8-8c77-e60b3cacb53d" providerId="ADAL" clId="{9AA07F74-B7B4-4970-8B86-9DC9ACDCDD0A}" dt="2022-12-27T13:28:04.873" v="1593" actId="1076"/>
          <ac:grpSpMkLst>
            <pc:docMk/>
            <pc:sldMk cId="2842330710" sldId="292"/>
            <ac:grpSpMk id="9" creationId="{60F4E55A-7B0C-571C-37B9-92CC5B69467A}"/>
          </ac:grpSpMkLst>
        </pc:grpChg>
        <pc:cxnChg chg="mod">
          <ac:chgData name="Shrikesh Pattni" userId="bf408247-aaeb-4ed8-8c77-e60b3cacb53d" providerId="ADAL" clId="{9AA07F74-B7B4-4970-8B86-9DC9ACDCDD0A}" dt="2022-12-27T13:28:04.873" v="1593" actId="1076"/>
          <ac:cxnSpMkLst>
            <pc:docMk/>
            <pc:sldMk cId="2842330710" sldId="292"/>
            <ac:cxnSpMk id="42" creationId="{48C0C20F-1356-D5F9-CF90-7D6294B5A804}"/>
          </ac:cxnSpMkLst>
        </pc:cxnChg>
        <pc:cxnChg chg="mod">
          <ac:chgData name="Shrikesh Pattni" userId="bf408247-aaeb-4ed8-8c77-e60b3cacb53d" providerId="ADAL" clId="{9AA07F74-B7B4-4970-8B86-9DC9ACDCDD0A}" dt="2022-12-27T13:28:04.873" v="1593" actId="1076"/>
          <ac:cxnSpMkLst>
            <pc:docMk/>
            <pc:sldMk cId="2842330710" sldId="292"/>
            <ac:cxnSpMk id="46" creationId="{D74372B6-DFA6-176C-5D74-4F69517C465F}"/>
          </ac:cxnSpMkLst>
        </pc:cxnChg>
        <pc:cxnChg chg="mod">
          <ac:chgData name="Shrikesh Pattni" userId="bf408247-aaeb-4ed8-8c77-e60b3cacb53d" providerId="ADAL" clId="{9AA07F74-B7B4-4970-8B86-9DC9ACDCDD0A}" dt="2022-12-27T13:28:04.873" v="1593" actId="1076"/>
          <ac:cxnSpMkLst>
            <pc:docMk/>
            <pc:sldMk cId="2842330710" sldId="292"/>
            <ac:cxnSpMk id="47" creationId="{F03AC896-164A-AB94-1DCD-2E2385F8AA18}"/>
          </ac:cxnSpMkLst>
        </pc:cxnChg>
        <pc:cxnChg chg="mod">
          <ac:chgData name="Shrikesh Pattni" userId="bf408247-aaeb-4ed8-8c77-e60b3cacb53d" providerId="ADAL" clId="{9AA07F74-B7B4-4970-8B86-9DC9ACDCDD0A}" dt="2022-12-27T13:28:04.873" v="1593" actId="1076"/>
          <ac:cxnSpMkLst>
            <pc:docMk/>
            <pc:sldMk cId="2842330710" sldId="292"/>
            <ac:cxnSpMk id="50" creationId="{B157D588-5A76-B6F2-A915-18BB7616D734}"/>
          </ac:cxnSpMkLst>
        </pc:cxnChg>
        <pc:cxnChg chg="mod">
          <ac:chgData name="Shrikesh Pattni" userId="bf408247-aaeb-4ed8-8c77-e60b3cacb53d" providerId="ADAL" clId="{9AA07F74-B7B4-4970-8B86-9DC9ACDCDD0A}" dt="2022-12-27T13:28:04.873" v="1593" actId="1076"/>
          <ac:cxnSpMkLst>
            <pc:docMk/>
            <pc:sldMk cId="2842330710" sldId="292"/>
            <ac:cxnSpMk id="53" creationId="{2FD0C163-CDFD-DDA8-2511-07171F415509}"/>
          </ac:cxnSpMkLst>
        </pc:cxnChg>
        <pc:cxnChg chg="mod">
          <ac:chgData name="Shrikesh Pattni" userId="bf408247-aaeb-4ed8-8c77-e60b3cacb53d" providerId="ADAL" clId="{9AA07F74-B7B4-4970-8B86-9DC9ACDCDD0A}" dt="2022-12-27T13:28:04.873" v="1593" actId="1076"/>
          <ac:cxnSpMkLst>
            <pc:docMk/>
            <pc:sldMk cId="2842330710" sldId="292"/>
            <ac:cxnSpMk id="55" creationId="{CB923419-FA82-DEAB-CCAA-3C3B16F21A15}"/>
          </ac:cxnSpMkLst>
        </pc:cxnChg>
        <pc:cxnChg chg="mod">
          <ac:chgData name="Shrikesh Pattni" userId="bf408247-aaeb-4ed8-8c77-e60b3cacb53d" providerId="ADAL" clId="{9AA07F74-B7B4-4970-8B86-9DC9ACDCDD0A}" dt="2022-12-27T13:28:04.873" v="1593" actId="1076"/>
          <ac:cxnSpMkLst>
            <pc:docMk/>
            <pc:sldMk cId="2842330710" sldId="292"/>
            <ac:cxnSpMk id="60" creationId="{513E5D6A-B101-6A94-896B-1253F813219F}"/>
          </ac:cxnSpMkLst>
        </pc:cxnChg>
        <pc:cxnChg chg="mod">
          <ac:chgData name="Shrikesh Pattni" userId="bf408247-aaeb-4ed8-8c77-e60b3cacb53d" providerId="ADAL" clId="{9AA07F74-B7B4-4970-8B86-9DC9ACDCDD0A}" dt="2022-12-27T13:28:04.873" v="1593" actId="1076"/>
          <ac:cxnSpMkLst>
            <pc:docMk/>
            <pc:sldMk cId="2842330710" sldId="292"/>
            <ac:cxnSpMk id="61" creationId="{EF898045-FE81-F3BF-6D2D-22C1F8BA50E5}"/>
          </ac:cxnSpMkLst>
        </pc:cxnChg>
        <pc:cxnChg chg="mod">
          <ac:chgData name="Shrikesh Pattni" userId="bf408247-aaeb-4ed8-8c77-e60b3cacb53d" providerId="ADAL" clId="{9AA07F74-B7B4-4970-8B86-9DC9ACDCDD0A}" dt="2022-12-27T13:28:04.873" v="1593" actId="1076"/>
          <ac:cxnSpMkLst>
            <pc:docMk/>
            <pc:sldMk cId="2842330710" sldId="292"/>
            <ac:cxnSpMk id="62" creationId="{4F06F2C4-A45C-551C-25B9-8DFDD5D5BCC6}"/>
          </ac:cxnSpMkLst>
        </pc:cxnChg>
      </pc:sldChg>
      <pc:sldChg chg="addSp delSp modSp add del mod setBg modShow">
        <pc:chgData name="Shrikesh Pattni" userId="bf408247-aaeb-4ed8-8c77-e60b3cacb53d" providerId="ADAL" clId="{9AA07F74-B7B4-4970-8B86-9DC9ACDCDD0A}" dt="2022-12-28T14:06:50.188" v="4017" actId="478"/>
        <pc:sldMkLst>
          <pc:docMk/>
          <pc:sldMk cId="1425163964" sldId="293"/>
        </pc:sldMkLst>
        <pc:spChg chg="mod">
          <ac:chgData name="Shrikesh Pattni" userId="bf408247-aaeb-4ed8-8c77-e60b3cacb53d" providerId="ADAL" clId="{9AA07F74-B7B4-4970-8B86-9DC9ACDCDD0A}" dt="2022-12-28T14:04:35.260" v="3968" actId="1076"/>
          <ac:spMkLst>
            <pc:docMk/>
            <pc:sldMk cId="1425163964" sldId="293"/>
            <ac:spMk id="2" creationId="{3657C4D4-45BB-041C-AADC-04A25596DFBC}"/>
          </ac:spMkLst>
        </pc:spChg>
        <pc:spChg chg="mod">
          <ac:chgData name="Shrikesh Pattni" userId="bf408247-aaeb-4ed8-8c77-e60b3cacb53d" providerId="ADAL" clId="{9AA07F74-B7B4-4970-8B86-9DC9ACDCDD0A}" dt="2022-12-28T14:04:35.260" v="3968" actId="1076"/>
          <ac:spMkLst>
            <pc:docMk/>
            <pc:sldMk cId="1425163964" sldId="293"/>
            <ac:spMk id="3" creationId="{C6FA4571-0149-7E3B-C7DB-DFC17D1E8003}"/>
          </ac:spMkLst>
        </pc:spChg>
        <pc:spChg chg="mod">
          <ac:chgData name="Shrikesh Pattni" userId="bf408247-aaeb-4ed8-8c77-e60b3cacb53d" providerId="ADAL" clId="{9AA07F74-B7B4-4970-8B86-9DC9ACDCDD0A}" dt="2022-12-28T13:56:54.069" v="3647" actId="1076"/>
          <ac:spMkLst>
            <pc:docMk/>
            <pc:sldMk cId="1425163964" sldId="293"/>
            <ac:spMk id="4" creationId="{4D11DDD2-DB49-8E5B-C5F4-5623710F5F77}"/>
          </ac:spMkLst>
        </pc:spChg>
        <pc:spChg chg="mod">
          <ac:chgData name="Shrikesh Pattni" userId="bf408247-aaeb-4ed8-8c77-e60b3cacb53d" providerId="ADAL" clId="{9AA07F74-B7B4-4970-8B86-9DC9ACDCDD0A}" dt="2022-12-28T14:04:35.260" v="3968" actId="1076"/>
          <ac:spMkLst>
            <pc:docMk/>
            <pc:sldMk cId="1425163964" sldId="293"/>
            <ac:spMk id="5" creationId="{65FB5786-7293-F0D8-FAD6-3A12CDB929A4}"/>
          </ac:spMkLst>
        </pc:spChg>
        <pc:spChg chg="mod">
          <ac:chgData name="Shrikesh Pattni" userId="bf408247-aaeb-4ed8-8c77-e60b3cacb53d" providerId="ADAL" clId="{9AA07F74-B7B4-4970-8B86-9DC9ACDCDD0A}" dt="2022-12-28T14:05:38.254" v="3992" actId="20577"/>
          <ac:spMkLst>
            <pc:docMk/>
            <pc:sldMk cId="1425163964" sldId="293"/>
            <ac:spMk id="7" creationId="{78506C6F-D722-C8BD-D1EA-88DF62E01507}"/>
          </ac:spMkLst>
        </pc:spChg>
        <pc:spChg chg="mod">
          <ac:chgData name="Shrikesh Pattni" userId="bf408247-aaeb-4ed8-8c77-e60b3cacb53d" providerId="ADAL" clId="{9AA07F74-B7B4-4970-8B86-9DC9ACDCDD0A}" dt="2022-12-28T14:05:22.069" v="3985" actId="20577"/>
          <ac:spMkLst>
            <pc:docMk/>
            <pc:sldMk cId="1425163964" sldId="293"/>
            <ac:spMk id="8" creationId="{27254B6C-B4FF-C9F3-D933-2BACF20A0983}"/>
          </ac:spMkLst>
        </pc:spChg>
        <pc:spChg chg="add mod">
          <ac:chgData name="Shrikesh Pattni" userId="bf408247-aaeb-4ed8-8c77-e60b3cacb53d" providerId="ADAL" clId="{9AA07F74-B7B4-4970-8B86-9DC9ACDCDD0A}" dt="2022-12-28T14:04:44.473" v="3970" actId="1076"/>
          <ac:spMkLst>
            <pc:docMk/>
            <pc:sldMk cId="1425163964" sldId="293"/>
            <ac:spMk id="9" creationId="{5A3A62BE-1A11-B545-56F0-7644CDC42039}"/>
          </ac:spMkLst>
        </pc:spChg>
        <pc:spChg chg="add del mod">
          <ac:chgData name="Shrikesh Pattni" userId="bf408247-aaeb-4ed8-8c77-e60b3cacb53d" providerId="ADAL" clId="{9AA07F74-B7B4-4970-8B86-9DC9ACDCDD0A}" dt="2022-12-28T14:04:29.589" v="3967" actId="478"/>
          <ac:spMkLst>
            <pc:docMk/>
            <pc:sldMk cId="1425163964" sldId="293"/>
            <ac:spMk id="10" creationId="{D88CF967-9315-5C6A-0618-DA5D1D7896AA}"/>
          </ac:spMkLst>
        </pc:spChg>
        <pc:spChg chg="add mod">
          <ac:chgData name="Shrikesh Pattni" userId="bf408247-aaeb-4ed8-8c77-e60b3cacb53d" providerId="ADAL" clId="{9AA07F74-B7B4-4970-8B86-9DC9ACDCDD0A}" dt="2022-12-28T14:04:44.473" v="3970" actId="1076"/>
          <ac:spMkLst>
            <pc:docMk/>
            <pc:sldMk cId="1425163964" sldId="293"/>
            <ac:spMk id="11" creationId="{A20F211A-8697-1176-2C19-43A5EA8ECEE4}"/>
          </ac:spMkLst>
        </pc:spChg>
        <pc:spChg chg="add mod">
          <ac:chgData name="Shrikesh Pattni" userId="bf408247-aaeb-4ed8-8c77-e60b3cacb53d" providerId="ADAL" clId="{9AA07F74-B7B4-4970-8B86-9DC9ACDCDD0A}" dt="2022-12-28T14:04:44.473" v="3970" actId="1076"/>
          <ac:spMkLst>
            <pc:docMk/>
            <pc:sldMk cId="1425163964" sldId="293"/>
            <ac:spMk id="12" creationId="{2D695CE5-3120-E0D8-E0F6-DD0CF8F537FD}"/>
          </ac:spMkLst>
        </pc:spChg>
        <pc:spChg chg="add mod">
          <ac:chgData name="Shrikesh Pattni" userId="bf408247-aaeb-4ed8-8c77-e60b3cacb53d" providerId="ADAL" clId="{9AA07F74-B7B4-4970-8B86-9DC9ACDCDD0A}" dt="2022-12-28T14:04:44.473" v="3970" actId="1076"/>
          <ac:spMkLst>
            <pc:docMk/>
            <pc:sldMk cId="1425163964" sldId="293"/>
            <ac:spMk id="13" creationId="{045AA998-2CE4-5C4E-EEEC-E95D3FE8F511}"/>
          </ac:spMkLst>
        </pc:spChg>
        <pc:spChg chg="add mod">
          <ac:chgData name="Shrikesh Pattni" userId="bf408247-aaeb-4ed8-8c77-e60b3cacb53d" providerId="ADAL" clId="{9AA07F74-B7B4-4970-8B86-9DC9ACDCDD0A}" dt="2022-12-28T14:04:44.473" v="3970" actId="1076"/>
          <ac:spMkLst>
            <pc:docMk/>
            <pc:sldMk cId="1425163964" sldId="293"/>
            <ac:spMk id="14" creationId="{6EF7FC17-2086-6523-685C-D0727DB2BD68}"/>
          </ac:spMkLst>
        </pc:spChg>
        <pc:spChg chg="add mod">
          <ac:chgData name="Shrikesh Pattni" userId="bf408247-aaeb-4ed8-8c77-e60b3cacb53d" providerId="ADAL" clId="{9AA07F74-B7B4-4970-8B86-9DC9ACDCDD0A}" dt="2022-12-28T14:06:44.037" v="4014" actId="20577"/>
          <ac:spMkLst>
            <pc:docMk/>
            <pc:sldMk cId="1425163964" sldId="293"/>
            <ac:spMk id="15" creationId="{B63F2DBA-3BA1-B8A9-8433-C99113DB8A53}"/>
          </ac:spMkLst>
        </pc:spChg>
        <pc:spChg chg="add del mod">
          <ac:chgData name="Shrikesh Pattni" userId="bf408247-aaeb-4ed8-8c77-e60b3cacb53d" providerId="ADAL" clId="{9AA07F74-B7B4-4970-8B86-9DC9ACDCDD0A}" dt="2022-12-28T14:06:50.188" v="4017" actId="478"/>
          <ac:spMkLst>
            <pc:docMk/>
            <pc:sldMk cId="1425163964" sldId="293"/>
            <ac:spMk id="16" creationId="{D9F51735-8786-93D8-B142-B109A81C2CF5}"/>
          </ac:spMkLst>
        </pc:spChg>
        <pc:spChg chg="mod">
          <ac:chgData name="Shrikesh Pattni" userId="bf408247-aaeb-4ed8-8c77-e60b3cacb53d" providerId="ADAL" clId="{9AA07F74-B7B4-4970-8B86-9DC9ACDCDD0A}" dt="2022-12-28T13:57:04.247" v="3652" actId="255"/>
          <ac:spMkLst>
            <pc:docMk/>
            <pc:sldMk cId="1425163964" sldId="293"/>
            <ac:spMk id="69" creationId="{C966999E-94FF-C9DA-865E-673AC9E84191}"/>
          </ac:spMkLst>
        </pc:spChg>
        <pc:picChg chg="del">
          <ac:chgData name="Shrikesh Pattni" userId="bf408247-aaeb-4ed8-8c77-e60b3cacb53d" providerId="ADAL" clId="{9AA07F74-B7B4-4970-8B86-9DC9ACDCDD0A}" dt="2022-12-28T13:56:11.861" v="3643" actId="478"/>
          <ac:picMkLst>
            <pc:docMk/>
            <pc:sldMk cId="1425163964" sldId="293"/>
            <ac:picMk id="6" creationId="{7D19133C-BD63-B3EE-ABEA-1E11161028A0}"/>
          </ac:picMkLst>
        </pc:picChg>
      </pc:sldChg>
      <pc:sldChg chg="addSp delSp modSp add mod ord setBg">
        <pc:chgData name="Shrikesh Pattni" userId="bf408247-aaeb-4ed8-8c77-e60b3cacb53d" providerId="ADAL" clId="{9AA07F74-B7B4-4970-8B86-9DC9ACDCDD0A}" dt="2022-12-28T17:15:52.771" v="5554"/>
        <pc:sldMkLst>
          <pc:docMk/>
          <pc:sldMk cId="282122381" sldId="294"/>
        </pc:sldMkLst>
        <pc:spChg chg="add del mod">
          <ac:chgData name="Shrikesh Pattni" userId="bf408247-aaeb-4ed8-8c77-e60b3cacb53d" providerId="ADAL" clId="{9AA07F74-B7B4-4970-8B86-9DC9ACDCDD0A}" dt="2022-12-02T17:06:15.609" v="465" actId="21"/>
          <ac:spMkLst>
            <pc:docMk/>
            <pc:sldMk cId="282122381" sldId="294"/>
            <ac:spMk id="3" creationId="{DB723759-24E7-CD4C-0D5D-AE73DB0A7BBB}"/>
          </ac:spMkLst>
        </pc:spChg>
        <pc:spChg chg="mod">
          <ac:chgData name="Shrikesh Pattni" userId="bf408247-aaeb-4ed8-8c77-e60b3cacb53d" providerId="ADAL" clId="{9AA07F74-B7B4-4970-8B86-9DC9ACDCDD0A}" dt="2022-12-28T17:15:45.382" v="5552" actId="122"/>
          <ac:spMkLst>
            <pc:docMk/>
            <pc:sldMk cId="282122381" sldId="294"/>
            <ac:spMk id="4" creationId="{14B62E38-19D1-A956-530B-D90E4CBF7587}"/>
          </ac:spMkLst>
        </pc:spChg>
        <pc:spChg chg="add mod">
          <ac:chgData name="Shrikesh Pattni" userId="bf408247-aaeb-4ed8-8c77-e60b3cacb53d" providerId="ADAL" clId="{9AA07F74-B7B4-4970-8B86-9DC9ACDCDD0A}" dt="2022-12-05T14:33:39.358" v="1262" actId="164"/>
          <ac:spMkLst>
            <pc:docMk/>
            <pc:sldMk cId="282122381" sldId="294"/>
            <ac:spMk id="5" creationId="{78942DC1-741A-D8C1-C6EA-4D7CEF1942A2}"/>
          </ac:spMkLst>
        </pc:spChg>
        <pc:spChg chg="add mod">
          <ac:chgData name="Shrikesh Pattni" userId="bf408247-aaeb-4ed8-8c77-e60b3cacb53d" providerId="ADAL" clId="{9AA07F74-B7B4-4970-8B86-9DC9ACDCDD0A}" dt="2022-12-05T14:33:39.358" v="1262" actId="164"/>
          <ac:spMkLst>
            <pc:docMk/>
            <pc:sldMk cId="282122381" sldId="294"/>
            <ac:spMk id="6" creationId="{A63266EB-EA69-DDEC-EE23-EC792F9C08A3}"/>
          </ac:spMkLst>
        </pc:spChg>
        <pc:spChg chg="add mod">
          <ac:chgData name="Shrikesh Pattni" userId="bf408247-aaeb-4ed8-8c77-e60b3cacb53d" providerId="ADAL" clId="{9AA07F74-B7B4-4970-8B86-9DC9ACDCDD0A}" dt="2022-12-05T14:33:39.358" v="1262" actId="164"/>
          <ac:spMkLst>
            <pc:docMk/>
            <pc:sldMk cId="282122381" sldId="294"/>
            <ac:spMk id="7" creationId="{BF2CB5BA-D033-14CA-44A9-790629CC14A4}"/>
          </ac:spMkLst>
        </pc:spChg>
        <pc:spChg chg="mod">
          <ac:chgData name="Shrikesh Pattni" userId="bf408247-aaeb-4ed8-8c77-e60b3cacb53d" providerId="ADAL" clId="{9AA07F74-B7B4-4970-8B86-9DC9ACDCDD0A}" dt="2022-12-02T17:05:42.925" v="402" actId="108"/>
          <ac:spMkLst>
            <pc:docMk/>
            <pc:sldMk cId="282122381" sldId="294"/>
            <ac:spMk id="16" creationId="{ED5570AF-24D5-B65B-7B24-D5AD25D25ADB}"/>
          </ac:spMkLst>
        </pc:spChg>
        <pc:spChg chg="mod">
          <ac:chgData name="Shrikesh Pattni" userId="bf408247-aaeb-4ed8-8c77-e60b3cacb53d" providerId="ADAL" clId="{9AA07F74-B7B4-4970-8B86-9DC9ACDCDD0A}" dt="2022-12-02T17:44:59.185" v="639"/>
          <ac:spMkLst>
            <pc:docMk/>
            <pc:sldMk cId="282122381" sldId="294"/>
            <ac:spMk id="18" creationId="{62103A9F-48AB-99C6-5BF8-7DF7A797D624}"/>
          </ac:spMkLst>
        </pc:spChg>
        <pc:grpChg chg="mod">
          <ac:chgData name="Shrikesh Pattni" userId="bf408247-aaeb-4ed8-8c77-e60b3cacb53d" providerId="ADAL" clId="{9AA07F74-B7B4-4970-8B86-9DC9ACDCDD0A}" dt="2022-12-05T14:33:39.358" v="1262" actId="164"/>
          <ac:grpSpMkLst>
            <pc:docMk/>
            <pc:sldMk cId="282122381" sldId="294"/>
            <ac:grpSpMk id="2" creationId="{05E2413F-ED7C-09E4-7A68-1588A42B7F66}"/>
          </ac:grpSpMkLst>
        </pc:grpChg>
        <pc:grpChg chg="add mod">
          <ac:chgData name="Shrikesh Pattni" userId="bf408247-aaeb-4ed8-8c77-e60b3cacb53d" providerId="ADAL" clId="{9AA07F74-B7B4-4970-8B86-9DC9ACDCDD0A}" dt="2022-12-28T17:15:32.352" v="5549" actId="14861"/>
          <ac:grpSpMkLst>
            <pc:docMk/>
            <pc:sldMk cId="282122381" sldId="294"/>
            <ac:grpSpMk id="3" creationId="{041B11B3-2BA6-94B5-91ED-3B1764DB8094}"/>
          </ac:grpSpMkLst>
        </pc:grpChg>
      </pc:sldChg>
      <pc:sldChg chg="add del setBg">
        <pc:chgData name="Shrikesh Pattni" userId="bf408247-aaeb-4ed8-8c77-e60b3cacb53d" providerId="ADAL" clId="{9AA07F74-B7B4-4970-8B86-9DC9ACDCDD0A}" dt="2022-12-02T13:25:04.379" v="348"/>
        <pc:sldMkLst>
          <pc:docMk/>
          <pc:sldMk cId="285635237" sldId="294"/>
        </pc:sldMkLst>
      </pc:sldChg>
      <pc:sldChg chg="addSp delSp add del mod ord">
        <pc:chgData name="Shrikesh Pattni" userId="bf408247-aaeb-4ed8-8c77-e60b3cacb53d" providerId="ADAL" clId="{9AA07F74-B7B4-4970-8B86-9DC9ACDCDD0A}" dt="2022-12-02T14:36:11.588" v="396" actId="2890"/>
        <pc:sldMkLst>
          <pc:docMk/>
          <pc:sldMk cId="2140331058" sldId="294"/>
        </pc:sldMkLst>
        <pc:grpChg chg="add del">
          <ac:chgData name="Shrikesh Pattni" userId="bf408247-aaeb-4ed8-8c77-e60b3cacb53d" providerId="ADAL" clId="{9AA07F74-B7B4-4970-8B86-9DC9ACDCDD0A}" dt="2022-12-02T14:36:11.088" v="395" actId="478"/>
          <ac:grpSpMkLst>
            <pc:docMk/>
            <pc:sldMk cId="2140331058" sldId="294"/>
            <ac:grpSpMk id="2" creationId="{05E2413F-ED7C-09E4-7A68-1588A42B7F66}"/>
          </ac:grpSpMkLst>
        </pc:grpChg>
      </pc:sldChg>
      <pc:sldChg chg="addSp delSp modSp add mod ord setBg">
        <pc:chgData name="Shrikesh Pattni" userId="bf408247-aaeb-4ed8-8c77-e60b3cacb53d" providerId="ADAL" clId="{9AA07F74-B7B4-4970-8B86-9DC9ACDCDD0A}" dt="2022-12-28T17:16:05.244" v="5556" actId="122"/>
        <pc:sldMkLst>
          <pc:docMk/>
          <pc:sldMk cId="2203855054" sldId="295"/>
        </pc:sldMkLst>
        <pc:spChg chg="mod">
          <ac:chgData name="Shrikesh Pattni" userId="bf408247-aaeb-4ed8-8c77-e60b3cacb53d" providerId="ADAL" clId="{9AA07F74-B7B4-4970-8B86-9DC9ACDCDD0A}" dt="2022-12-28T17:16:05.244" v="5556" actId="122"/>
          <ac:spMkLst>
            <pc:docMk/>
            <pc:sldMk cId="2203855054" sldId="295"/>
            <ac:spMk id="4" creationId="{14B62E38-19D1-A956-530B-D90E4CBF7587}"/>
          </ac:spMkLst>
        </pc:spChg>
        <pc:spChg chg="mod">
          <ac:chgData name="Shrikesh Pattni" userId="bf408247-aaeb-4ed8-8c77-e60b3cacb53d" providerId="ADAL" clId="{9AA07F74-B7B4-4970-8B86-9DC9ACDCDD0A}" dt="2022-12-02T17:09:12.089" v="512"/>
          <ac:spMkLst>
            <pc:docMk/>
            <pc:sldMk cId="2203855054" sldId="295"/>
            <ac:spMk id="5" creationId="{2884F938-1EA2-39C2-5F3C-8A5446ED484A}"/>
          </ac:spMkLst>
        </pc:spChg>
        <pc:spChg chg="mod">
          <ac:chgData name="Shrikesh Pattni" userId="bf408247-aaeb-4ed8-8c77-e60b3cacb53d" providerId="ADAL" clId="{9AA07F74-B7B4-4970-8B86-9DC9ACDCDD0A}" dt="2022-12-02T17:09:12.089" v="512"/>
          <ac:spMkLst>
            <pc:docMk/>
            <pc:sldMk cId="2203855054" sldId="295"/>
            <ac:spMk id="6" creationId="{FA7A2BDF-9FB9-3E92-BF92-F1E50920853D}"/>
          </ac:spMkLst>
        </pc:spChg>
        <pc:spChg chg="mod">
          <ac:chgData name="Shrikesh Pattni" userId="bf408247-aaeb-4ed8-8c77-e60b3cacb53d" providerId="ADAL" clId="{9AA07F74-B7B4-4970-8B86-9DC9ACDCDD0A}" dt="2022-12-02T17:09:12.089" v="512"/>
          <ac:spMkLst>
            <pc:docMk/>
            <pc:sldMk cId="2203855054" sldId="295"/>
            <ac:spMk id="7" creationId="{7CFE8F62-E2E5-E26E-B7E3-3497DA054E01}"/>
          </ac:spMkLst>
        </pc:spChg>
        <pc:spChg chg="mod">
          <ac:chgData name="Shrikesh Pattni" userId="bf408247-aaeb-4ed8-8c77-e60b3cacb53d" providerId="ADAL" clId="{9AA07F74-B7B4-4970-8B86-9DC9ACDCDD0A}" dt="2022-12-02T17:45:10.758" v="641"/>
          <ac:spMkLst>
            <pc:docMk/>
            <pc:sldMk cId="2203855054" sldId="295"/>
            <ac:spMk id="8" creationId="{148E21D0-775B-9E65-2D5F-90615CE93FFA}"/>
          </ac:spMkLst>
        </pc:spChg>
        <pc:spChg chg="add mod">
          <ac:chgData name="Shrikesh Pattni" userId="bf408247-aaeb-4ed8-8c77-e60b3cacb53d" providerId="ADAL" clId="{9AA07F74-B7B4-4970-8B86-9DC9ACDCDD0A}" dt="2022-12-05T14:33:31.234" v="1260" actId="164"/>
          <ac:spMkLst>
            <pc:docMk/>
            <pc:sldMk cId="2203855054" sldId="295"/>
            <ac:spMk id="9" creationId="{9F130CEF-FAA0-7143-A460-24B447A476E9}"/>
          </ac:spMkLst>
        </pc:spChg>
        <pc:spChg chg="add mod">
          <ac:chgData name="Shrikesh Pattni" userId="bf408247-aaeb-4ed8-8c77-e60b3cacb53d" providerId="ADAL" clId="{9AA07F74-B7B4-4970-8B86-9DC9ACDCDD0A}" dt="2022-12-05T14:33:31.234" v="1260" actId="164"/>
          <ac:spMkLst>
            <pc:docMk/>
            <pc:sldMk cId="2203855054" sldId="295"/>
            <ac:spMk id="10" creationId="{DC5BDE7B-86F5-902F-32AA-85F6E7674347}"/>
          </ac:spMkLst>
        </pc:spChg>
        <pc:spChg chg="add mod">
          <ac:chgData name="Shrikesh Pattni" userId="bf408247-aaeb-4ed8-8c77-e60b3cacb53d" providerId="ADAL" clId="{9AA07F74-B7B4-4970-8B86-9DC9ACDCDD0A}" dt="2022-12-05T14:33:31.234" v="1260" actId="164"/>
          <ac:spMkLst>
            <pc:docMk/>
            <pc:sldMk cId="2203855054" sldId="295"/>
            <ac:spMk id="11" creationId="{CBDF63A8-9549-5FB3-6C7C-133C02DE42A7}"/>
          </ac:spMkLst>
        </pc:spChg>
        <pc:spChg chg="mod">
          <ac:chgData name="Shrikesh Pattni" userId="bf408247-aaeb-4ed8-8c77-e60b3cacb53d" providerId="ADAL" clId="{9AA07F74-B7B4-4970-8B86-9DC9ACDCDD0A}" dt="2022-12-02T17:08:50.523" v="508" actId="20577"/>
          <ac:spMkLst>
            <pc:docMk/>
            <pc:sldMk cId="2203855054" sldId="295"/>
            <ac:spMk id="18" creationId="{62103A9F-48AB-99C6-5BF8-7DF7A797D624}"/>
          </ac:spMkLst>
        </pc:spChg>
        <pc:grpChg chg="del mod">
          <ac:chgData name="Shrikesh Pattni" userId="bf408247-aaeb-4ed8-8c77-e60b3cacb53d" providerId="ADAL" clId="{9AA07F74-B7B4-4970-8B86-9DC9ACDCDD0A}" dt="2022-12-02T17:09:05.603" v="510" actId="478"/>
          <ac:grpSpMkLst>
            <pc:docMk/>
            <pc:sldMk cId="2203855054" sldId="295"/>
            <ac:grpSpMk id="2" creationId="{05E2413F-ED7C-09E4-7A68-1588A42B7F66}"/>
          </ac:grpSpMkLst>
        </pc:grpChg>
        <pc:grpChg chg="add mod">
          <ac:chgData name="Shrikesh Pattni" userId="bf408247-aaeb-4ed8-8c77-e60b3cacb53d" providerId="ADAL" clId="{9AA07F74-B7B4-4970-8B86-9DC9ACDCDD0A}" dt="2022-12-05T14:33:34.573" v="1261" actId="1076"/>
          <ac:grpSpMkLst>
            <pc:docMk/>
            <pc:sldMk cId="2203855054" sldId="295"/>
            <ac:grpSpMk id="2" creationId="{202082DD-271B-6070-9F6A-B8959CA40389}"/>
          </ac:grpSpMkLst>
        </pc:grpChg>
        <pc:grpChg chg="add mod">
          <ac:chgData name="Shrikesh Pattni" userId="bf408247-aaeb-4ed8-8c77-e60b3cacb53d" providerId="ADAL" clId="{9AA07F74-B7B4-4970-8B86-9DC9ACDCDD0A}" dt="2022-12-05T14:33:31.234" v="1260" actId="164"/>
          <ac:grpSpMkLst>
            <pc:docMk/>
            <pc:sldMk cId="2203855054" sldId="295"/>
            <ac:grpSpMk id="3" creationId="{CDE68F76-5CAB-F64C-4D05-6B8CD2774641}"/>
          </ac:grpSpMkLst>
        </pc:grpChg>
      </pc:sldChg>
      <pc:sldChg chg="addSp delSp modSp add mod ord setBg">
        <pc:chgData name="Shrikesh Pattni" userId="bf408247-aaeb-4ed8-8c77-e60b3cacb53d" providerId="ADAL" clId="{9AA07F74-B7B4-4970-8B86-9DC9ACDCDD0A}" dt="2022-12-28T17:16:15.106" v="5560" actId="1076"/>
        <pc:sldMkLst>
          <pc:docMk/>
          <pc:sldMk cId="4038889509" sldId="296"/>
        </pc:sldMkLst>
        <pc:spChg chg="add del mod">
          <ac:chgData name="Shrikesh Pattni" userId="bf408247-aaeb-4ed8-8c77-e60b3cacb53d" providerId="ADAL" clId="{9AA07F74-B7B4-4970-8B86-9DC9ACDCDD0A}" dt="2022-12-02T17:54:35.846" v="780" actId="478"/>
          <ac:spMkLst>
            <pc:docMk/>
            <pc:sldMk cId="4038889509" sldId="296"/>
            <ac:spMk id="2" creationId="{07475425-CAF1-3116-8971-2AB0FCA9D1BC}"/>
          </ac:spMkLst>
        </pc:spChg>
        <pc:spChg chg="mod">
          <ac:chgData name="Shrikesh Pattni" userId="bf408247-aaeb-4ed8-8c77-e60b3cacb53d" providerId="ADAL" clId="{9AA07F74-B7B4-4970-8B86-9DC9ACDCDD0A}" dt="2022-12-28T17:16:15.106" v="5560" actId="1076"/>
          <ac:spMkLst>
            <pc:docMk/>
            <pc:sldMk cId="4038889509" sldId="296"/>
            <ac:spMk id="4" creationId="{14B62E38-19D1-A956-530B-D90E4CBF7587}"/>
          </ac:spMkLst>
        </pc:spChg>
        <pc:spChg chg="del mod">
          <ac:chgData name="Shrikesh Pattni" userId="bf408247-aaeb-4ed8-8c77-e60b3cacb53d" providerId="ADAL" clId="{9AA07F74-B7B4-4970-8B86-9DC9ACDCDD0A}" dt="2022-12-02T17:54:35.846" v="780" actId="478"/>
          <ac:spMkLst>
            <pc:docMk/>
            <pc:sldMk cId="4038889509" sldId="296"/>
            <ac:spMk id="9" creationId="{9F130CEF-FAA0-7143-A460-24B447A476E9}"/>
          </ac:spMkLst>
        </pc:spChg>
        <pc:spChg chg="add del mod">
          <ac:chgData name="Shrikesh Pattni" userId="bf408247-aaeb-4ed8-8c77-e60b3cacb53d" providerId="ADAL" clId="{9AA07F74-B7B4-4970-8B86-9DC9ACDCDD0A}" dt="2022-12-02T17:54:35.846" v="780" actId="478"/>
          <ac:spMkLst>
            <pc:docMk/>
            <pc:sldMk cId="4038889509" sldId="296"/>
            <ac:spMk id="10" creationId="{442ED6D3-C771-3675-DD37-D6DFECB74FC8}"/>
          </ac:spMkLst>
        </pc:spChg>
        <pc:spChg chg="mod">
          <ac:chgData name="Shrikesh Pattni" userId="bf408247-aaeb-4ed8-8c77-e60b3cacb53d" providerId="ADAL" clId="{9AA07F74-B7B4-4970-8B86-9DC9ACDCDD0A}" dt="2022-12-02T17:54:36.108" v="781"/>
          <ac:spMkLst>
            <pc:docMk/>
            <pc:sldMk cId="4038889509" sldId="296"/>
            <ac:spMk id="13" creationId="{A81007B5-59DE-5B1B-0B85-EA61A815546C}"/>
          </ac:spMkLst>
        </pc:spChg>
        <pc:spChg chg="mod">
          <ac:chgData name="Shrikesh Pattni" userId="bf408247-aaeb-4ed8-8c77-e60b3cacb53d" providerId="ADAL" clId="{9AA07F74-B7B4-4970-8B86-9DC9ACDCDD0A}" dt="2022-12-02T17:55:04.058" v="785" actId="113"/>
          <ac:spMkLst>
            <pc:docMk/>
            <pc:sldMk cId="4038889509" sldId="296"/>
            <ac:spMk id="14" creationId="{B674BB9A-A1C8-2D44-F8B7-551846A66869}"/>
          </ac:spMkLst>
        </pc:spChg>
        <pc:spChg chg="mod">
          <ac:chgData name="Shrikesh Pattni" userId="bf408247-aaeb-4ed8-8c77-e60b3cacb53d" providerId="ADAL" clId="{9AA07F74-B7B4-4970-8B86-9DC9ACDCDD0A}" dt="2022-12-02T17:54:47.431" v="782" actId="108"/>
          <ac:spMkLst>
            <pc:docMk/>
            <pc:sldMk cId="4038889509" sldId="296"/>
            <ac:spMk id="15" creationId="{60839015-D854-E341-B2CC-593050829C6C}"/>
          </ac:spMkLst>
        </pc:spChg>
        <pc:spChg chg="mod">
          <ac:chgData name="Shrikesh Pattni" userId="bf408247-aaeb-4ed8-8c77-e60b3cacb53d" providerId="ADAL" clId="{9AA07F74-B7B4-4970-8B86-9DC9ACDCDD0A}" dt="2022-12-02T17:54:36.108" v="781"/>
          <ac:spMkLst>
            <pc:docMk/>
            <pc:sldMk cId="4038889509" sldId="296"/>
            <ac:spMk id="16" creationId="{BF3C0542-7CB2-D54D-9B0F-9E1EE6AB0FBE}"/>
          </ac:spMkLst>
        </pc:spChg>
        <pc:spChg chg="mod">
          <ac:chgData name="Shrikesh Pattni" userId="bf408247-aaeb-4ed8-8c77-e60b3cacb53d" providerId="ADAL" clId="{9AA07F74-B7B4-4970-8B86-9DC9ACDCDD0A}" dt="2022-12-02T17:54:36.108" v="781"/>
          <ac:spMkLst>
            <pc:docMk/>
            <pc:sldMk cId="4038889509" sldId="296"/>
            <ac:spMk id="17" creationId="{9F96ED04-6D5B-D824-4CBC-D512FF5A926B}"/>
          </ac:spMkLst>
        </pc:spChg>
        <pc:spChg chg="mod">
          <ac:chgData name="Shrikesh Pattni" userId="bf408247-aaeb-4ed8-8c77-e60b3cacb53d" providerId="ADAL" clId="{9AA07F74-B7B4-4970-8B86-9DC9ACDCDD0A}" dt="2022-12-02T17:54:36.108" v="781"/>
          <ac:spMkLst>
            <pc:docMk/>
            <pc:sldMk cId="4038889509" sldId="296"/>
            <ac:spMk id="18" creationId="{6F363FDC-0214-4894-D58F-FE90DA8A292A}"/>
          </ac:spMkLst>
        </pc:spChg>
        <pc:spChg chg="mod">
          <ac:chgData name="Shrikesh Pattni" userId="bf408247-aaeb-4ed8-8c77-e60b3cacb53d" providerId="ADAL" clId="{9AA07F74-B7B4-4970-8B86-9DC9ACDCDD0A}" dt="2022-12-02T17:54:36.108" v="781"/>
          <ac:spMkLst>
            <pc:docMk/>
            <pc:sldMk cId="4038889509" sldId="296"/>
            <ac:spMk id="19" creationId="{262FB86A-A234-B298-D939-6194DE1C3561}"/>
          </ac:spMkLst>
        </pc:spChg>
        <pc:grpChg chg="add mod">
          <ac:chgData name="Shrikesh Pattni" userId="bf408247-aaeb-4ed8-8c77-e60b3cacb53d" providerId="ADAL" clId="{9AA07F74-B7B4-4970-8B86-9DC9ACDCDD0A}" dt="2022-12-05T14:35:03.801" v="1272" actId="1076"/>
          <ac:grpSpMkLst>
            <pc:docMk/>
            <pc:sldMk cId="4038889509" sldId="296"/>
            <ac:grpSpMk id="2" creationId="{65EBA032-37D4-5D2F-8CE8-68B865E06B10}"/>
          </ac:grpSpMkLst>
        </pc:grpChg>
        <pc:grpChg chg="del">
          <ac:chgData name="Shrikesh Pattni" userId="bf408247-aaeb-4ed8-8c77-e60b3cacb53d" providerId="ADAL" clId="{9AA07F74-B7B4-4970-8B86-9DC9ACDCDD0A}" dt="2022-12-02T17:54:35.846" v="780" actId="478"/>
          <ac:grpSpMkLst>
            <pc:docMk/>
            <pc:sldMk cId="4038889509" sldId="296"/>
            <ac:grpSpMk id="3" creationId="{CDE68F76-5CAB-F64C-4D05-6B8CD2774641}"/>
          </ac:grpSpMkLst>
        </pc:grpChg>
        <pc:grpChg chg="add mod">
          <ac:chgData name="Shrikesh Pattni" userId="bf408247-aaeb-4ed8-8c77-e60b3cacb53d" providerId="ADAL" clId="{9AA07F74-B7B4-4970-8B86-9DC9ACDCDD0A}" dt="2022-12-05T14:34:51.553" v="1270" actId="164"/>
          <ac:grpSpMkLst>
            <pc:docMk/>
            <pc:sldMk cId="4038889509" sldId="296"/>
            <ac:grpSpMk id="11" creationId="{B3A3ACCC-9893-2984-B918-86DE8C1A3F82}"/>
          </ac:grpSpMkLst>
        </pc:grpChg>
        <pc:grpChg chg="mod">
          <ac:chgData name="Shrikesh Pattni" userId="bf408247-aaeb-4ed8-8c77-e60b3cacb53d" providerId="ADAL" clId="{9AA07F74-B7B4-4970-8B86-9DC9ACDCDD0A}" dt="2022-12-02T17:54:36.108" v="781"/>
          <ac:grpSpMkLst>
            <pc:docMk/>
            <pc:sldMk cId="4038889509" sldId="296"/>
            <ac:grpSpMk id="12" creationId="{1F4BD28F-623A-5904-0CA6-ED41C16506E6}"/>
          </ac:grpSpMkLst>
        </pc:grpChg>
      </pc:sldChg>
      <pc:sldChg chg="addSp delSp modSp add mod ord setBg">
        <pc:chgData name="Shrikesh Pattni" userId="bf408247-aaeb-4ed8-8c77-e60b3cacb53d" providerId="ADAL" clId="{9AA07F74-B7B4-4970-8B86-9DC9ACDCDD0A}" dt="2022-12-28T17:16:27.719" v="5562" actId="122"/>
        <pc:sldMkLst>
          <pc:docMk/>
          <pc:sldMk cId="3065406157" sldId="297"/>
        </pc:sldMkLst>
        <pc:spChg chg="mod">
          <ac:chgData name="Shrikesh Pattni" userId="bf408247-aaeb-4ed8-8c77-e60b3cacb53d" providerId="ADAL" clId="{9AA07F74-B7B4-4970-8B86-9DC9ACDCDD0A}" dt="2022-12-02T17:54:30.529" v="779" actId="164"/>
          <ac:spMkLst>
            <pc:docMk/>
            <pc:sldMk cId="3065406157" sldId="297"/>
            <ac:spMk id="2" creationId="{07475425-CAF1-3116-8971-2AB0FCA9D1BC}"/>
          </ac:spMkLst>
        </pc:spChg>
        <pc:spChg chg="mod">
          <ac:chgData name="Shrikesh Pattni" userId="bf408247-aaeb-4ed8-8c77-e60b3cacb53d" providerId="ADAL" clId="{9AA07F74-B7B4-4970-8B86-9DC9ACDCDD0A}" dt="2022-12-28T17:16:27.719" v="5562" actId="122"/>
          <ac:spMkLst>
            <pc:docMk/>
            <pc:sldMk cId="3065406157" sldId="297"/>
            <ac:spMk id="4" creationId="{14B62E38-19D1-A956-530B-D90E4CBF7587}"/>
          </ac:spMkLst>
        </pc:spChg>
        <pc:spChg chg="mod">
          <ac:chgData name="Shrikesh Pattni" userId="bf408247-aaeb-4ed8-8c77-e60b3cacb53d" providerId="ADAL" clId="{9AA07F74-B7B4-4970-8B86-9DC9ACDCDD0A}" dt="2022-12-02T17:53:58.411" v="766" actId="20577"/>
          <ac:spMkLst>
            <pc:docMk/>
            <pc:sldMk cId="3065406157" sldId="297"/>
            <ac:spMk id="7" creationId="{7CFE8F62-E2E5-E26E-B7E3-3497DA054E01}"/>
          </ac:spMkLst>
        </pc:spChg>
        <pc:spChg chg="mod">
          <ac:chgData name="Shrikesh Pattni" userId="bf408247-aaeb-4ed8-8c77-e60b3cacb53d" providerId="ADAL" clId="{9AA07F74-B7B4-4970-8B86-9DC9ACDCDD0A}" dt="2022-12-02T17:54:30.529" v="779" actId="164"/>
          <ac:spMkLst>
            <pc:docMk/>
            <pc:sldMk cId="3065406157" sldId="297"/>
            <ac:spMk id="9" creationId="{9F130CEF-FAA0-7143-A460-24B447A476E9}"/>
          </ac:spMkLst>
        </pc:spChg>
        <pc:spChg chg="add mod">
          <ac:chgData name="Shrikesh Pattni" userId="bf408247-aaeb-4ed8-8c77-e60b3cacb53d" providerId="ADAL" clId="{9AA07F74-B7B4-4970-8B86-9DC9ACDCDD0A}" dt="2022-12-02T17:54:30.529" v="779" actId="164"/>
          <ac:spMkLst>
            <pc:docMk/>
            <pc:sldMk cId="3065406157" sldId="297"/>
            <ac:spMk id="10" creationId="{AC62EFB1-2767-D1FE-F94C-71A7B7CAF8CB}"/>
          </ac:spMkLst>
        </pc:spChg>
        <pc:spChg chg="add del mod">
          <ac:chgData name="Shrikesh Pattni" userId="bf408247-aaeb-4ed8-8c77-e60b3cacb53d" providerId="ADAL" clId="{9AA07F74-B7B4-4970-8B86-9DC9ACDCDD0A}" dt="2022-12-02T17:53:34.855" v="763" actId="478"/>
          <ac:spMkLst>
            <pc:docMk/>
            <pc:sldMk cId="3065406157" sldId="297"/>
            <ac:spMk id="11" creationId="{8A084AC8-B1B9-0220-72F2-EB643B1D4DDE}"/>
          </ac:spMkLst>
        </pc:spChg>
        <pc:spChg chg="add del mod">
          <ac:chgData name="Shrikesh Pattni" userId="bf408247-aaeb-4ed8-8c77-e60b3cacb53d" providerId="ADAL" clId="{9AA07F74-B7B4-4970-8B86-9DC9ACDCDD0A}" dt="2022-12-02T17:53:28.867" v="761"/>
          <ac:spMkLst>
            <pc:docMk/>
            <pc:sldMk cId="3065406157" sldId="297"/>
            <ac:spMk id="12" creationId="{D2107A82-3023-04E0-7AE1-85FD35F171E9}"/>
          </ac:spMkLst>
        </pc:spChg>
        <pc:spChg chg="add del mod">
          <ac:chgData name="Shrikesh Pattni" userId="bf408247-aaeb-4ed8-8c77-e60b3cacb53d" providerId="ADAL" clId="{9AA07F74-B7B4-4970-8B86-9DC9ACDCDD0A}" dt="2022-12-02T17:54:16.687" v="778" actId="478"/>
          <ac:spMkLst>
            <pc:docMk/>
            <pc:sldMk cId="3065406157" sldId="297"/>
            <ac:spMk id="13" creationId="{A9E0B53E-C43F-C8F1-DE1E-A55DA32036F4}"/>
          </ac:spMkLst>
        </pc:spChg>
        <pc:spChg chg="add del mod">
          <ac:chgData name="Shrikesh Pattni" userId="bf408247-aaeb-4ed8-8c77-e60b3cacb53d" providerId="ADAL" clId="{9AA07F74-B7B4-4970-8B86-9DC9ACDCDD0A}" dt="2022-12-02T17:54:16.014" v="777" actId="478"/>
          <ac:spMkLst>
            <pc:docMk/>
            <pc:sldMk cId="3065406157" sldId="297"/>
            <ac:spMk id="14" creationId="{D7A6DA24-6CB3-4092-5BA5-D67022CC4F89}"/>
          </ac:spMkLst>
        </pc:spChg>
        <pc:grpChg chg="mod">
          <ac:chgData name="Shrikesh Pattni" userId="bf408247-aaeb-4ed8-8c77-e60b3cacb53d" providerId="ADAL" clId="{9AA07F74-B7B4-4970-8B86-9DC9ACDCDD0A}" dt="2022-12-02T17:54:30.529" v="779" actId="164"/>
          <ac:grpSpMkLst>
            <pc:docMk/>
            <pc:sldMk cId="3065406157" sldId="297"/>
            <ac:grpSpMk id="3" creationId="{CDE68F76-5CAB-F64C-4D05-6B8CD2774641}"/>
          </ac:grpSpMkLst>
        </pc:grpChg>
        <pc:grpChg chg="add mod">
          <ac:chgData name="Shrikesh Pattni" userId="bf408247-aaeb-4ed8-8c77-e60b3cacb53d" providerId="ADAL" clId="{9AA07F74-B7B4-4970-8B86-9DC9ACDCDD0A}" dt="2022-12-05T14:35:20.861" v="1274" actId="1076"/>
          <ac:grpSpMkLst>
            <pc:docMk/>
            <pc:sldMk cId="3065406157" sldId="297"/>
            <ac:grpSpMk id="11" creationId="{28546004-70C9-020A-ADFE-14FF75B4C7FC}"/>
          </ac:grpSpMkLst>
        </pc:grpChg>
        <pc:grpChg chg="add mod">
          <ac:chgData name="Shrikesh Pattni" userId="bf408247-aaeb-4ed8-8c77-e60b3cacb53d" providerId="ADAL" clId="{9AA07F74-B7B4-4970-8B86-9DC9ACDCDD0A}" dt="2022-12-05T14:35:19.021" v="1273" actId="164"/>
          <ac:grpSpMkLst>
            <pc:docMk/>
            <pc:sldMk cId="3065406157" sldId="297"/>
            <ac:grpSpMk id="15" creationId="{E96D57AE-8116-8B18-F1E4-68DE2E6FDC29}"/>
          </ac:grpSpMkLst>
        </pc:grpChg>
      </pc:sldChg>
      <pc:sldChg chg="addSp delSp modSp add del mod ord setBg">
        <pc:chgData name="Shrikesh Pattni" userId="bf408247-aaeb-4ed8-8c77-e60b3cacb53d" providerId="ADAL" clId="{9AA07F74-B7B4-4970-8B86-9DC9ACDCDD0A}" dt="2022-12-27T13:27:40.650" v="1591" actId="47"/>
        <pc:sldMkLst>
          <pc:docMk/>
          <pc:sldMk cId="2158030616" sldId="298"/>
        </pc:sldMkLst>
        <pc:spChg chg="mod">
          <ac:chgData name="Shrikesh Pattni" userId="bf408247-aaeb-4ed8-8c77-e60b3cacb53d" providerId="ADAL" clId="{9AA07F74-B7B4-4970-8B86-9DC9ACDCDD0A}" dt="2022-12-04T12:16:35.553" v="1216" actId="1076"/>
          <ac:spMkLst>
            <pc:docMk/>
            <pc:sldMk cId="2158030616" sldId="298"/>
            <ac:spMk id="4" creationId="{14B62E38-19D1-A956-530B-D90E4CBF7587}"/>
          </ac:spMkLst>
        </pc:spChg>
        <pc:spChg chg="mod">
          <ac:chgData name="Shrikesh Pattni" userId="bf408247-aaeb-4ed8-8c77-e60b3cacb53d" providerId="ADAL" clId="{9AA07F74-B7B4-4970-8B86-9DC9ACDCDD0A}" dt="2022-12-04T12:01:41.932" v="954" actId="108"/>
          <ac:spMkLst>
            <pc:docMk/>
            <pc:sldMk cId="2158030616" sldId="298"/>
            <ac:spMk id="10" creationId="{AC62EFB1-2767-D1FE-F94C-71A7B7CAF8CB}"/>
          </ac:spMkLst>
        </pc:spChg>
        <pc:spChg chg="add del mod">
          <ac:chgData name="Shrikesh Pattni" userId="bf408247-aaeb-4ed8-8c77-e60b3cacb53d" providerId="ADAL" clId="{9AA07F74-B7B4-4970-8B86-9DC9ACDCDD0A}" dt="2022-12-04T12:04:50.834" v="1018" actId="478"/>
          <ac:spMkLst>
            <pc:docMk/>
            <pc:sldMk cId="2158030616" sldId="298"/>
            <ac:spMk id="11" creationId="{D5DA730B-85EA-D799-2C3A-8FE6F0662FBB}"/>
          </ac:spMkLst>
        </pc:spChg>
        <pc:spChg chg="add mod">
          <ac:chgData name="Shrikesh Pattni" userId="bf408247-aaeb-4ed8-8c77-e60b3cacb53d" providerId="ADAL" clId="{9AA07F74-B7B4-4970-8B86-9DC9ACDCDD0A}" dt="2022-12-04T12:04:56.947" v="1020" actId="1076"/>
          <ac:spMkLst>
            <pc:docMk/>
            <pc:sldMk cId="2158030616" sldId="298"/>
            <ac:spMk id="12" creationId="{94FB0DBF-2C77-7840-0438-6D2C341CBB90}"/>
          </ac:spMkLst>
        </pc:spChg>
        <pc:spChg chg="add del mod">
          <ac:chgData name="Shrikesh Pattni" userId="bf408247-aaeb-4ed8-8c77-e60b3cacb53d" providerId="ADAL" clId="{9AA07F74-B7B4-4970-8B86-9DC9ACDCDD0A}" dt="2022-12-04T12:04:51.489" v="1019" actId="478"/>
          <ac:spMkLst>
            <pc:docMk/>
            <pc:sldMk cId="2158030616" sldId="298"/>
            <ac:spMk id="13" creationId="{366C2A5A-CF35-6B44-79C8-BA154291A8A5}"/>
          </ac:spMkLst>
        </pc:spChg>
        <pc:grpChg chg="mod">
          <ac:chgData name="Shrikesh Pattni" userId="bf408247-aaeb-4ed8-8c77-e60b3cacb53d" providerId="ADAL" clId="{9AA07F74-B7B4-4970-8B86-9DC9ACDCDD0A}" dt="2022-12-04T12:04:56.947" v="1020" actId="1076"/>
          <ac:grpSpMkLst>
            <pc:docMk/>
            <pc:sldMk cId="2158030616" sldId="298"/>
            <ac:grpSpMk id="15" creationId="{E96D57AE-8116-8B18-F1E4-68DE2E6FDC29}"/>
          </ac:grpSpMkLst>
        </pc:grpChg>
      </pc:sldChg>
      <pc:sldChg chg="addSp delSp modSp add del mod ord">
        <pc:chgData name="Shrikesh Pattni" userId="bf408247-aaeb-4ed8-8c77-e60b3cacb53d" providerId="ADAL" clId="{9AA07F74-B7B4-4970-8B86-9DC9ACDCDD0A}" dt="2022-12-28T17:16:38.906" v="5563" actId="47"/>
        <pc:sldMkLst>
          <pc:docMk/>
          <pc:sldMk cId="2296658644" sldId="299"/>
        </pc:sldMkLst>
        <pc:spChg chg="del">
          <ac:chgData name="Shrikesh Pattni" userId="bf408247-aaeb-4ed8-8c77-e60b3cacb53d" providerId="ADAL" clId="{9AA07F74-B7B4-4970-8B86-9DC9ACDCDD0A}" dt="2022-12-04T12:06:49.033" v="1166" actId="478"/>
          <ac:spMkLst>
            <pc:docMk/>
            <pc:sldMk cId="2296658644" sldId="299"/>
            <ac:spMk id="2" creationId="{07475425-CAF1-3116-8971-2AB0FCA9D1BC}"/>
          </ac:spMkLst>
        </pc:spChg>
        <pc:spChg chg="mod">
          <ac:chgData name="Shrikesh Pattni" userId="bf408247-aaeb-4ed8-8c77-e60b3cacb53d" providerId="ADAL" clId="{9AA07F74-B7B4-4970-8B86-9DC9ACDCDD0A}" dt="2022-12-04T12:16:28.717" v="1215" actId="1076"/>
          <ac:spMkLst>
            <pc:docMk/>
            <pc:sldMk cId="2296658644" sldId="299"/>
            <ac:spMk id="4" creationId="{14B62E38-19D1-A956-530B-D90E4CBF7587}"/>
          </ac:spMkLst>
        </pc:spChg>
        <pc:spChg chg="mod">
          <ac:chgData name="Shrikesh Pattni" userId="bf408247-aaeb-4ed8-8c77-e60b3cacb53d" providerId="ADAL" clId="{9AA07F74-B7B4-4970-8B86-9DC9ACDCDD0A}" dt="2022-12-04T12:06:20.530" v="1123" actId="20577"/>
          <ac:spMkLst>
            <pc:docMk/>
            <pc:sldMk cId="2296658644" sldId="299"/>
            <ac:spMk id="5" creationId="{2884F938-1EA2-39C2-5F3C-8A5446ED484A}"/>
          </ac:spMkLst>
        </pc:spChg>
        <pc:spChg chg="mod">
          <ac:chgData name="Shrikesh Pattni" userId="bf408247-aaeb-4ed8-8c77-e60b3cacb53d" providerId="ADAL" clId="{9AA07F74-B7B4-4970-8B86-9DC9ACDCDD0A}" dt="2022-12-04T12:06:38.634" v="1165" actId="20577"/>
          <ac:spMkLst>
            <pc:docMk/>
            <pc:sldMk cId="2296658644" sldId="299"/>
            <ac:spMk id="6" creationId="{FA7A2BDF-9FB9-3E92-BF92-F1E50920853D}"/>
          </ac:spMkLst>
        </pc:spChg>
        <pc:spChg chg="mod">
          <ac:chgData name="Shrikesh Pattni" userId="bf408247-aaeb-4ed8-8c77-e60b3cacb53d" providerId="ADAL" clId="{9AA07F74-B7B4-4970-8B86-9DC9ACDCDD0A}" dt="2022-12-04T12:06:05.258" v="1096" actId="20577"/>
          <ac:spMkLst>
            <pc:docMk/>
            <pc:sldMk cId="2296658644" sldId="299"/>
            <ac:spMk id="7" creationId="{7CFE8F62-E2E5-E26E-B7E3-3497DA054E01}"/>
          </ac:spMkLst>
        </pc:spChg>
        <pc:spChg chg="del">
          <ac:chgData name="Shrikesh Pattni" userId="bf408247-aaeb-4ed8-8c77-e60b3cacb53d" providerId="ADAL" clId="{9AA07F74-B7B4-4970-8B86-9DC9ACDCDD0A}" dt="2022-12-04T12:06:49.033" v="1166" actId="478"/>
          <ac:spMkLst>
            <pc:docMk/>
            <pc:sldMk cId="2296658644" sldId="299"/>
            <ac:spMk id="8" creationId="{148E21D0-775B-9E65-2D5F-90615CE93FFA}"/>
          </ac:spMkLst>
        </pc:spChg>
        <pc:spChg chg="del">
          <ac:chgData name="Shrikesh Pattni" userId="bf408247-aaeb-4ed8-8c77-e60b3cacb53d" providerId="ADAL" clId="{9AA07F74-B7B4-4970-8B86-9DC9ACDCDD0A}" dt="2022-12-04T12:06:49.033" v="1166" actId="478"/>
          <ac:spMkLst>
            <pc:docMk/>
            <pc:sldMk cId="2296658644" sldId="299"/>
            <ac:spMk id="9" creationId="{9F130CEF-FAA0-7143-A460-24B447A476E9}"/>
          </ac:spMkLst>
        </pc:spChg>
        <pc:spChg chg="del topLvl">
          <ac:chgData name="Shrikesh Pattni" userId="bf408247-aaeb-4ed8-8c77-e60b3cacb53d" providerId="ADAL" clId="{9AA07F74-B7B4-4970-8B86-9DC9ACDCDD0A}" dt="2022-12-04T12:06:49.033" v="1166" actId="478"/>
          <ac:spMkLst>
            <pc:docMk/>
            <pc:sldMk cId="2296658644" sldId="299"/>
            <ac:spMk id="10" creationId="{AC62EFB1-2767-D1FE-F94C-71A7B7CAF8CB}"/>
          </ac:spMkLst>
        </pc:spChg>
        <pc:spChg chg="add mod">
          <ac:chgData name="Shrikesh Pattni" userId="bf408247-aaeb-4ed8-8c77-e60b3cacb53d" providerId="ADAL" clId="{9AA07F74-B7B4-4970-8B86-9DC9ACDCDD0A}" dt="2022-12-04T12:16:25.355" v="1214" actId="1076"/>
          <ac:spMkLst>
            <pc:docMk/>
            <pc:sldMk cId="2296658644" sldId="299"/>
            <ac:spMk id="11" creationId="{70C65861-2B71-21D8-0E27-C78B36678C2F}"/>
          </ac:spMkLst>
        </pc:spChg>
        <pc:spChg chg="del">
          <ac:chgData name="Shrikesh Pattni" userId="bf408247-aaeb-4ed8-8c77-e60b3cacb53d" providerId="ADAL" clId="{9AA07F74-B7B4-4970-8B86-9DC9ACDCDD0A}" dt="2022-12-04T12:13:21.121" v="1185" actId="478"/>
          <ac:spMkLst>
            <pc:docMk/>
            <pc:sldMk cId="2296658644" sldId="299"/>
            <ac:spMk id="12" creationId="{94FB0DBF-2C77-7840-0438-6D2C341CBB90}"/>
          </ac:spMkLst>
        </pc:spChg>
        <pc:grpChg chg="mod topLvl">
          <ac:chgData name="Shrikesh Pattni" userId="bf408247-aaeb-4ed8-8c77-e60b3cacb53d" providerId="ADAL" clId="{9AA07F74-B7B4-4970-8B86-9DC9ACDCDD0A}" dt="2022-12-04T12:06:53.993" v="1167" actId="1076"/>
          <ac:grpSpMkLst>
            <pc:docMk/>
            <pc:sldMk cId="2296658644" sldId="299"/>
            <ac:grpSpMk id="3" creationId="{CDE68F76-5CAB-F64C-4D05-6B8CD2774641}"/>
          </ac:grpSpMkLst>
        </pc:grpChg>
        <pc:grpChg chg="del">
          <ac:chgData name="Shrikesh Pattni" userId="bf408247-aaeb-4ed8-8c77-e60b3cacb53d" providerId="ADAL" clId="{9AA07F74-B7B4-4970-8B86-9DC9ACDCDD0A}" dt="2022-12-04T12:06:49.033" v="1166" actId="478"/>
          <ac:grpSpMkLst>
            <pc:docMk/>
            <pc:sldMk cId="2296658644" sldId="299"/>
            <ac:grpSpMk id="15" creationId="{E96D57AE-8116-8B18-F1E4-68DE2E6FDC29}"/>
          </ac:grpSpMkLst>
        </pc:grpChg>
      </pc:sldChg>
      <pc:sldChg chg="modSp add del mod ord">
        <pc:chgData name="Shrikesh Pattni" userId="bf408247-aaeb-4ed8-8c77-e60b3cacb53d" providerId="ADAL" clId="{9AA07F74-B7B4-4970-8B86-9DC9ACDCDD0A}" dt="2022-12-04T12:12:57.151" v="1179" actId="47"/>
        <pc:sldMkLst>
          <pc:docMk/>
          <pc:sldMk cId="2964072428" sldId="300"/>
        </pc:sldMkLst>
        <pc:spChg chg="mod">
          <ac:chgData name="Shrikesh Pattni" userId="bf408247-aaeb-4ed8-8c77-e60b3cacb53d" providerId="ADAL" clId="{9AA07F74-B7B4-4970-8B86-9DC9ACDCDD0A}" dt="2022-12-04T12:12:31.517" v="1177" actId="1076"/>
          <ac:spMkLst>
            <pc:docMk/>
            <pc:sldMk cId="2964072428" sldId="300"/>
            <ac:spMk id="4" creationId="{14B62E38-19D1-A956-530B-D90E4CBF7587}"/>
          </ac:spMkLst>
        </pc:spChg>
      </pc:sldChg>
      <pc:sldChg chg="add del">
        <pc:chgData name="Shrikesh Pattni" userId="bf408247-aaeb-4ed8-8c77-e60b3cacb53d" providerId="ADAL" clId="{9AA07F74-B7B4-4970-8B86-9DC9ACDCDD0A}" dt="2022-12-04T12:13:12.539" v="1183" actId="47"/>
        <pc:sldMkLst>
          <pc:docMk/>
          <pc:sldMk cId="2287983383" sldId="301"/>
        </pc:sldMkLst>
      </pc:sldChg>
      <pc:sldChg chg="addSp delSp modSp add mod ord setBg">
        <pc:chgData name="Shrikesh Pattni" userId="bf408247-aaeb-4ed8-8c77-e60b3cacb53d" providerId="ADAL" clId="{9AA07F74-B7B4-4970-8B86-9DC9ACDCDD0A}" dt="2022-12-28T17:17:42.943" v="5573" actId="122"/>
        <pc:sldMkLst>
          <pc:docMk/>
          <pc:sldMk cId="3053552406" sldId="302"/>
        </pc:sldMkLst>
        <pc:spChg chg="mod">
          <ac:chgData name="Shrikesh Pattni" userId="bf408247-aaeb-4ed8-8c77-e60b3cacb53d" providerId="ADAL" clId="{9AA07F74-B7B4-4970-8B86-9DC9ACDCDD0A}" dt="2022-12-28T17:17:42.943" v="5573" actId="122"/>
          <ac:spMkLst>
            <pc:docMk/>
            <pc:sldMk cId="3053552406" sldId="302"/>
            <ac:spMk id="4" creationId="{14B62E38-19D1-A956-530B-D90E4CBF7587}"/>
          </ac:spMkLst>
        </pc:spChg>
        <pc:spChg chg="mod">
          <ac:chgData name="Shrikesh Pattni" userId="bf408247-aaeb-4ed8-8c77-e60b3cacb53d" providerId="ADAL" clId="{9AA07F74-B7B4-4970-8B86-9DC9ACDCDD0A}" dt="2022-12-04T12:13:25.936" v="1187"/>
          <ac:spMkLst>
            <pc:docMk/>
            <pc:sldMk cId="3053552406" sldId="302"/>
            <ac:spMk id="12" creationId="{E5657BAC-F642-46D8-84CE-6A131C4F6246}"/>
          </ac:spMkLst>
        </pc:spChg>
        <pc:spChg chg="mod">
          <ac:chgData name="Shrikesh Pattni" userId="bf408247-aaeb-4ed8-8c77-e60b3cacb53d" providerId="ADAL" clId="{9AA07F74-B7B4-4970-8B86-9DC9ACDCDD0A}" dt="2022-12-04T12:13:25.936" v="1187"/>
          <ac:spMkLst>
            <pc:docMk/>
            <pc:sldMk cId="3053552406" sldId="302"/>
            <ac:spMk id="13" creationId="{7B75566B-B78C-919E-0972-CCDF92037A69}"/>
          </ac:spMkLst>
        </pc:spChg>
        <pc:spChg chg="mod">
          <ac:chgData name="Shrikesh Pattni" userId="bf408247-aaeb-4ed8-8c77-e60b3cacb53d" providerId="ADAL" clId="{9AA07F74-B7B4-4970-8B86-9DC9ACDCDD0A}" dt="2022-12-04T12:13:36.609" v="1190" actId="113"/>
          <ac:spMkLst>
            <pc:docMk/>
            <pc:sldMk cId="3053552406" sldId="302"/>
            <ac:spMk id="14" creationId="{A7D0AF7B-2A47-8CA4-560F-4D6EEEE0BF0A}"/>
          </ac:spMkLst>
        </pc:spChg>
        <pc:grpChg chg="add mod">
          <ac:chgData name="Shrikesh Pattni" userId="bf408247-aaeb-4ed8-8c77-e60b3cacb53d" providerId="ADAL" clId="{9AA07F74-B7B4-4970-8B86-9DC9ACDCDD0A}" dt="2022-12-04T12:13:25.936" v="1187"/>
          <ac:grpSpMkLst>
            <pc:docMk/>
            <pc:sldMk cId="3053552406" sldId="302"/>
            <ac:grpSpMk id="11" creationId="{785378C1-A639-8FE7-3FA7-BC89C6761E9C}"/>
          </ac:grpSpMkLst>
        </pc:grpChg>
        <pc:grpChg chg="del">
          <ac:chgData name="Shrikesh Pattni" userId="bf408247-aaeb-4ed8-8c77-e60b3cacb53d" providerId="ADAL" clId="{9AA07F74-B7B4-4970-8B86-9DC9ACDCDD0A}" dt="2022-12-04T12:13:25.730" v="1186" actId="478"/>
          <ac:grpSpMkLst>
            <pc:docMk/>
            <pc:sldMk cId="3053552406" sldId="302"/>
            <ac:grpSpMk id="15" creationId="{E96D57AE-8116-8B18-F1E4-68DE2E6FDC29}"/>
          </ac:grpSpMkLst>
        </pc:grpChg>
      </pc:sldChg>
      <pc:sldChg chg="modSp add mod ord setBg">
        <pc:chgData name="Shrikesh Pattni" userId="bf408247-aaeb-4ed8-8c77-e60b3cacb53d" providerId="ADAL" clId="{9AA07F74-B7B4-4970-8B86-9DC9ACDCDD0A}" dt="2022-12-28T17:17:38.512" v="5572" actId="122"/>
        <pc:sldMkLst>
          <pc:docMk/>
          <pc:sldMk cId="2391484491" sldId="303"/>
        </pc:sldMkLst>
        <pc:spChg chg="mod">
          <ac:chgData name="Shrikesh Pattni" userId="bf408247-aaeb-4ed8-8c77-e60b3cacb53d" providerId="ADAL" clId="{9AA07F74-B7B4-4970-8B86-9DC9ACDCDD0A}" dt="2022-12-28T17:17:38.512" v="5572" actId="122"/>
          <ac:spMkLst>
            <pc:docMk/>
            <pc:sldMk cId="2391484491" sldId="303"/>
            <ac:spMk id="4" creationId="{14B62E38-19D1-A956-530B-D90E4CBF7587}"/>
          </ac:spMkLst>
        </pc:spChg>
        <pc:spChg chg="mod">
          <ac:chgData name="Shrikesh Pattni" userId="bf408247-aaeb-4ed8-8c77-e60b3cacb53d" providerId="ADAL" clId="{9AA07F74-B7B4-4970-8B86-9DC9ACDCDD0A}" dt="2022-12-04T12:14:50.970" v="1199" actId="113"/>
          <ac:spMkLst>
            <pc:docMk/>
            <pc:sldMk cId="2391484491" sldId="303"/>
            <ac:spMk id="12" creationId="{E5657BAC-F642-46D8-84CE-6A131C4F6246}"/>
          </ac:spMkLst>
        </pc:spChg>
        <pc:spChg chg="mod">
          <ac:chgData name="Shrikesh Pattni" userId="bf408247-aaeb-4ed8-8c77-e60b3cacb53d" providerId="ADAL" clId="{9AA07F74-B7B4-4970-8B86-9DC9ACDCDD0A}" dt="2022-12-04T12:14:38.497" v="1196" actId="108"/>
          <ac:spMkLst>
            <pc:docMk/>
            <pc:sldMk cId="2391484491" sldId="303"/>
            <ac:spMk id="14" creationId="{A7D0AF7B-2A47-8CA4-560F-4D6EEEE0BF0A}"/>
          </ac:spMkLst>
        </pc:spChg>
      </pc:sldChg>
      <pc:sldChg chg="modSp add mod ord setBg">
        <pc:chgData name="Shrikesh Pattni" userId="bf408247-aaeb-4ed8-8c77-e60b3cacb53d" providerId="ADAL" clId="{9AA07F74-B7B4-4970-8B86-9DC9ACDCDD0A}" dt="2022-12-28T17:17:50.750" v="5575" actId="122"/>
        <pc:sldMkLst>
          <pc:docMk/>
          <pc:sldMk cId="3175434657" sldId="304"/>
        </pc:sldMkLst>
        <pc:spChg chg="mod">
          <ac:chgData name="Shrikesh Pattni" userId="bf408247-aaeb-4ed8-8c77-e60b3cacb53d" providerId="ADAL" clId="{9AA07F74-B7B4-4970-8B86-9DC9ACDCDD0A}" dt="2022-12-28T17:17:50.750" v="5575" actId="122"/>
          <ac:spMkLst>
            <pc:docMk/>
            <pc:sldMk cId="3175434657" sldId="304"/>
            <ac:spMk id="4" creationId="{14B62E38-19D1-A956-530B-D90E4CBF7587}"/>
          </ac:spMkLst>
        </pc:spChg>
        <pc:spChg chg="mod">
          <ac:chgData name="Shrikesh Pattni" userId="bf408247-aaeb-4ed8-8c77-e60b3cacb53d" providerId="ADAL" clId="{9AA07F74-B7B4-4970-8B86-9DC9ACDCDD0A}" dt="2022-12-04T12:15:59.545" v="1210" actId="108"/>
          <ac:spMkLst>
            <pc:docMk/>
            <pc:sldMk cId="3175434657" sldId="304"/>
            <ac:spMk id="12" creationId="{E5657BAC-F642-46D8-84CE-6A131C4F6246}"/>
          </ac:spMkLst>
        </pc:spChg>
        <pc:spChg chg="mod">
          <ac:chgData name="Shrikesh Pattni" userId="bf408247-aaeb-4ed8-8c77-e60b3cacb53d" providerId="ADAL" clId="{9AA07F74-B7B4-4970-8B86-9DC9ACDCDD0A}" dt="2022-12-04T12:15:45.426" v="1209" actId="108"/>
          <ac:spMkLst>
            <pc:docMk/>
            <pc:sldMk cId="3175434657" sldId="304"/>
            <ac:spMk id="13" creationId="{7B75566B-B78C-919E-0972-CCDF92037A69}"/>
          </ac:spMkLst>
        </pc:spChg>
      </pc:sldChg>
      <pc:sldChg chg="delSp modSp add del mod ord">
        <pc:chgData name="Shrikesh Pattni" userId="bf408247-aaeb-4ed8-8c77-e60b3cacb53d" providerId="ADAL" clId="{9AA07F74-B7B4-4970-8B86-9DC9ACDCDD0A}" dt="2022-12-04T14:01:51.658" v="1258" actId="2696"/>
        <pc:sldMkLst>
          <pc:docMk/>
          <pc:sldMk cId="1334444006" sldId="305"/>
        </pc:sldMkLst>
        <pc:spChg chg="del mod">
          <ac:chgData name="Shrikesh Pattni" userId="bf408247-aaeb-4ed8-8c77-e60b3cacb53d" providerId="ADAL" clId="{9AA07F74-B7B4-4970-8B86-9DC9ACDCDD0A}" dt="2022-12-04T14:01:49.096" v="1257" actId="478"/>
          <ac:spMkLst>
            <pc:docMk/>
            <pc:sldMk cId="1334444006" sldId="305"/>
            <ac:spMk id="4" creationId="{14B62E38-19D1-A956-530B-D90E4CBF7587}"/>
          </ac:spMkLst>
        </pc:spChg>
        <pc:grpChg chg="del">
          <ac:chgData name="Shrikesh Pattni" userId="bf408247-aaeb-4ed8-8c77-e60b3cacb53d" providerId="ADAL" clId="{9AA07F74-B7B4-4970-8B86-9DC9ACDCDD0A}" dt="2022-12-04T14:01:29.311" v="1223" actId="478"/>
          <ac:grpSpMkLst>
            <pc:docMk/>
            <pc:sldMk cId="1334444006" sldId="305"/>
            <ac:grpSpMk id="11" creationId="{785378C1-A639-8FE7-3FA7-BC89C6761E9C}"/>
          </ac:grpSpMkLst>
        </pc:grpChg>
      </pc:sldChg>
      <pc:sldChg chg="modSp add del mod ord setBg">
        <pc:chgData name="Shrikesh Pattni" userId="bf408247-aaeb-4ed8-8c77-e60b3cacb53d" providerId="ADAL" clId="{9AA07F74-B7B4-4970-8B86-9DC9ACDCDD0A}" dt="2022-12-28T16:57:27.609" v="5470"/>
        <pc:sldMkLst>
          <pc:docMk/>
          <pc:sldMk cId="2806228064" sldId="305"/>
        </pc:sldMkLst>
        <pc:spChg chg="mod">
          <ac:chgData name="Shrikesh Pattni" userId="bf408247-aaeb-4ed8-8c77-e60b3cacb53d" providerId="ADAL" clId="{9AA07F74-B7B4-4970-8B86-9DC9ACDCDD0A}" dt="2022-12-27T13:27:32.255" v="1590" actId="114"/>
          <ac:spMkLst>
            <pc:docMk/>
            <pc:sldMk cId="2806228064" sldId="305"/>
            <ac:spMk id="21" creationId="{9A4F858A-8C71-C49B-E8B3-DA77AA780CD8}"/>
          </ac:spMkLst>
        </pc:spChg>
        <pc:spChg chg="mod">
          <ac:chgData name="Shrikesh Pattni" userId="bf408247-aaeb-4ed8-8c77-e60b3cacb53d" providerId="ADAL" clId="{9AA07F74-B7B4-4970-8B86-9DC9ACDCDD0A}" dt="2022-12-27T13:22:00.821" v="1324" actId="207"/>
          <ac:spMkLst>
            <pc:docMk/>
            <pc:sldMk cId="2806228064" sldId="305"/>
            <ac:spMk id="24" creationId="{C1776826-B17C-8E14-1D49-F627795CBEAF}"/>
          </ac:spMkLst>
        </pc:spChg>
      </pc:sldChg>
      <pc:sldChg chg="addSp delSp modSp add mod">
        <pc:chgData name="Shrikesh Pattni" userId="bf408247-aaeb-4ed8-8c77-e60b3cacb53d" providerId="ADAL" clId="{9AA07F74-B7B4-4970-8B86-9DC9ACDCDD0A}" dt="2022-12-27T14:27:21.131" v="3474" actId="478"/>
        <pc:sldMkLst>
          <pc:docMk/>
          <pc:sldMk cId="3804748164" sldId="2147469737"/>
        </pc:sldMkLst>
        <pc:spChg chg="del">
          <ac:chgData name="Shrikesh Pattni" userId="bf408247-aaeb-4ed8-8c77-e60b3cacb53d" providerId="ADAL" clId="{9AA07F74-B7B4-4970-8B86-9DC9ACDCDD0A}" dt="2022-12-27T14:08:09.679" v="2658" actId="478"/>
          <ac:spMkLst>
            <pc:docMk/>
            <pc:sldMk cId="3804748164" sldId="2147469737"/>
            <ac:spMk id="2" creationId="{EC9618E7-7AD3-A8A6-A451-A5BBA6C651D4}"/>
          </ac:spMkLst>
        </pc:spChg>
        <pc:spChg chg="mod">
          <ac:chgData name="Shrikesh Pattni" userId="bf408247-aaeb-4ed8-8c77-e60b3cacb53d" providerId="ADAL" clId="{9AA07F74-B7B4-4970-8B86-9DC9ACDCDD0A}" dt="2022-12-27T14:17:31.203" v="3245" actId="1076"/>
          <ac:spMkLst>
            <pc:docMk/>
            <pc:sldMk cId="3804748164" sldId="2147469737"/>
            <ac:spMk id="4" creationId="{F02FF034-7665-7FB8-7721-A72EFC8DB87F}"/>
          </ac:spMkLst>
        </pc:spChg>
        <pc:spChg chg="mod">
          <ac:chgData name="Shrikesh Pattni" userId="bf408247-aaeb-4ed8-8c77-e60b3cacb53d" providerId="ADAL" clId="{9AA07F74-B7B4-4970-8B86-9DC9ACDCDD0A}" dt="2022-12-27T14:17:24.512" v="3242"/>
          <ac:spMkLst>
            <pc:docMk/>
            <pc:sldMk cId="3804748164" sldId="2147469737"/>
            <ac:spMk id="7" creationId="{91EA4713-21DF-9F39-4E71-5F7E67DB3B7F}"/>
          </ac:spMkLst>
        </pc:spChg>
        <pc:spChg chg="mod">
          <ac:chgData name="Shrikesh Pattni" userId="bf408247-aaeb-4ed8-8c77-e60b3cacb53d" providerId="ADAL" clId="{9AA07F74-B7B4-4970-8B86-9DC9ACDCDD0A}" dt="2022-12-27T14:17:24.512" v="3242"/>
          <ac:spMkLst>
            <pc:docMk/>
            <pc:sldMk cId="3804748164" sldId="2147469737"/>
            <ac:spMk id="8" creationId="{BA9C44C7-7E64-874D-B5BD-B5D0FB71F45B}"/>
          </ac:spMkLst>
        </pc:spChg>
        <pc:spChg chg="del">
          <ac:chgData name="Shrikesh Pattni" userId="bf408247-aaeb-4ed8-8c77-e60b3cacb53d" providerId="ADAL" clId="{9AA07F74-B7B4-4970-8B86-9DC9ACDCDD0A}" dt="2022-12-27T14:27:21.131" v="3474" actId="478"/>
          <ac:spMkLst>
            <pc:docMk/>
            <pc:sldMk cId="3804748164" sldId="2147469737"/>
            <ac:spMk id="9" creationId="{878EAB37-8940-AAEF-043F-F215ACE1D46B}"/>
          </ac:spMkLst>
        </pc:spChg>
        <pc:spChg chg="del">
          <ac:chgData name="Shrikesh Pattni" userId="bf408247-aaeb-4ed8-8c77-e60b3cacb53d" providerId="ADAL" clId="{9AA07F74-B7B4-4970-8B86-9DC9ACDCDD0A}" dt="2022-12-27T13:23:12.286" v="1363" actId="478"/>
          <ac:spMkLst>
            <pc:docMk/>
            <pc:sldMk cId="3804748164" sldId="2147469737"/>
            <ac:spMk id="10" creationId="{97C9F8D8-DF17-E544-F91C-979937389B73}"/>
          </ac:spMkLst>
        </pc:spChg>
        <pc:spChg chg="mod">
          <ac:chgData name="Shrikesh Pattni" userId="bf408247-aaeb-4ed8-8c77-e60b3cacb53d" providerId="ADAL" clId="{9AA07F74-B7B4-4970-8B86-9DC9ACDCDD0A}" dt="2022-12-27T14:17:26.641" v="3243" actId="1076"/>
          <ac:spMkLst>
            <pc:docMk/>
            <pc:sldMk cId="3804748164" sldId="2147469737"/>
            <ac:spMk id="11" creationId="{002094BA-F215-B069-ED9C-9B8458F29E33}"/>
          </ac:spMkLst>
        </pc:spChg>
        <pc:spChg chg="mod">
          <ac:chgData name="Shrikesh Pattni" userId="bf408247-aaeb-4ed8-8c77-e60b3cacb53d" providerId="ADAL" clId="{9AA07F74-B7B4-4970-8B86-9DC9ACDCDD0A}" dt="2022-12-27T14:17:24.512" v="3242"/>
          <ac:spMkLst>
            <pc:docMk/>
            <pc:sldMk cId="3804748164" sldId="2147469737"/>
            <ac:spMk id="12" creationId="{EDE795FE-C0BE-58CC-19E7-89B6A6A5076A}"/>
          </ac:spMkLst>
        </pc:spChg>
        <pc:spChg chg="mod">
          <ac:chgData name="Shrikesh Pattni" userId="bf408247-aaeb-4ed8-8c77-e60b3cacb53d" providerId="ADAL" clId="{9AA07F74-B7B4-4970-8B86-9DC9ACDCDD0A}" dt="2022-12-27T14:17:24.512" v="3242"/>
          <ac:spMkLst>
            <pc:docMk/>
            <pc:sldMk cId="3804748164" sldId="2147469737"/>
            <ac:spMk id="14" creationId="{4FFB92D1-2535-3EF6-DF69-E75B74410864}"/>
          </ac:spMkLst>
        </pc:spChg>
        <pc:spChg chg="del">
          <ac:chgData name="Shrikesh Pattni" userId="bf408247-aaeb-4ed8-8c77-e60b3cacb53d" providerId="ADAL" clId="{9AA07F74-B7B4-4970-8B86-9DC9ACDCDD0A}" dt="2022-12-27T13:23:11.908" v="1362" actId="478"/>
          <ac:spMkLst>
            <pc:docMk/>
            <pc:sldMk cId="3804748164" sldId="2147469737"/>
            <ac:spMk id="15" creationId="{87552A80-E124-991A-F176-2C29D66ECDBA}"/>
          </ac:spMkLst>
        </pc:spChg>
        <pc:spChg chg="mod">
          <ac:chgData name="Shrikesh Pattni" userId="bf408247-aaeb-4ed8-8c77-e60b3cacb53d" providerId="ADAL" clId="{9AA07F74-B7B4-4970-8B86-9DC9ACDCDD0A}" dt="2022-12-27T14:17:24.512" v="3242"/>
          <ac:spMkLst>
            <pc:docMk/>
            <pc:sldMk cId="3804748164" sldId="2147469737"/>
            <ac:spMk id="17" creationId="{9E5F7BD1-CF0E-E6E2-0E02-75416B349231}"/>
          </ac:spMkLst>
        </pc:spChg>
        <pc:spChg chg="del">
          <ac:chgData name="Shrikesh Pattni" userId="bf408247-aaeb-4ed8-8c77-e60b3cacb53d" providerId="ADAL" clId="{9AA07F74-B7B4-4970-8B86-9DC9ACDCDD0A}" dt="2022-12-27T13:23:14.060" v="1365" actId="478"/>
          <ac:spMkLst>
            <pc:docMk/>
            <pc:sldMk cId="3804748164" sldId="2147469737"/>
            <ac:spMk id="18" creationId="{3ECF4D55-1EEA-4EB7-6027-4B808675BE95}"/>
          </ac:spMkLst>
        </pc:spChg>
        <pc:spChg chg="del">
          <ac:chgData name="Shrikesh Pattni" userId="bf408247-aaeb-4ed8-8c77-e60b3cacb53d" providerId="ADAL" clId="{9AA07F74-B7B4-4970-8B86-9DC9ACDCDD0A}" dt="2022-12-27T13:23:14.060" v="1365" actId="478"/>
          <ac:spMkLst>
            <pc:docMk/>
            <pc:sldMk cId="3804748164" sldId="2147469737"/>
            <ac:spMk id="19" creationId="{5B86CEED-DE35-A8A1-A1EA-DFB2EB918B24}"/>
          </ac:spMkLst>
        </pc:spChg>
        <pc:spChg chg="mod">
          <ac:chgData name="Shrikesh Pattni" userId="bf408247-aaeb-4ed8-8c77-e60b3cacb53d" providerId="ADAL" clId="{9AA07F74-B7B4-4970-8B86-9DC9ACDCDD0A}" dt="2022-12-27T14:17:24.512" v="3242"/>
          <ac:spMkLst>
            <pc:docMk/>
            <pc:sldMk cId="3804748164" sldId="2147469737"/>
            <ac:spMk id="20" creationId="{3DF6FCA6-17A4-0EFC-3D17-D1F0212BA28F}"/>
          </ac:spMkLst>
        </pc:spChg>
        <pc:spChg chg="mod">
          <ac:chgData name="Shrikesh Pattni" userId="bf408247-aaeb-4ed8-8c77-e60b3cacb53d" providerId="ADAL" clId="{9AA07F74-B7B4-4970-8B86-9DC9ACDCDD0A}" dt="2022-12-27T14:17:24.512" v="3242"/>
          <ac:spMkLst>
            <pc:docMk/>
            <pc:sldMk cId="3804748164" sldId="2147469737"/>
            <ac:spMk id="21" creationId="{10AD3195-0F36-9C71-E2AA-0E2A1FEF0CB1}"/>
          </ac:spMkLst>
        </pc:spChg>
        <pc:spChg chg="del">
          <ac:chgData name="Shrikesh Pattni" userId="bf408247-aaeb-4ed8-8c77-e60b3cacb53d" providerId="ADAL" clId="{9AA07F74-B7B4-4970-8B86-9DC9ACDCDD0A}" dt="2022-12-27T13:23:13.085" v="1364" actId="478"/>
          <ac:spMkLst>
            <pc:docMk/>
            <pc:sldMk cId="3804748164" sldId="2147469737"/>
            <ac:spMk id="22" creationId="{3C25D972-75F8-9314-9DB4-CD5BB41049D6}"/>
          </ac:spMkLst>
        </pc:spChg>
        <pc:spChg chg="mod">
          <ac:chgData name="Shrikesh Pattni" userId="bf408247-aaeb-4ed8-8c77-e60b3cacb53d" providerId="ADAL" clId="{9AA07F74-B7B4-4970-8B86-9DC9ACDCDD0A}" dt="2022-12-27T14:17:24.512" v="3242"/>
          <ac:spMkLst>
            <pc:docMk/>
            <pc:sldMk cId="3804748164" sldId="2147469737"/>
            <ac:spMk id="23" creationId="{FD0FEB6A-373C-74FA-6FE2-496C359DDAF2}"/>
          </ac:spMkLst>
        </pc:spChg>
        <pc:spChg chg="mod">
          <ac:chgData name="Shrikesh Pattni" userId="bf408247-aaeb-4ed8-8c77-e60b3cacb53d" providerId="ADAL" clId="{9AA07F74-B7B4-4970-8B86-9DC9ACDCDD0A}" dt="2022-12-27T14:17:24.512" v="3242"/>
          <ac:spMkLst>
            <pc:docMk/>
            <pc:sldMk cId="3804748164" sldId="2147469737"/>
            <ac:spMk id="24" creationId="{0CF9BA9B-1EDC-6986-07E1-B7B4B9CBC3AD}"/>
          </ac:spMkLst>
        </pc:spChg>
        <pc:spChg chg="mod">
          <ac:chgData name="Shrikesh Pattni" userId="bf408247-aaeb-4ed8-8c77-e60b3cacb53d" providerId="ADAL" clId="{9AA07F74-B7B4-4970-8B86-9DC9ACDCDD0A}" dt="2022-12-27T14:17:29.922" v="3244" actId="1076"/>
          <ac:spMkLst>
            <pc:docMk/>
            <pc:sldMk cId="3804748164" sldId="2147469737"/>
            <ac:spMk id="26" creationId="{EC1B6B04-C52E-127B-6DD9-1A00A097E0AD}"/>
          </ac:spMkLst>
        </pc:spChg>
        <pc:spChg chg="add del mod">
          <ac:chgData name="Shrikesh Pattni" userId="bf408247-aaeb-4ed8-8c77-e60b3cacb53d" providerId="ADAL" clId="{9AA07F74-B7B4-4970-8B86-9DC9ACDCDD0A}" dt="2022-12-27T14:27:21.131" v="3474" actId="478"/>
          <ac:spMkLst>
            <pc:docMk/>
            <pc:sldMk cId="3804748164" sldId="2147469737"/>
            <ac:spMk id="27" creationId="{5F8B101F-B317-4F61-D04D-3E16E2434975}"/>
          </ac:spMkLst>
        </pc:spChg>
        <pc:spChg chg="add del mod">
          <ac:chgData name="Shrikesh Pattni" userId="bf408247-aaeb-4ed8-8c77-e60b3cacb53d" providerId="ADAL" clId="{9AA07F74-B7B4-4970-8B86-9DC9ACDCDD0A}" dt="2022-12-27T14:27:21.131" v="3474" actId="478"/>
          <ac:spMkLst>
            <pc:docMk/>
            <pc:sldMk cId="3804748164" sldId="2147469737"/>
            <ac:spMk id="28" creationId="{99B6A272-D019-4AC6-6F0D-A3F34C986E3B}"/>
          </ac:spMkLst>
        </pc:spChg>
        <pc:spChg chg="add del mod">
          <ac:chgData name="Shrikesh Pattni" userId="bf408247-aaeb-4ed8-8c77-e60b3cacb53d" providerId="ADAL" clId="{9AA07F74-B7B4-4970-8B86-9DC9ACDCDD0A}" dt="2022-12-27T14:21:57.406" v="3336" actId="478"/>
          <ac:spMkLst>
            <pc:docMk/>
            <pc:sldMk cId="3804748164" sldId="2147469737"/>
            <ac:spMk id="31" creationId="{A5BDDECC-7C0D-9084-233D-647D01D68F84}"/>
          </ac:spMkLst>
        </pc:spChg>
        <pc:spChg chg="add del mod">
          <ac:chgData name="Shrikesh Pattni" userId="bf408247-aaeb-4ed8-8c77-e60b3cacb53d" providerId="ADAL" clId="{9AA07F74-B7B4-4970-8B86-9DC9ACDCDD0A}" dt="2022-12-27T14:27:21.131" v="3474" actId="478"/>
          <ac:spMkLst>
            <pc:docMk/>
            <pc:sldMk cId="3804748164" sldId="2147469737"/>
            <ac:spMk id="32" creationId="{7F338781-07B1-2883-F69E-E37F894C6783}"/>
          </ac:spMkLst>
        </pc:spChg>
        <pc:spChg chg="add del mod">
          <ac:chgData name="Shrikesh Pattni" userId="bf408247-aaeb-4ed8-8c77-e60b3cacb53d" providerId="ADAL" clId="{9AA07F74-B7B4-4970-8B86-9DC9ACDCDD0A}" dt="2022-12-27T14:27:21.131" v="3474" actId="478"/>
          <ac:spMkLst>
            <pc:docMk/>
            <pc:sldMk cId="3804748164" sldId="2147469737"/>
            <ac:spMk id="33" creationId="{A1D849F2-8807-17AF-FDEC-9AA9BD154E6E}"/>
          </ac:spMkLst>
        </pc:spChg>
        <pc:grpChg chg="add del mod">
          <ac:chgData name="Shrikesh Pattni" userId="bf408247-aaeb-4ed8-8c77-e60b3cacb53d" providerId="ADAL" clId="{9AA07F74-B7B4-4970-8B86-9DC9ACDCDD0A}" dt="2022-12-27T14:27:21.131" v="3474" actId="478"/>
          <ac:grpSpMkLst>
            <pc:docMk/>
            <pc:sldMk cId="3804748164" sldId="2147469737"/>
            <ac:grpSpMk id="3" creationId="{78BD520B-5778-1F50-6B8D-AECA0166BBAB}"/>
          </ac:grpSpMkLst>
        </pc:grpChg>
        <pc:picChg chg="mod">
          <ac:chgData name="Shrikesh Pattni" userId="bf408247-aaeb-4ed8-8c77-e60b3cacb53d" providerId="ADAL" clId="{9AA07F74-B7B4-4970-8B86-9DC9ACDCDD0A}" dt="2022-12-27T14:17:24.512" v="3242"/>
          <ac:picMkLst>
            <pc:docMk/>
            <pc:sldMk cId="3804748164" sldId="2147469737"/>
            <ac:picMk id="5" creationId="{C7349229-FF7C-04F9-175D-4BACC860952C}"/>
          </ac:picMkLst>
        </pc:picChg>
        <pc:picChg chg="mod">
          <ac:chgData name="Shrikesh Pattni" userId="bf408247-aaeb-4ed8-8c77-e60b3cacb53d" providerId="ADAL" clId="{9AA07F74-B7B4-4970-8B86-9DC9ACDCDD0A}" dt="2022-12-27T14:17:24.512" v="3242"/>
          <ac:picMkLst>
            <pc:docMk/>
            <pc:sldMk cId="3804748164" sldId="2147469737"/>
            <ac:picMk id="6" creationId="{4A49F433-D678-CD7E-2B23-B4A527F8034D}"/>
          </ac:picMkLst>
        </pc:picChg>
        <pc:picChg chg="mod">
          <ac:chgData name="Shrikesh Pattni" userId="bf408247-aaeb-4ed8-8c77-e60b3cacb53d" providerId="ADAL" clId="{9AA07F74-B7B4-4970-8B86-9DC9ACDCDD0A}" dt="2022-12-27T14:17:24.512" v="3242"/>
          <ac:picMkLst>
            <pc:docMk/>
            <pc:sldMk cId="3804748164" sldId="2147469737"/>
            <ac:picMk id="16" creationId="{33B465E6-438C-8E61-EFD4-B34373F87343}"/>
          </ac:picMkLst>
        </pc:picChg>
        <pc:picChg chg="mod">
          <ac:chgData name="Shrikesh Pattni" userId="bf408247-aaeb-4ed8-8c77-e60b3cacb53d" providerId="ADAL" clId="{9AA07F74-B7B4-4970-8B86-9DC9ACDCDD0A}" dt="2022-12-27T14:17:24.512" v="3242"/>
          <ac:picMkLst>
            <pc:docMk/>
            <pc:sldMk cId="3804748164" sldId="2147469737"/>
            <ac:picMk id="25" creationId="{4D660F34-D411-FA3D-47BD-D5C3B8058C12}"/>
          </ac:picMkLst>
        </pc:picChg>
        <pc:picChg chg="add del mod">
          <ac:chgData name="Shrikesh Pattni" userId="bf408247-aaeb-4ed8-8c77-e60b3cacb53d" providerId="ADAL" clId="{9AA07F74-B7B4-4970-8B86-9DC9ACDCDD0A}" dt="2022-12-27T14:27:21.131" v="3474" actId="478"/>
          <ac:picMkLst>
            <pc:docMk/>
            <pc:sldMk cId="3804748164" sldId="2147469737"/>
            <ac:picMk id="29" creationId="{20134086-0BC3-FA8F-BFAC-479EF3D936DF}"/>
          </ac:picMkLst>
        </pc:picChg>
        <pc:cxnChg chg="del">
          <ac:chgData name="Shrikesh Pattni" userId="bf408247-aaeb-4ed8-8c77-e60b3cacb53d" providerId="ADAL" clId="{9AA07F74-B7B4-4970-8B86-9DC9ACDCDD0A}" dt="2022-12-27T13:23:15.142" v="1366" actId="478"/>
          <ac:cxnSpMkLst>
            <pc:docMk/>
            <pc:sldMk cId="3804748164" sldId="2147469737"/>
            <ac:cxnSpMk id="13" creationId="{F86232D5-A916-60A6-9F83-2DB29E3BC73E}"/>
          </ac:cxnSpMkLst>
        </pc:cxnChg>
        <pc:cxnChg chg="add del mod">
          <ac:chgData name="Shrikesh Pattni" userId="bf408247-aaeb-4ed8-8c77-e60b3cacb53d" providerId="ADAL" clId="{9AA07F74-B7B4-4970-8B86-9DC9ACDCDD0A}" dt="2022-12-27T14:27:21.131" v="3474" actId="478"/>
          <ac:cxnSpMkLst>
            <pc:docMk/>
            <pc:sldMk cId="3804748164" sldId="2147469737"/>
            <ac:cxnSpMk id="30" creationId="{EFA809A8-08E7-67CF-340D-B4C9CF81FB63}"/>
          </ac:cxnSpMkLst>
        </pc:cxnChg>
      </pc:sldChg>
      <pc:sldChg chg="addSp delSp modSp add mod ord">
        <pc:chgData name="Shrikesh Pattni" userId="bf408247-aaeb-4ed8-8c77-e60b3cacb53d" providerId="ADAL" clId="{9AA07F74-B7B4-4970-8B86-9DC9ACDCDD0A}" dt="2022-12-27T14:25:47.539" v="3398" actId="1076"/>
        <pc:sldMkLst>
          <pc:docMk/>
          <pc:sldMk cId="3982788353" sldId="2147469738"/>
        </pc:sldMkLst>
        <pc:spChg chg="del">
          <ac:chgData name="Shrikesh Pattni" userId="bf408247-aaeb-4ed8-8c77-e60b3cacb53d" providerId="ADAL" clId="{9AA07F74-B7B4-4970-8B86-9DC9ACDCDD0A}" dt="2022-12-27T13:29:52.013" v="1627" actId="478"/>
          <ac:spMkLst>
            <pc:docMk/>
            <pc:sldMk cId="3982788353" sldId="2147469738"/>
            <ac:spMk id="2" creationId="{EC9618E7-7AD3-A8A6-A451-A5BBA6C651D4}"/>
          </ac:spMkLst>
        </pc:spChg>
        <pc:spChg chg="add mod">
          <ac:chgData name="Shrikesh Pattni" userId="bf408247-aaeb-4ed8-8c77-e60b3cacb53d" providerId="ADAL" clId="{9AA07F74-B7B4-4970-8B86-9DC9ACDCDD0A}" dt="2022-12-27T14:25:47.539" v="3398" actId="1076"/>
          <ac:spMkLst>
            <pc:docMk/>
            <pc:sldMk cId="3982788353" sldId="2147469738"/>
            <ac:spMk id="3" creationId="{82859C8F-2FA0-4315-4AB1-BFED444CCA23}"/>
          </ac:spMkLst>
        </pc:spChg>
        <pc:spChg chg="del">
          <ac:chgData name="Shrikesh Pattni" userId="bf408247-aaeb-4ed8-8c77-e60b3cacb53d" providerId="ADAL" clId="{9AA07F74-B7B4-4970-8B86-9DC9ACDCDD0A}" dt="2022-12-27T13:25:17.125" v="1512" actId="478"/>
          <ac:spMkLst>
            <pc:docMk/>
            <pc:sldMk cId="3982788353" sldId="2147469738"/>
            <ac:spMk id="4" creationId="{F02FF034-7665-7FB8-7721-A72EFC8DB87F}"/>
          </ac:spMkLst>
        </pc:spChg>
        <pc:spChg chg="del mod">
          <ac:chgData name="Shrikesh Pattni" userId="bf408247-aaeb-4ed8-8c77-e60b3cacb53d" providerId="ADAL" clId="{9AA07F74-B7B4-4970-8B86-9DC9ACDCDD0A}" dt="2022-12-27T13:55:46.926" v="2263" actId="478"/>
          <ac:spMkLst>
            <pc:docMk/>
            <pc:sldMk cId="3982788353" sldId="2147469738"/>
            <ac:spMk id="11" creationId="{002094BA-F215-B069-ED9C-9B8458F29E33}"/>
          </ac:spMkLst>
        </pc:spChg>
        <pc:spChg chg="del">
          <ac:chgData name="Shrikesh Pattni" userId="bf408247-aaeb-4ed8-8c77-e60b3cacb53d" providerId="ADAL" clId="{9AA07F74-B7B4-4970-8B86-9DC9ACDCDD0A}" dt="2022-12-27T13:24:52.941" v="1449" actId="478"/>
          <ac:spMkLst>
            <pc:docMk/>
            <pc:sldMk cId="3982788353" sldId="2147469738"/>
            <ac:spMk id="26" creationId="{EC1B6B04-C52E-127B-6DD9-1A00A097E0AD}"/>
          </ac:spMkLst>
        </pc:spChg>
      </pc:sldChg>
      <pc:sldChg chg="addSp delSp modSp add mod ord">
        <pc:chgData name="Shrikesh Pattni" userId="bf408247-aaeb-4ed8-8c77-e60b3cacb53d" providerId="ADAL" clId="{9AA07F74-B7B4-4970-8B86-9DC9ACDCDD0A}" dt="2022-12-27T14:35:26.468" v="3626" actId="14100"/>
        <pc:sldMkLst>
          <pc:docMk/>
          <pc:sldMk cId="704422504" sldId="2147469739"/>
        </pc:sldMkLst>
        <pc:spChg chg="del">
          <ac:chgData name="Shrikesh Pattni" userId="bf408247-aaeb-4ed8-8c77-e60b3cacb53d" providerId="ADAL" clId="{9AA07F74-B7B4-4970-8B86-9DC9ACDCDD0A}" dt="2022-12-27T14:08:08.011" v="2657" actId="478"/>
          <ac:spMkLst>
            <pc:docMk/>
            <pc:sldMk cId="704422504" sldId="2147469739"/>
            <ac:spMk id="2" creationId="{EC9618E7-7AD3-A8A6-A451-A5BBA6C651D4}"/>
          </ac:spMkLst>
        </pc:spChg>
        <pc:spChg chg="mod">
          <ac:chgData name="Shrikesh Pattni" userId="bf408247-aaeb-4ed8-8c77-e60b3cacb53d" providerId="ADAL" clId="{9AA07F74-B7B4-4970-8B86-9DC9ACDCDD0A}" dt="2022-12-27T13:48:08.204" v="1916" actId="207"/>
          <ac:spMkLst>
            <pc:docMk/>
            <pc:sldMk cId="704422504" sldId="2147469739"/>
            <ac:spMk id="4" creationId="{F02FF034-7665-7FB8-7721-A72EFC8DB87F}"/>
          </ac:spMkLst>
        </pc:spChg>
        <pc:spChg chg="mod">
          <ac:chgData name="Shrikesh Pattni" userId="bf408247-aaeb-4ed8-8c77-e60b3cacb53d" providerId="ADAL" clId="{9AA07F74-B7B4-4970-8B86-9DC9ACDCDD0A}" dt="2022-12-27T14:17:22.417" v="3241"/>
          <ac:spMkLst>
            <pc:docMk/>
            <pc:sldMk cId="704422504" sldId="2147469739"/>
            <ac:spMk id="7" creationId="{BA884888-91B1-CB87-AAE0-CB1635C9262C}"/>
          </ac:spMkLst>
        </pc:spChg>
        <pc:spChg chg="mod">
          <ac:chgData name="Shrikesh Pattni" userId="bf408247-aaeb-4ed8-8c77-e60b3cacb53d" providerId="ADAL" clId="{9AA07F74-B7B4-4970-8B86-9DC9ACDCDD0A}" dt="2022-12-27T14:17:22.417" v="3241"/>
          <ac:spMkLst>
            <pc:docMk/>
            <pc:sldMk cId="704422504" sldId="2147469739"/>
            <ac:spMk id="8" creationId="{AEC96206-E6DD-D3C8-22D0-E1F233117C84}"/>
          </ac:spMkLst>
        </pc:spChg>
        <pc:spChg chg="del">
          <ac:chgData name="Shrikesh Pattni" userId="bf408247-aaeb-4ed8-8c77-e60b3cacb53d" providerId="ADAL" clId="{9AA07F74-B7B4-4970-8B86-9DC9ACDCDD0A}" dt="2022-12-27T14:27:23.996" v="3475" actId="478"/>
          <ac:spMkLst>
            <pc:docMk/>
            <pc:sldMk cId="704422504" sldId="2147469739"/>
            <ac:spMk id="9" creationId="{878EAB37-8940-AAEF-043F-F215ACE1D46B}"/>
          </ac:spMkLst>
        </pc:spChg>
        <pc:spChg chg="mod">
          <ac:chgData name="Shrikesh Pattni" userId="bf408247-aaeb-4ed8-8c77-e60b3cacb53d" providerId="ADAL" clId="{9AA07F74-B7B4-4970-8B86-9DC9ACDCDD0A}" dt="2022-12-27T14:17:22.417" v="3241"/>
          <ac:spMkLst>
            <pc:docMk/>
            <pc:sldMk cId="704422504" sldId="2147469739"/>
            <ac:spMk id="10" creationId="{AFD0CC21-5B11-BC6E-28D7-FBC72AFB9DD2}"/>
          </ac:spMkLst>
        </pc:spChg>
        <pc:spChg chg="mod">
          <ac:chgData name="Shrikesh Pattni" userId="bf408247-aaeb-4ed8-8c77-e60b3cacb53d" providerId="ADAL" clId="{9AA07F74-B7B4-4970-8B86-9DC9ACDCDD0A}" dt="2022-12-27T14:17:44.350" v="3250" actId="1076"/>
          <ac:spMkLst>
            <pc:docMk/>
            <pc:sldMk cId="704422504" sldId="2147469739"/>
            <ac:spMk id="11" creationId="{002094BA-F215-B069-ED9C-9B8458F29E33}"/>
          </ac:spMkLst>
        </pc:spChg>
        <pc:spChg chg="mod">
          <ac:chgData name="Shrikesh Pattni" userId="bf408247-aaeb-4ed8-8c77-e60b3cacb53d" providerId="ADAL" clId="{9AA07F74-B7B4-4970-8B86-9DC9ACDCDD0A}" dt="2022-12-27T14:17:22.417" v="3241"/>
          <ac:spMkLst>
            <pc:docMk/>
            <pc:sldMk cId="704422504" sldId="2147469739"/>
            <ac:spMk id="12" creationId="{66481FA1-FDAC-407E-842A-430D49D41B0D}"/>
          </ac:spMkLst>
        </pc:spChg>
        <pc:spChg chg="mod">
          <ac:chgData name="Shrikesh Pattni" userId="bf408247-aaeb-4ed8-8c77-e60b3cacb53d" providerId="ADAL" clId="{9AA07F74-B7B4-4970-8B86-9DC9ACDCDD0A}" dt="2022-12-27T14:17:22.417" v="3241"/>
          <ac:spMkLst>
            <pc:docMk/>
            <pc:sldMk cId="704422504" sldId="2147469739"/>
            <ac:spMk id="14" creationId="{FB3C17A8-3E6F-9005-4B89-29EF5A757FD1}"/>
          </ac:spMkLst>
        </pc:spChg>
        <pc:spChg chg="mod">
          <ac:chgData name="Shrikesh Pattni" userId="bf408247-aaeb-4ed8-8c77-e60b3cacb53d" providerId="ADAL" clId="{9AA07F74-B7B4-4970-8B86-9DC9ACDCDD0A}" dt="2022-12-27T14:17:22.417" v="3241"/>
          <ac:spMkLst>
            <pc:docMk/>
            <pc:sldMk cId="704422504" sldId="2147469739"/>
            <ac:spMk id="15" creationId="{8497B698-CB59-C9E6-5EF5-D2BFBA9E5438}"/>
          </ac:spMkLst>
        </pc:spChg>
        <pc:spChg chg="mod">
          <ac:chgData name="Shrikesh Pattni" userId="bf408247-aaeb-4ed8-8c77-e60b3cacb53d" providerId="ADAL" clId="{9AA07F74-B7B4-4970-8B86-9DC9ACDCDD0A}" dt="2022-12-27T14:17:22.417" v="3241"/>
          <ac:spMkLst>
            <pc:docMk/>
            <pc:sldMk cId="704422504" sldId="2147469739"/>
            <ac:spMk id="16" creationId="{3BE2FC8E-7EF3-70EF-A56F-625963A67BB3}"/>
          </ac:spMkLst>
        </pc:spChg>
        <pc:spChg chg="mod">
          <ac:chgData name="Shrikesh Pattni" userId="bf408247-aaeb-4ed8-8c77-e60b3cacb53d" providerId="ADAL" clId="{9AA07F74-B7B4-4970-8B86-9DC9ACDCDD0A}" dt="2022-12-27T14:17:22.417" v="3241"/>
          <ac:spMkLst>
            <pc:docMk/>
            <pc:sldMk cId="704422504" sldId="2147469739"/>
            <ac:spMk id="17" creationId="{8187563F-72ED-CE2F-7891-165FA392BAC6}"/>
          </ac:spMkLst>
        </pc:spChg>
        <pc:spChg chg="mod">
          <ac:chgData name="Shrikesh Pattni" userId="bf408247-aaeb-4ed8-8c77-e60b3cacb53d" providerId="ADAL" clId="{9AA07F74-B7B4-4970-8B86-9DC9ACDCDD0A}" dt="2022-12-27T14:17:22.417" v="3241"/>
          <ac:spMkLst>
            <pc:docMk/>
            <pc:sldMk cId="704422504" sldId="2147469739"/>
            <ac:spMk id="18" creationId="{4E707876-F425-F00D-C92B-89D41C555848}"/>
          </ac:spMkLst>
        </pc:spChg>
        <pc:spChg chg="add del mod">
          <ac:chgData name="Shrikesh Pattni" userId="bf408247-aaeb-4ed8-8c77-e60b3cacb53d" providerId="ADAL" clId="{9AA07F74-B7B4-4970-8B86-9DC9ACDCDD0A}" dt="2022-12-27T14:27:23.996" v="3475" actId="478"/>
          <ac:spMkLst>
            <pc:docMk/>
            <pc:sldMk cId="704422504" sldId="2147469739"/>
            <ac:spMk id="20" creationId="{4909E89F-C36A-D9B6-8461-C0F3ADBD7D53}"/>
          </ac:spMkLst>
        </pc:spChg>
        <pc:spChg chg="add del mod">
          <ac:chgData name="Shrikesh Pattni" userId="bf408247-aaeb-4ed8-8c77-e60b3cacb53d" providerId="ADAL" clId="{9AA07F74-B7B4-4970-8B86-9DC9ACDCDD0A}" dt="2022-12-27T14:27:23.996" v="3475" actId="478"/>
          <ac:spMkLst>
            <pc:docMk/>
            <pc:sldMk cId="704422504" sldId="2147469739"/>
            <ac:spMk id="21" creationId="{620FE2B3-AD2C-0B4E-2687-B9BF063560A7}"/>
          </ac:spMkLst>
        </pc:spChg>
        <pc:spChg chg="add del mod">
          <ac:chgData name="Shrikesh Pattni" userId="bf408247-aaeb-4ed8-8c77-e60b3cacb53d" providerId="ADAL" clId="{9AA07F74-B7B4-4970-8B86-9DC9ACDCDD0A}" dt="2022-12-27T14:21:54.330" v="3334" actId="478"/>
          <ac:spMkLst>
            <pc:docMk/>
            <pc:sldMk cId="704422504" sldId="2147469739"/>
            <ac:spMk id="24" creationId="{40548280-3FDD-1BDC-F2F7-263325EFF69E}"/>
          </ac:spMkLst>
        </pc:spChg>
        <pc:spChg chg="add del mod">
          <ac:chgData name="Shrikesh Pattni" userId="bf408247-aaeb-4ed8-8c77-e60b3cacb53d" providerId="ADAL" clId="{9AA07F74-B7B4-4970-8B86-9DC9ACDCDD0A}" dt="2022-12-27T14:27:23.996" v="3475" actId="478"/>
          <ac:spMkLst>
            <pc:docMk/>
            <pc:sldMk cId="704422504" sldId="2147469739"/>
            <ac:spMk id="25" creationId="{BF1E44E4-BBC2-2743-D4F6-759D772E8E52}"/>
          </ac:spMkLst>
        </pc:spChg>
        <pc:spChg chg="mod">
          <ac:chgData name="Shrikesh Pattni" userId="bf408247-aaeb-4ed8-8c77-e60b3cacb53d" providerId="ADAL" clId="{9AA07F74-B7B4-4970-8B86-9DC9ACDCDD0A}" dt="2022-12-27T14:35:26.468" v="3626" actId="14100"/>
          <ac:spMkLst>
            <pc:docMk/>
            <pc:sldMk cId="704422504" sldId="2147469739"/>
            <ac:spMk id="26" creationId="{EC1B6B04-C52E-127B-6DD9-1A00A097E0AD}"/>
          </ac:spMkLst>
        </pc:spChg>
        <pc:spChg chg="add del mod">
          <ac:chgData name="Shrikesh Pattni" userId="bf408247-aaeb-4ed8-8c77-e60b3cacb53d" providerId="ADAL" clId="{9AA07F74-B7B4-4970-8B86-9DC9ACDCDD0A}" dt="2022-12-27T14:27:23.996" v="3475" actId="478"/>
          <ac:spMkLst>
            <pc:docMk/>
            <pc:sldMk cId="704422504" sldId="2147469739"/>
            <ac:spMk id="27" creationId="{FEB78ADA-6D81-B4D1-F027-839699594962}"/>
          </ac:spMkLst>
        </pc:spChg>
        <pc:grpChg chg="add del mod">
          <ac:chgData name="Shrikesh Pattni" userId="bf408247-aaeb-4ed8-8c77-e60b3cacb53d" providerId="ADAL" clId="{9AA07F74-B7B4-4970-8B86-9DC9ACDCDD0A}" dt="2022-12-27T14:27:23.996" v="3475" actId="478"/>
          <ac:grpSpMkLst>
            <pc:docMk/>
            <pc:sldMk cId="704422504" sldId="2147469739"/>
            <ac:grpSpMk id="3" creationId="{5888125A-15BB-03B2-3F68-587D36D99529}"/>
          </ac:grpSpMkLst>
        </pc:grpChg>
        <pc:picChg chg="mod">
          <ac:chgData name="Shrikesh Pattni" userId="bf408247-aaeb-4ed8-8c77-e60b3cacb53d" providerId="ADAL" clId="{9AA07F74-B7B4-4970-8B86-9DC9ACDCDD0A}" dt="2022-12-27T14:17:22.417" v="3241"/>
          <ac:picMkLst>
            <pc:docMk/>
            <pc:sldMk cId="704422504" sldId="2147469739"/>
            <ac:picMk id="5" creationId="{558A24FC-435F-B223-B90A-ACB07602EBC7}"/>
          </ac:picMkLst>
        </pc:picChg>
        <pc:picChg chg="mod">
          <ac:chgData name="Shrikesh Pattni" userId="bf408247-aaeb-4ed8-8c77-e60b3cacb53d" providerId="ADAL" clId="{9AA07F74-B7B4-4970-8B86-9DC9ACDCDD0A}" dt="2022-12-27T14:17:22.417" v="3241"/>
          <ac:picMkLst>
            <pc:docMk/>
            <pc:sldMk cId="704422504" sldId="2147469739"/>
            <ac:picMk id="6" creationId="{B2D9501F-7EB9-DDD9-327D-E8A2ABC350EE}"/>
          </ac:picMkLst>
        </pc:picChg>
        <pc:picChg chg="mod">
          <ac:chgData name="Shrikesh Pattni" userId="bf408247-aaeb-4ed8-8c77-e60b3cacb53d" providerId="ADAL" clId="{9AA07F74-B7B4-4970-8B86-9DC9ACDCDD0A}" dt="2022-12-27T14:17:22.417" v="3241"/>
          <ac:picMkLst>
            <pc:docMk/>
            <pc:sldMk cId="704422504" sldId="2147469739"/>
            <ac:picMk id="13" creationId="{A8332A8E-07C1-C981-30C3-8386024A916B}"/>
          </ac:picMkLst>
        </pc:picChg>
        <pc:picChg chg="mod">
          <ac:chgData name="Shrikesh Pattni" userId="bf408247-aaeb-4ed8-8c77-e60b3cacb53d" providerId="ADAL" clId="{9AA07F74-B7B4-4970-8B86-9DC9ACDCDD0A}" dt="2022-12-27T14:17:22.417" v="3241"/>
          <ac:picMkLst>
            <pc:docMk/>
            <pc:sldMk cId="704422504" sldId="2147469739"/>
            <ac:picMk id="19" creationId="{7185571F-3457-969B-E52D-F8328D485FDD}"/>
          </ac:picMkLst>
        </pc:picChg>
        <pc:picChg chg="add del mod">
          <ac:chgData name="Shrikesh Pattni" userId="bf408247-aaeb-4ed8-8c77-e60b3cacb53d" providerId="ADAL" clId="{9AA07F74-B7B4-4970-8B86-9DC9ACDCDD0A}" dt="2022-12-27T14:27:23.996" v="3475" actId="478"/>
          <ac:picMkLst>
            <pc:docMk/>
            <pc:sldMk cId="704422504" sldId="2147469739"/>
            <ac:picMk id="22" creationId="{2723E0AB-C915-800A-213E-9045B7002124}"/>
          </ac:picMkLst>
        </pc:picChg>
        <pc:cxnChg chg="add del mod">
          <ac:chgData name="Shrikesh Pattni" userId="bf408247-aaeb-4ed8-8c77-e60b3cacb53d" providerId="ADAL" clId="{9AA07F74-B7B4-4970-8B86-9DC9ACDCDD0A}" dt="2022-12-27T14:27:23.996" v="3475" actId="478"/>
          <ac:cxnSpMkLst>
            <pc:docMk/>
            <pc:sldMk cId="704422504" sldId="2147469739"/>
            <ac:cxnSpMk id="23" creationId="{5ABEE04B-9DFB-941F-FF19-35FC7841887D}"/>
          </ac:cxnSpMkLst>
        </pc:cxnChg>
      </pc:sldChg>
      <pc:sldChg chg="addSp delSp modSp add mod ord">
        <pc:chgData name="Shrikesh Pattni" userId="bf408247-aaeb-4ed8-8c77-e60b3cacb53d" providerId="ADAL" clId="{9AA07F74-B7B4-4970-8B86-9DC9ACDCDD0A}" dt="2022-12-27T14:27:29.385" v="3477" actId="478"/>
        <pc:sldMkLst>
          <pc:docMk/>
          <pc:sldMk cId="1976752665" sldId="2147469740"/>
        </pc:sldMkLst>
        <pc:spChg chg="del">
          <ac:chgData name="Shrikesh Pattni" userId="bf408247-aaeb-4ed8-8c77-e60b3cacb53d" providerId="ADAL" clId="{9AA07F74-B7B4-4970-8B86-9DC9ACDCDD0A}" dt="2022-12-27T14:08:03.343" v="2655" actId="478"/>
          <ac:spMkLst>
            <pc:docMk/>
            <pc:sldMk cId="1976752665" sldId="2147469740"/>
            <ac:spMk id="2" creationId="{EC9618E7-7AD3-A8A6-A451-A5BBA6C651D4}"/>
          </ac:spMkLst>
        </pc:spChg>
        <pc:spChg chg="mod">
          <ac:chgData name="Shrikesh Pattni" userId="bf408247-aaeb-4ed8-8c77-e60b3cacb53d" providerId="ADAL" clId="{9AA07F74-B7B4-4970-8B86-9DC9ACDCDD0A}" dt="2022-12-27T13:57:06.095" v="2402" actId="255"/>
          <ac:spMkLst>
            <pc:docMk/>
            <pc:sldMk cId="1976752665" sldId="2147469740"/>
            <ac:spMk id="4" creationId="{F02FF034-7665-7FB8-7721-A72EFC8DB87F}"/>
          </ac:spMkLst>
        </pc:spChg>
        <pc:spChg chg="del">
          <ac:chgData name="Shrikesh Pattni" userId="bf408247-aaeb-4ed8-8c77-e60b3cacb53d" providerId="ADAL" clId="{9AA07F74-B7B4-4970-8B86-9DC9ACDCDD0A}" dt="2022-12-27T14:27:29.385" v="3477" actId="478"/>
          <ac:spMkLst>
            <pc:docMk/>
            <pc:sldMk cId="1976752665" sldId="2147469740"/>
            <ac:spMk id="9" creationId="{878EAB37-8940-AAEF-043F-F215ACE1D46B}"/>
          </ac:spMkLst>
        </pc:spChg>
        <pc:spChg chg="add mod">
          <ac:chgData name="Shrikesh Pattni" userId="bf408247-aaeb-4ed8-8c77-e60b3cacb53d" providerId="ADAL" clId="{9AA07F74-B7B4-4970-8B86-9DC9ACDCDD0A}" dt="2022-12-27T14:08:52.366" v="2667" actId="14100"/>
          <ac:spMkLst>
            <pc:docMk/>
            <pc:sldMk cId="1976752665" sldId="2147469740"/>
            <ac:spMk id="14" creationId="{F713D532-323C-60FE-D9DC-9B699E779070}"/>
          </ac:spMkLst>
        </pc:spChg>
        <pc:spChg chg="add mod">
          <ac:chgData name="Shrikesh Pattni" userId="bf408247-aaeb-4ed8-8c77-e60b3cacb53d" providerId="ADAL" clId="{9AA07F74-B7B4-4970-8B86-9DC9ACDCDD0A}" dt="2022-12-27T14:15:20.846" v="3148" actId="207"/>
          <ac:spMkLst>
            <pc:docMk/>
            <pc:sldMk cId="1976752665" sldId="2147469740"/>
            <ac:spMk id="15" creationId="{0BFECCF7-2ACD-6320-148B-018D2C9DE606}"/>
          </ac:spMkLst>
        </pc:spChg>
        <pc:spChg chg="add mod">
          <ac:chgData name="Shrikesh Pattni" userId="bf408247-aaeb-4ed8-8c77-e60b3cacb53d" providerId="ADAL" clId="{9AA07F74-B7B4-4970-8B86-9DC9ACDCDD0A}" dt="2022-12-27T14:08:52.366" v="2667" actId="14100"/>
          <ac:spMkLst>
            <pc:docMk/>
            <pc:sldMk cId="1976752665" sldId="2147469740"/>
            <ac:spMk id="16" creationId="{1FDA88A1-0C5C-B6A9-1343-B10BBAABC8AA}"/>
          </ac:spMkLst>
        </pc:spChg>
        <pc:spChg chg="add mod">
          <ac:chgData name="Shrikesh Pattni" userId="bf408247-aaeb-4ed8-8c77-e60b3cacb53d" providerId="ADAL" clId="{9AA07F74-B7B4-4970-8B86-9DC9ACDCDD0A}" dt="2022-12-27T14:08:52.366" v="2667" actId="14100"/>
          <ac:spMkLst>
            <pc:docMk/>
            <pc:sldMk cId="1976752665" sldId="2147469740"/>
            <ac:spMk id="17" creationId="{93E7A3D6-783C-8A5F-DC39-8A4A8FDDAF61}"/>
          </ac:spMkLst>
        </pc:spChg>
        <pc:spChg chg="add mod">
          <ac:chgData name="Shrikesh Pattni" userId="bf408247-aaeb-4ed8-8c77-e60b3cacb53d" providerId="ADAL" clId="{9AA07F74-B7B4-4970-8B86-9DC9ACDCDD0A}" dt="2022-12-27T14:08:52.366" v="2667" actId="14100"/>
          <ac:spMkLst>
            <pc:docMk/>
            <pc:sldMk cId="1976752665" sldId="2147469740"/>
            <ac:spMk id="18" creationId="{2AF33439-B764-3320-384C-6B4003E1AD79}"/>
          </ac:spMkLst>
        </pc:spChg>
        <pc:spChg chg="add mod">
          <ac:chgData name="Shrikesh Pattni" userId="bf408247-aaeb-4ed8-8c77-e60b3cacb53d" providerId="ADAL" clId="{9AA07F74-B7B4-4970-8B86-9DC9ACDCDD0A}" dt="2022-12-27T14:08:52.366" v="2667" actId="14100"/>
          <ac:spMkLst>
            <pc:docMk/>
            <pc:sldMk cId="1976752665" sldId="2147469740"/>
            <ac:spMk id="19" creationId="{4C8A5972-F0B3-BC03-E63D-8EFCC118E3DB}"/>
          </ac:spMkLst>
        </pc:spChg>
        <pc:spChg chg="add mod">
          <ac:chgData name="Shrikesh Pattni" userId="bf408247-aaeb-4ed8-8c77-e60b3cacb53d" providerId="ADAL" clId="{9AA07F74-B7B4-4970-8B86-9DC9ACDCDD0A}" dt="2022-12-27T14:08:52.366" v="2667" actId="14100"/>
          <ac:spMkLst>
            <pc:docMk/>
            <pc:sldMk cId="1976752665" sldId="2147469740"/>
            <ac:spMk id="20" creationId="{462D1374-F52C-2E65-FEC9-9B67A2BD978F}"/>
          </ac:spMkLst>
        </pc:spChg>
        <pc:spChg chg="add del mod">
          <ac:chgData name="Shrikesh Pattni" userId="bf408247-aaeb-4ed8-8c77-e60b3cacb53d" providerId="ADAL" clId="{9AA07F74-B7B4-4970-8B86-9DC9ACDCDD0A}" dt="2022-12-27T14:05:50.239" v="2625" actId="478"/>
          <ac:spMkLst>
            <pc:docMk/>
            <pc:sldMk cId="1976752665" sldId="2147469740"/>
            <ac:spMk id="22" creationId="{21461613-7B44-6DFE-67DA-2D80E56D6BDE}"/>
          </ac:spMkLst>
        </pc:spChg>
        <pc:spChg chg="mod">
          <ac:chgData name="Shrikesh Pattni" userId="bf408247-aaeb-4ed8-8c77-e60b3cacb53d" providerId="ADAL" clId="{9AA07F74-B7B4-4970-8B86-9DC9ACDCDD0A}" dt="2022-12-27T14:15:56.514" v="3238" actId="20577"/>
          <ac:spMkLst>
            <pc:docMk/>
            <pc:sldMk cId="1976752665" sldId="2147469740"/>
            <ac:spMk id="26" creationId="{EC1B6B04-C52E-127B-6DD9-1A00A097E0AD}"/>
          </ac:spMkLst>
        </pc:spChg>
        <pc:spChg chg="add mod">
          <ac:chgData name="Shrikesh Pattni" userId="bf408247-aaeb-4ed8-8c77-e60b3cacb53d" providerId="ADAL" clId="{9AA07F74-B7B4-4970-8B86-9DC9ACDCDD0A}" dt="2022-12-27T14:08:52.366" v="2667" actId="14100"/>
          <ac:spMkLst>
            <pc:docMk/>
            <pc:sldMk cId="1976752665" sldId="2147469740"/>
            <ac:spMk id="28" creationId="{9AF08B35-3F73-DF16-1A43-B33B6E8FAA4B}"/>
          </ac:spMkLst>
        </pc:spChg>
        <pc:spChg chg="add mod">
          <ac:chgData name="Shrikesh Pattni" userId="bf408247-aaeb-4ed8-8c77-e60b3cacb53d" providerId="ADAL" clId="{9AA07F74-B7B4-4970-8B86-9DC9ACDCDD0A}" dt="2022-12-27T14:08:52.366" v="2667" actId="14100"/>
          <ac:spMkLst>
            <pc:docMk/>
            <pc:sldMk cId="1976752665" sldId="2147469740"/>
            <ac:spMk id="29" creationId="{A0C49C6C-4EE4-C993-BF54-F6A9EC673C6D}"/>
          </ac:spMkLst>
        </pc:spChg>
        <pc:spChg chg="add del mod">
          <ac:chgData name="Shrikesh Pattni" userId="bf408247-aaeb-4ed8-8c77-e60b3cacb53d" providerId="ADAL" clId="{9AA07F74-B7B4-4970-8B86-9DC9ACDCDD0A}" dt="2022-12-27T14:06:20.652" v="2645" actId="478"/>
          <ac:spMkLst>
            <pc:docMk/>
            <pc:sldMk cId="1976752665" sldId="2147469740"/>
            <ac:spMk id="30" creationId="{383903A7-9B27-33B7-956E-62DA682BBF6F}"/>
          </ac:spMkLst>
        </pc:spChg>
        <pc:spChg chg="add del mod">
          <ac:chgData name="Shrikesh Pattni" userId="bf408247-aaeb-4ed8-8c77-e60b3cacb53d" providerId="ADAL" clId="{9AA07F74-B7B4-4970-8B86-9DC9ACDCDD0A}" dt="2022-12-27T14:27:29.385" v="3477" actId="478"/>
          <ac:spMkLst>
            <pc:docMk/>
            <pc:sldMk cId="1976752665" sldId="2147469740"/>
            <ac:spMk id="31" creationId="{B2B132B4-7C21-F274-25D6-CF4913138AC5}"/>
          </ac:spMkLst>
        </pc:spChg>
        <pc:spChg chg="add del mod">
          <ac:chgData name="Shrikesh Pattni" userId="bf408247-aaeb-4ed8-8c77-e60b3cacb53d" providerId="ADAL" clId="{9AA07F74-B7B4-4970-8B86-9DC9ACDCDD0A}" dt="2022-12-27T14:27:29.385" v="3477" actId="478"/>
          <ac:spMkLst>
            <pc:docMk/>
            <pc:sldMk cId="1976752665" sldId="2147469740"/>
            <ac:spMk id="32" creationId="{281B7A24-787C-F475-4251-3E970CE61430}"/>
          </ac:spMkLst>
        </pc:spChg>
        <pc:spChg chg="add del mod">
          <ac:chgData name="Shrikesh Pattni" userId="bf408247-aaeb-4ed8-8c77-e60b3cacb53d" providerId="ADAL" clId="{9AA07F74-B7B4-4970-8B86-9DC9ACDCDD0A}" dt="2022-12-27T14:21:44.975" v="3330" actId="478"/>
          <ac:spMkLst>
            <pc:docMk/>
            <pc:sldMk cId="1976752665" sldId="2147469740"/>
            <ac:spMk id="37" creationId="{B15CC093-27B4-8C4C-B1EE-5616553A3BAF}"/>
          </ac:spMkLst>
        </pc:spChg>
        <pc:spChg chg="add del mod">
          <ac:chgData name="Shrikesh Pattni" userId="bf408247-aaeb-4ed8-8c77-e60b3cacb53d" providerId="ADAL" clId="{9AA07F74-B7B4-4970-8B86-9DC9ACDCDD0A}" dt="2022-12-27T14:27:29.385" v="3477" actId="478"/>
          <ac:spMkLst>
            <pc:docMk/>
            <pc:sldMk cId="1976752665" sldId="2147469740"/>
            <ac:spMk id="40" creationId="{BCD23A6C-92AA-A9F3-B806-D0B278CCDC34}"/>
          </ac:spMkLst>
        </pc:spChg>
        <pc:spChg chg="add del mod">
          <ac:chgData name="Shrikesh Pattni" userId="bf408247-aaeb-4ed8-8c77-e60b3cacb53d" providerId="ADAL" clId="{9AA07F74-B7B4-4970-8B86-9DC9ACDCDD0A}" dt="2022-12-27T14:27:29.385" v="3477" actId="478"/>
          <ac:spMkLst>
            <pc:docMk/>
            <pc:sldMk cId="1976752665" sldId="2147469740"/>
            <ac:spMk id="41" creationId="{0BF3407D-13E6-4474-E565-5B44144A0FE8}"/>
          </ac:spMkLst>
        </pc:spChg>
        <pc:grpChg chg="add del mod">
          <ac:chgData name="Shrikesh Pattni" userId="bf408247-aaeb-4ed8-8c77-e60b3cacb53d" providerId="ADAL" clId="{9AA07F74-B7B4-4970-8B86-9DC9ACDCDD0A}" dt="2022-12-27T14:27:29.385" v="3477" actId="478"/>
          <ac:grpSpMkLst>
            <pc:docMk/>
            <pc:sldMk cId="1976752665" sldId="2147469740"/>
            <ac:grpSpMk id="34" creationId="{56769A87-B16C-43AA-0010-73DD7C72A005}"/>
          </ac:grpSpMkLst>
        </pc:grpChg>
        <pc:picChg chg="add del">
          <ac:chgData name="Shrikesh Pattni" userId="bf408247-aaeb-4ed8-8c77-e60b3cacb53d" providerId="ADAL" clId="{9AA07F74-B7B4-4970-8B86-9DC9ACDCDD0A}" dt="2022-12-27T13:44:53.151" v="1903" actId="22"/>
          <ac:picMkLst>
            <pc:docMk/>
            <pc:sldMk cId="1976752665" sldId="2147469740"/>
            <ac:picMk id="5" creationId="{E9A69705-3AC6-B032-716D-0F537C5C710B}"/>
          </ac:picMkLst>
        </pc:picChg>
        <pc:picChg chg="add del mod">
          <ac:chgData name="Shrikesh Pattni" userId="bf408247-aaeb-4ed8-8c77-e60b3cacb53d" providerId="ADAL" clId="{9AA07F74-B7B4-4970-8B86-9DC9ACDCDD0A}" dt="2022-12-27T14:00:29.164" v="2424" actId="478"/>
          <ac:picMkLst>
            <pc:docMk/>
            <pc:sldMk cId="1976752665" sldId="2147469740"/>
            <ac:picMk id="6" creationId="{A75634B7-BC05-9848-0C99-675737289D4E}"/>
          </ac:picMkLst>
        </pc:picChg>
        <pc:picChg chg="add del mod">
          <ac:chgData name="Shrikesh Pattni" userId="bf408247-aaeb-4ed8-8c77-e60b3cacb53d" providerId="ADAL" clId="{9AA07F74-B7B4-4970-8B86-9DC9ACDCDD0A}" dt="2022-12-27T14:05:01.453" v="2583" actId="478"/>
          <ac:picMkLst>
            <pc:docMk/>
            <pc:sldMk cId="1976752665" sldId="2147469740"/>
            <ac:picMk id="7" creationId="{FFD60718-6629-BAC9-9574-CC63C269A3AD}"/>
          </ac:picMkLst>
        </pc:picChg>
        <pc:picChg chg="add del mod">
          <ac:chgData name="Shrikesh Pattni" userId="bf408247-aaeb-4ed8-8c77-e60b3cacb53d" providerId="ADAL" clId="{9AA07F74-B7B4-4970-8B86-9DC9ACDCDD0A}" dt="2022-12-27T14:01:37.907" v="2461" actId="478"/>
          <ac:picMkLst>
            <pc:docMk/>
            <pc:sldMk cId="1976752665" sldId="2147469740"/>
            <ac:picMk id="8" creationId="{682D7ECD-37B6-4DE0-68FF-5D3496EBEACA}"/>
          </ac:picMkLst>
        </pc:picChg>
        <pc:picChg chg="add del mod">
          <ac:chgData name="Shrikesh Pattni" userId="bf408247-aaeb-4ed8-8c77-e60b3cacb53d" providerId="ADAL" clId="{9AA07F74-B7B4-4970-8B86-9DC9ACDCDD0A}" dt="2022-12-27T14:01:37.907" v="2461" actId="478"/>
          <ac:picMkLst>
            <pc:docMk/>
            <pc:sldMk cId="1976752665" sldId="2147469740"/>
            <ac:picMk id="10" creationId="{D8187941-43BF-7928-F24B-84DFD8096500}"/>
          </ac:picMkLst>
        </pc:picChg>
        <pc:picChg chg="add del mod">
          <ac:chgData name="Shrikesh Pattni" userId="bf408247-aaeb-4ed8-8c77-e60b3cacb53d" providerId="ADAL" clId="{9AA07F74-B7B4-4970-8B86-9DC9ACDCDD0A}" dt="2022-12-27T14:05:00.500" v="2581" actId="478"/>
          <ac:picMkLst>
            <pc:docMk/>
            <pc:sldMk cId="1976752665" sldId="2147469740"/>
            <ac:picMk id="12" creationId="{6A472C0A-83BF-48A5-98C9-7DC7DE89FE39}"/>
          </ac:picMkLst>
        </pc:picChg>
        <pc:picChg chg="add mod">
          <ac:chgData name="Shrikesh Pattni" userId="bf408247-aaeb-4ed8-8c77-e60b3cacb53d" providerId="ADAL" clId="{9AA07F74-B7B4-4970-8B86-9DC9ACDCDD0A}" dt="2022-12-27T14:08:52.366" v="2667" actId="14100"/>
          <ac:picMkLst>
            <pc:docMk/>
            <pc:sldMk cId="1976752665" sldId="2147469740"/>
            <ac:picMk id="13" creationId="{438CEA3A-A2CB-6B2A-66AA-E61E54A05234}"/>
          </ac:picMkLst>
        </pc:picChg>
        <pc:picChg chg="add del mod">
          <ac:chgData name="Shrikesh Pattni" userId="bf408247-aaeb-4ed8-8c77-e60b3cacb53d" providerId="ADAL" clId="{9AA07F74-B7B4-4970-8B86-9DC9ACDCDD0A}" dt="2022-12-27T14:04:37.104" v="2568" actId="478"/>
          <ac:picMkLst>
            <pc:docMk/>
            <pc:sldMk cId="1976752665" sldId="2147469740"/>
            <ac:picMk id="21" creationId="{B65E37EE-72DF-B816-232D-DAA04D8D8571}"/>
          </ac:picMkLst>
        </pc:picChg>
        <pc:picChg chg="add del mod">
          <ac:chgData name="Shrikesh Pattni" userId="bf408247-aaeb-4ed8-8c77-e60b3cacb53d" providerId="ADAL" clId="{9AA07F74-B7B4-4970-8B86-9DC9ACDCDD0A}" dt="2022-12-27T14:05:18.277" v="2596" actId="478"/>
          <ac:picMkLst>
            <pc:docMk/>
            <pc:sldMk cId="1976752665" sldId="2147469740"/>
            <ac:picMk id="23" creationId="{B9E19A05-AA22-1BD2-F9FD-41F9ACF9D3CB}"/>
          </ac:picMkLst>
        </pc:picChg>
        <pc:picChg chg="add del mod">
          <ac:chgData name="Shrikesh Pattni" userId="bf408247-aaeb-4ed8-8c77-e60b3cacb53d" providerId="ADAL" clId="{9AA07F74-B7B4-4970-8B86-9DC9ACDCDD0A}" dt="2022-12-27T14:05:20.152" v="2599" actId="478"/>
          <ac:picMkLst>
            <pc:docMk/>
            <pc:sldMk cId="1976752665" sldId="2147469740"/>
            <ac:picMk id="24" creationId="{92D86771-8D60-98B2-9630-9E305B0C3F94}"/>
          </ac:picMkLst>
        </pc:picChg>
        <pc:picChg chg="add del mod">
          <ac:chgData name="Shrikesh Pattni" userId="bf408247-aaeb-4ed8-8c77-e60b3cacb53d" providerId="ADAL" clId="{9AA07F74-B7B4-4970-8B86-9DC9ACDCDD0A}" dt="2022-12-27T14:05:18.652" v="2597" actId="478"/>
          <ac:picMkLst>
            <pc:docMk/>
            <pc:sldMk cId="1976752665" sldId="2147469740"/>
            <ac:picMk id="25" creationId="{08367BF1-0B2F-2ECA-B37F-F4B345578390}"/>
          </ac:picMkLst>
        </pc:picChg>
        <pc:picChg chg="add del mod">
          <ac:chgData name="Shrikesh Pattni" userId="bf408247-aaeb-4ed8-8c77-e60b3cacb53d" providerId="ADAL" clId="{9AA07F74-B7B4-4970-8B86-9DC9ACDCDD0A}" dt="2022-12-27T14:07:49.255" v="2653" actId="478"/>
          <ac:picMkLst>
            <pc:docMk/>
            <pc:sldMk cId="1976752665" sldId="2147469740"/>
            <ac:picMk id="27" creationId="{2A0C2108-4F14-DDA2-EB1B-DA6BEF233A10}"/>
          </ac:picMkLst>
        </pc:picChg>
        <pc:picChg chg="add del mod">
          <ac:chgData name="Shrikesh Pattni" userId="bf408247-aaeb-4ed8-8c77-e60b3cacb53d" providerId="ADAL" clId="{9AA07F74-B7B4-4970-8B86-9DC9ACDCDD0A}" dt="2022-12-27T14:09:21.117" v="2690" actId="478"/>
          <ac:picMkLst>
            <pc:docMk/>
            <pc:sldMk cId="1976752665" sldId="2147469740"/>
            <ac:picMk id="33" creationId="{E272B4B7-1DAC-3818-7364-A09B6E828229}"/>
          </ac:picMkLst>
        </pc:picChg>
        <pc:picChg chg="add mod">
          <ac:chgData name="Shrikesh Pattni" userId="bf408247-aaeb-4ed8-8c77-e60b3cacb53d" providerId="ADAL" clId="{9AA07F74-B7B4-4970-8B86-9DC9ACDCDD0A}" dt="2022-12-27T14:08:52.366" v="2667" actId="14100"/>
          <ac:picMkLst>
            <pc:docMk/>
            <pc:sldMk cId="1976752665" sldId="2147469740"/>
            <ac:picMk id="1026" creationId="{63374667-E1A9-8399-B058-39890C07A393}"/>
          </ac:picMkLst>
        </pc:picChg>
        <pc:picChg chg="add del mod">
          <ac:chgData name="Shrikesh Pattni" userId="bf408247-aaeb-4ed8-8c77-e60b3cacb53d" providerId="ADAL" clId="{9AA07F74-B7B4-4970-8B86-9DC9ACDCDD0A}" dt="2022-12-27T13:59:12.469" v="2416" actId="478"/>
          <ac:picMkLst>
            <pc:docMk/>
            <pc:sldMk cId="1976752665" sldId="2147469740"/>
            <ac:picMk id="1028" creationId="{1BDD405A-0E45-88E2-3C86-C652C041C4DC}"/>
          </ac:picMkLst>
        </pc:picChg>
        <pc:picChg chg="add del mod">
          <ac:chgData name="Shrikesh Pattni" userId="bf408247-aaeb-4ed8-8c77-e60b3cacb53d" providerId="ADAL" clId="{9AA07F74-B7B4-4970-8B86-9DC9ACDCDD0A}" dt="2022-12-27T14:00:49.712" v="2435"/>
          <ac:picMkLst>
            <pc:docMk/>
            <pc:sldMk cId="1976752665" sldId="2147469740"/>
            <ac:picMk id="1030" creationId="{51AC3925-7627-9635-4FE6-5183C820DE0F}"/>
          </ac:picMkLst>
        </pc:picChg>
        <pc:picChg chg="add del mod">
          <ac:chgData name="Shrikesh Pattni" userId="bf408247-aaeb-4ed8-8c77-e60b3cacb53d" providerId="ADAL" clId="{9AA07F74-B7B4-4970-8B86-9DC9ACDCDD0A}" dt="2022-12-27T14:01:07.739" v="2443" actId="478"/>
          <ac:picMkLst>
            <pc:docMk/>
            <pc:sldMk cId="1976752665" sldId="2147469740"/>
            <ac:picMk id="1032" creationId="{7D1D45F3-8596-DBF5-D596-B23C8AABFC6B}"/>
          </ac:picMkLst>
        </pc:picChg>
        <pc:picChg chg="add del mod">
          <ac:chgData name="Shrikesh Pattni" userId="bf408247-aaeb-4ed8-8c77-e60b3cacb53d" providerId="ADAL" clId="{9AA07F74-B7B4-4970-8B86-9DC9ACDCDD0A}" dt="2022-12-27T14:05:01.078" v="2582" actId="478"/>
          <ac:picMkLst>
            <pc:docMk/>
            <pc:sldMk cId="1976752665" sldId="2147469740"/>
            <ac:picMk id="1034" creationId="{60FC9714-9A11-0A48-A329-B67170D91BFD}"/>
          </ac:picMkLst>
        </pc:picChg>
        <pc:picChg chg="add mod">
          <ac:chgData name="Shrikesh Pattni" userId="bf408247-aaeb-4ed8-8c77-e60b3cacb53d" providerId="ADAL" clId="{9AA07F74-B7B4-4970-8B86-9DC9ACDCDD0A}" dt="2022-12-27T14:08:52.366" v="2667" actId="14100"/>
          <ac:picMkLst>
            <pc:docMk/>
            <pc:sldMk cId="1976752665" sldId="2147469740"/>
            <ac:picMk id="1036" creationId="{91D5D27E-8E88-476E-0CD8-02068374FAD6}"/>
          </ac:picMkLst>
        </pc:picChg>
        <pc:picChg chg="add del">
          <ac:chgData name="Shrikesh Pattni" userId="bf408247-aaeb-4ed8-8c77-e60b3cacb53d" providerId="ADAL" clId="{9AA07F74-B7B4-4970-8B86-9DC9ACDCDD0A}" dt="2022-12-27T14:04:06.704" v="2537"/>
          <ac:picMkLst>
            <pc:docMk/>
            <pc:sldMk cId="1976752665" sldId="2147469740"/>
            <ac:picMk id="1038" creationId="{467D45E4-0C5E-C591-68FE-F74852A34339}"/>
          </ac:picMkLst>
        </pc:picChg>
        <pc:picChg chg="add del">
          <ac:chgData name="Shrikesh Pattni" userId="bf408247-aaeb-4ed8-8c77-e60b3cacb53d" providerId="ADAL" clId="{9AA07F74-B7B4-4970-8B86-9DC9ACDCDD0A}" dt="2022-12-27T14:07:00.513" v="2648"/>
          <ac:picMkLst>
            <pc:docMk/>
            <pc:sldMk cId="1976752665" sldId="2147469740"/>
            <ac:picMk id="1040" creationId="{3E500C3D-88EB-3D8D-D501-07D0290B8100}"/>
          </ac:picMkLst>
        </pc:picChg>
        <pc:picChg chg="add mod">
          <ac:chgData name="Shrikesh Pattni" userId="bf408247-aaeb-4ed8-8c77-e60b3cacb53d" providerId="ADAL" clId="{9AA07F74-B7B4-4970-8B86-9DC9ACDCDD0A}" dt="2022-12-27T14:08:52.366" v="2667" actId="14100"/>
          <ac:picMkLst>
            <pc:docMk/>
            <pc:sldMk cId="1976752665" sldId="2147469740"/>
            <ac:picMk id="1042" creationId="{7DF81363-6ABE-F346-5646-422B5DB04CEC}"/>
          </ac:picMkLst>
        </pc:picChg>
        <pc:picChg chg="add del mod">
          <ac:chgData name="Shrikesh Pattni" userId="bf408247-aaeb-4ed8-8c77-e60b3cacb53d" providerId="ADAL" clId="{9AA07F74-B7B4-4970-8B86-9DC9ACDCDD0A}" dt="2022-12-27T14:27:29.385" v="3477" actId="478"/>
          <ac:picMkLst>
            <pc:docMk/>
            <pc:sldMk cId="1976752665" sldId="2147469740"/>
            <ac:picMk id="1044" creationId="{4D0D2E1B-0FAF-1080-DF3B-78DB7FE73324}"/>
          </ac:picMkLst>
        </pc:picChg>
        <pc:picChg chg="add del">
          <ac:chgData name="Shrikesh Pattni" userId="bf408247-aaeb-4ed8-8c77-e60b3cacb53d" providerId="ADAL" clId="{9AA07F74-B7B4-4970-8B86-9DC9ACDCDD0A}" dt="2022-12-27T14:10:10.481" v="2706"/>
          <ac:picMkLst>
            <pc:docMk/>
            <pc:sldMk cId="1976752665" sldId="2147469740"/>
            <ac:picMk id="1046" creationId="{C2168B53-B4DA-4CF3-7332-5A012FE923E4}"/>
          </ac:picMkLst>
        </pc:picChg>
        <pc:cxnChg chg="add del mod">
          <ac:chgData name="Shrikesh Pattni" userId="bf408247-aaeb-4ed8-8c77-e60b3cacb53d" providerId="ADAL" clId="{9AA07F74-B7B4-4970-8B86-9DC9ACDCDD0A}" dt="2022-12-27T14:27:29.385" v="3477" actId="478"/>
          <ac:cxnSpMkLst>
            <pc:docMk/>
            <pc:sldMk cId="1976752665" sldId="2147469740"/>
            <ac:cxnSpMk id="36" creationId="{CA6C4D3C-5375-624A-74A3-F5507CF50783}"/>
          </ac:cxnSpMkLst>
        </pc:cxnChg>
      </pc:sldChg>
      <pc:sldChg chg="modSp add del mod">
        <pc:chgData name="Shrikesh Pattni" userId="bf408247-aaeb-4ed8-8c77-e60b3cacb53d" providerId="ADAL" clId="{9AA07F74-B7B4-4970-8B86-9DC9ACDCDD0A}" dt="2022-12-27T13:36:07.361" v="1778" actId="47"/>
        <pc:sldMkLst>
          <pc:docMk/>
          <pc:sldMk cId="2659242630" sldId="2147469740"/>
        </pc:sldMkLst>
        <pc:spChg chg="mod">
          <ac:chgData name="Shrikesh Pattni" userId="bf408247-aaeb-4ed8-8c77-e60b3cacb53d" providerId="ADAL" clId="{9AA07F74-B7B4-4970-8B86-9DC9ACDCDD0A}" dt="2022-12-27T13:36:02.200" v="1777" actId="1035"/>
          <ac:spMkLst>
            <pc:docMk/>
            <pc:sldMk cId="2659242630" sldId="2147469740"/>
            <ac:spMk id="4" creationId="{F02FF034-7665-7FB8-7721-A72EFC8DB87F}"/>
          </ac:spMkLst>
        </pc:spChg>
      </pc:sldChg>
      <pc:sldChg chg="addSp delSp modSp add mod">
        <pc:chgData name="Shrikesh Pattni" userId="bf408247-aaeb-4ed8-8c77-e60b3cacb53d" providerId="ADAL" clId="{9AA07F74-B7B4-4970-8B86-9DC9ACDCDD0A}" dt="2022-12-28T13:56:08.374" v="3642" actId="1076"/>
        <pc:sldMkLst>
          <pc:docMk/>
          <pc:sldMk cId="3742298662" sldId="2147469741"/>
        </pc:sldMkLst>
        <pc:spChg chg="del mod">
          <ac:chgData name="Shrikesh Pattni" userId="bf408247-aaeb-4ed8-8c77-e60b3cacb53d" providerId="ADAL" clId="{9AA07F74-B7B4-4970-8B86-9DC9ACDCDD0A}" dt="2022-12-27T14:08:13.038" v="2660" actId="478"/>
          <ac:spMkLst>
            <pc:docMk/>
            <pc:sldMk cId="3742298662" sldId="2147469741"/>
            <ac:spMk id="2" creationId="{EC9618E7-7AD3-A8A6-A451-A5BBA6C651D4}"/>
          </ac:spMkLst>
        </pc:spChg>
        <pc:spChg chg="mod">
          <ac:chgData name="Shrikesh Pattni" userId="bf408247-aaeb-4ed8-8c77-e60b3cacb53d" providerId="ADAL" clId="{9AA07F74-B7B4-4970-8B86-9DC9ACDCDD0A}" dt="2022-12-27T13:40:43.405" v="1875" actId="14100"/>
          <ac:spMkLst>
            <pc:docMk/>
            <pc:sldMk cId="3742298662" sldId="2147469741"/>
            <ac:spMk id="4" creationId="{F02FF034-7665-7FB8-7721-A72EFC8DB87F}"/>
          </ac:spMkLst>
        </pc:spChg>
        <pc:spChg chg="mod">
          <ac:chgData name="Shrikesh Pattni" userId="bf408247-aaeb-4ed8-8c77-e60b3cacb53d" providerId="ADAL" clId="{9AA07F74-B7B4-4970-8B86-9DC9ACDCDD0A}" dt="2022-12-27T14:17:33.654" v="3246"/>
          <ac:spMkLst>
            <pc:docMk/>
            <pc:sldMk cId="3742298662" sldId="2147469741"/>
            <ac:spMk id="7" creationId="{C63402DC-A74E-4906-DD25-94C5B1BBA639}"/>
          </ac:spMkLst>
        </pc:spChg>
        <pc:spChg chg="mod">
          <ac:chgData name="Shrikesh Pattni" userId="bf408247-aaeb-4ed8-8c77-e60b3cacb53d" providerId="ADAL" clId="{9AA07F74-B7B4-4970-8B86-9DC9ACDCDD0A}" dt="2022-12-27T14:17:33.654" v="3246"/>
          <ac:spMkLst>
            <pc:docMk/>
            <pc:sldMk cId="3742298662" sldId="2147469741"/>
            <ac:spMk id="8" creationId="{B0D5C540-D1F9-7417-1C44-6235C6E9F10D}"/>
          </ac:spMkLst>
        </pc:spChg>
        <pc:spChg chg="del">
          <ac:chgData name="Shrikesh Pattni" userId="bf408247-aaeb-4ed8-8c77-e60b3cacb53d" providerId="ADAL" clId="{9AA07F74-B7B4-4970-8B86-9DC9ACDCDD0A}" dt="2022-12-27T14:27:18.354" v="3473" actId="478"/>
          <ac:spMkLst>
            <pc:docMk/>
            <pc:sldMk cId="3742298662" sldId="2147469741"/>
            <ac:spMk id="9" creationId="{878EAB37-8940-AAEF-043F-F215ACE1D46B}"/>
          </ac:spMkLst>
        </pc:spChg>
        <pc:spChg chg="mod">
          <ac:chgData name="Shrikesh Pattni" userId="bf408247-aaeb-4ed8-8c77-e60b3cacb53d" providerId="ADAL" clId="{9AA07F74-B7B4-4970-8B86-9DC9ACDCDD0A}" dt="2022-12-27T14:17:33.654" v="3246"/>
          <ac:spMkLst>
            <pc:docMk/>
            <pc:sldMk cId="3742298662" sldId="2147469741"/>
            <ac:spMk id="10" creationId="{A009422A-326B-524E-F9DA-0DDD376FDCDF}"/>
          </ac:spMkLst>
        </pc:spChg>
        <pc:spChg chg="mod">
          <ac:chgData name="Shrikesh Pattni" userId="bf408247-aaeb-4ed8-8c77-e60b3cacb53d" providerId="ADAL" clId="{9AA07F74-B7B4-4970-8B86-9DC9ACDCDD0A}" dt="2022-12-28T13:56:08.374" v="3642" actId="1076"/>
          <ac:spMkLst>
            <pc:docMk/>
            <pc:sldMk cId="3742298662" sldId="2147469741"/>
            <ac:spMk id="11" creationId="{002094BA-F215-B069-ED9C-9B8458F29E33}"/>
          </ac:spMkLst>
        </pc:spChg>
        <pc:spChg chg="mod">
          <ac:chgData name="Shrikesh Pattni" userId="bf408247-aaeb-4ed8-8c77-e60b3cacb53d" providerId="ADAL" clId="{9AA07F74-B7B4-4970-8B86-9DC9ACDCDD0A}" dt="2022-12-27T14:17:33.654" v="3246"/>
          <ac:spMkLst>
            <pc:docMk/>
            <pc:sldMk cId="3742298662" sldId="2147469741"/>
            <ac:spMk id="12" creationId="{99C971EC-343C-662D-418D-221768793FC9}"/>
          </ac:spMkLst>
        </pc:spChg>
        <pc:spChg chg="mod">
          <ac:chgData name="Shrikesh Pattni" userId="bf408247-aaeb-4ed8-8c77-e60b3cacb53d" providerId="ADAL" clId="{9AA07F74-B7B4-4970-8B86-9DC9ACDCDD0A}" dt="2022-12-27T14:17:33.654" v="3246"/>
          <ac:spMkLst>
            <pc:docMk/>
            <pc:sldMk cId="3742298662" sldId="2147469741"/>
            <ac:spMk id="14" creationId="{D51E71A4-ED21-1F85-8AC5-707A4CC051E1}"/>
          </ac:spMkLst>
        </pc:spChg>
        <pc:spChg chg="mod">
          <ac:chgData name="Shrikesh Pattni" userId="bf408247-aaeb-4ed8-8c77-e60b3cacb53d" providerId="ADAL" clId="{9AA07F74-B7B4-4970-8B86-9DC9ACDCDD0A}" dt="2022-12-27T14:17:33.654" v="3246"/>
          <ac:spMkLst>
            <pc:docMk/>
            <pc:sldMk cId="3742298662" sldId="2147469741"/>
            <ac:spMk id="15" creationId="{E45585EB-C39B-01AA-7965-38A8482A2D26}"/>
          </ac:spMkLst>
        </pc:spChg>
        <pc:spChg chg="mod">
          <ac:chgData name="Shrikesh Pattni" userId="bf408247-aaeb-4ed8-8c77-e60b3cacb53d" providerId="ADAL" clId="{9AA07F74-B7B4-4970-8B86-9DC9ACDCDD0A}" dt="2022-12-27T14:17:33.654" v="3246"/>
          <ac:spMkLst>
            <pc:docMk/>
            <pc:sldMk cId="3742298662" sldId="2147469741"/>
            <ac:spMk id="16" creationId="{336A107F-D393-570D-2324-62D3696D9885}"/>
          </ac:spMkLst>
        </pc:spChg>
        <pc:spChg chg="mod">
          <ac:chgData name="Shrikesh Pattni" userId="bf408247-aaeb-4ed8-8c77-e60b3cacb53d" providerId="ADAL" clId="{9AA07F74-B7B4-4970-8B86-9DC9ACDCDD0A}" dt="2022-12-27T14:17:33.654" v="3246"/>
          <ac:spMkLst>
            <pc:docMk/>
            <pc:sldMk cId="3742298662" sldId="2147469741"/>
            <ac:spMk id="17" creationId="{CD7EFA87-4BB7-7607-DEEB-72C8B8C6E2C1}"/>
          </ac:spMkLst>
        </pc:spChg>
        <pc:spChg chg="mod">
          <ac:chgData name="Shrikesh Pattni" userId="bf408247-aaeb-4ed8-8c77-e60b3cacb53d" providerId="ADAL" clId="{9AA07F74-B7B4-4970-8B86-9DC9ACDCDD0A}" dt="2022-12-27T14:17:33.654" v="3246"/>
          <ac:spMkLst>
            <pc:docMk/>
            <pc:sldMk cId="3742298662" sldId="2147469741"/>
            <ac:spMk id="18" creationId="{7CB0B945-F7BD-331F-525E-DD6C8E814C4C}"/>
          </ac:spMkLst>
        </pc:spChg>
        <pc:spChg chg="add del mod">
          <ac:chgData name="Shrikesh Pattni" userId="bf408247-aaeb-4ed8-8c77-e60b3cacb53d" providerId="ADAL" clId="{9AA07F74-B7B4-4970-8B86-9DC9ACDCDD0A}" dt="2022-12-27T14:27:18.354" v="3473" actId="478"/>
          <ac:spMkLst>
            <pc:docMk/>
            <pc:sldMk cId="3742298662" sldId="2147469741"/>
            <ac:spMk id="20" creationId="{A77ADB8A-A49F-B165-18B1-22BA3C50A28C}"/>
          </ac:spMkLst>
        </pc:spChg>
        <pc:spChg chg="add del mod">
          <ac:chgData name="Shrikesh Pattni" userId="bf408247-aaeb-4ed8-8c77-e60b3cacb53d" providerId="ADAL" clId="{9AA07F74-B7B4-4970-8B86-9DC9ACDCDD0A}" dt="2022-12-27T14:27:18.354" v="3473" actId="478"/>
          <ac:spMkLst>
            <pc:docMk/>
            <pc:sldMk cId="3742298662" sldId="2147469741"/>
            <ac:spMk id="21" creationId="{4B8D18F1-232D-B923-6C69-B339A5373DAD}"/>
          </ac:spMkLst>
        </pc:spChg>
        <pc:spChg chg="add del mod">
          <ac:chgData name="Shrikesh Pattni" userId="bf408247-aaeb-4ed8-8c77-e60b3cacb53d" providerId="ADAL" clId="{9AA07F74-B7B4-4970-8B86-9DC9ACDCDD0A}" dt="2022-12-27T14:22:04.337" v="3339" actId="478"/>
          <ac:spMkLst>
            <pc:docMk/>
            <pc:sldMk cId="3742298662" sldId="2147469741"/>
            <ac:spMk id="24" creationId="{71C8408F-F274-220F-08D3-BD2EB84D63FF}"/>
          </ac:spMkLst>
        </pc:spChg>
        <pc:spChg chg="add del mod">
          <ac:chgData name="Shrikesh Pattni" userId="bf408247-aaeb-4ed8-8c77-e60b3cacb53d" providerId="ADAL" clId="{9AA07F74-B7B4-4970-8B86-9DC9ACDCDD0A}" dt="2022-12-27T14:27:18.354" v="3473" actId="478"/>
          <ac:spMkLst>
            <pc:docMk/>
            <pc:sldMk cId="3742298662" sldId="2147469741"/>
            <ac:spMk id="25" creationId="{1E6FD397-5A03-1EB3-FB7D-7AB66D8420BF}"/>
          </ac:spMkLst>
        </pc:spChg>
        <pc:spChg chg="mod">
          <ac:chgData name="Shrikesh Pattni" userId="bf408247-aaeb-4ed8-8c77-e60b3cacb53d" providerId="ADAL" clId="{9AA07F74-B7B4-4970-8B86-9DC9ACDCDD0A}" dt="2022-12-27T14:33:20.161" v="3586" actId="1036"/>
          <ac:spMkLst>
            <pc:docMk/>
            <pc:sldMk cId="3742298662" sldId="2147469741"/>
            <ac:spMk id="26" creationId="{EC1B6B04-C52E-127B-6DD9-1A00A097E0AD}"/>
          </ac:spMkLst>
        </pc:spChg>
        <pc:spChg chg="add del mod">
          <ac:chgData name="Shrikesh Pattni" userId="bf408247-aaeb-4ed8-8c77-e60b3cacb53d" providerId="ADAL" clId="{9AA07F74-B7B4-4970-8B86-9DC9ACDCDD0A}" dt="2022-12-27T14:27:18.354" v="3473" actId="478"/>
          <ac:spMkLst>
            <pc:docMk/>
            <pc:sldMk cId="3742298662" sldId="2147469741"/>
            <ac:spMk id="27" creationId="{9D3BEC32-ED14-4204-5F0A-EAB50C5E6BBC}"/>
          </ac:spMkLst>
        </pc:spChg>
        <pc:grpChg chg="add del mod">
          <ac:chgData name="Shrikesh Pattni" userId="bf408247-aaeb-4ed8-8c77-e60b3cacb53d" providerId="ADAL" clId="{9AA07F74-B7B4-4970-8B86-9DC9ACDCDD0A}" dt="2022-12-27T14:27:18.354" v="3473" actId="478"/>
          <ac:grpSpMkLst>
            <pc:docMk/>
            <pc:sldMk cId="3742298662" sldId="2147469741"/>
            <ac:grpSpMk id="3" creationId="{1FDF80AC-2FC5-7801-99F3-FAE4A2C9126C}"/>
          </ac:grpSpMkLst>
        </pc:grpChg>
        <pc:picChg chg="mod">
          <ac:chgData name="Shrikesh Pattni" userId="bf408247-aaeb-4ed8-8c77-e60b3cacb53d" providerId="ADAL" clId="{9AA07F74-B7B4-4970-8B86-9DC9ACDCDD0A}" dt="2022-12-27T14:17:33.654" v="3246"/>
          <ac:picMkLst>
            <pc:docMk/>
            <pc:sldMk cId="3742298662" sldId="2147469741"/>
            <ac:picMk id="5" creationId="{120FB69F-4D91-0D59-4308-2793F4F63C8B}"/>
          </ac:picMkLst>
        </pc:picChg>
        <pc:picChg chg="mod">
          <ac:chgData name="Shrikesh Pattni" userId="bf408247-aaeb-4ed8-8c77-e60b3cacb53d" providerId="ADAL" clId="{9AA07F74-B7B4-4970-8B86-9DC9ACDCDD0A}" dt="2022-12-27T14:17:33.654" v="3246"/>
          <ac:picMkLst>
            <pc:docMk/>
            <pc:sldMk cId="3742298662" sldId="2147469741"/>
            <ac:picMk id="6" creationId="{3974DB68-393F-DCE7-AD36-9C8BED87A85E}"/>
          </ac:picMkLst>
        </pc:picChg>
        <pc:picChg chg="mod">
          <ac:chgData name="Shrikesh Pattni" userId="bf408247-aaeb-4ed8-8c77-e60b3cacb53d" providerId="ADAL" clId="{9AA07F74-B7B4-4970-8B86-9DC9ACDCDD0A}" dt="2022-12-27T14:17:33.654" v="3246"/>
          <ac:picMkLst>
            <pc:docMk/>
            <pc:sldMk cId="3742298662" sldId="2147469741"/>
            <ac:picMk id="13" creationId="{72A3B5FD-DAB8-C712-34C8-F75D81552F77}"/>
          </ac:picMkLst>
        </pc:picChg>
        <pc:picChg chg="mod">
          <ac:chgData name="Shrikesh Pattni" userId="bf408247-aaeb-4ed8-8c77-e60b3cacb53d" providerId="ADAL" clId="{9AA07F74-B7B4-4970-8B86-9DC9ACDCDD0A}" dt="2022-12-27T14:17:33.654" v="3246"/>
          <ac:picMkLst>
            <pc:docMk/>
            <pc:sldMk cId="3742298662" sldId="2147469741"/>
            <ac:picMk id="19" creationId="{BC0D3A1F-1DE5-E7C4-D270-CFABFC6B88E3}"/>
          </ac:picMkLst>
        </pc:picChg>
        <pc:picChg chg="add del mod">
          <ac:chgData name="Shrikesh Pattni" userId="bf408247-aaeb-4ed8-8c77-e60b3cacb53d" providerId="ADAL" clId="{9AA07F74-B7B4-4970-8B86-9DC9ACDCDD0A}" dt="2022-12-27T14:27:18.354" v="3473" actId="478"/>
          <ac:picMkLst>
            <pc:docMk/>
            <pc:sldMk cId="3742298662" sldId="2147469741"/>
            <ac:picMk id="22" creationId="{0777A467-D6B9-3CE4-0256-A4C8AD29C110}"/>
          </ac:picMkLst>
        </pc:picChg>
        <pc:cxnChg chg="add del mod">
          <ac:chgData name="Shrikesh Pattni" userId="bf408247-aaeb-4ed8-8c77-e60b3cacb53d" providerId="ADAL" clId="{9AA07F74-B7B4-4970-8B86-9DC9ACDCDD0A}" dt="2022-12-27T14:27:18.354" v="3473" actId="478"/>
          <ac:cxnSpMkLst>
            <pc:docMk/>
            <pc:sldMk cId="3742298662" sldId="2147469741"/>
            <ac:cxnSpMk id="23" creationId="{8ADAA17D-6535-3CAB-0897-01B134FCAB4B}"/>
          </ac:cxnSpMkLst>
        </pc:cxnChg>
      </pc:sldChg>
      <pc:sldChg chg="modSp add del mod">
        <pc:chgData name="Shrikesh Pattni" userId="bf408247-aaeb-4ed8-8c77-e60b3cacb53d" providerId="ADAL" clId="{9AA07F74-B7B4-4970-8B86-9DC9ACDCDD0A}" dt="2022-12-27T13:46:34.915" v="1910" actId="47"/>
        <pc:sldMkLst>
          <pc:docMk/>
          <pc:sldMk cId="4286324987" sldId="2147469742"/>
        </pc:sldMkLst>
        <pc:spChg chg="mod">
          <ac:chgData name="Shrikesh Pattni" userId="bf408247-aaeb-4ed8-8c77-e60b3cacb53d" providerId="ADAL" clId="{9AA07F74-B7B4-4970-8B86-9DC9ACDCDD0A}" dt="2022-12-27T13:41:37.708" v="1881" actId="207"/>
          <ac:spMkLst>
            <pc:docMk/>
            <pc:sldMk cId="4286324987" sldId="2147469742"/>
            <ac:spMk id="4" creationId="{F02FF034-7665-7FB8-7721-A72EFC8DB87F}"/>
          </ac:spMkLst>
        </pc:spChg>
        <pc:spChg chg="mod">
          <ac:chgData name="Shrikesh Pattni" userId="bf408247-aaeb-4ed8-8c77-e60b3cacb53d" providerId="ADAL" clId="{9AA07F74-B7B4-4970-8B86-9DC9ACDCDD0A}" dt="2022-12-27T13:41:17.329" v="1879" actId="1076"/>
          <ac:spMkLst>
            <pc:docMk/>
            <pc:sldMk cId="4286324987" sldId="2147469742"/>
            <ac:spMk id="11" creationId="{002094BA-F215-B069-ED9C-9B8458F29E33}"/>
          </ac:spMkLst>
        </pc:spChg>
        <pc:spChg chg="mod">
          <ac:chgData name="Shrikesh Pattni" userId="bf408247-aaeb-4ed8-8c77-e60b3cacb53d" providerId="ADAL" clId="{9AA07F74-B7B4-4970-8B86-9DC9ACDCDD0A}" dt="2022-12-27T13:43:02.719" v="1885" actId="14100"/>
          <ac:spMkLst>
            <pc:docMk/>
            <pc:sldMk cId="4286324987" sldId="2147469742"/>
            <ac:spMk id="26" creationId="{EC1B6B04-C52E-127B-6DD9-1A00A097E0AD}"/>
          </ac:spMkLst>
        </pc:spChg>
      </pc:sldChg>
      <pc:sldChg chg="addSp delSp modSp add mod">
        <pc:chgData name="Shrikesh Pattni" userId="bf408247-aaeb-4ed8-8c77-e60b3cacb53d" providerId="ADAL" clId="{9AA07F74-B7B4-4970-8B86-9DC9ACDCDD0A}" dt="2022-12-27T14:33:25.928" v="3603" actId="1036"/>
        <pc:sldMkLst>
          <pc:docMk/>
          <pc:sldMk cId="842477250" sldId="2147469743"/>
        </pc:sldMkLst>
        <pc:spChg chg="del">
          <ac:chgData name="Shrikesh Pattni" userId="bf408247-aaeb-4ed8-8c77-e60b3cacb53d" providerId="ADAL" clId="{9AA07F74-B7B4-4970-8B86-9DC9ACDCDD0A}" dt="2022-12-27T14:08:14.720" v="2661" actId="478"/>
          <ac:spMkLst>
            <pc:docMk/>
            <pc:sldMk cId="842477250" sldId="2147469743"/>
            <ac:spMk id="2" creationId="{EC9618E7-7AD3-A8A6-A451-A5BBA6C651D4}"/>
          </ac:spMkLst>
        </pc:spChg>
        <pc:spChg chg="add del mod">
          <ac:chgData name="Shrikesh Pattni" userId="bf408247-aaeb-4ed8-8c77-e60b3cacb53d" providerId="ADAL" clId="{9AA07F74-B7B4-4970-8B86-9DC9ACDCDD0A}" dt="2022-12-27T13:49:16.477" v="1964" actId="478"/>
          <ac:spMkLst>
            <pc:docMk/>
            <pc:sldMk cId="842477250" sldId="2147469743"/>
            <ac:spMk id="3" creationId="{6B60A29A-F75E-0DE9-B87B-D9B08B4045E2}"/>
          </ac:spMkLst>
        </pc:spChg>
        <pc:spChg chg="mod">
          <ac:chgData name="Shrikesh Pattni" userId="bf408247-aaeb-4ed8-8c77-e60b3cacb53d" providerId="ADAL" clId="{9AA07F74-B7B4-4970-8B86-9DC9ACDCDD0A}" dt="2022-12-27T14:18:32.796" v="3262" actId="1076"/>
          <ac:spMkLst>
            <pc:docMk/>
            <pc:sldMk cId="842477250" sldId="2147469743"/>
            <ac:spMk id="4" creationId="{F02FF034-7665-7FB8-7721-A72EFC8DB87F}"/>
          </ac:spMkLst>
        </pc:spChg>
        <pc:spChg chg="mod">
          <ac:chgData name="Shrikesh Pattni" userId="bf408247-aaeb-4ed8-8c77-e60b3cacb53d" providerId="ADAL" clId="{9AA07F74-B7B4-4970-8B86-9DC9ACDCDD0A}" dt="2022-12-27T14:17:57.937" v="3253"/>
          <ac:spMkLst>
            <pc:docMk/>
            <pc:sldMk cId="842477250" sldId="2147469743"/>
            <ac:spMk id="8" creationId="{CB967A1E-364F-E66C-F292-B68537E53D96}"/>
          </ac:spMkLst>
        </pc:spChg>
        <pc:spChg chg="del">
          <ac:chgData name="Shrikesh Pattni" userId="bf408247-aaeb-4ed8-8c77-e60b3cacb53d" providerId="ADAL" clId="{9AA07F74-B7B4-4970-8B86-9DC9ACDCDD0A}" dt="2022-12-27T14:27:16.103" v="3472" actId="478"/>
          <ac:spMkLst>
            <pc:docMk/>
            <pc:sldMk cId="842477250" sldId="2147469743"/>
            <ac:spMk id="9" creationId="{878EAB37-8940-AAEF-043F-F215ACE1D46B}"/>
          </ac:spMkLst>
        </pc:spChg>
        <pc:spChg chg="mod">
          <ac:chgData name="Shrikesh Pattni" userId="bf408247-aaeb-4ed8-8c77-e60b3cacb53d" providerId="ADAL" clId="{9AA07F74-B7B4-4970-8B86-9DC9ACDCDD0A}" dt="2022-12-27T14:17:57.937" v="3253"/>
          <ac:spMkLst>
            <pc:docMk/>
            <pc:sldMk cId="842477250" sldId="2147469743"/>
            <ac:spMk id="10" creationId="{F6F39C68-358D-7A08-B8BE-527D76A233EE}"/>
          </ac:spMkLst>
        </pc:spChg>
        <pc:spChg chg="mod">
          <ac:chgData name="Shrikesh Pattni" userId="bf408247-aaeb-4ed8-8c77-e60b3cacb53d" providerId="ADAL" clId="{9AA07F74-B7B4-4970-8B86-9DC9ACDCDD0A}" dt="2022-12-27T14:18:35.295" v="3263" actId="1076"/>
          <ac:spMkLst>
            <pc:docMk/>
            <pc:sldMk cId="842477250" sldId="2147469743"/>
            <ac:spMk id="11" creationId="{002094BA-F215-B069-ED9C-9B8458F29E33}"/>
          </ac:spMkLst>
        </pc:spChg>
        <pc:spChg chg="mod">
          <ac:chgData name="Shrikesh Pattni" userId="bf408247-aaeb-4ed8-8c77-e60b3cacb53d" providerId="ADAL" clId="{9AA07F74-B7B4-4970-8B86-9DC9ACDCDD0A}" dt="2022-12-27T14:17:57.937" v="3253"/>
          <ac:spMkLst>
            <pc:docMk/>
            <pc:sldMk cId="842477250" sldId="2147469743"/>
            <ac:spMk id="12" creationId="{FBEB812A-03D7-536C-1E5B-D87BEC5AD94E}"/>
          </ac:spMkLst>
        </pc:spChg>
        <pc:spChg chg="mod">
          <ac:chgData name="Shrikesh Pattni" userId="bf408247-aaeb-4ed8-8c77-e60b3cacb53d" providerId="ADAL" clId="{9AA07F74-B7B4-4970-8B86-9DC9ACDCDD0A}" dt="2022-12-27T14:17:57.937" v="3253"/>
          <ac:spMkLst>
            <pc:docMk/>
            <pc:sldMk cId="842477250" sldId="2147469743"/>
            <ac:spMk id="13" creationId="{6DD81B59-FF60-8C7F-0F40-8715B6AC4E23}"/>
          </ac:spMkLst>
        </pc:spChg>
        <pc:spChg chg="mod">
          <ac:chgData name="Shrikesh Pattni" userId="bf408247-aaeb-4ed8-8c77-e60b3cacb53d" providerId="ADAL" clId="{9AA07F74-B7B4-4970-8B86-9DC9ACDCDD0A}" dt="2022-12-27T14:17:57.937" v="3253"/>
          <ac:spMkLst>
            <pc:docMk/>
            <pc:sldMk cId="842477250" sldId="2147469743"/>
            <ac:spMk id="15" creationId="{0A6C6BEF-DE38-42A4-C87D-1E13C8C94CC2}"/>
          </ac:spMkLst>
        </pc:spChg>
        <pc:spChg chg="mod">
          <ac:chgData name="Shrikesh Pattni" userId="bf408247-aaeb-4ed8-8c77-e60b3cacb53d" providerId="ADAL" clId="{9AA07F74-B7B4-4970-8B86-9DC9ACDCDD0A}" dt="2022-12-27T14:17:57.937" v="3253"/>
          <ac:spMkLst>
            <pc:docMk/>
            <pc:sldMk cId="842477250" sldId="2147469743"/>
            <ac:spMk id="16" creationId="{47CAC418-FC5E-E4E7-8931-2DEA63997E13}"/>
          </ac:spMkLst>
        </pc:spChg>
        <pc:spChg chg="mod">
          <ac:chgData name="Shrikesh Pattni" userId="bf408247-aaeb-4ed8-8c77-e60b3cacb53d" providerId="ADAL" clId="{9AA07F74-B7B4-4970-8B86-9DC9ACDCDD0A}" dt="2022-12-27T14:17:57.937" v="3253"/>
          <ac:spMkLst>
            <pc:docMk/>
            <pc:sldMk cId="842477250" sldId="2147469743"/>
            <ac:spMk id="17" creationId="{33DCD77B-491B-5B55-A4B1-99CB77F08A0A}"/>
          </ac:spMkLst>
        </pc:spChg>
        <pc:spChg chg="mod">
          <ac:chgData name="Shrikesh Pattni" userId="bf408247-aaeb-4ed8-8c77-e60b3cacb53d" providerId="ADAL" clId="{9AA07F74-B7B4-4970-8B86-9DC9ACDCDD0A}" dt="2022-12-27T14:17:57.937" v="3253"/>
          <ac:spMkLst>
            <pc:docMk/>
            <pc:sldMk cId="842477250" sldId="2147469743"/>
            <ac:spMk id="18" creationId="{9423E2A1-0969-FD7B-8F0E-B99513AFC26B}"/>
          </ac:spMkLst>
        </pc:spChg>
        <pc:spChg chg="mod">
          <ac:chgData name="Shrikesh Pattni" userId="bf408247-aaeb-4ed8-8c77-e60b3cacb53d" providerId="ADAL" clId="{9AA07F74-B7B4-4970-8B86-9DC9ACDCDD0A}" dt="2022-12-27T14:17:57.937" v="3253"/>
          <ac:spMkLst>
            <pc:docMk/>
            <pc:sldMk cId="842477250" sldId="2147469743"/>
            <ac:spMk id="19" creationId="{F36A710D-0DC3-8B27-0192-3F0EE42FAE40}"/>
          </ac:spMkLst>
        </pc:spChg>
        <pc:spChg chg="add del mod">
          <ac:chgData name="Shrikesh Pattni" userId="bf408247-aaeb-4ed8-8c77-e60b3cacb53d" providerId="ADAL" clId="{9AA07F74-B7B4-4970-8B86-9DC9ACDCDD0A}" dt="2022-12-27T14:27:16.103" v="3472" actId="478"/>
          <ac:spMkLst>
            <pc:docMk/>
            <pc:sldMk cId="842477250" sldId="2147469743"/>
            <ac:spMk id="21" creationId="{E1749D1A-B78A-2FA9-9D37-4D7DC81ECD86}"/>
          </ac:spMkLst>
        </pc:spChg>
        <pc:spChg chg="add del mod">
          <ac:chgData name="Shrikesh Pattni" userId="bf408247-aaeb-4ed8-8c77-e60b3cacb53d" providerId="ADAL" clId="{9AA07F74-B7B4-4970-8B86-9DC9ACDCDD0A}" dt="2022-12-27T14:27:16.103" v="3472" actId="478"/>
          <ac:spMkLst>
            <pc:docMk/>
            <pc:sldMk cId="842477250" sldId="2147469743"/>
            <ac:spMk id="22" creationId="{614003F8-8DAB-0A7C-1281-92C2235D8395}"/>
          </ac:spMkLst>
        </pc:spChg>
        <pc:spChg chg="add del mod">
          <ac:chgData name="Shrikesh Pattni" userId="bf408247-aaeb-4ed8-8c77-e60b3cacb53d" providerId="ADAL" clId="{9AA07F74-B7B4-4970-8B86-9DC9ACDCDD0A}" dt="2022-12-27T14:27:16.103" v="3472" actId="478"/>
          <ac:spMkLst>
            <pc:docMk/>
            <pc:sldMk cId="842477250" sldId="2147469743"/>
            <ac:spMk id="25" creationId="{85226CD5-4F1C-D35A-0D57-60F8A28D35DF}"/>
          </ac:spMkLst>
        </pc:spChg>
        <pc:spChg chg="mod">
          <ac:chgData name="Shrikesh Pattni" userId="bf408247-aaeb-4ed8-8c77-e60b3cacb53d" providerId="ADAL" clId="{9AA07F74-B7B4-4970-8B86-9DC9ACDCDD0A}" dt="2022-12-27T14:33:25.928" v="3603" actId="1036"/>
          <ac:spMkLst>
            <pc:docMk/>
            <pc:sldMk cId="842477250" sldId="2147469743"/>
            <ac:spMk id="26" creationId="{EC1B6B04-C52E-127B-6DD9-1A00A097E0AD}"/>
          </ac:spMkLst>
        </pc:spChg>
        <pc:spChg chg="add del mod">
          <ac:chgData name="Shrikesh Pattni" userId="bf408247-aaeb-4ed8-8c77-e60b3cacb53d" providerId="ADAL" clId="{9AA07F74-B7B4-4970-8B86-9DC9ACDCDD0A}" dt="2022-12-27T14:27:16.103" v="3472" actId="478"/>
          <ac:spMkLst>
            <pc:docMk/>
            <pc:sldMk cId="842477250" sldId="2147469743"/>
            <ac:spMk id="27" creationId="{7697492F-1600-49F6-8862-4BA030377834}"/>
          </ac:spMkLst>
        </pc:spChg>
        <pc:grpChg chg="add del mod">
          <ac:chgData name="Shrikesh Pattni" userId="bf408247-aaeb-4ed8-8c77-e60b3cacb53d" providerId="ADAL" clId="{9AA07F74-B7B4-4970-8B86-9DC9ACDCDD0A}" dt="2022-12-27T14:27:16.103" v="3472" actId="478"/>
          <ac:grpSpMkLst>
            <pc:docMk/>
            <pc:sldMk cId="842477250" sldId="2147469743"/>
            <ac:grpSpMk id="5" creationId="{49B39149-580F-43DF-18FD-E60E35BBDFEE}"/>
          </ac:grpSpMkLst>
        </pc:grpChg>
        <pc:picChg chg="mod">
          <ac:chgData name="Shrikesh Pattni" userId="bf408247-aaeb-4ed8-8c77-e60b3cacb53d" providerId="ADAL" clId="{9AA07F74-B7B4-4970-8B86-9DC9ACDCDD0A}" dt="2022-12-27T14:17:57.937" v="3253"/>
          <ac:picMkLst>
            <pc:docMk/>
            <pc:sldMk cId="842477250" sldId="2147469743"/>
            <ac:picMk id="6" creationId="{3DE8BC17-63F7-A0C8-82EE-B104D9CCD841}"/>
          </ac:picMkLst>
        </pc:picChg>
        <pc:picChg chg="mod">
          <ac:chgData name="Shrikesh Pattni" userId="bf408247-aaeb-4ed8-8c77-e60b3cacb53d" providerId="ADAL" clId="{9AA07F74-B7B4-4970-8B86-9DC9ACDCDD0A}" dt="2022-12-27T14:17:57.937" v="3253"/>
          <ac:picMkLst>
            <pc:docMk/>
            <pc:sldMk cId="842477250" sldId="2147469743"/>
            <ac:picMk id="7" creationId="{4CD46387-7AD9-3216-2DFD-F4C3357E9547}"/>
          </ac:picMkLst>
        </pc:picChg>
        <pc:picChg chg="mod">
          <ac:chgData name="Shrikesh Pattni" userId="bf408247-aaeb-4ed8-8c77-e60b3cacb53d" providerId="ADAL" clId="{9AA07F74-B7B4-4970-8B86-9DC9ACDCDD0A}" dt="2022-12-27T14:17:57.937" v="3253"/>
          <ac:picMkLst>
            <pc:docMk/>
            <pc:sldMk cId="842477250" sldId="2147469743"/>
            <ac:picMk id="14" creationId="{FFACEE17-7560-7370-B801-81C379E4C5B9}"/>
          </ac:picMkLst>
        </pc:picChg>
        <pc:picChg chg="mod">
          <ac:chgData name="Shrikesh Pattni" userId="bf408247-aaeb-4ed8-8c77-e60b3cacb53d" providerId="ADAL" clId="{9AA07F74-B7B4-4970-8B86-9DC9ACDCDD0A}" dt="2022-12-27T14:17:57.937" v="3253"/>
          <ac:picMkLst>
            <pc:docMk/>
            <pc:sldMk cId="842477250" sldId="2147469743"/>
            <ac:picMk id="20" creationId="{5ED753F2-D44C-438E-73F1-2236F306BCC5}"/>
          </ac:picMkLst>
        </pc:picChg>
        <pc:picChg chg="add del mod">
          <ac:chgData name="Shrikesh Pattni" userId="bf408247-aaeb-4ed8-8c77-e60b3cacb53d" providerId="ADAL" clId="{9AA07F74-B7B4-4970-8B86-9DC9ACDCDD0A}" dt="2022-12-27T14:27:16.103" v="3472" actId="478"/>
          <ac:picMkLst>
            <pc:docMk/>
            <pc:sldMk cId="842477250" sldId="2147469743"/>
            <ac:picMk id="23" creationId="{12BE0312-F25A-159F-9239-4DFA5BC40CA5}"/>
          </ac:picMkLst>
        </pc:picChg>
        <pc:cxnChg chg="add del mod">
          <ac:chgData name="Shrikesh Pattni" userId="bf408247-aaeb-4ed8-8c77-e60b3cacb53d" providerId="ADAL" clId="{9AA07F74-B7B4-4970-8B86-9DC9ACDCDD0A}" dt="2022-12-27T14:27:16.103" v="3472" actId="478"/>
          <ac:cxnSpMkLst>
            <pc:docMk/>
            <pc:sldMk cId="842477250" sldId="2147469743"/>
            <ac:cxnSpMk id="24" creationId="{F12EA9BA-CC5C-174D-6671-BC44D8590D8B}"/>
          </ac:cxnSpMkLst>
        </pc:cxnChg>
      </pc:sldChg>
      <pc:sldChg chg="addSp delSp modSp add mod">
        <pc:chgData name="Shrikesh Pattni" userId="bf408247-aaeb-4ed8-8c77-e60b3cacb53d" providerId="ADAL" clId="{9AA07F74-B7B4-4970-8B86-9DC9ACDCDD0A}" dt="2022-12-27T14:35:06.113" v="3625" actId="20577"/>
        <pc:sldMkLst>
          <pc:docMk/>
          <pc:sldMk cId="30032974" sldId="2147469744"/>
        </pc:sldMkLst>
        <pc:spChg chg="del">
          <ac:chgData name="Shrikesh Pattni" userId="bf408247-aaeb-4ed8-8c77-e60b3cacb53d" providerId="ADAL" clId="{9AA07F74-B7B4-4970-8B86-9DC9ACDCDD0A}" dt="2022-12-27T14:08:06.538" v="2656" actId="478"/>
          <ac:spMkLst>
            <pc:docMk/>
            <pc:sldMk cId="30032974" sldId="2147469744"/>
            <ac:spMk id="2" creationId="{EC9618E7-7AD3-A8A6-A451-A5BBA6C651D4}"/>
          </ac:spMkLst>
        </pc:spChg>
        <pc:spChg chg="mod">
          <ac:chgData name="Shrikesh Pattni" userId="bf408247-aaeb-4ed8-8c77-e60b3cacb53d" providerId="ADAL" clId="{9AA07F74-B7B4-4970-8B86-9DC9ACDCDD0A}" dt="2022-12-27T13:52:57.713" v="2097" actId="207"/>
          <ac:spMkLst>
            <pc:docMk/>
            <pc:sldMk cId="30032974" sldId="2147469744"/>
            <ac:spMk id="4" creationId="{F02FF034-7665-7FB8-7721-A72EFC8DB87F}"/>
          </ac:spMkLst>
        </pc:spChg>
        <pc:spChg chg="mod">
          <ac:chgData name="Shrikesh Pattni" userId="bf408247-aaeb-4ed8-8c77-e60b3cacb53d" providerId="ADAL" clId="{9AA07F74-B7B4-4970-8B86-9DC9ACDCDD0A}" dt="2022-12-27T14:17:20.377" v="3240"/>
          <ac:spMkLst>
            <pc:docMk/>
            <pc:sldMk cId="30032974" sldId="2147469744"/>
            <ac:spMk id="7" creationId="{6BDF1BE1-9AD5-DCCB-F935-8D5146BABDCD}"/>
          </ac:spMkLst>
        </pc:spChg>
        <pc:spChg chg="mod">
          <ac:chgData name="Shrikesh Pattni" userId="bf408247-aaeb-4ed8-8c77-e60b3cacb53d" providerId="ADAL" clId="{9AA07F74-B7B4-4970-8B86-9DC9ACDCDD0A}" dt="2022-12-27T14:17:20.377" v="3240"/>
          <ac:spMkLst>
            <pc:docMk/>
            <pc:sldMk cId="30032974" sldId="2147469744"/>
            <ac:spMk id="8" creationId="{C119235E-12F4-4284-0312-F5F932E0FA15}"/>
          </ac:spMkLst>
        </pc:spChg>
        <pc:spChg chg="del">
          <ac:chgData name="Shrikesh Pattni" userId="bf408247-aaeb-4ed8-8c77-e60b3cacb53d" providerId="ADAL" clId="{9AA07F74-B7B4-4970-8B86-9DC9ACDCDD0A}" dt="2022-12-27T14:27:26.963" v="3476" actId="478"/>
          <ac:spMkLst>
            <pc:docMk/>
            <pc:sldMk cId="30032974" sldId="2147469744"/>
            <ac:spMk id="9" creationId="{878EAB37-8940-AAEF-043F-F215ACE1D46B}"/>
          </ac:spMkLst>
        </pc:spChg>
        <pc:spChg chg="mod">
          <ac:chgData name="Shrikesh Pattni" userId="bf408247-aaeb-4ed8-8c77-e60b3cacb53d" providerId="ADAL" clId="{9AA07F74-B7B4-4970-8B86-9DC9ACDCDD0A}" dt="2022-12-27T14:17:20.377" v="3240"/>
          <ac:spMkLst>
            <pc:docMk/>
            <pc:sldMk cId="30032974" sldId="2147469744"/>
            <ac:spMk id="10" creationId="{ED9C3FF8-5824-5915-ADA3-879F3447B0D9}"/>
          </ac:spMkLst>
        </pc:spChg>
        <pc:spChg chg="mod">
          <ac:chgData name="Shrikesh Pattni" userId="bf408247-aaeb-4ed8-8c77-e60b3cacb53d" providerId="ADAL" clId="{9AA07F74-B7B4-4970-8B86-9DC9ACDCDD0A}" dt="2022-12-27T14:17:20.377" v="3240"/>
          <ac:spMkLst>
            <pc:docMk/>
            <pc:sldMk cId="30032974" sldId="2147469744"/>
            <ac:spMk id="12" creationId="{93BBB553-2D63-9D89-C49E-F63232ADAC19}"/>
          </ac:spMkLst>
        </pc:spChg>
        <pc:spChg chg="mod">
          <ac:chgData name="Shrikesh Pattni" userId="bf408247-aaeb-4ed8-8c77-e60b3cacb53d" providerId="ADAL" clId="{9AA07F74-B7B4-4970-8B86-9DC9ACDCDD0A}" dt="2022-12-27T14:17:20.377" v="3240"/>
          <ac:spMkLst>
            <pc:docMk/>
            <pc:sldMk cId="30032974" sldId="2147469744"/>
            <ac:spMk id="14" creationId="{E323D48D-790D-C06F-CAC9-C4223D49389F}"/>
          </ac:spMkLst>
        </pc:spChg>
        <pc:spChg chg="mod">
          <ac:chgData name="Shrikesh Pattni" userId="bf408247-aaeb-4ed8-8c77-e60b3cacb53d" providerId="ADAL" clId="{9AA07F74-B7B4-4970-8B86-9DC9ACDCDD0A}" dt="2022-12-27T14:17:20.377" v="3240"/>
          <ac:spMkLst>
            <pc:docMk/>
            <pc:sldMk cId="30032974" sldId="2147469744"/>
            <ac:spMk id="15" creationId="{BC0CF0AB-341C-FD9E-C942-7E8CA482CB9E}"/>
          </ac:spMkLst>
        </pc:spChg>
        <pc:spChg chg="mod">
          <ac:chgData name="Shrikesh Pattni" userId="bf408247-aaeb-4ed8-8c77-e60b3cacb53d" providerId="ADAL" clId="{9AA07F74-B7B4-4970-8B86-9DC9ACDCDD0A}" dt="2022-12-27T14:17:20.377" v="3240"/>
          <ac:spMkLst>
            <pc:docMk/>
            <pc:sldMk cId="30032974" sldId="2147469744"/>
            <ac:spMk id="16" creationId="{39AA3B58-0EED-8F7F-7AF3-D516F0812E3B}"/>
          </ac:spMkLst>
        </pc:spChg>
        <pc:spChg chg="mod">
          <ac:chgData name="Shrikesh Pattni" userId="bf408247-aaeb-4ed8-8c77-e60b3cacb53d" providerId="ADAL" clId="{9AA07F74-B7B4-4970-8B86-9DC9ACDCDD0A}" dt="2022-12-27T14:17:20.377" v="3240"/>
          <ac:spMkLst>
            <pc:docMk/>
            <pc:sldMk cId="30032974" sldId="2147469744"/>
            <ac:spMk id="17" creationId="{AB6D32B6-ED63-ED1F-77AF-28CC71D7F8E2}"/>
          </ac:spMkLst>
        </pc:spChg>
        <pc:spChg chg="mod">
          <ac:chgData name="Shrikesh Pattni" userId="bf408247-aaeb-4ed8-8c77-e60b3cacb53d" providerId="ADAL" clId="{9AA07F74-B7B4-4970-8B86-9DC9ACDCDD0A}" dt="2022-12-27T14:17:20.377" v="3240"/>
          <ac:spMkLst>
            <pc:docMk/>
            <pc:sldMk cId="30032974" sldId="2147469744"/>
            <ac:spMk id="18" creationId="{75ACB856-752B-5CD6-51AE-911D1AB65FF5}"/>
          </ac:spMkLst>
        </pc:spChg>
        <pc:spChg chg="add del mod">
          <ac:chgData name="Shrikesh Pattni" userId="bf408247-aaeb-4ed8-8c77-e60b3cacb53d" providerId="ADAL" clId="{9AA07F74-B7B4-4970-8B86-9DC9ACDCDD0A}" dt="2022-12-27T14:27:26.963" v="3476" actId="478"/>
          <ac:spMkLst>
            <pc:docMk/>
            <pc:sldMk cId="30032974" sldId="2147469744"/>
            <ac:spMk id="20" creationId="{380E232F-64AF-7BE9-3FF7-8941DB1FFF86}"/>
          </ac:spMkLst>
        </pc:spChg>
        <pc:spChg chg="add del mod">
          <ac:chgData name="Shrikesh Pattni" userId="bf408247-aaeb-4ed8-8c77-e60b3cacb53d" providerId="ADAL" clId="{9AA07F74-B7B4-4970-8B86-9DC9ACDCDD0A}" dt="2022-12-27T14:27:26.963" v="3476" actId="478"/>
          <ac:spMkLst>
            <pc:docMk/>
            <pc:sldMk cId="30032974" sldId="2147469744"/>
            <ac:spMk id="21" creationId="{DD54A5F6-7C98-9DA8-8927-8CEE3A7A4353}"/>
          </ac:spMkLst>
        </pc:spChg>
        <pc:spChg chg="add del mod">
          <ac:chgData name="Shrikesh Pattni" userId="bf408247-aaeb-4ed8-8c77-e60b3cacb53d" providerId="ADAL" clId="{9AA07F74-B7B4-4970-8B86-9DC9ACDCDD0A}" dt="2022-12-27T14:21:50.768" v="3332" actId="478"/>
          <ac:spMkLst>
            <pc:docMk/>
            <pc:sldMk cId="30032974" sldId="2147469744"/>
            <ac:spMk id="24" creationId="{6000B602-69ED-97D1-2E91-19B1B8A6DEE8}"/>
          </ac:spMkLst>
        </pc:spChg>
        <pc:spChg chg="add del mod">
          <ac:chgData name="Shrikesh Pattni" userId="bf408247-aaeb-4ed8-8c77-e60b3cacb53d" providerId="ADAL" clId="{9AA07F74-B7B4-4970-8B86-9DC9ACDCDD0A}" dt="2022-12-27T14:27:26.963" v="3476" actId="478"/>
          <ac:spMkLst>
            <pc:docMk/>
            <pc:sldMk cId="30032974" sldId="2147469744"/>
            <ac:spMk id="25" creationId="{BA88B573-A50D-2265-6798-6B0C817A69DB}"/>
          </ac:spMkLst>
        </pc:spChg>
        <pc:spChg chg="mod">
          <ac:chgData name="Shrikesh Pattni" userId="bf408247-aaeb-4ed8-8c77-e60b3cacb53d" providerId="ADAL" clId="{9AA07F74-B7B4-4970-8B86-9DC9ACDCDD0A}" dt="2022-12-27T14:35:06.113" v="3625" actId="20577"/>
          <ac:spMkLst>
            <pc:docMk/>
            <pc:sldMk cId="30032974" sldId="2147469744"/>
            <ac:spMk id="26" creationId="{EC1B6B04-C52E-127B-6DD9-1A00A097E0AD}"/>
          </ac:spMkLst>
        </pc:spChg>
        <pc:spChg chg="add del mod">
          <ac:chgData name="Shrikesh Pattni" userId="bf408247-aaeb-4ed8-8c77-e60b3cacb53d" providerId="ADAL" clId="{9AA07F74-B7B4-4970-8B86-9DC9ACDCDD0A}" dt="2022-12-27T14:27:26.963" v="3476" actId="478"/>
          <ac:spMkLst>
            <pc:docMk/>
            <pc:sldMk cId="30032974" sldId="2147469744"/>
            <ac:spMk id="27" creationId="{F058A8AA-FAFF-A95E-3F40-237A5D273A72}"/>
          </ac:spMkLst>
        </pc:spChg>
        <pc:grpChg chg="add del mod">
          <ac:chgData name="Shrikesh Pattni" userId="bf408247-aaeb-4ed8-8c77-e60b3cacb53d" providerId="ADAL" clId="{9AA07F74-B7B4-4970-8B86-9DC9ACDCDD0A}" dt="2022-12-27T14:27:26.963" v="3476" actId="478"/>
          <ac:grpSpMkLst>
            <pc:docMk/>
            <pc:sldMk cId="30032974" sldId="2147469744"/>
            <ac:grpSpMk id="3" creationId="{85F9FC27-B17E-A850-7C38-063F965F2BE8}"/>
          </ac:grpSpMkLst>
        </pc:grpChg>
        <pc:picChg chg="mod">
          <ac:chgData name="Shrikesh Pattni" userId="bf408247-aaeb-4ed8-8c77-e60b3cacb53d" providerId="ADAL" clId="{9AA07F74-B7B4-4970-8B86-9DC9ACDCDD0A}" dt="2022-12-27T14:17:20.377" v="3240"/>
          <ac:picMkLst>
            <pc:docMk/>
            <pc:sldMk cId="30032974" sldId="2147469744"/>
            <ac:picMk id="5" creationId="{7ADEE05B-F27E-DB13-A6E9-E812F2C99896}"/>
          </ac:picMkLst>
        </pc:picChg>
        <pc:picChg chg="mod">
          <ac:chgData name="Shrikesh Pattni" userId="bf408247-aaeb-4ed8-8c77-e60b3cacb53d" providerId="ADAL" clId="{9AA07F74-B7B4-4970-8B86-9DC9ACDCDD0A}" dt="2022-12-27T14:17:20.377" v="3240"/>
          <ac:picMkLst>
            <pc:docMk/>
            <pc:sldMk cId="30032974" sldId="2147469744"/>
            <ac:picMk id="6" creationId="{E6F903F0-122B-E9B5-9AB9-B9D757A90A35}"/>
          </ac:picMkLst>
        </pc:picChg>
        <pc:picChg chg="mod">
          <ac:chgData name="Shrikesh Pattni" userId="bf408247-aaeb-4ed8-8c77-e60b3cacb53d" providerId="ADAL" clId="{9AA07F74-B7B4-4970-8B86-9DC9ACDCDD0A}" dt="2022-12-27T14:17:20.377" v="3240"/>
          <ac:picMkLst>
            <pc:docMk/>
            <pc:sldMk cId="30032974" sldId="2147469744"/>
            <ac:picMk id="13" creationId="{BD06D7FF-C292-7D22-2B10-5802F0DBE1BE}"/>
          </ac:picMkLst>
        </pc:picChg>
        <pc:picChg chg="mod">
          <ac:chgData name="Shrikesh Pattni" userId="bf408247-aaeb-4ed8-8c77-e60b3cacb53d" providerId="ADAL" clId="{9AA07F74-B7B4-4970-8B86-9DC9ACDCDD0A}" dt="2022-12-27T14:17:20.377" v="3240"/>
          <ac:picMkLst>
            <pc:docMk/>
            <pc:sldMk cId="30032974" sldId="2147469744"/>
            <ac:picMk id="19" creationId="{BE814AED-C7A6-C35A-6CE1-8E0FC79F0DAA}"/>
          </ac:picMkLst>
        </pc:picChg>
        <pc:picChg chg="add del mod">
          <ac:chgData name="Shrikesh Pattni" userId="bf408247-aaeb-4ed8-8c77-e60b3cacb53d" providerId="ADAL" clId="{9AA07F74-B7B4-4970-8B86-9DC9ACDCDD0A}" dt="2022-12-27T14:27:26.963" v="3476" actId="478"/>
          <ac:picMkLst>
            <pc:docMk/>
            <pc:sldMk cId="30032974" sldId="2147469744"/>
            <ac:picMk id="22" creationId="{425445C6-9AFB-C7F1-BC32-8EE909D1ECE5}"/>
          </ac:picMkLst>
        </pc:picChg>
        <pc:cxnChg chg="add del mod">
          <ac:chgData name="Shrikesh Pattni" userId="bf408247-aaeb-4ed8-8c77-e60b3cacb53d" providerId="ADAL" clId="{9AA07F74-B7B4-4970-8B86-9DC9ACDCDD0A}" dt="2022-12-27T14:27:26.963" v="3476" actId="478"/>
          <ac:cxnSpMkLst>
            <pc:docMk/>
            <pc:sldMk cId="30032974" sldId="2147469744"/>
            <ac:cxnSpMk id="23" creationId="{0D398D64-3FDD-54D6-C00B-C5081C4384BE}"/>
          </ac:cxnSpMkLst>
        </pc:cxnChg>
      </pc:sldChg>
      <pc:sldChg chg="modSp add del mod">
        <pc:chgData name="Shrikesh Pattni" userId="bf408247-aaeb-4ed8-8c77-e60b3cacb53d" providerId="ADAL" clId="{9AA07F74-B7B4-4970-8B86-9DC9ACDCDD0A}" dt="2022-12-27T13:53:34.733" v="2100" actId="47"/>
        <pc:sldMkLst>
          <pc:docMk/>
          <pc:sldMk cId="220121656" sldId="2147469745"/>
        </pc:sldMkLst>
        <pc:spChg chg="mod">
          <ac:chgData name="Shrikesh Pattni" userId="bf408247-aaeb-4ed8-8c77-e60b3cacb53d" providerId="ADAL" clId="{9AA07F74-B7B4-4970-8B86-9DC9ACDCDD0A}" dt="2022-12-27T13:53:17.559" v="2099"/>
          <ac:spMkLst>
            <pc:docMk/>
            <pc:sldMk cId="220121656" sldId="2147469745"/>
            <ac:spMk id="4" creationId="{F02FF034-7665-7FB8-7721-A72EFC8DB87F}"/>
          </ac:spMkLst>
        </pc:spChg>
      </pc:sldChg>
      <pc:sldChg chg="addSp modSp add del mod ord">
        <pc:chgData name="Shrikesh Pattni" userId="bf408247-aaeb-4ed8-8c77-e60b3cacb53d" providerId="ADAL" clId="{9AA07F74-B7B4-4970-8B86-9DC9ACDCDD0A}" dt="2022-12-27T14:32:17.498" v="3583" actId="47"/>
        <pc:sldMkLst>
          <pc:docMk/>
          <pc:sldMk cId="622938554" sldId="2147469745"/>
        </pc:sldMkLst>
        <pc:spChg chg="add mod">
          <ac:chgData name="Shrikesh Pattni" userId="bf408247-aaeb-4ed8-8c77-e60b3cacb53d" providerId="ADAL" clId="{9AA07F74-B7B4-4970-8B86-9DC9ACDCDD0A}" dt="2022-12-27T14:24:00.251" v="3396" actId="1076"/>
          <ac:spMkLst>
            <pc:docMk/>
            <pc:sldMk cId="622938554" sldId="2147469745"/>
            <ac:spMk id="2" creationId="{A48F4663-9D2E-BF79-8538-534849F96ACE}"/>
          </ac:spMkLst>
        </pc:spChg>
        <pc:spChg chg="mod">
          <ac:chgData name="Shrikesh Pattni" userId="bf408247-aaeb-4ed8-8c77-e60b3cacb53d" providerId="ADAL" clId="{9AA07F74-B7B4-4970-8B86-9DC9ACDCDD0A}" dt="2022-12-27T14:22:39.446" v="3368" actId="1076"/>
          <ac:spMkLst>
            <pc:docMk/>
            <pc:sldMk cId="622938554" sldId="2147469745"/>
            <ac:spMk id="3" creationId="{82859C8F-2FA0-4315-4AB1-BFED444CCA23}"/>
          </ac:spMkLst>
        </pc:spChg>
      </pc:sldChg>
      <pc:sldChg chg="addSp delSp modSp add del mod">
        <pc:chgData name="Shrikesh Pattni" userId="bf408247-aaeb-4ed8-8c77-e60b3cacb53d" providerId="ADAL" clId="{9AA07F74-B7B4-4970-8B86-9DC9ACDCDD0A}" dt="2022-12-27T14:26:16.358" v="3409" actId="47"/>
        <pc:sldMkLst>
          <pc:docMk/>
          <pc:sldMk cId="1134288403" sldId="2147469746"/>
        </pc:sldMkLst>
        <pc:spChg chg="del">
          <ac:chgData name="Shrikesh Pattni" userId="bf408247-aaeb-4ed8-8c77-e60b3cacb53d" providerId="ADAL" clId="{9AA07F74-B7B4-4970-8B86-9DC9ACDCDD0A}" dt="2022-12-27T14:26:11.563" v="3404" actId="478"/>
          <ac:spMkLst>
            <pc:docMk/>
            <pc:sldMk cId="1134288403" sldId="2147469746"/>
            <ac:spMk id="2" creationId="{A48F4663-9D2E-BF79-8538-534849F96ACE}"/>
          </ac:spMkLst>
        </pc:spChg>
        <pc:spChg chg="del mod">
          <ac:chgData name="Shrikesh Pattni" userId="bf408247-aaeb-4ed8-8c77-e60b3cacb53d" providerId="ADAL" clId="{9AA07F74-B7B4-4970-8B86-9DC9ACDCDD0A}" dt="2022-12-27T14:26:07.960" v="3402" actId="478"/>
          <ac:spMkLst>
            <pc:docMk/>
            <pc:sldMk cId="1134288403" sldId="2147469746"/>
            <ac:spMk id="3" creationId="{82859C8F-2FA0-4315-4AB1-BFED444CCA23}"/>
          </ac:spMkLst>
        </pc:spChg>
        <pc:spChg chg="add del mod">
          <ac:chgData name="Shrikesh Pattni" userId="bf408247-aaeb-4ed8-8c77-e60b3cacb53d" providerId="ADAL" clId="{9AA07F74-B7B4-4970-8B86-9DC9ACDCDD0A}" dt="2022-12-27T14:26:12.049" v="3405" actId="478"/>
          <ac:spMkLst>
            <pc:docMk/>
            <pc:sldMk cId="1134288403" sldId="2147469746"/>
            <ac:spMk id="4" creationId="{330DCC45-C3F2-77D1-1C86-0962589DDF4E}"/>
          </ac:spMkLst>
        </pc:spChg>
      </pc:sldChg>
      <pc:sldChg chg="addSp delSp modSp add del mod ord">
        <pc:chgData name="Shrikesh Pattni" userId="bf408247-aaeb-4ed8-8c77-e60b3cacb53d" providerId="ADAL" clId="{9AA07F74-B7B4-4970-8B86-9DC9ACDCDD0A}" dt="2022-12-27T14:32:09.235" v="3581" actId="47"/>
        <pc:sldMkLst>
          <pc:docMk/>
          <pc:sldMk cId="4156649008" sldId="2147469747"/>
        </pc:sldMkLst>
        <pc:spChg chg="add del mod">
          <ac:chgData name="Shrikesh Pattni" userId="bf408247-aaeb-4ed8-8c77-e60b3cacb53d" providerId="ADAL" clId="{9AA07F74-B7B4-4970-8B86-9DC9ACDCDD0A}" dt="2022-12-27T14:28:28.957" v="3491"/>
          <ac:spMkLst>
            <pc:docMk/>
            <pc:sldMk cId="4156649008" sldId="2147469747"/>
            <ac:spMk id="2" creationId="{7D26D2C5-EEF5-7AAA-FA18-B83644286239}"/>
          </ac:spMkLst>
        </pc:spChg>
        <pc:spChg chg="mod">
          <ac:chgData name="Shrikesh Pattni" userId="bf408247-aaeb-4ed8-8c77-e60b3cacb53d" providerId="ADAL" clId="{9AA07F74-B7B4-4970-8B86-9DC9ACDCDD0A}" dt="2022-12-27T14:28:31.082" v="3495" actId="1076"/>
          <ac:spMkLst>
            <pc:docMk/>
            <pc:sldMk cId="4156649008" sldId="2147469747"/>
            <ac:spMk id="4" creationId="{F02FF034-7665-7FB8-7721-A72EFC8DB87F}"/>
          </ac:spMkLst>
        </pc:spChg>
        <pc:spChg chg="del">
          <ac:chgData name="Shrikesh Pattni" userId="bf408247-aaeb-4ed8-8c77-e60b3cacb53d" providerId="ADAL" clId="{9AA07F74-B7B4-4970-8B86-9DC9ACDCDD0A}" dt="2022-12-27T14:26:38.994" v="3412" actId="478"/>
          <ac:spMkLst>
            <pc:docMk/>
            <pc:sldMk cId="4156649008" sldId="2147469747"/>
            <ac:spMk id="9" creationId="{878EAB37-8940-AAEF-043F-F215ACE1D46B}"/>
          </ac:spMkLst>
        </pc:spChg>
        <pc:spChg chg="mod">
          <ac:chgData name="Shrikesh Pattni" userId="bf408247-aaeb-4ed8-8c77-e60b3cacb53d" providerId="ADAL" clId="{9AA07F74-B7B4-4970-8B86-9DC9ACDCDD0A}" dt="2022-12-27T14:28:29.879" v="3493" actId="1076"/>
          <ac:spMkLst>
            <pc:docMk/>
            <pc:sldMk cId="4156649008" sldId="2147469747"/>
            <ac:spMk id="11" creationId="{002094BA-F215-B069-ED9C-9B8458F29E33}"/>
          </ac:spMkLst>
        </pc:spChg>
        <pc:spChg chg="del">
          <ac:chgData name="Shrikesh Pattni" userId="bf408247-aaeb-4ed8-8c77-e60b3cacb53d" providerId="ADAL" clId="{9AA07F74-B7B4-4970-8B86-9DC9ACDCDD0A}" dt="2022-12-27T14:26:38.994" v="3412" actId="478"/>
          <ac:spMkLst>
            <pc:docMk/>
            <pc:sldMk cId="4156649008" sldId="2147469747"/>
            <ac:spMk id="21" creationId="{E1749D1A-B78A-2FA9-9D37-4D7DC81ECD86}"/>
          </ac:spMkLst>
        </pc:spChg>
        <pc:spChg chg="del">
          <ac:chgData name="Shrikesh Pattni" userId="bf408247-aaeb-4ed8-8c77-e60b3cacb53d" providerId="ADAL" clId="{9AA07F74-B7B4-4970-8B86-9DC9ACDCDD0A}" dt="2022-12-27T14:26:38.994" v="3412" actId="478"/>
          <ac:spMkLst>
            <pc:docMk/>
            <pc:sldMk cId="4156649008" sldId="2147469747"/>
            <ac:spMk id="22" creationId="{614003F8-8DAB-0A7C-1281-92C2235D8395}"/>
          </ac:spMkLst>
        </pc:spChg>
        <pc:spChg chg="del">
          <ac:chgData name="Shrikesh Pattni" userId="bf408247-aaeb-4ed8-8c77-e60b3cacb53d" providerId="ADAL" clId="{9AA07F74-B7B4-4970-8B86-9DC9ACDCDD0A}" dt="2022-12-27T14:26:38.994" v="3412" actId="478"/>
          <ac:spMkLst>
            <pc:docMk/>
            <pc:sldMk cId="4156649008" sldId="2147469747"/>
            <ac:spMk id="25" creationId="{85226CD5-4F1C-D35A-0D57-60F8A28D35DF}"/>
          </ac:spMkLst>
        </pc:spChg>
        <pc:spChg chg="mod">
          <ac:chgData name="Shrikesh Pattni" userId="bf408247-aaeb-4ed8-8c77-e60b3cacb53d" providerId="ADAL" clId="{9AA07F74-B7B4-4970-8B86-9DC9ACDCDD0A}" dt="2022-12-27T14:28:09.513" v="3481" actId="14100"/>
          <ac:spMkLst>
            <pc:docMk/>
            <pc:sldMk cId="4156649008" sldId="2147469747"/>
            <ac:spMk id="26" creationId="{EC1B6B04-C52E-127B-6DD9-1A00A097E0AD}"/>
          </ac:spMkLst>
        </pc:spChg>
        <pc:spChg chg="del">
          <ac:chgData name="Shrikesh Pattni" userId="bf408247-aaeb-4ed8-8c77-e60b3cacb53d" providerId="ADAL" clId="{9AA07F74-B7B4-4970-8B86-9DC9ACDCDD0A}" dt="2022-12-27T14:26:38.994" v="3412" actId="478"/>
          <ac:spMkLst>
            <pc:docMk/>
            <pc:sldMk cId="4156649008" sldId="2147469747"/>
            <ac:spMk id="27" creationId="{7697492F-1600-49F6-8862-4BA030377834}"/>
          </ac:spMkLst>
        </pc:spChg>
        <pc:grpChg chg="del">
          <ac:chgData name="Shrikesh Pattni" userId="bf408247-aaeb-4ed8-8c77-e60b3cacb53d" providerId="ADAL" clId="{9AA07F74-B7B4-4970-8B86-9DC9ACDCDD0A}" dt="2022-12-27T14:26:38.994" v="3412" actId="478"/>
          <ac:grpSpMkLst>
            <pc:docMk/>
            <pc:sldMk cId="4156649008" sldId="2147469747"/>
            <ac:grpSpMk id="5" creationId="{49B39149-580F-43DF-18FD-E60E35BBDFEE}"/>
          </ac:grpSpMkLst>
        </pc:grpChg>
        <pc:picChg chg="del">
          <ac:chgData name="Shrikesh Pattni" userId="bf408247-aaeb-4ed8-8c77-e60b3cacb53d" providerId="ADAL" clId="{9AA07F74-B7B4-4970-8B86-9DC9ACDCDD0A}" dt="2022-12-27T14:26:38.994" v="3412" actId="478"/>
          <ac:picMkLst>
            <pc:docMk/>
            <pc:sldMk cId="4156649008" sldId="2147469747"/>
            <ac:picMk id="23" creationId="{12BE0312-F25A-159F-9239-4DFA5BC40CA5}"/>
          </ac:picMkLst>
        </pc:picChg>
        <pc:cxnChg chg="del">
          <ac:chgData name="Shrikesh Pattni" userId="bf408247-aaeb-4ed8-8c77-e60b3cacb53d" providerId="ADAL" clId="{9AA07F74-B7B4-4970-8B86-9DC9ACDCDD0A}" dt="2022-12-27T14:26:38.994" v="3412" actId="478"/>
          <ac:cxnSpMkLst>
            <pc:docMk/>
            <pc:sldMk cId="4156649008" sldId="2147469747"/>
            <ac:cxnSpMk id="24" creationId="{F12EA9BA-CC5C-174D-6671-BC44D8590D8B}"/>
          </ac:cxnSpMkLst>
        </pc:cxnChg>
      </pc:sldChg>
      <pc:sldChg chg="addSp delSp modSp add mod">
        <pc:chgData name="Shrikesh Pattni" userId="bf408247-aaeb-4ed8-8c77-e60b3cacb53d" providerId="ADAL" clId="{9AA07F74-B7B4-4970-8B86-9DC9ACDCDD0A}" dt="2022-12-28T13:55:39.202" v="3640" actId="20577"/>
        <pc:sldMkLst>
          <pc:docMk/>
          <pc:sldMk cId="288489613" sldId="2147469748"/>
        </pc:sldMkLst>
        <pc:spChg chg="add mod">
          <ac:chgData name="Shrikesh Pattni" userId="bf408247-aaeb-4ed8-8c77-e60b3cacb53d" providerId="ADAL" clId="{9AA07F74-B7B4-4970-8B86-9DC9ACDCDD0A}" dt="2022-12-27T14:59:05.314" v="3629" actId="207"/>
          <ac:spMkLst>
            <pc:docMk/>
            <pc:sldMk cId="288489613" sldId="2147469748"/>
            <ac:spMk id="2" creationId="{3A27DFA8-185E-88D2-E1E7-DAC9B3F3B0A1}"/>
          </ac:spMkLst>
        </pc:spChg>
        <pc:spChg chg="add del mod">
          <ac:chgData name="Shrikesh Pattni" userId="bf408247-aaeb-4ed8-8c77-e60b3cacb53d" providerId="ADAL" clId="{9AA07F74-B7B4-4970-8B86-9DC9ACDCDD0A}" dt="2022-12-27T14:30:27.568" v="3546" actId="478"/>
          <ac:spMkLst>
            <pc:docMk/>
            <pc:sldMk cId="288489613" sldId="2147469748"/>
            <ac:spMk id="3" creationId="{CA96E68E-8ED8-35EA-5804-6FF4833C85D6}"/>
          </ac:spMkLst>
        </pc:spChg>
        <pc:spChg chg="mod">
          <ac:chgData name="Shrikesh Pattni" userId="bf408247-aaeb-4ed8-8c77-e60b3cacb53d" providerId="ADAL" clId="{9AA07F74-B7B4-4970-8B86-9DC9ACDCDD0A}" dt="2022-12-27T14:59:05.314" v="3629" actId="207"/>
          <ac:spMkLst>
            <pc:docMk/>
            <pc:sldMk cId="288489613" sldId="2147469748"/>
            <ac:spMk id="4" creationId="{F02FF034-7665-7FB8-7721-A72EFC8DB87F}"/>
          </ac:spMkLst>
        </pc:spChg>
        <pc:spChg chg="add mod">
          <ac:chgData name="Shrikesh Pattni" userId="bf408247-aaeb-4ed8-8c77-e60b3cacb53d" providerId="ADAL" clId="{9AA07F74-B7B4-4970-8B86-9DC9ACDCDD0A}" dt="2022-12-27T14:35:43.616" v="3628" actId="1076"/>
          <ac:spMkLst>
            <pc:docMk/>
            <pc:sldMk cId="288489613" sldId="2147469748"/>
            <ac:spMk id="5" creationId="{41084EC9-A4F8-A63A-EA47-BCAB32DEE998}"/>
          </ac:spMkLst>
        </pc:spChg>
        <pc:spChg chg="add mod">
          <ac:chgData name="Shrikesh Pattni" userId="bf408247-aaeb-4ed8-8c77-e60b3cacb53d" providerId="ADAL" clId="{9AA07F74-B7B4-4970-8B86-9DC9ACDCDD0A}" dt="2022-12-27T14:59:05.314" v="3629" actId="207"/>
          <ac:spMkLst>
            <pc:docMk/>
            <pc:sldMk cId="288489613" sldId="2147469748"/>
            <ac:spMk id="6" creationId="{59E9A387-2C69-BB96-DB0E-F415B68BF0F3}"/>
          </ac:spMkLst>
        </pc:spChg>
        <pc:spChg chg="add mod">
          <ac:chgData name="Shrikesh Pattni" userId="bf408247-aaeb-4ed8-8c77-e60b3cacb53d" providerId="ADAL" clId="{9AA07F74-B7B4-4970-8B86-9DC9ACDCDD0A}" dt="2022-12-27T14:35:40.132" v="3627" actId="1076"/>
          <ac:spMkLst>
            <pc:docMk/>
            <pc:sldMk cId="288489613" sldId="2147469748"/>
            <ac:spMk id="7" creationId="{F2A4ABC3-5F6F-DB62-B049-8E11ACDA4B93}"/>
          </ac:spMkLst>
        </pc:spChg>
        <pc:spChg chg="mod">
          <ac:chgData name="Shrikesh Pattni" userId="bf408247-aaeb-4ed8-8c77-e60b3cacb53d" providerId="ADAL" clId="{9AA07F74-B7B4-4970-8B86-9DC9ACDCDD0A}" dt="2022-12-28T13:55:39.202" v="3640" actId="20577"/>
          <ac:spMkLst>
            <pc:docMk/>
            <pc:sldMk cId="288489613" sldId="2147469748"/>
            <ac:spMk id="11" creationId="{002094BA-F215-B069-ED9C-9B8458F29E33}"/>
          </ac:spMkLst>
        </pc:spChg>
        <pc:spChg chg="mod">
          <ac:chgData name="Shrikesh Pattni" userId="bf408247-aaeb-4ed8-8c77-e60b3cacb53d" providerId="ADAL" clId="{9AA07F74-B7B4-4970-8B86-9DC9ACDCDD0A}" dt="2022-12-27T14:31:31.704" v="3560" actId="255"/>
          <ac:spMkLst>
            <pc:docMk/>
            <pc:sldMk cId="288489613" sldId="2147469748"/>
            <ac:spMk id="26" creationId="{EC1B6B04-C52E-127B-6DD9-1A00A097E0AD}"/>
          </ac:spMkLst>
        </pc:spChg>
      </pc:sldChg>
      <pc:sldChg chg="modSp add mod">
        <pc:chgData name="Shrikesh Pattni" userId="bf408247-aaeb-4ed8-8c77-e60b3cacb53d" providerId="ADAL" clId="{9AA07F74-B7B4-4970-8B86-9DC9ACDCDD0A}" dt="2022-12-28T14:08:17.448" v="4022" actId="1076"/>
        <pc:sldMkLst>
          <pc:docMk/>
          <pc:sldMk cId="568293744" sldId="2147469749"/>
        </pc:sldMkLst>
        <pc:picChg chg="mod">
          <ac:chgData name="Shrikesh Pattni" userId="bf408247-aaeb-4ed8-8c77-e60b3cacb53d" providerId="ADAL" clId="{9AA07F74-B7B4-4970-8B86-9DC9ACDCDD0A}" dt="2022-12-28T14:08:17.448" v="4022" actId="1076"/>
          <ac:picMkLst>
            <pc:docMk/>
            <pc:sldMk cId="568293744" sldId="2147469749"/>
            <ac:picMk id="9" creationId="{E148959C-0A24-4C8C-9A6E-521D77C54DA4}"/>
          </ac:picMkLst>
        </pc:picChg>
      </pc:sldChg>
      <pc:sldChg chg="addSp delSp modSp add del mod setBg">
        <pc:chgData name="Shrikesh Pattni" userId="bf408247-aaeb-4ed8-8c77-e60b3cacb53d" providerId="ADAL" clId="{9AA07F74-B7B4-4970-8B86-9DC9ACDCDD0A}" dt="2022-12-28T17:12:57.709" v="5476" actId="1076"/>
        <pc:sldMkLst>
          <pc:docMk/>
          <pc:sldMk cId="2192081622" sldId="2147469750"/>
        </pc:sldMkLst>
        <pc:spChg chg="add del mod">
          <ac:chgData name="Shrikesh Pattni" userId="bf408247-aaeb-4ed8-8c77-e60b3cacb53d" providerId="ADAL" clId="{9AA07F74-B7B4-4970-8B86-9DC9ACDCDD0A}" dt="2022-12-28T14:29:01.790" v="4764" actId="478"/>
          <ac:spMkLst>
            <pc:docMk/>
            <pc:sldMk cId="2192081622" sldId="2147469750"/>
            <ac:spMk id="2" creationId="{14F32001-BA4A-9084-EE51-C321D3886685}"/>
          </ac:spMkLst>
        </pc:spChg>
        <pc:spChg chg="add mod">
          <ac:chgData name="Shrikesh Pattni" userId="bf408247-aaeb-4ed8-8c77-e60b3cacb53d" providerId="ADAL" clId="{9AA07F74-B7B4-4970-8B86-9DC9ACDCDD0A}" dt="2022-12-28T15:07:39.900" v="5181" actId="14861"/>
          <ac:spMkLst>
            <pc:docMk/>
            <pc:sldMk cId="2192081622" sldId="2147469750"/>
            <ac:spMk id="3" creationId="{2A6DE8B4-9DE3-9811-858B-7C475DF72B5B}"/>
          </ac:spMkLst>
        </pc:spChg>
        <pc:spChg chg="del">
          <ac:chgData name="Shrikesh Pattni" userId="bf408247-aaeb-4ed8-8c77-e60b3cacb53d" providerId="ADAL" clId="{9AA07F74-B7B4-4970-8B86-9DC9ACDCDD0A}" dt="2022-12-28T14:08:04.549" v="4019" actId="478"/>
          <ac:spMkLst>
            <pc:docMk/>
            <pc:sldMk cId="2192081622" sldId="2147469750"/>
            <ac:spMk id="4" creationId="{14B62E38-19D1-A956-530B-D90E4CBF7587}"/>
          </ac:spMkLst>
        </pc:spChg>
        <pc:spChg chg="add del mod">
          <ac:chgData name="Shrikesh Pattni" userId="bf408247-aaeb-4ed8-8c77-e60b3cacb53d" providerId="ADAL" clId="{9AA07F74-B7B4-4970-8B86-9DC9ACDCDD0A}" dt="2022-12-28T14:10:59.541" v="4158" actId="478"/>
          <ac:spMkLst>
            <pc:docMk/>
            <pc:sldMk cId="2192081622" sldId="2147469750"/>
            <ac:spMk id="5" creationId="{D29BC193-F963-E553-5F03-FE63EB7E3F3E}"/>
          </ac:spMkLst>
        </pc:spChg>
        <pc:spChg chg="add del mod">
          <ac:chgData name="Shrikesh Pattni" userId="bf408247-aaeb-4ed8-8c77-e60b3cacb53d" providerId="ADAL" clId="{9AA07F74-B7B4-4970-8B86-9DC9ACDCDD0A}" dt="2022-12-28T14:20:54.181" v="4534" actId="478"/>
          <ac:spMkLst>
            <pc:docMk/>
            <pc:sldMk cId="2192081622" sldId="2147469750"/>
            <ac:spMk id="6" creationId="{9CC58EA5-D61C-157E-4CB0-505B3AF0F6EA}"/>
          </ac:spMkLst>
        </pc:spChg>
        <pc:spChg chg="add del mod">
          <ac:chgData name="Shrikesh Pattni" userId="bf408247-aaeb-4ed8-8c77-e60b3cacb53d" providerId="ADAL" clId="{9AA07F74-B7B4-4970-8B86-9DC9ACDCDD0A}" dt="2022-12-28T15:57:05.008" v="5402" actId="478"/>
          <ac:spMkLst>
            <pc:docMk/>
            <pc:sldMk cId="2192081622" sldId="2147469750"/>
            <ac:spMk id="7" creationId="{748A2583-5503-78FD-0C4A-644F6F33524E}"/>
          </ac:spMkLst>
        </pc:spChg>
        <pc:spChg chg="add mod">
          <ac:chgData name="Shrikesh Pattni" userId="bf408247-aaeb-4ed8-8c77-e60b3cacb53d" providerId="ADAL" clId="{9AA07F74-B7B4-4970-8B86-9DC9ACDCDD0A}" dt="2022-12-28T15:07:39.900" v="5181" actId="14861"/>
          <ac:spMkLst>
            <pc:docMk/>
            <pc:sldMk cId="2192081622" sldId="2147469750"/>
            <ac:spMk id="8" creationId="{397C1478-5988-51D0-D4E4-9A189155922E}"/>
          </ac:spMkLst>
        </pc:spChg>
        <pc:spChg chg="add mod">
          <ac:chgData name="Shrikesh Pattni" userId="bf408247-aaeb-4ed8-8c77-e60b3cacb53d" providerId="ADAL" clId="{9AA07F74-B7B4-4970-8B86-9DC9ACDCDD0A}" dt="2022-12-28T15:07:39.900" v="5181" actId="14861"/>
          <ac:spMkLst>
            <pc:docMk/>
            <pc:sldMk cId="2192081622" sldId="2147469750"/>
            <ac:spMk id="9" creationId="{5EDF82D3-AE7D-B9BF-82FB-A87E945A8DB2}"/>
          </ac:spMkLst>
        </pc:spChg>
        <pc:spChg chg="add mod">
          <ac:chgData name="Shrikesh Pattni" userId="bf408247-aaeb-4ed8-8c77-e60b3cacb53d" providerId="ADAL" clId="{9AA07F74-B7B4-4970-8B86-9DC9ACDCDD0A}" dt="2022-12-28T17:12:57.709" v="5476" actId="1076"/>
          <ac:spMkLst>
            <pc:docMk/>
            <pc:sldMk cId="2192081622" sldId="2147469750"/>
            <ac:spMk id="10" creationId="{3E60CAA6-9B65-29F6-233C-B49433364DAB}"/>
          </ac:spMkLst>
        </pc:spChg>
        <pc:spChg chg="add mod">
          <ac:chgData name="Shrikesh Pattni" userId="bf408247-aaeb-4ed8-8c77-e60b3cacb53d" providerId="ADAL" clId="{9AA07F74-B7B4-4970-8B86-9DC9ACDCDD0A}" dt="2022-12-28T15:07:39.900" v="5181" actId="14861"/>
          <ac:spMkLst>
            <pc:docMk/>
            <pc:sldMk cId="2192081622" sldId="2147469750"/>
            <ac:spMk id="15" creationId="{51097587-27AE-F0D2-D9EC-FF03D0AE7213}"/>
          </ac:spMkLst>
        </pc:spChg>
        <pc:spChg chg="add del mod">
          <ac:chgData name="Shrikesh Pattni" userId="bf408247-aaeb-4ed8-8c77-e60b3cacb53d" providerId="ADAL" clId="{9AA07F74-B7B4-4970-8B86-9DC9ACDCDD0A}" dt="2022-12-28T14:11:34.076" v="4172" actId="478"/>
          <ac:spMkLst>
            <pc:docMk/>
            <pc:sldMk cId="2192081622" sldId="2147469750"/>
            <ac:spMk id="16" creationId="{A7C1E95B-2D6C-C5F3-3475-8A47B8A0BCEC}"/>
          </ac:spMkLst>
        </pc:spChg>
        <pc:spChg chg="add mod ord">
          <ac:chgData name="Shrikesh Pattni" userId="bf408247-aaeb-4ed8-8c77-e60b3cacb53d" providerId="ADAL" clId="{9AA07F74-B7B4-4970-8B86-9DC9ACDCDD0A}" dt="2022-12-28T15:10:09.734" v="5203" actId="339"/>
          <ac:spMkLst>
            <pc:docMk/>
            <pc:sldMk cId="2192081622" sldId="2147469750"/>
            <ac:spMk id="17" creationId="{DC8A6D08-A215-ABE8-C102-1AA00EB29683}"/>
          </ac:spMkLst>
        </pc:spChg>
        <pc:spChg chg="add del mod">
          <ac:chgData name="Shrikesh Pattni" userId="bf408247-aaeb-4ed8-8c77-e60b3cacb53d" providerId="ADAL" clId="{9AA07F74-B7B4-4970-8B86-9DC9ACDCDD0A}" dt="2022-12-28T14:12:47.429" v="4193" actId="478"/>
          <ac:spMkLst>
            <pc:docMk/>
            <pc:sldMk cId="2192081622" sldId="2147469750"/>
            <ac:spMk id="18" creationId="{E5E21D00-92EF-3E24-52FA-85D498226F48}"/>
          </ac:spMkLst>
        </pc:spChg>
        <pc:spChg chg="add del mod">
          <ac:chgData name="Shrikesh Pattni" userId="bf408247-aaeb-4ed8-8c77-e60b3cacb53d" providerId="ADAL" clId="{9AA07F74-B7B4-4970-8B86-9DC9ACDCDD0A}" dt="2022-12-28T14:12:50.345" v="4195"/>
          <ac:spMkLst>
            <pc:docMk/>
            <pc:sldMk cId="2192081622" sldId="2147469750"/>
            <ac:spMk id="19" creationId="{288F8B53-D3C7-21F6-C071-3C1598A8E32A}"/>
          </ac:spMkLst>
        </pc:spChg>
        <pc:spChg chg="mod">
          <ac:chgData name="Shrikesh Pattni" userId="bf408247-aaeb-4ed8-8c77-e60b3cacb53d" providerId="ADAL" clId="{9AA07F74-B7B4-4970-8B86-9DC9ACDCDD0A}" dt="2022-12-28T14:12:57.077" v="4197"/>
          <ac:spMkLst>
            <pc:docMk/>
            <pc:sldMk cId="2192081622" sldId="2147469750"/>
            <ac:spMk id="22" creationId="{66067241-AB02-289F-E21D-8472E96DB37F}"/>
          </ac:spMkLst>
        </pc:spChg>
        <pc:spChg chg="mod">
          <ac:chgData name="Shrikesh Pattni" userId="bf408247-aaeb-4ed8-8c77-e60b3cacb53d" providerId="ADAL" clId="{9AA07F74-B7B4-4970-8B86-9DC9ACDCDD0A}" dt="2022-12-28T14:12:57.077" v="4197"/>
          <ac:spMkLst>
            <pc:docMk/>
            <pc:sldMk cId="2192081622" sldId="2147469750"/>
            <ac:spMk id="23" creationId="{4C5C30C7-D48E-41ED-A9EF-DA0AA6E3B22E}"/>
          </ac:spMkLst>
        </pc:spChg>
        <pc:spChg chg="mod">
          <ac:chgData name="Shrikesh Pattni" userId="bf408247-aaeb-4ed8-8c77-e60b3cacb53d" providerId="ADAL" clId="{9AA07F74-B7B4-4970-8B86-9DC9ACDCDD0A}" dt="2022-12-28T14:12:57.077" v="4197"/>
          <ac:spMkLst>
            <pc:docMk/>
            <pc:sldMk cId="2192081622" sldId="2147469750"/>
            <ac:spMk id="24" creationId="{062C9E1C-535B-6B51-A8AF-C1387E47C06B}"/>
          </ac:spMkLst>
        </pc:spChg>
        <pc:spChg chg="mod">
          <ac:chgData name="Shrikesh Pattni" userId="bf408247-aaeb-4ed8-8c77-e60b3cacb53d" providerId="ADAL" clId="{9AA07F74-B7B4-4970-8B86-9DC9ACDCDD0A}" dt="2022-12-28T14:12:57.077" v="4197"/>
          <ac:spMkLst>
            <pc:docMk/>
            <pc:sldMk cId="2192081622" sldId="2147469750"/>
            <ac:spMk id="25" creationId="{F7E20956-3304-3ABA-44C0-D6DEF2CD6C33}"/>
          </ac:spMkLst>
        </pc:spChg>
        <pc:spChg chg="mod">
          <ac:chgData name="Shrikesh Pattni" userId="bf408247-aaeb-4ed8-8c77-e60b3cacb53d" providerId="ADAL" clId="{9AA07F74-B7B4-4970-8B86-9DC9ACDCDD0A}" dt="2022-12-28T14:12:57.077" v="4197"/>
          <ac:spMkLst>
            <pc:docMk/>
            <pc:sldMk cId="2192081622" sldId="2147469750"/>
            <ac:spMk id="26" creationId="{8184C17F-7E34-F8A6-149A-802B2976BA7F}"/>
          </ac:spMkLst>
        </pc:spChg>
        <pc:spChg chg="mod topLvl">
          <ac:chgData name="Shrikesh Pattni" userId="bf408247-aaeb-4ed8-8c77-e60b3cacb53d" providerId="ADAL" clId="{9AA07F74-B7B4-4970-8B86-9DC9ACDCDD0A}" dt="2022-12-28T17:12:57.709" v="5476" actId="1076"/>
          <ac:spMkLst>
            <pc:docMk/>
            <pc:sldMk cId="2192081622" sldId="2147469750"/>
            <ac:spMk id="28" creationId="{2454B133-2EE4-5208-9A01-9E8351DCF7EE}"/>
          </ac:spMkLst>
        </pc:spChg>
        <pc:spChg chg="mod topLvl">
          <ac:chgData name="Shrikesh Pattni" userId="bf408247-aaeb-4ed8-8c77-e60b3cacb53d" providerId="ADAL" clId="{9AA07F74-B7B4-4970-8B86-9DC9ACDCDD0A}" dt="2022-12-28T17:12:57.709" v="5476" actId="1076"/>
          <ac:spMkLst>
            <pc:docMk/>
            <pc:sldMk cId="2192081622" sldId="2147469750"/>
            <ac:spMk id="29" creationId="{8408BE9F-C22A-6627-39A2-BFDBEBE1B44D}"/>
          </ac:spMkLst>
        </pc:spChg>
        <pc:spChg chg="mod topLvl">
          <ac:chgData name="Shrikesh Pattni" userId="bf408247-aaeb-4ed8-8c77-e60b3cacb53d" providerId="ADAL" clId="{9AA07F74-B7B4-4970-8B86-9DC9ACDCDD0A}" dt="2022-12-28T17:12:57.709" v="5476" actId="1076"/>
          <ac:spMkLst>
            <pc:docMk/>
            <pc:sldMk cId="2192081622" sldId="2147469750"/>
            <ac:spMk id="30" creationId="{56EC5B5F-530C-BC29-9716-16579441C5BB}"/>
          </ac:spMkLst>
        </pc:spChg>
        <pc:spChg chg="mod topLvl">
          <ac:chgData name="Shrikesh Pattni" userId="bf408247-aaeb-4ed8-8c77-e60b3cacb53d" providerId="ADAL" clId="{9AA07F74-B7B4-4970-8B86-9DC9ACDCDD0A}" dt="2022-12-28T17:12:57.709" v="5476" actId="1076"/>
          <ac:spMkLst>
            <pc:docMk/>
            <pc:sldMk cId="2192081622" sldId="2147469750"/>
            <ac:spMk id="31" creationId="{D4A70806-19A1-1713-4519-BBC448119CC0}"/>
          </ac:spMkLst>
        </pc:spChg>
        <pc:spChg chg="mod topLvl">
          <ac:chgData name="Shrikesh Pattni" userId="bf408247-aaeb-4ed8-8c77-e60b3cacb53d" providerId="ADAL" clId="{9AA07F74-B7B4-4970-8B86-9DC9ACDCDD0A}" dt="2022-12-28T17:12:57.709" v="5476" actId="1076"/>
          <ac:spMkLst>
            <pc:docMk/>
            <pc:sldMk cId="2192081622" sldId="2147469750"/>
            <ac:spMk id="32" creationId="{601DAE1A-00A4-E07A-CF3D-25D7CA4ECD03}"/>
          </ac:spMkLst>
        </pc:spChg>
        <pc:spChg chg="add del">
          <ac:chgData name="Shrikesh Pattni" userId="bf408247-aaeb-4ed8-8c77-e60b3cacb53d" providerId="ADAL" clId="{9AA07F74-B7B4-4970-8B86-9DC9ACDCDD0A}" dt="2022-12-28T14:14:13.213" v="4210" actId="478"/>
          <ac:spMkLst>
            <pc:docMk/>
            <pc:sldMk cId="2192081622" sldId="2147469750"/>
            <ac:spMk id="33" creationId="{36B84F71-1FE7-9AB0-6E2D-B05369E10454}"/>
          </ac:spMkLst>
        </pc:spChg>
        <pc:spChg chg="add del mod">
          <ac:chgData name="Shrikesh Pattni" userId="bf408247-aaeb-4ed8-8c77-e60b3cacb53d" providerId="ADAL" clId="{9AA07F74-B7B4-4970-8B86-9DC9ACDCDD0A}" dt="2022-12-28T14:33:19.669" v="4874" actId="478"/>
          <ac:spMkLst>
            <pc:docMk/>
            <pc:sldMk cId="2192081622" sldId="2147469750"/>
            <ac:spMk id="45" creationId="{8CFD08F9-FCA0-0DA2-1FE8-0A8CE8F82A84}"/>
          </ac:spMkLst>
        </pc:spChg>
        <pc:spChg chg="add mod">
          <ac:chgData name="Shrikesh Pattni" userId="bf408247-aaeb-4ed8-8c77-e60b3cacb53d" providerId="ADAL" clId="{9AA07F74-B7B4-4970-8B86-9DC9ACDCDD0A}" dt="2022-12-28T17:12:57.709" v="5476" actId="1076"/>
          <ac:spMkLst>
            <pc:docMk/>
            <pc:sldMk cId="2192081622" sldId="2147469750"/>
            <ac:spMk id="46" creationId="{B6B3D686-97A2-92D7-0A62-181003885941}"/>
          </ac:spMkLst>
        </pc:spChg>
        <pc:spChg chg="add mod">
          <ac:chgData name="Shrikesh Pattni" userId="bf408247-aaeb-4ed8-8c77-e60b3cacb53d" providerId="ADAL" clId="{9AA07F74-B7B4-4970-8B86-9DC9ACDCDD0A}" dt="2022-12-28T17:12:57.709" v="5476" actId="1076"/>
          <ac:spMkLst>
            <pc:docMk/>
            <pc:sldMk cId="2192081622" sldId="2147469750"/>
            <ac:spMk id="47" creationId="{A645FF11-7C5A-A3F0-8793-FFA684E9207F}"/>
          </ac:spMkLst>
        </pc:spChg>
        <pc:spChg chg="add mod">
          <ac:chgData name="Shrikesh Pattni" userId="bf408247-aaeb-4ed8-8c77-e60b3cacb53d" providerId="ADAL" clId="{9AA07F74-B7B4-4970-8B86-9DC9ACDCDD0A}" dt="2022-12-28T17:12:57.709" v="5476" actId="1076"/>
          <ac:spMkLst>
            <pc:docMk/>
            <pc:sldMk cId="2192081622" sldId="2147469750"/>
            <ac:spMk id="48" creationId="{F57666A0-3C31-87B4-8B23-0EBBF500E114}"/>
          </ac:spMkLst>
        </pc:spChg>
        <pc:spChg chg="add mod">
          <ac:chgData name="Shrikesh Pattni" userId="bf408247-aaeb-4ed8-8c77-e60b3cacb53d" providerId="ADAL" clId="{9AA07F74-B7B4-4970-8B86-9DC9ACDCDD0A}" dt="2022-12-28T17:12:57.709" v="5476" actId="1076"/>
          <ac:spMkLst>
            <pc:docMk/>
            <pc:sldMk cId="2192081622" sldId="2147469750"/>
            <ac:spMk id="49" creationId="{A52C7421-C7EE-465C-AB7D-ADDA12A22881}"/>
          </ac:spMkLst>
        </pc:spChg>
        <pc:spChg chg="add mod">
          <ac:chgData name="Shrikesh Pattni" userId="bf408247-aaeb-4ed8-8c77-e60b3cacb53d" providerId="ADAL" clId="{9AA07F74-B7B4-4970-8B86-9DC9ACDCDD0A}" dt="2022-12-28T17:12:57.709" v="5476" actId="1076"/>
          <ac:spMkLst>
            <pc:docMk/>
            <pc:sldMk cId="2192081622" sldId="2147469750"/>
            <ac:spMk id="50" creationId="{495626ED-016F-2CA2-27D1-C4721F031E19}"/>
          </ac:spMkLst>
        </pc:spChg>
        <pc:spChg chg="add mod">
          <ac:chgData name="Shrikesh Pattni" userId="bf408247-aaeb-4ed8-8c77-e60b3cacb53d" providerId="ADAL" clId="{9AA07F74-B7B4-4970-8B86-9DC9ACDCDD0A}" dt="2022-12-28T17:12:57.709" v="5476" actId="1076"/>
          <ac:spMkLst>
            <pc:docMk/>
            <pc:sldMk cId="2192081622" sldId="2147469750"/>
            <ac:spMk id="51" creationId="{9657A0D5-5C63-9231-FBF1-E4747E2FB9AE}"/>
          </ac:spMkLst>
        </pc:spChg>
        <pc:spChg chg="add mod">
          <ac:chgData name="Shrikesh Pattni" userId="bf408247-aaeb-4ed8-8c77-e60b3cacb53d" providerId="ADAL" clId="{9AA07F74-B7B4-4970-8B86-9DC9ACDCDD0A}" dt="2022-12-28T17:12:57.709" v="5476" actId="1076"/>
          <ac:spMkLst>
            <pc:docMk/>
            <pc:sldMk cId="2192081622" sldId="2147469750"/>
            <ac:spMk id="52" creationId="{354B6D6A-E2BE-A835-E32F-627A0721B505}"/>
          </ac:spMkLst>
        </pc:spChg>
        <pc:spChg chg="add mod">
          <ac:chgData name="Shrikesh Pattni" userId="bf408247-aaeb-4ed8-8c77-e60b3cacb53d" providerId="ADAL" clId="{9AA07F74-B7B4-4970-8B86-9DC9ACDCDD0A}" dt="2022-12-28T17:12:57.709" v="5476" actId="1076"/>
          <ac:spMkLst>
            <pc:docMk/>
            <pc:sldMk cId="2192081622" sldId="2147469750"/>
            <ac:spMk id="53" creationId="{33D24282-E853-89D6-B0F0-340DFB6979CC}"/>
          </ac:spMkLst>
        </pc:spChg>
        <pc:spChg chg="add mod">
          <ac:chgData name="Shrikesh Pattni" userId="bf408247-aaeb-4ed8-8c77-e60b3cacb53d" providerId="ADAL" clId="{9AA07F74-B7B4-4970-8B86-9DC9ACDCDD0A}" dt="2022-12-28T17:12:57.709" v="5476" actId="1076"/>
          <ac:spMkLst>
            <pc:docMk/>
            <pc:sldMk cId="2192081622" sldId="2147469750"/>
            <ac:spMk id="54" creationId="{AE3F786E-5795-189D-4ED3-A54D910D87C3}"/>
          </ac:spMkLst>
        </pc:spChg>
        <pc:spChg chg="add del mod">
          <ac:chgData name="Shrikesh Pattni" userId="bf408247-aaeb-4ed8-8c77-e60b3cacb53d" providerId="ADAL" clId="{9AA07F74-B7B4-4970-8B86-9DC9ACDCDD0A}" dt="2022-12-28T14:18:14.914" v="4423"/>
          <ac:spMkLst>
            <pc:docMk/>
            <pc:sldMk cId="2192081622" sldId="2147469750"/>
            <ac:spMk id="55" creationId="{F293F276-C58B-03F2-2021-C30457957D4F}"/>
          </ac:spMkLst>
        </pc:spChg>
        <pc:spChg chg="add del mod">
          <ac:chgData name="Shrikesh Pattni" userId="bf408247-aaeb-4ed8-8c77-e60b3cacb53d" providerId="ADAL" clId="{9AA07F74-B7B4-4970-8B86-9DC9ACDCDD0A}" dt="2022-12-28T14:18:21.066" v="4432"/>
          <ac:spMkLst>
            <pc:docMk/>
            <pc:sldMk cId="2192081622" sldId="2147469750"/>
            <ac:spMk id="56" creationId="{05B7BBFF-C3CF-CD98-5627-3C398B9D6A64}"/>
          </ac:spMkLst>
        </pc:spChg>
        <pc:spChg chg="add del mod">
          <ac:chgData name="Shrikesh Pattni" userId="bf408247-aaeb-4ed8-8c77-e60b3cacb53d" providerId="ADAL" clId="{9AA07F74-B7B4-4970-8B86-9DC9ACDCDD0A}" dt="2022-12-28T14:18:32.466" v="4442"/>
          <ac:spMkLst>
            <pc:docMk/>
            <pc:sldMk cId="2192081622" sldId="2147469750"/>
            <ac:spMk id="57" creationId="{F78F7F81-6217-973F-0749-01EDDF893917}"/>
          </ac:spMkLst>
        </pc:spChg>
        <pc:spChg chg="add del mod">
          <ac:chgData name="Shrikesh Pattni" userId="bf408247-aaeb-4ed8-8c77-e60b3cacb53d" providerId="ADAL" clId="{9AA07F74-B7B4-4970-8B86-9DC9ACDCDD0A}" dt="2022-12-28T14:18:33.946" v="4444"/>
          <ac:spMkLst>
            <pc:docMk/>
            <pc:sldMk cId="2192081622" sldId="2147469750"/>
            <ac:spMk id="58" creationId="{D433CCB5-95A1-11DD-693C-39CED473FB98}"/>
          </ac:spMkLst>
        </pc:spChg>
        <pc:spChg chg="add mod">
          <ac:chgData name="Shrikesh Pattni" userId="bf408247-aaeb-4ed8-8c77-e60b3cacb53d" providerId="ADAL" clId="{9AA07F74-B7B4-4970-8B86-9DC9ACDCDD0A}" dt="2022-12-28T17:12:57.709" v="5476" actId="1076"/>
          <ac:spMkLst>
            <pc:docMk/>
            <pc:sldMk cId="2192081622" sldId="2147469750"/>
            <ac:spMk id="59" creationId="{BE03C0F2-6B61-1D97-0957-982CD8E152B3}"/>
          </ac:spMkLst>
        </pc:spChg>
        <pc:spChg chg="add mod">
          <ac:chgData name="Shrikesh Pattni" userId="bf408247-aaeb-4ed8-8c77-e60b3cacb53d" providerId="ADAL" clId="{9AA07F74-B7B4-4970-8B86-9DC9ACDCDD0A}" dt="2022-12-28T17:12:57.709" v="5476" actId="1076"/>
          <ac:spMkLst>
            <pc:docMk/>
            <pc:sldMk cId="2192081622" sldId="2147469750"/>
            <ac:spMk id="89" creationId="{9273CB0F-EB69-94BF-C5F1-9392BB66A323}"/>
          </ac:spMkLst>
        </pc:spChg>
        <pc:spChg chg="add del mod">
          <ac:chgData name="Shrikesh Pattni" userId="bf408247-aaeb-4ed8-8c77-e60b3cacb53d" providerId="ADAL" clId="{9AA07F74-B7B4-4970-8B86-9DC9ACDCDD0A}" dt="2022-12-28T14:33:18.861" v="4873" actId="478"/>
          <ac:spMkLst>
            <pc:docMk/>
            <pc:sldMk cId="2192081622" sldId="2147469750"/>
            <ac:spMk id="91" creationId="{5556C1FB-D9A2-B8DB-C90F-86D415E8E150}"/>
          </ac:spMkLst>
        </pc:spChg>
        <pc:spChg chg="add mod">
          <ac:chgData name="Shrikesh Pattni" userId="bf408247-aaeb-4ed8-8c77-e60b3cacb53d" providerId="ADAL" clId="{9AA07F74-B7B4-4970-8B86-9DC9ACDCDD0A}" dt="2022-12-28T17:12:57.709" v="5476" actId="1076"/>
          <ac:spMkLst>
            <pc:docMk/>
            <pc:sldMk cId="2192081622" sldId="2147469750"/>
            <ac:spMk id="92" creationId="{8BE241F8-E9F0-1FAB-28E5-25E055EED67D}"/>
          </ac:spMkLst>
        </pc:spChg>
        <pc:spChg chg="add mod">
          <ac:chgData name="Shrikesh Pattni" userId="bf408247-aaeb-4ed8-8c77-e60b3cacb53d" providerId="ADAL" clId="{9AA07F74-B7B4-4970-8B86-9DC9ACDCDD0A}" dt="2022-12-28T17:12:57.709" v="5476" actId="1076"/>
          <ac:spMkLst>
            <pc:docMk/>
            <pc:sldMk cId="2192081622" sldId="2147469750"/>
            <ac:spMk id="93" creationId="{93A6F00A-73FF-E760-9071-FC8BECAF9D4E}"/>
          </ac:spMkLst>
        </pc:spChg>
        <pc:spChg chg="add del mod">
          <ac:chgData name="Shrikesh Pattni" userId="bf408247-aaeb-4ed8-8c77-e60b3cacb53d" providerId="ADAL" clId="{9AA07F74-B7B4-4970-8B86-9DC9ACDCDD0A}" dt="2022-12-28T14:33:16.741" v="4871" actId="478"/>
          <ac:spMkLst>
            <pc:docMk/>
            <pc:sldMk cId="2192081622" sldId="2147469750"/>
            <ac:spMk id="94" creationId="{F0892641-2880-11DC-6A00-DDD5EE809B57}"/>
          </ac:spMkLst>
        </pc:spChg>
        <pc:spChg chg="add mod">
          <ac:chgData name="Shrikesh Pattni" userId="bf408247-aaeb-4ed8-8c77-e60b3cacb53d" providerId="ADAL" clId="{9AA07F74-B7B4-4970-8B86-9DC9ACDCDD0A}" dt="2022-12-28T17:12:57.709" v="5476" actId="1076"/>
          <ac:spMkLst>
            <pc:docMk/>
            <pc:sldMk cId="2192081622" sldId="2147469750"/>
            <ac:spMk id="100" creationId="{0FC649A3-10D8-2D04-0D2D-EE91FB28DF89}"/>
          </ac:spMkLst>
        </pc:spChg>
        <pc:spChg chg="add mod">
          <ac:chgData name="Shrikesh Pattni" userId="bf408247-aaeb-4ed8-8c77-e60b3cacb53d" providerId="ADAL" clId="{9AA07F74-B7B4-4970-8B86-9DC9ACDCDD0A}" dt="2022-12-28T17:12:57.709" v="5476" actId="1076"/>
          <ac:spMkLst>
            <pc:docMk/>
            <pc:sldMk cId="2192081622" sldId="2147469750"/>
            <ac:spMk id="101" creationId="{AC033629-DF2C-CE24-273E-6F11327561CE}"/>
          </ac:spMkLst>
        </pc:spChg>
        <pc:spChg chg="add mod">
          <ac:chgData name="Shrikesh Pattni" userId="bf408247-aaeb-4ed8-8c77-e60b3cacb53d" providerId="ADAL" clId="{9AA07F74-B7B4-4970-8B86-9DC9ACDCDD0A}" dt="2022-12-28T17:12:57.709" v="5476" actId="1076"/>
          <ac:spMkLst>
            <pc:docMk/>
            <pc:sldMk cId="2192081622" sldId="2147469750"/>
            <ac:spMk id="102" creationId="{D4A59CF4-FBB1-5E51-B808-8A2C930CB0C2}"/>
          </ac:spMkLst>
        </pc:spChg>
        <pc:spChg chg="add del mod">
          <ac:chgData name="Shrikesh Pattni" userId="bf408247-aaeb-4ed8-8c77-e60b3cacb53d" providerId="ADAL" clId="{9AA07F74-B7B4-4970-8B86-9DC9ACDCDD0A}" dt="2022-12-28T14:33:03.341" v="4866" actId="478"/>
          <ac:spMkLst>
            <pc:docMk/>
            <pc:sldMk cId="2192081622" sldId="2147469750"/>
            <ac:spMk id="103" creationId="{1D776B71-6F81-981D-0C93-D88DE9DCF3B0}"/>
          </ac:spMkLst>
        </pc:spChg>
        <pc:spChg chg="add mod">
          <ac:chgData name="Shrikesh Pattni" userId="bf408247-aaeb-4ed8-8c77-e60b3cacb53d" providerId="ADAL" clId="{9AA07F74-B7B4-4970-8B86-9DC9ACDCDD0A}" dt="2022-12-28T15:58:10.786" v="5437" actId="255"/>
          <ac:spMkLst>
            <pc:docMk/>
            <pc:sldMk cId="2192081622" sldId="2147469750"/>
            <ac:spMk id="118" creationId="{8AD09FE5-FC8C-4112-E0AF-680CE489EAD6}"/>
          </ac:spMkLst>
        </pc:spChg>
        <pc:grpChg chg="del">
          <ac:chgData name="Shrikesh Pattni" userId="bf408247-aaeb-4ed8-8c77-e60b3cacb53d" providerId="ADAL" clId="{9AA07F74-B7B4-4970-8B86-9DC9ACDCDD0A}" dt="2022-12-28T14:08:05.181" v="4020" actId="478"/>
          <ac:grpSpMkLst>
            <pc:docMk/>
            <pc:sldMk cId="2192081622" sldId="2147469750"/>
            <ac:grpSpMk id="11" creationId="{785378C1-A639-8FE7-3FA7-BC89C6761E9C}"/>
          </ac:grpSpMkLst>
        </pc:grpChg>
        <pc:grpChg chg="add mod">
          <ac:chgData name="Shrikesh Pattni" userId="bf408247-aaeb-4ed8-8c77-e60b3cacb53d" providerId="ADAL" clId="{9AA07F74-B7B4-4970-8B86-9DC9ACDCDD0A}" dt="2022-12-28T17:12:57.709" v="5476" actId="1076"/>
          <ac:grpSpMkLst>
            <pc:docMk/>
            <pc:sldMk cId="2192081622" sldId="2147469750"/>
            <ac:grpSpMk id="20" creationId="{C8ED25D4-49CB-BE23-458A-A08596A34412}"/>
          </ac:grpSpMkLst>
        </pc:grpChg>
        <pc:grpChg chg="add del mod">
          <ac:chgData name="Shrikesh Pattni" userId="bf408247-aaeb-4ed8-8c77-e60b3cacb53d" providerId="ADAL" clId="{9AA07F74-B7B4-4970-8B86-9DC9ACDCDD0A}" dt="2022-12-28T14:13:49.365" v="4205" actId="478"/>
          <ac:grpSpMkLst>
            <pc:docMk/>
            <pc:sldMk cId="2192081622" sldId="2147469750"/>
            <ac:grpSpMk id="21" creationId="{C975EFB8-B387-A57A-71A2-0948234760B6}"/>
          </ac:grpSpMkLst>
        </pc:grpChg>
        <pc:grpChg chg="add del mod">
          <ac:chgData name="Shrikesh Pattni" userId="bf408247-aaeb-4ed8-8c77-e60b3cacb53d" providerId="ADAL" clId="{9AA07F74-B7B4-4970-8B86-9DC9ACDCDD0A}" dt="2022-12-28T14:16:27.043" v="4332" actId="165"/>
          <ac:grpSpMkLst>
            <pc:docMk/>
            <pc:sldMk cId="2192081622" sldId="2147469750"/>
            <ac:grpSpMk id="27" creationId="{D12D74FB-96D8-0F34-C817-1CA0A9CF6E9D}"/>
          </ac:grpSpMkLst>
        </pc:grpChg>
        <pc:cxnChg chg="add del">
          <ac:chgData name="Shrikesh Pattni" userId="bf408247-aaeb-4ed8-8c77-e60b3cacb53d" providerId="ADAL" clId="{9AA07F74-B7B4-4970-8B86-9DC9ACDCDD0A}" dt="2022-12-28T14:14:22.813" v="4212" actId="478"/>
          <ac:cxnSpMkLst>
            <pc:docMk/>
            <pc:sldMk cId="2192081622" sldId="2147469750"/>
            <ac:cxnSpMk id="35" creationId="{F295E32C-35FB-8F39-E704-89A29EE1C780}"/>
          </ac:cxnSpMkLst>
        </pc:cxnChg>
        <pc:cxnChg chg="add del">
          <ac:chgData name="Shrikesh Pattni" userId="bf408247-aaeb-4ed8-8c77-e60b3cacb53d" providerId="ADAL" clId="{9AA07F74-B7B4-4970-8B86-9DC9ACDCDD0A}" dt="2022-12-28T14:14:47.429" v="4227" actId="478"/>
          <ac:cxnSpMkLst>
            <pc:docMk/>
            <pc:sldMk cId="2192081622" sldId="2147469750"/>
            <ac:cxnSpMk id="37" creationId="{43EC9A81-E8B5-220D-8AA3-749DBCC5BF7C}"/>
          </ac:cxnSpMkLst>
        </pc:cxnChg>
        <pc:cxnChg chg="add del mod">
          <ac:chgData name="Shrikesh Pattni" userId="bf408247-aaeb-4ed8-8c77-e60b3cacb53d" providerId="ADAL" clId="{9AA07F74-B7B4-4970-8B86-9DC9ACDCDD0A}" dt="2022-12-28T14:14:46.981" v="4226" actId="478"/>
          <ac:cxnSpMkLst>
            <pc:docMk/>
            <pc:sldMk cId="2192081622" sldId="2147469750"/>
            <ac:cxnSpMk id="38" creationId="{7411A3A4-B413-AC8B-244B-9FE0EE54FE41}"/>
          </ac:cxnSpMkLst>
        </pc:cxnChg>
        <pc:cxnChg chg="add del mod">
          <ac:chgData name="Shrikesh Pattni" userId="bf408247-aaeb-4ed8-8c77-e60b3cacb53d" providerId="ADAL" clId="{9AA07F74-B7B4-4970-8B86-9DC9ACDCDD0A}" dt="2022-12-28T14:14:46.397" v="4225" actId="478"/>
          <ac:cxnSpMkLst>
            <pc:docMk/>
            <pc:sldMk cId="2192081622" sldId="2147469750"/>
            <ac:cxnSpMk id="40" creationId="{B823D9E1-3343-671A-B001-31B5FAEFAEAF}"/>
          </ac:cxnSpMkLst>
        </pc:cxnChg>
        <pc:cxnChg chg="add del mod">
          <ac:chgData name="Shrikesh Pattni" userId="bf408247-aaeb-4ed8-8c77-e60b3cacb53d" providerId="ADAL" clId="{9AA07F74-B7B4-4970-8B86-9DC9ACDCDD0A}" dt="2022-12-28T14:14:45.837" v="4224" actId="478"/>
          <ac:cxnSpMkLst>
            <pc:docMk/>
            <pc:sldMk cId="2192081622" sldId="2147469750"/>
            <ac:cxnSpMk id="42" creationId="{061ACACA-E7A4-6CBA-448E-8F94E04CE749}"/>
          </ac:cxnSpMkLst>
        </pc:cxnChg>
        <pc:cxnChg chg="add del mod">
          <ac:chgData name="Shrikesh Pattni" userId="bf408247-aaeb-4ed8-8c77-e60b3cacb53d" providerId="ADAL" clId="{9AA07F74-B7B4-4970-8B86-9DC9ACDCDD0A}" dt="2022-12-28T14:23:51.749" v="4616" actId="478"/>
          <ac:cxnSpMkLst>
            <pc:docMk/>
            <pc:sldMk cId="2192081622" sldId="2147469750"/>
            <ac:cxnSpMk id="61" creationId="{DE20D36F-A2BA-98CF-BC14-5D2786BD00D1}"/>
          </ac:cxnSpMkLst>
        </pc:cxnChg>
        <pc:cxnChg chg="add del mod">
          <ac:chgData name="Shrikesh Pattni" userId="bf408247-aaeb-4ed8-8c77-e60b3cacb53d" providerId="ADAL" clId="{9AA07F74-B7B4-4970-8B86-9DC9ACDCDD0A}" dt="2022-12-28T14:24:30.901" v="4623" actId="478"/>
          <ac:cxnSpMkLst>
            <pc:docMk/>
            <pc:sldMk cId="2192081622" sldId="2147469750"/>
            <ac:cxnSpMk id="63" creationId="{DDB5DAD4-72ED-068A-49F7-1F2E7872DF59}"/>
          </ac:cxnSpMkLst>
        </pc:cxnChg>
        <pc:cxnChg chg="add mod">
          <ac:chgData name="Shrikesh Pattni" userId="bf408247-aaeb-4ed8-8c77-e60b3cacb53d" providerId="ADAL" clId="{9AA07F74-B7B4-4970-8B86-9DC9ACDCDD0A}" dt="2022-12-28T17:12:57.709" v="5476" actId="1076"/>
          <ac:cxnSpMkLst>
            <pc:docMk/>
            <pc:sldMk cId="2192081622" sldId="2147469750"/>
            <ac:cxnSpMk id="66" creationId="{608B3770-B3F3-9CB0-E261-D4DE48B614FC}"/>
          </ac:cxnSpMkLst>
        </pc:cxnChg>
        <pc:cxnChg chg="add del mod">
          <ac:chgData name="Shrikesh Pattni" userId="bf408247-aaeb-4ed8-8c77-e60b3cacb53d" providerId="ADAL" clId="{9AA07F74-B7B4-4970-8B86-9DC9ACDCDD0A}" dt="2022-12-28T14:23:48.680" v="4611"/>
          <ac:cxnSpMkLst>
            <pc:docMk/>
            <pc:sldMk cId="2192081622" sldId="2147469750"/>
            <ac:cxnSpMk id="72" creationId="{1E20380D-0134-F173-EC6E-2E43810801D3}"/>
          </ac:cxnSpMkLst>
        </pc:cxnChg>
        <pc:cxnChg chg="add del mod">
          <ac:chgData name="Shrikesh Pattni" userId="bf408247-aaeb-4ed8-8c77-e60b3cacb53d" providerId="ADAL" clId="{9AA07F74-B7B4-4970-8B86-9DC9ACDCDD0A}" dt="2022-12-28T14:23:46.224" v="4600"/>
          <ac:cxnSpMkLst>
            <pc:docMk/>
            <pc:sldMk cId="2192081622" sldId="2147469750"/>
            <ac:cxnSpMk id="80" creationId="{56B0C128-2D2A-05B6-0922-70F0F53BCEBF}"/>
          </ac:cxnSpMkLst>
        </pc:cxnChg>
        <pc:cxnChg chg="add del mod">
          <ac:chgData name="Shrikesh Pattni" userId="bf408247-aaeb-4ed8-8c77-e60b3cacb53d" providerId="ADAL" clId="{9AA07F74-B7B4-4970-8B86-9DC9ACDCDD0A}" dt="2022-12-28T14:30:31.317" v="4792" actId="478"/>
          <ac:cxnSpMkLst>
            <pc:docMk/>
            <pc:sldMk cId="2192081622" sldId="2147469750"/>
            <ac:cxnSpMk id="84" creationId="{7D223453-9E9D-6B0B-2E30-2CABF9ED87B1}"/>
          </ac:cxnSpMkLst>
        </pc:cxnChg>
        <pc:cxnChg chg="add del mod">
          <ac:chgData name="Shrikesh Pattni" userId="bf408247-aaeb-4ed8-8c77-e60b3cacb53d" providerId="ADAL" clId="{9AA07F74-B7B4-4970-8B86-9DC9ACDCDD0A}" dt="2022-12-28T14:24:42.085" v="4630" actId="478"/>
          <ac:cxnSpMkLst>
            <pc:docMk/>
            <pc:sldMk cId="2192081622" sldId="2147469750"/>
            <ac:cxnSpMk id="86" creationId="{80A3493C-F8B8-E114-443F-27064188AAE9}"/>
          </ac:cxnSpMkLst>
        </pc:cxnChg>
        <pc:cxnChg chg="add del mod">
          <ac:chgData name="Shrikesh Pattni" userId="bf408247-aaeb-4ed8-8c77-e60b3cacb53d" providerId="ADAL" clId="{9AA07F74-B7B4-4970-8B86-9DC9ACDCDD0A}" dt="2022-12-28T14:30:32.397" v="4793" actId="478"/>
          <ac:cxnSpMkLst>
            <pc:docMk/>
            <pc:sldMk cId="2192081622" sldId="2147469750"/>
            <ac:cxnSpMk id="88" creationId="{AF7B0190-AF46-39FA-0496-B659CF28AABD}"/>
          </ac:cxnSpMkLst>
        </pc:cxnChg>
        <pc:cxnChg chg="add mod">
          <ac:chgData name="Shrikesh Pattni" userId="bf408247-aaeb-4ed8-8c77-e60b3cacb53d" providerId="ADAL" clId="{9AA07F74-B7B4-4970-8B86-9DC9ACDCDD0A}" dt="2022-12-28T17:12:57.709" v="5476" actId="1076"/>
          <ac:cxnSpMkLst>
            <pc:docMk/>
            <pc:sldMk cId="2192081622" sldId="2147469750"/>
            <ac:cxnSpMk id="95" creationId="{37F910ED-D275-ECF9-4888-5562A0D6C01D}"/>
          </ac:cxnSpMkLst>
        </pc:cxnChg>
        <pc:cxnChg chg="add mod">
          <ac:chgData name="Shrikesh Pattni" userId="bf408247-aaeb-4ed8-8c77-e60b3cacb53d" providerId="ADAL" clId="{9AA07F74-B7B4-4970-8B86-9DC9ACDCDD0A}" dt="2022-12-28T17:12:57.709" v="5476" actId="1076"/>
          <ac:cxnSpMkLst>
            <pc:docMk/>
            <pc:sldMk cId="2192081622" sldId="2147469750"/>
            <ac:cxnSpMk id="97" creationId="{7CC288E5-19F9-1C3C-E37C-144A230CA757}"/>
          </ac:cxnSpMkLst>
        </pc:cxnChg>
        <pc:cxnChg chg="add del mod">
          <ac:chgData name="Shrikesh Pattni" userId="bf408247-aaeb-4ed8-8c77-e60b3cacb53d" providerId="ADAL" clId="{9AA07F74-B7B4-4970-8B86-9DC9ACDCDD0A}" dt="2022-12-28T14:31:22.085" v="4810" actId="478"/>
          <ac:cxnSpMkLst>
            <pc:docMk/>
            <pc:sldMk cId="2192081622" sldId="2147469750"/>
            <ac:cxnSpMk id="98" creationId="{66D0FE17-CB50-F966-EEEB-901DD4129C5B}"/>
          </ac:cxnSpMkLst>
        </pc:cxnChg>
        <pc:cxnChg chg="add del mod">
          <ac:chgData name="Shrikesh Pattni" userId="bf408247-aaeb-4ed8-8c77-e60b3cacb53d" providerId="ADAL" clId="{9AA07F74-B7B4-4970-8B86-9DC9ACDCDD0A}" dt="2022-12-28T15:08:48.553" v="5196" actId="478"/>
          <ac:cxnSpMkLst>
            <pc:docMk/>
            <pc:sldMk cId="2192081622" sldId="2147469750"/>
            <ac:cxnSpMk id="104" creationId="{29691C37-E9DB-0476-AB6D-4873D5BFB894}"/>
          </ac:cxnSpMkLst>
        </pc:cxnChg>
        <pc:cxnChg chg="add del mod">
          <ac:chgData name="Shrikesh Pattni" userId="bf408247-aaeb-4ed8-8c77-e60b3cacb53d" providerId="ADAL" clId="{9AA07F74-B7B4-4970-8B86-9DC9ACDCDD0A}" dt="2022-12-28T15:11:56.585" v="5217" actId="478"/>
          <ac:cxnSpMkLst>
            <pc:docMk/>
            <pc:sldMk cId="2192081622" sldId="2147469750"/>
            <ac:cxnSpMk id="106" creationId="{C9C31C66-501B-3711-93B2-48D4C48C50AC}"/>
          </ac:cxnSpMkLst>
        </pc:cxnChg>
        <pc:cxnChg chg="add mod">
          <ac:chgData name="Shrikesh Pattni" userId="bf408247-aaeb-4ed8-8c77-e60b3cacb53d" providerId="ADAL" clId="{9AA07F74-B7B4-4970-8B86-9DC9ACDCDD0A}" dt="2022-12-28T17:12:57.709" v="5476" actId="1076"/>
          <ac:cxnSpMkLst>
            <pc:docMk/>
            <pc:sldMk cId="2192081622" sldId="2147469750"/>
            <ac:cxnSpMk id="109" creationId="{4EE04B8D-2826-2536-A513-DDF4A85E0195}"/>
          </ac:cxnSpMkLst>
        </pc:cxnChg>
        <pc:cxnChg chg="add del mod">
          <ac:chgData name="Shrikesh Pattni" userId="bf408247-aaeb-4ed8-8c77-e60b3cacb53d" providerId="ADAL" clId="{9AA07F74-B7B4-4970-8B86-9DC9ACDCDD0A}" dt="2022-12-28T15:12:08.350" v="5254" actId="478"/>
          <ac:cxnSpMkLst>
            <pc:docMk/>
            <pc:sldMk cId="2192081622" sldId="2147469750"/>
            <ac:cxnSpMk id="110" creationId="{0395108F-BBD5-E5C1-9971-D3D1E02C1112}"/>
          </ac:cxnSpMkLst>
        </pc:cxnChg>
        <pc:cxnChg chg="add mod">
          <ac:chgData name="Shrikesh Pattni" userId="bf408247-aaeb-4ed8-8c77-e60b3cacb53d" providerId="ADAL" clId="{9AA07F74-B7B4-4970-8B86-9DC9ACDCDD0A}" dt="2022-12-28T17:12:57.709" v="5476" actId="1076"/>
          <ac:cxnSpMkLst>
            <pc:docMk/>
            <pc:sldMk cId="2192081622" sldId="2147469750"/>
            <ac:cxnSpMk id="112" creationId="{F69AF17D-DCBF-8DB2-0954-196317180356}"/>
          </ac:cxnSpMkLst>
        </pc:cxnChg>
        <pc:cxnChg chg="add mod">
          <ac:chgData name="Shrikesh Pattni" userId="bf408247-aaeb-4ed8-8c77-e60b3cacb53d" providerId="ADAL" clId="{9AA07F74-B7B4-4970-8B86-9DC9ACDCDD0A}" dt="2022-12-28T17:12:57.709" v="5476" actId="1076"/>
          <ac:cxnSpMkLst>
            <pc:docMk/>
            <pc:sldMk cId="2192081622" sldId="2147469750"/>
            <ac:cxnSpMk id="114" creationId="{0DCFBBA5-39C1-2799-A392-EFBA1BAE9110}"/>
          </ac:cxnSpMkLst>
        </pc:cxnChg>
      </pc:sldChg>
      <pc:sldChg chg="addSp delSp modSp add del mod ord">
        <pc:chgData name="Shrikesh Pattni" userId="bf408247-aaeb-4ed8-8c77-e60b3cacb53d" providerId="ADAL" clId="{9AA07F74-B7B4-4970-8B86-9DC9ACDCDD0A}" dt="2022-12-28T16:56:29.749" v="5469" actId="47"/>
        <pc:sldMkLst>
          <pc:docMk/>
          <pc:sldMk cId="2238453642" sldId="2147469751"/>
        </pc:sldMkLst>
        <pc:spChg chg="add mod">
          <ac:chgData name="Shrikesh Pattni" userId="bf408247-aaeb-4ed8-8c77-e60b3cacb53d" providerId="ADAL" clId="{9AA07F74-B7B4-4970-8B86-9DC9ACDCDD0A}" dt="2022-12-28T14:40:00.926" v="5091" actId="20577"/>
          <ac:spMkLst>
            <pc:docMk/>
            <pc:sldMk cId="2238453642" sldId="2147469751"/>
            <ac:spMk id="2" creationId="{71F63042-F0CF-4485-A40C-EDFADD82A6EC}"/>
          </ac:spMkLst>
        </pc:spChg>
        <pc:spChg chg="add mod">
          <ac:chgData name="Shrikesh Pattni" userId="bf408247-aaeb-4ed8-8c77-e60b3cacb53d" providerId="ADAL" clId="{9AA07F74-B7B4-4970-8B86-9DC9ACDCDD0A}" dt="2022-12-28T14:40:28.322" v="5102" actId="1076"/>
          <ac:spMkLst>
            <pc:docMk/>
            <pc:sldMk cId="2238453642" sldId="2147469751"/>
            <ac:spMk id="4" creationId="{C8509092-895E-73D4-BE02-6D6418249766}"/>
          </ac:spMkLst>
        </pc:spChg>
        <pc:spChg chg="add mod">
          <ac:chgData name="Shrikesh Pattni" userId="bf408247-aaeb-4ed8-8c77-e60b3cacb53d" providerId="ADAL" clId="{9AA07F74-B7B4-4970-8B86-9DC9ACDCDD0A}" dt="2022-12-28T14:41:19.678" v="5157" actId="20577"/>
          <ac:spMkLst>
            <pc:docMk/>
            <pc:sldMk cId="2238453642" sldId="2147469751"/>
            <ac:spMk id="5" creationId="{76861DC3-05BB-4720-DA08-8D49AF9632E3}"/>
          </ac:spMkLst>
        </pc:spChg>
        <pc:spChg chg="add del mod">
          <ac:chgData name="Shrikesh Pattni" userId="bf408247-aaeb-4ed8-8c77-e60b3cacb53d" providerId="ADAL" clId="{9AA07F74-B7B4-4970-8B86-9DC9ACDCDD0A}" dt="2022-12-28T14:41:07.157" v="5153" actId="478"/>
          <ac:spMkLst>
            <pc:docMk/>
            <pc:sldMk cId="2238453642" sldId="2147469751"/>
            <ac:spMk id="6" creationId="{C41023B3-E2C8-5563-3954-6739029D31BC}"/>
          </ac:spMkLst>
        </pc:spChg>
        <pc:spChg chg="mod">
          <ac:chgData name="Shrikesh Pattni" userId="bf408247-aaeb-4ed8-8c77-e60b3cacb53d" providerId="ADAL" clId="{9AA07F74-B7B4-4970-8B86-9DC9ACDCDD0A}" dt="2022-12-28T14:37:06.533" v="4938" actId="208"/>
          <ac:spMkLst>
            <pc:docMk/>
            <pc:sldMk cId="2238453642" sldId="2147469751"/>
            <ac:spMk id="7" creationId="{748A2583-5503-78FD-0C4A-644F6F33524E}"/>
          </ac:spMkLst>
        </pc:spChg>
        <pc:spChg chg="del">
          <ac:chgData name="Shrikesh Pattni" userId="bf408247-aaeb-4ed8-8c77-e60b3cacb53d" providerId="ADAL" clId="{9AA07F74-B7B4-4970-8B86-9DC9ACDCDD0A}" dt="2022-12-28T14:37:32.254" v="4955" actId="478"/>
          <ac:spMkLst>
            <pc:docMk/>
            <pc:sldMk cId="2238453642" sldId="2147469751"/>
            <ac:spMk id="10" creationId="{3E60CAA6-9B65-29F6-233C-B49433364DAB}"/>
          </ac:spMkLst>
        </pc:spChg>
        <pc:spChg chg="add mod">
          <ac:chgData name="Shrikesh Pattni" userId="bf408247-aaeb-4ed8-8c77-e60b3cacb53d" providerId="ADAL" clId="{9AA07F74-B7B4-4970-8B86-9DC9ACDCDD0A}" dt="2022-12-28T14:40:33.502" v="5105" actId="20577"/>
          <ac:spMkLst>
            <pc:docMk/>
            <pc:sldMk cId="2238453642" sldId="2147469751"/>
            <ac:spMk id="12" creationId="{D36CF929-18F4-B636-7142-1D0D14C3DEDB}"/>
          </ac:spMkLst>
        </pc:spChg>
        <pc:spChg chg="add del mod">
          <ac:chgData name="Shrikesh Pattni" userId="bf408247-aaeb-4ed8-8c77-e60b3cacb53d" providerId="ADAL" clId="{9AA07F74-B7B4-4970-8B86-9DC9ACDCDD0A}" dt="2022-12-28T14:41:07.597" v="5154" actId="478"/>
          <ac:spMkLst>
            <pc:docMk/>
            <pc:sldMk cId="2238453642" sldId="2147469751"/>
            <ac:spMk id="13" creationId="{4FC29630-63CA-ED00-F01C-197BBE30330B}"/>
          </ac:spMkLst>
        </pc:spChg>
        <pc:spChg chg="mod">
          <ac:chgData name="Shrikesh Pattni" userId="bf408247-aaeb-4ed8-8c77-e60b3cacb53d" providerId="ADAL" clId="{9AA07F74-B7B4-4970-8B86-9DC9ACDCDD0A}" dt="2022-12-28T14:37:47.305" v="4959" actId="1076"/>
          <ac:spMkLst>
            <pc:docMk/>
            <pc:sldMk cId="2238453642" sldId="2147469751"/>
            <ac:spMk id="28" creationId="{2454B133-2EE4-5208-9A01-9E8351DCF7EE}"/>
          </ac:spMkLst>
        </pc:spChg>
        <pc:spChg chg="mod">
          <ac:chgData name="Shrikesh Pattni" userId="bf408247-aaeb-4ed8-8c77-e60b3cacb53d" providerId="ADAL" clId="{9AA07F74-B7B4-4970-8B86-9DC9ACDCDD0A}" dt="2022-12-28T14:38:32.782" v="4988" actId="20577"/>
          <ac:spMkLst>
            <pc:docMk/>
            <pc:sldMk cId="2238453642" sldId="2147469751"/>
            <ac:spMk id="29" creationId="{8408BE9F-C22A-6627-39A2-BFDBEBE1B44D}"/>
          </ac:spMkLst>
        </pc:spChg>
        <pc:spChg chg="del mod">
          <ac:chgData name="Shrikesh Pattni" userId="bf408247-aaeb-4ed8-8c77-e60b3cacb53d" providerId="ADAL" clId="{9AA07F74-B7B4-4970-8B86-9DC9ACDCDD0A}" dt="2022-12-28T14:38:21.701" v="4961" actId="478"/>
          <ac:spMkLst>
            <pc:docMk/>
            <pc:sldMk cId="2238453642" sldId="2147469751"/>
            <ac:spMk id="30" creationId="{56EC5B5F-530C-BC29-9716-16579441C5BB}"/>
          </ac:spMkLst>
        </pc:spChg>
        <pc:spChg chg="del mod">
          <ac:chgData name="Shrikesh Pattni" userId="bf408247-aaeb-4ed8-8c77-e60b3cacb53d" providerId="ADAL" clId="{9AA07F74-B7B4-4970-8B86-9DC9ACDCDD0A}" dt="2022-12-28T14:38:21.701" v="4961" actId="478"/>
          <ac:spMkLst>
            <pc:docMk/>
            <pc:sldMk cId="2238453642" sldId="2147469751"/>
            <ac:spMk id="31" creationId="{D4A70806-19A1-1713-4519-BBC448119CC0}"/>
          </ac:spMkLst>
        </pc:spChg>
        <pc:spChg chg="del mod">
          <ac:chgData name="Shrikesh Pattni" userId="bf408247-aaeb-4ed8-8c77-e60b3cacb53d" providerId="ADAL" clId="{9AA07F74-B7B4-4970-8B86-9DC9ACDCDD0A}" dt="2022-12-28T14:38:21.701" v="4961" actId="478"/>
          <ac:spMkLst>
            <pc:docMk/>
            <pc:sldMk cId="2238453642" sldId="2147469751"/>
            <ac:spMk id="32" creationId="{601DAE1A-00A4-E07A-CF3D-25D7CA4ECD03}"/>
          </ac:spMkLst>
        </pc:spChg>
        <pc:spChg chg="mod">
          <ac:chgData name="Shrikesh Pattni" userId="bf408247-aaeb-4ed8-8c77-e60b3cacb53d" providerId="ADAL" clId="{9AA07F74-B7B4-4970-8B86-9DC9ACDCDD0A}" dt="2022-12-28T14:40:03.358" v="5093" actId="20577"/>
          <ac:spMkLst>
            <pc:docMk/>
            <pc:sldMk cId="2238453642" sldId="2147469751"/>
            <ac:spMk id="47" creationId="{A645FF11-7C5A-A3F0-8793-FFA684E9207F}"/>
          </ac:spMkLst>
        </pc:spChg>
        <pc:spChg chg="del mod">
          <ac:chgData name="Shrikesh Pattni" userId="bf408247-aaeb-4ed8-8c77-e60b3cacb53d" providerId="ADAL" clId="{9AA07F74-B7B4-4970-8B86-9DC9ACDCDD0A}" dt="2022-12-28T14:38:21.701" v="4961" actId="478"/>
          <ac:spMkLst>
            <pc:docMk/>
            <pc:sldMk cId="2238453642" sldId="2147469751"/>
            <ac:spMk id="48" creationId="{F57666A0-3C31-87B4-8B23-0EBBF500E114}"/>
          </ac:spMkLst>
        </pc:spChg>
        <pc:spChg chg="del mod">
          <ac:chgData name="Shrikesh Pattni" userId="bf408247-aaeb-4ed8-8c77-e60b3cacb53d" providerId="ADAL" clId="{9AA07F74-B7B4-4970-8B86-9DC9ACDCDD0A}" dt="2022-12-28T14:38:21.701" v="4961" actId="478"/>
          <ac:spMkLst>
            <pc:docMk/>
            <pc:sldMk cId="2238453642" sldId="2147469751"/>
            <ac:spMk id="49" creationId="{A52C7421-C7EE-465C-AB7D-ADDA12A22881}"/>
          </ac:spMkLst>
        </pc:spChg>
        <pc:spChg chg="del mod">
          <ac:chgData name="Shrikesh Pattni" userId="bf408247-aaeb-4ed8-8c77-e60b3cacb53d" providerId="ADAL" clId="{9AA07F74-B7B4-4970-8B86-9DC9ACDCDD0A}" dt="2022-12-28T14:38:21.701" v="4961" actId="478"/>
          <ac:spMkLst>
            <pc:docMk/>
            <pc:sldMk cId="2238453642" sldId="2147469751"/>
            <ac:spMk id="50" creationId="{495626ED-016F-2CA2-27D1-C4721F031E19}"/>
          </ac:spMkLst>
        </pc:spChg>
        <pc:spChg chg="del mod">
          <ac:chgData name="Shrikesh Pattni" userId="bf408247-aaeb-4ed8-8c77-e60b3cacb53d" providerId="ADAL" clId="{9AA07F74-B7B4-4970-8B86-9DC9ACDCDD0A}" dt="2022-12-28T14:39:06.453" v="5039" actId="478"/>
          <ac:spMkLst>
            <pc:docMk/>
            <pc:sldMk cId="2238453642" sldId="2147469751"/>
            <ac:spMk id="51" creationId="{9657A0D5-5C63-9231-FBF1-E4747E2FB9AE}"/>
          </ac:spMkLst>
        </pc:spChg>
        <pc:spChg chg="del mod">
          <ac:chgData name="Shrikesh Pattni" userId="bf408247-aaeb-4ed8-8c77-e60b3cacb53d" providerId="ADAL" clId="{9AA07F74-B7B4-4970-8B86-9DC9ACDCDD0A}" dt="2022-12-28T14:38:21.701" v="4961" actId="478"/>
          <ac:spMkLst>
            <pc:docMk/>
            <pc:sldMk cId="2238453642" sldId="2147469751"/>
            <ac:spMk id="52" creationId="{354B6D6A-E2BE-A835-E32F-627A0721B505}"/>
          </ac:spMkLst>
        </pc:spChg>
        <pc:spChg chg="del mod">
          <ac:chgData name="Shrikesh Pattni" userId="bf408247-aaeb-4ed8-8c77-e60b3cacb53d" providerId="ADAL" clId="{9AA07F74-B7B4-4970-8B86-9DC9ACDCDD0A}" dt="2022-12-28T14:38:21.701" v="4961" actId="478"/>
          <ac:spMkLst>
            <pc:docMk/>
            <pc:sldMk cId="2238453642" sldId="2147469751"/>
            <ac:spMk id="53" creationId="{33D24282-E853-89D6-B0F0-340DFB6979CC}"/>
          </ac:spMkLst>
        </pc:spChg>
        <pc:spChg chg="del mod">
          <ac:chgData name="Shrikesh Pattni" userId="bf408247-aaeb-4ed8-8c77-e60b3cacb53d" providerId="ADAL" clId="{9AA07F74-B7B4-4970-8B86-9DC9ACDCDD0A}" dt="2022-12-28T14:38:21.701" v="4961" actId="478"/>
          <ac:spMkLst>
            <pc:docMk/>
            <pc:sldMk cId="2238453642" sldId="2147469751"/>
            <ac:spMk id="54" creationId="{AE3F786E-5795-189D-4ED3-A54D910D87C3}"/>
          </ac:spMkLst>
        </pc:spChg>
        <pc:spChg chg="del">
          <ac:chgData name="Shrikesh Pattni" userId="bf408247-aaeb-4ed8-8c77-e60b3cacb53d" providerId="ADAL" clId="{9AA07F74-B7B4-4970-8B86-9DC9ACDCDD0A}" dt="2022-12-28T14:37:49.861" v="4960" actId="478"/>
          <ac:spMkLst>
            <pc:docMk/>
            <pc:sldMk cId="2238453642" sldId="2147469751"/>
            <ac:spMk id="59" creationId="{BE03C0F2-6B61-1D97-0957-982CD8E152B3}"/>
          </ac:spMkLst>
        </pc:spChg>
        <pc:spChg chg="del">
          <ac:chgData name="Shrikesh Pattni" userId="bf408247-aaeb-4ed8-8c77-e60b3cacb53d" providerId="ADAL" clId="{9AA07F74-B7B4-4970-8B86-9DC9ACDCDD0A}" dt="2022-12-28T14:37:49.861" v="4960" actId="478"/>
          <ac:spMkLst>
            <pc:docMk/>
            <pc:sldMk cId="2238453642" sldId="2147469751"/>
            <ac:spMk id="89" creationId="{9273CB0F-EB69-94BF-C5F1-9392BB66A323}"/>
          </ac:spMkLst>
        </pc:spChg>
        <pc:spChg chg="mod">
          <ac:chgData name="Shrikesh Pattni" userId="bf408247-aaeb-4ed8-8c77-e60b3cacb53d" providerId="ADAL" clId="{9AA07F74-B7B4-4970-8B86-9DC9ACDCDD0A}" dt="2022-12-28T14:37:19.799" v="4954" actId="20577"/>
          <ac:spMkLst>
            <pc:docMk/>
            <pc:sldMk cId="2238453642" sldId="2147469751"/>
            <ac:spMk id="93" creationId="{93A6F00A-73FF-E760-9071-FC8BECAF9D4E}"/>
          </ac:spMkLst>
        </pc:spChg>
        <pc:spChg chg="del">
          <ac:chgData name="Shrikesh Pattni" userId="bf408247-aaeb-4ed8-8c77-e60b3cacb53d" providerId="ADAL" clId="{9AA07F74-B7B4-4970-8B86-9DC9ACDCDD0A}" dt="2022-12-28T14:37:32.254" v="4955" actId="478"/>
          <ac:spMkLst>
            <pc:docMk/>
            <pc:sldMk cId="2238453642" sldId="2147469751"/>
            <ac:spMk id="100" creationId="{0FC649A3-10D8-2D04-0D2D-EE91FB28DF89}"/>
          </ac:spMkLst>
        </pc:spChg>
        <pc:spChg chg="mod">
          <ac:chgData name="Shrikesh Pattni" userId="bf408247-aaeb-4ed8-8c77-e60b3cacb53d" providerId="ADAL" clId="{9AA07F74-B7B4-4970-8B86-9DC9ACDCDD0A}" dt="2022-12-28T14:37:47.305" v="4959" actId="1076"/>
          <ac:spMkLst>
            <pc:docMk/>
            <pc:sldMk cId="2238453642" sldId="2147469751"/>
            <ac:spMk id="101" creationId="{AC033629-DF2C-CE24-273E-6F11327561CE}"/>
          </ac:spMkLst>
        </pc:spChg>
        <pc:spChg chg="del">
          <ac:chgData name="Shrikesh Pattni" userId="bf408247-aaeb-4ed8-8c77-e60b3cacb53d" providerId="ADAL" clId="{9AA07F74-B7B4-4970-8B86-9DC9ACDCDD0A}" dt="2022-12-28T14:37:49.861" v="4960" actId="478"/>
          <ac:spMkLst>
            <pc:docMk/>
            <pc:sldMk cId="2238453642" sldId="2147469751"/>
            <ac:spMk id="102" creationId="{D4A59CF4-FBB1-5E51-B808-8A2C930CB0C2}"/>
          </ac:spMkLst>
        </pc:spChg>
        <pc:grpChg chg="del">
          <ac:chgData name="Shrikesh Pattni" userId="bf408247-aaeb-4ed8-8c77-e60b3cacb53d" providerId="ADAL" clId="{9AA07F74-B7B4-4970-8B86-9DC9ACDCDD0A}" dt="2022-12-28T14:37:32.254" v="4955" actId="478"/>
          <ac:grpSpMkLst>
            <pc:docMk/>
            <pc:sldMk cId="2238453642" sldId="2147469751"/>
            <ac:grpSpMk id="20" creationId="{C8ED25D4-49CB-BE23-458A-A08596A34412}"/>
          </ac:grpSpMkLst>
        </pc:grpChg>
        <pc:cxnChg chg="add mod">
          <ac:chgData name="Shrikesh Pattni" userId="bf408247-aaeb-4ed8-8c77-e60b3cacb53d" providerId="ADAL" clId="{9AA07F74-B7B4-4970-8B86-9DC9ACDCDD0A}" dt="2022-12-28T14:40:28.322" v="5102" actId="1076"/>
          <ac:cxnSpMkLst>
            <pc:docMk/>
            <pc:sldMk cId="2238453642" sldId="2147469751"/>
            <ac:cxnSpMk id="11" creationId="{CF24DDD4-99D0-A1C0-29E2-40368B7CFF58}"/>
          </ac:cxnSpMkLst>
        </pc:cxnChg>
        <pc:cxnChg chg="add del mod">
          <ac:chgData name="Shrikesh Pattni" userId="bf408247-aaeb-4ed8-8c77-e60b3cacb53d" providerId="ADAL" clId="{9AA07F74-B7B4-4970-8B86-9DC9ACDCDD0A}" dt="2022-12-28T14:40:19.025" v="5099"/>
          <ac:cxnSpMkLst>
            <pc:docMk/>
            <pc:sldMk cId="2238453642" sldId="2147469751"/>
            <ac:cxnSpMk id="14" creationId="{9F8889A8-B103-7E61-CAE2-DC48867A36DB}"/>
          </ac:cxnSpMkLst>
        </pc:cxnChg>
        <pc:cxnChg chg="add mod">
          <ac:chgData name="Shrikesh Pattni" userId="bf408247-aaeb-4ed8-8c77-e60b3cacb53d" providerId="ADAL" clId="{9AA07F74-B7B4-4970-8B86-9DC9ACDCDD0A}" dt="2022-12-28T14:40:23.681" v="5101" actId="1076"/>
          <ac:cxnSpMkLst>
            <pc:docMk/>
            <pc:sldMk cId="2238453642" sldId="2147469751"/>
            <ac:cxnSpMk id="18" creationId="{B9C4E619-EA60-7AC0-EAA7-E5686A31618E}"/>
          </ac:cxnSpMkLst>
        </pc:cxnChg>
        <pc:cxnChg chg="del">
          <ac:chgData name="Shrikesh Pattni" userId="bf408247-aaeb-4ed8-8c77-e60b3cacb53d" providerId="ADAL" clId="{9AA07F74-B7B4-4970-8B86-9DC9ACDCDD0A}" dt="2022-12-28T14:37:33.141" v="4956" actId="478"/>
          <ac:cxnSpMkLst>
            <pc:docMk/>
            <pc:sldMk cId="2238453642" sldId="2147469751"/>
            <ac:cxnSpMk id="66" creationId="{608B3770-B3F3-9CB0-E261-D4DE48B614FC}"/>
          </ac:cxnSpMkLst>
        </pc:cxnChg>
        <pc:cxnChg chg="mod">
          <ac:chgData name="Shrikesh Pattni" userId="bf408247-aaeb-4ed8-8c77-e60b3cacb53d" providerId="ADAL" clId="{9AA07F74-B7B4-4970-8B86-9DC9ACDCDD0A}" dt="2022-12-28T14:37:47.305" v="4959" actId="1076"/>
          <ac:cxnSpMkLst>
            <pc:docMk/>
            <pc:sldMk cId="2238453642" sldId="2147469751"/>
            <ac:cxnSpMk id="95" creationId="{37F910ED-D275-ECF9-4888-5562A0D6C01D}"/>
          </ac:cxnSpMkLst>
        </pc:cxnChg>
        <pc:cxnChg chg="mod">
          <ac:chgData name="Shrikesh Pattni" userId="bf408247-aaeb-4ed8-8c77-e60b3cacb53d" providerId="ADAL" clId="{9AA07F74-B7B4-4970-8B86-9DC9ACDCDD0A}" dt="2022-12-28T14:37:42.693" v="4958" actId="1076"/>
          <ac:cxnSpMkLst>
            <pc:docMk/>
            <pc:sldMk cId="2238453642" sldId="2147469751"/>
            <ac:cxnSpMk id="97" creationId="{7CC288E5-19F9-1C3C-E37C-144A230CA757}"/>
          </ac:cxnSpMkLst>
        </pc:cxnChg>
      </pc:sldChg>
      <pc:sldChg chg="delSp modSp add del mod ord">
        <pc:chgData name="Shrikesh Pattni" userId="bf408247-aaeb-4ed8-8c77-e60b3cacb53d" providerId="ADAL" clId="{9AA07F74-B7B4-4970-8B86-9DC9ACDCDD0A}" dt="2022-12-28T14:35:19.828" v="4894" actId="47"/>
        <pc:sldMkLst>
          <pc:docMk/>
          <pc:sldMk cId="2783328069" sldId="2147469751"/>
        </pc:sldMkLst>
        <pc:spChg chg="del">
          <ac:chgData name="Shrikesh Pattni" userId="bf408247-aaeb-4ed8-8c77-e60b3cacb53d" providerId="ADAL" clId="{9AA07F74-B7B4-4970-8B86-9DC9ACDCDD0A}" dt="2022-12-28T14:27:23.709" v="4714" actId="478"/>
          <ac:spMkLst>
            <pc:docMk/>
            <pc:sldMk cId="2783328069" sldId="2147469751"/>
            <ac:spMk id="2" creationId="{14F32001-BA4A-9084-EE51-C321D3886685}"/>
          </ac:spMkLst>
        </pc:spChg>
        <pc:spChg chg="mod">
          <ac:chgData name="Shrikesh Pattni" userId="bf408247-aaeb-4ed8-8c77-e60b3cacb53d" providerId="ADAL" clId="{9AA07F74-B7B4-4970-8B86-9DC9ACDCDD0A}" dt="2022-12-28T14:27:31.670" v="4725" actId="20577"/>
          <ac:spMkLst>
            <pc:docMk/>
            <pc:sldMk cId="2783328069" sldId="2147469751"/>
            <ac:spMk id="7" creationId="{748A2583-5503-78FD-0C4A-644F6F33524E}"/>
          </ac:spMkLst>
        </pc:spChg>
        <pc:spChg chg="mod">
          <ac:chgData name="Shrikesh Pattni" userId="bf408247-aaeb-4ed8-8c77-e60b3cacb53d" providerId="ADAL" clId="{9AA07F74-B7B4-4970-8B86-9DC9ACDCDD0A}" dt="2022-12-28T14:27:54.513" v="4752" actId="1076"/>
          <ac:spMkLst>
            <pc:docMk/>
            <pc:sldMk cId="2783328069" sldId="2147469751"/>
            <ac:spMk id="10" creationId="{3E60CAA6-9B65-29F6-233C-B49433364DAB}"/>
          </ac:spMkLst>
        </pc:spChg>
        <pc:spChg chg="mod ord">
          <ac:chgData name="Shrikesh Pattni" userId="bf408247-aaeb-4ed8-8c77-e60b3cacb53d" providerId="ADAL" clId="{9AA07F74-B7B4-4970-8B86-9DC9ACDCDD0A}" dt="2022-12-28T14:27:52.874" v="4751" actId="167"/>
          <ac:spMkLst>
            <pc:docMk/>
            <pc:sldMk cId="2783328069" sldId="2147469751"/>
            <ac:spMk id="28" creationId="{2454B133-2EE4-5208-9A01-9E8351DCF7EE}"/>
          </ac:spMkLst>
        </pc:spChg>
        <pc:spChg chg="mod">
          <ac:chgData name="Shrikesh Pattni" userId="bf408247-aaeb-4ed8-8c77-e60b3cacb53d" providerId="ADAL" clId="{9AA07F74-B7B4-4970-8B86-9DC9ACDCDD0A}" dt="2022-12-28T14:27:56.317" v="4753" actId="1076"/>
          <ac:spMkLst>
            <pc:docMk/>
            <pc:sldMk cId="2783328069" sldId="2147469751"/>
            <ac:spMk id="45" creationId="{8CFD08F9-FCA0-0DA2-1FE8-0A8CE8F82A84}"/>
          </ac:spMkLst>
        </pc:spChg>
        <pc:grpChg chg="del">
          <ac:chgData name="Shrikesh Pattni" userId="bf408247-aaeb-4ed8-8c77-e60b3cacb53d" providerId="ADAL" clId="{9AA07F74-B7B4-4970-8B86-9DC9ACDCDD0A}" dt="2022-12-28T14:27:24.925" v="4715" actId="478"/>
          <ac:grpSpMkLst>
            <pc:docMk/>
            <pc:sldMk cId="2783328069" sldId="2147469751"/>
            <ac:grpSpMk id="20" creationId="{C8ED25D4-49CB-BE23-458A-A08596A34412}"/>
          </ac:grpSpMkLst>
        </pc:grpChg>
        <pc:cxnChg chg="del">
          <ac:chgData name="Shrikesh Pattni" userId="bf408247-aaeb-4ed8-8c77-e60b3cacb53d" providerId="ADAL" clId="{9AA07F74-B7B4-4970-8B86-9DC9ACDCDD0A}" dt="2022-12-28T14:27:25.597" v="4716" actId="478"/>
          <ac:cxnSpMkLst>
            <pc:docMk/>
            <pc:sldMk cId="2783328069" sldId="2147469751"/>
            <ac:cxnSpMk id="66" creationId="{608B3770-B3F3-9CB0-E261-D4DE48B614FC}"/>
          </ac:cxnSpMkLst>
        </pc:cxnChg>
        <pc:cxnChg chg="mod">
          <ac:chgData name="Shrikesh Pattni" userId="bf408247-aaeb-4ed8-8c77-e60b3cacb53d" providerId="ADAL" clId="{9AA07F74-B7B4-4970-8B86-9DC9ACDCDD0A}" dt="2022-12-28T14:28:20.305" v="4758" actId="1076"/>
          <ac:cxnSpMkLst>
            <pc:docMk/>
            <pc:sldMk cId="2783328069" sldId="2147469751"/>
            <ac:cxnSpMk id="84" creationId="{7D223453-9E9D-6B0B-2E30-2CABF9ED87B1}"/>
          </ac:cxnSpMkLst>
        </pc:cxnChg>
      </pc:sldChg>
      <pc:sldChg chg="addSp delSp modSp add mod ord">
        <pc:chgData name="Shrikesh Pattni" userId="bf408247-aaeb-4ed8-8c77-e60b3cacb53d" providerId="ADAL" clId="{9AA07F74-B7B4-4970-8B86-9DC9ACDCDD0A}" dt="2022-12-28T17:12:49.339" v="5475" actId="1076"/>
        <pc:sldMkLst>
          <pc:docMk/>
          <pc:sldMk cId="3763118294" sldId="2147469752"/>
        </pc:sldMkLst>
        <pc:spChg chg="add mod">
          <ac:chgData name="Shrikesh Pattni" userId="bf408247-aaeb-4ed8-8c77-e60b3cacb53d" providerId="ADAL" clId="{9AA07F74-B7B4-4970-8B86-9DC9ACDCDD0A}" dt="2022-12-28T17:12:49.339" v="5475" actId="1076"/>
          <ac:spMkLst>
            <pc:docMk/>
            <pc:sldMk cId="3763118294" sldId="2147469752"/>
            <ac:spMk id="2" creationId="{D3E4BFA0-A103-4315-D491-8D7DDB42C271}"/>
          </ac:spMkLst>
        </pc:spChg>
        <pc:spChg chg="add mod">
          <ac:chgData name="Shrikesh Pattni" userId="bf408247-aaeb-4ed8-8c77-e60b3cacb53d" providerId="ADAL" clId="{9AA07F74-B7B4-4970-8B86-9DC9ACDCDD0A}" dt="2022-12-28T15:58:19.827" v="5438" actId="255"/>
          <ac:spMkLst>
            <pc:docMk/>
            <pc:sldMk cId="3763118294" sldId="2147469752"/>
            <ac:spMk id="4" creationId="{E0137E20-8C39-0AF4-27A8-557E2E320D76}"/>
          </ac:spMkLst>
        </pc:spChg>
        <pc:spChg chg="del">
          <ac:chgData name="Shrikesh Pattni" userId="bf408247-aaeb-4ed8-8c77-e60b3cacb53d" providerId="ADAL" clId="{9AA07F74-B7B4-4970-8B86-9DC9ACDCDD0A}" dt="2022-12-28T15:56:06.607" v="5392" actId="478"/>
          <ac:spMkLst>
            <pc:docMk/>
            <pc:sldMk cId="3763118294" sldId="2147469752"/>
            <ac:spMk id="7" creationId="{748A2583-5503-78FD-0C4A-644F6F33524E}"/>
          </ac:spMkLst>
        </pc:spChg>
        <pc:spChg chg="del">
          <ac:chgData name="Shrikesh Pattni" userId="bf408247-aaeb-4ed8-8c77-e60b3cacb53d" providerId="ADAL" clId="{9AA07F74-B7B4-4970-8B86-9DC9ACDCDD0A}" dt="2022-12-28T15:53:33.120" v="5317" actId="478"/>
          <ac:spMkLst>
            <pc:docMk/>
            <pc:sldMk cId="3763118294" sldId="2147469752"/>
            <ac:spMk id="10" creationId="{3E60CAA6-9B65-29F6-233C-B49433364DAB}"/>
          </ac:spMkLst>
        </pc:spChg>
        <pc:spChg chg="mod">
          <ac:chgData name="Shrikesh Pattni" userId="bf408247-aaeb-4ed8-8c77-e60b3cacb53d" providerId="ADAL" clId="{9AA07F74-B7B4-4970-8B86-9DC9ACDCDD0A}" dt="2022-12-28T17:12:49.339" v="5475" actId="1076"/>
          <ac:spMkLst>
            <pc:docMk/>
            <pc:sldMk cId="3763118294" sldId="2147469752"/>
            <ac:spMk id="28" creationId="{2454B133-2EE4-5208-9A01-9E8351DCF7EE}"/>
          </ac:spMkLst>
        </pc:spChg>
        <pc:spChg chg="mod">
          <ac:chgData name="Shrikesh Pattni" userId="bf408247-aaeb-4ed8-8c77-e60b3cacb53d" providerId="ADAL" clId="{9AA07F74-B7B4-4970-8B86-9DC9ACDCDD0A}" dt="2022-12-28T17:12:49.339" v="5475" actId="1076"/>
          <ac:spMkLst>
            <pc:docMk/>
            <pc:sldMk cId="3763118294" sldId="2147469752"/>
            <ac:spMk id="29" creationId="{8408BE9F-C22A-6627-39A2-BFDBEBE1B44D}"/>
          </ac:spMkLst>
        </pc:spChg>
        <pc:spChg chg="del mod">
          <ac:chgData name="Shrikesh Pattni" userId="bf408247-aaeb-4ed8-8c77-e60b3cacb53d" providerId="ADAL" clId="{9AA07F74-B7B4-4970-8B86-9DC9ACDCDD0A}" dt="2022-12-28T15:53:52.146" v="5327" actId="478"/>
          <ac:spMkLst>
            <pc:docMk/>
            <pc:sldMk cId="3763118294" sldId="2147469752"/>
            <ac:spMk id="30" creationId="{56EC5B5F-530C-BC29-9716-16579441C5BB}"/>
          </ac:spMkLst>
        </pc:spChg>
        <pc:spChg chg="del mod">
          <ac:chgData name="Shrikesh Pattni" userId="bf408247-aaeb-4ed8-8c77-e60b3cacb53d" providerId="ADAL" clId="{9AA07F74-B7B4-4970-8B86-9DC9ACDCDD0A}" dt="2022-12-28T15:53:51.303" v="5326" actId="478"/>
          <ac:spMkLst>
            <pc:docMk/>
            <pc:sldMk cId="3763118294" sldId="2147469752"/>
            <ac:spMk id="31" creationId="{D4A70806-19A1-1713-4519-BBC448119CC0}"/>
          </ac:spMkLst>
        </pc:spChg>
        <pc:spChg chg="del mod">
          <ac:chgData name="Shrikesh Pattni" userId="bf408247-aaeb-4ed8-8c77-e60b3cacb53d" providerId="ADAL" clId="{9AA07F74-B7B4-4970-8B86-9DC9ACDCDD0A}" dt="2022-12-28T15:53:48.382" v="5321" actId="478"/>
          <ac:spMkLst>
            <pc:docMk/>
            <pc:sldMk cId="3763118294" sldId="2147469752"/>
            <ac:spMk id="32" creationId="{601DAE1A-00A4-E07A-CF3D-25D7CA4ECD03}"/>
          </ac:spMkLst>
        </pc:spChg>
        <pc:spChg chg="mod">
          <ac:chgData name="Shrikesh Pattni" userId="bf408247-aaeb-4ed8-8c77-e60b3cacb53d" providerId="ADAL" clId="{9AA07F74-B7B4-4970-8B86-9DC9ACDCDD0A}" dt="2022-12-28T17:12:49.339" v="5475" actId="1076"/>
          <ac:spMkLst>
            <pc:docMk/>
            <pc:sldMk cId="3763118294" sldId="2147469752"/>
            <ac:spMk id="46" creationId="{B6B3D686-97A2-92D7-0A62-181003885941}"/>
          </ac:spMkLst>
        </pc:spChg>
        <pc:spChg chg="add del mod">
          <ac:chgData name="Shrikesh Pattni" userId="bf408247-aaeb-4ed8-8c77-e60b3cacb53d" providerId="ADAL" clId="{9AA07F74-B7B4-4970-8B86-9DC9ACDCDD0A}" dt="2022-12-28T17:12:49.339" v="5475" actId="1076"/>
          <ac:spMkLst>
            <pc:docMk/>
            <pc:sldMk cId="3763118294" sldId="2147469752"/>
            <ac:spMk id="47" creationId="{A645FF11-7C5A-A3F0-8793-FFA684E9207F}"/>
          </ac:spMkLst>
        </pc:spChg>
        <pc:spChg chg="del mod">
          <ac:chgData name="Shrikesh Pattni" userId="bf408247-aaeb-4ed8-8c77-e60b3cacb53d" providerId="ADAL" clId="{9AA07F74-B7B4-4970-8B86-9DC9ACDCDD0A}" dt="2022-12-28T15:53:55.161" v="5331" actId="478"/>
          <ac:spMkLst>
            <pc:docMk/>
            <pc:sldMk cId="3763118294" sldId="2147469752"/>
            <ac:spMk id="48" creationId="{F57666A0-3C31-87B4-8B23-0EBBF500E114}"/>
          </ac:spMkLst>
        </pc:spChg>
        <pc:spChg chg="del mod">
          <ac:chgData name="Shrikesh Pattni" userId="bf408247-aaeb-4ed8-8c77-e60b3cacb53d" providerId="ADAL" clId="{9AA07F74-B7B4-4970-8B86-9DC9ACDCDD0A}" dt="2022-12-28T15:53:50.819" v="5325" actId="478"/>
          <ac:spMkLst>
            <pc:docMk/>
            <pc:sldMk cId="3763118294" sldId="2147469752"/>
            <ac:spMk id="49" creationId="{A52C7421-C7EE-465C-AB7D-ADDA12A22881}"/>
          </ac:spMkLst>
        </pc:spChg>
        <pc:spChg chg="del mod">
          <ac:chgData name="Shrikesh Pattni" userId="bf408247-aaeb-4ed8-8c77-e60b3cacb53d" providerId="ADAL" clId="{9AA07F74-B7B4-4970-8B86-9DC9ACDCDD0A}" dt="2022-12-28T15:53:48.819" v="5322" actId="478"/>
          <ac:spMkLst>
            <pc:docMk/>
            <pc:sldMk cId="3763118294" sldId="2147469752"/>
            <ac:spMk id="50" creationId="{495626ED-016F-2CA2-27D1-C4721F031E19}"/>
          </ac:spMkLst>
        </pc:spChg>
        <pc:spChg chg="del mod">
          <ac:chgData name="Shrikesh Pattni" userId="bf408247-aaeb-4ed8-8c77-e60b3cacb53d" providerId="ADAL" clId="{9AA07F74-B7B4-4970-8B86-9DC9ACDCDD0A}" dt="2022-12-28T15:55:13.160" v="5377" actId="478"/>
          <ac:spMkLst>
            <pc:docMk/>
            <pc:sldMk cId="3763118294" sldId="2147469752"/>
            <ac:spMk id="51" creationId="{9657A0D5-5C63-9231-FBF1-E4747E2FB9AE}"/>
          </ac:spMkLst>
        </pc:spChg>
        <pc:spChg chg="del mod">
          <ac:chgData name="Shrikesh Pattni" userId="bf408247-aaeb-4ed8-8c77-e60b3cacb53d" providerId="ADAL" clId="{9AA07F74-B7B4-4970-8B86-9DC9ACDCDD0A}" dt="2022-12-28T15:53:53.693" v="5330" actId="478"/>
          <ac:spMkLst>
            <pc:docMk/>
            <pc:sldMk cId="3763118294" sldId="2147469752"/>
            <ac:spMk id="52" creationId="{354B6D6A-E2BE-A835-E32F-627A0721B505}"/>
          </ac:spMkLst>
        </pc:spChg>
        <pc:spChg chg="del mod">
          <ac:chgData name="Shrikesh Pattni" userId="bf408247-aaeb-4ed8-8c77-e60b3cacb53d" providerId="ADAL" clId="{9AA07F74-B7B4-4970-8B86-9DC9ACDCDD0A}" dt="2022-12-28T15:53:50.006" v="5324" actId="478"/>
          <ac:spMkLst>
            <pc:docMk/>
            <pc:sldMk cId="3763118294" sldId="2147469752"/>
            <ac:spMk id="53" creationId="{33D24282-E853-89D6-B0F0-340DFB6979CC}"/>
          </ac:spMkLst>
        </pc:spChg>
        <pc:spChg chg="del mod">
          <ac:chgData name="Shrikesh Pattni" userId="bf408247-aaeb-4ed8-8c77-e60b3cacb53d" providerId="ADAL" clId="{9AA07F74-B7B4-4970-8B86-9DC9ACDCDD0A}" dt="2022-12-28T15:53:49.288" v="5323" actId="478"/>
          <ac:spMkLst>
            <pc:docMk/>
            <pc:sldMk cId="3763118294" sldId="2147469752"/>
            <ac:spMk id="54" creationId="{AE3F786E-5795-189D-4ED3-A54D910D87C3}"/>
          </ac:spMkLst>
        </pc:spChg>
        <pc:spChg chg="mod">
          <ac:chgData name="Shrikesh Pattni" userId="bf408247-aaeb-4ed8-8c77-e60b3cacb53d" providerId="ADAL" clId="{9AA07F74-B7B4-4970-8B86-9DC9ACDCDD0A}" dt="2022-12-28T17:12:49.339" v="5475" actId="1076"/>
          <ac:spMkLst>
            <pc:docMk/>
            <pc:sldMk cId="3763118294" sldId="2147469752"/>
            <ac:spMk id="59" creationId="{BE03C0F2-6B61-1D97-0957-982CD8E152B3}"/>
          </ac:spMkLst>
        </pc:spChg>
        <pc:spChg chg="mod">
          <ac:chgData name="Shrikesh Pattni" userId="bf408247-aaeb-4ed8-8c77-e60b3cacb53d" providerId="ADAL" clId="{9AA07F74-B7B4-4970-8B86-9DC9ACDCDD0A}" dt="2022-12-28T17:12:49.339" v="5475" actId="1076"/>
          <ac:spMkLst>
            <pc:docMk/>
            <pc:sldMk cId="3763118294" sldId="2147469752"/>
            <ac:spMk id="89" creationId="{9273CB0F-EB69-94BF-C5F1-9392BB66A323}"/>
          </ac:spMkLst>
        </pc:spChg>
        <pc:spChg chg="mod">
          <ac:chgData name="Shrikesh Pattni" userId="bf408247-aaeb-4ed8-8c77-e60b3cacb53d" providerId="ADAL" clId="{9AA07F74-B7B4-4970-8B86-9DC9ACDCDD0A}" dt="2022-12-28T17:12:49.339" v="5475" actId="1076"/>
          <ac:spMkLst>
            <pc:docMk/>
            <pc:sldMk cId="3763118294" sldId="2147469752"/>
            <ac:spMk id="92" creationId="{8BE241F8-E9F0-1FAB-28E5-25E055EED67D}"/>
          </ac:spMkLst>
        </pc:spChg>
        <pc:spChg chg="mod">
          <ac:chgData name="Shrikesh Pattni" userId="bf408247-aaeb-4ed8-8c77-e60b3cacb53d" providerId="ADAL" clId="{9AA07F74-B7B4-4970-8B86-9DC9ACDCDD0A}" dt="2022-12-28T17:12:49.339" v="5475" actId="1076"/>
          <ac:spMkLst>
            <pc:docMk/>
            <pc:sldMk cId="3763118294" sldId="2147469752"/>
            <ac:spMk id="93" creationId="{93A6F00A-73FF-E760-9071-FC8BECAF9D4E}"/>
          </ac:spMkLst>
        </pc:spChg>
        <pc:spChg chg="del">
          <ac:chgData name="Shrikesh Pattni" userId="bf408247-aaeb-4ed8-8c77-e60b3cacb53d" providerId="ADAL" clId="{9AA07F74-B7B4-4970-8B86-9DC9ACDCDD0A}" dt="2022-12-28T15:53:33.120" v="5317" actId="478"/>
          <ac:spMkLst>
            <pc:docMk/>
            <pc:sldMk cId="3763118294" sldId="2147469752"/>
            <ac:spMk id="100" creationId="{0FC649A3-10D8-2D04-0D2D-EE91FB28DF89}"/>
          </ac:spMkLst>
        </pc:spChg>
        <pc:spChg chg="mod">
          <ac:chgData name="Shrikesh Pattni" userId="bf408247-aaeb-4ed8-8c77-e60b3cacb53d" providerId="ADAL" clId="{9AA07F74-B7B4-4970-8B86-9DC9ACDCDD0A}" dt="2022-12-28T17:12:49.339" v="5475" actId="1076"/>
          <ac:spMkLst>
            <pc:docMk/>
            <pc:sldMk cId="3763118294" sldId="2147469752"/>
            <ac:spMk id="101" creationId="{AC033629-DF2C-CE24-273E-6F11327561CE}"/>
          </ac:spMkLst>
        </pc:spChg>
        <pc:spChg chg="mod">
          <ac:chgData name="Shrikesh Pattni" userId="bf408247-aaeb-4ed8-8c77-e60b3cacb53d" providerId="ADAL" clId="{9AA07F74-B7B4-4970-8B86-9DC9ACDCDD0A}" dt="2022-12-28T17:12:49.339" v="5475" actId="1076"/>
          <ac:spMkLst>
            <pc:docMk/>
            <pc:sldMk cId="3763118294" sldId="2147469752"/>
            <ac:spMk id="102" creationId="{D4A59CF4-FBB1-5E51-B808-8A2C930CB0C2}"/>
          </ac:spMkLst>
        </pc:spChg>
        <pc:grpChg chg="del">
          <ac:chgData name="Shrikesh Pattni" userId="bf408247-aaeb-4ed8-8c77-e60b3cacb53d" providerId="ADAL" clId="{9AA07F74-B7B4-4970-8B86-9DC9ACDCDD0A}" dt="2022-12-28T15:53:33.120" v="5317" actId="478"/>
          <ac:grpSpMkLst>
            <pc:docMk/>
            <pc:sldMk cId="3763118294" sldId="2147469752"/>
            <ac:grpSpMk id="20" creationId="{C8ED25D4-49CB-BE23-458A-A08596A34412}"/>
          </ac:grpSpMkLst>
        </pc:grpChg>
        <pc:cxnChg chg="mod">
          <ac:chgData name="Shrikesh Pattni" userId="bf408247-aaeb-4ed8-8c77-e60b3cacb53d" providerId="ADAL" clId="{9AA07F74-B7B4-4970-8B86-9DC9ACDCDD0A}" dt="2022-12-28T17:12:49.339" v="5475" actId="1076"/>
          <ac:cxnSpMkLst>
            <pc:docMk/>
            <pc:sldMk cId="3763118294" sldId="2147469752"/>
            <ac:cxnSpMk id="66" creationId="{608B3770-B3F3-9CB0-E261-D4DE48B614FC}"/>
          </ac:cxnSpMkLst>
        </pc:cxnChg>
        <pc:cxnChg chg="del">
          <ac:chgData name="Shrikesh Pattni" userId="bf408247-aaeb-4ed8-8c77-e60b3cacb53d" providerId="ADAL" clId="{9AA07F74-B7B4-4970-8B86-9DC9ACDCDD0A}" dt="2022-12-28T15:53:37.150" v="5319" actId="478"/>
          <ac:cxnSpMkLst>
            <pc:docMk/>
            <pc:sldMk cId="3763118294" sldId="2147469752"/>
            <ac:cxnSpMk id="95" creationId="{37F910ED-D275-ECF9-4888-5562A0D6C01D}"/>
          </ac:cxnSpMkLst>
        </pc:cxnChg>
        <pc:cxnChg chg="mod">
          <ac:chgData name="Shrikesh Pattni" userId="bf408247-aaeb-4ed8-8c77-e60b3cacb53d" providerId="ADAL" clId="{9AA07F74-B7B4-4970-8B86-9DC9ACDCDD0A}" dt="2022-12-28T17:12:49.339" v="5475" actId="1076"/>
          <ac:cxnSpMkLst>
            <pc:docMk/>
            <pc:sldMk cId="3763118294" sldId="2147469752"/>
            <ac:cxnSpMk id="97" creationId="{7CC288E5-19F9-1C3C-E37C-144A230CA757}"/>
          </ac:cxnSpMkLst>
        </pc:cxnChg>
        <pc:cxnChg chg="mod">
          <ac:chgData name="Shrikesh Pattni" userId="bf408247-aaeb-4ed8-8c77-e60b3cacb53d" providerId="ADAL" clId="{9AA07F74-B7B4-4970-8B86-9DC9ACDCDD0A}" dt="2022-12-28T17:12:49.339" v="5475" actId="1076"/>
          <ac:cxnSpMkLst>
            <pc:docMk/>
            <pc:sldMk cId="3763118294" sldId="2147469752"/>
            <ac:cxnSpMk id="109" creationId="{4EE04B8D-2826-2536-A513-DDF4A85E0195}"/>
          </ac:cxnSpMkLst>
        </pc:cxnChg>
        <pc:cxnChg chg="del">
          <ac:chgData name="Shrikesh Pattni" userId="bf408247-aaeb-4ed8-8c77-e60b3cacb53d" providerId="ADAL" clId="{9AA07F74-B7B4-4970-8B86-9DC9ACDCDD0A}" dt="2022-12-28T15:53:36.509" v="5318" actId="478"/>
          <ac:cxnSpMkLst>
            <pc:docMk/>
            <pc:sldMk cId="3763118294" sldId="2147469752"/>
            <ac:cxnSpMk id="112" creationId="{F69AF17D-DCBF-8DB2-0954-196317180356}"/>
          </ac:cxnSpMkLst>
        </pc:cxnChg>
        <pc:cxnChg chg="mod">
          <ac:chgData name="Shrikesh Pattni" userId="bf408247-aaeb-4ed8-8c77-e60b3cacb53d" providerId="ADAL" clId="{9AA07F74-B7B4-4970-8B86-9DC9ACDCDD0A}" dt="2022-12-28T17:12:49.339" v="5475" actId="1076"/>
          <ac:cxnSpMkLst>
            <pc:docMk/>
            <pc:sldMk cId="3763118294" sldId="2147469752"/>
            <ac:cxnSpMk id="114" creationId="{0DCFBBA5-39C1-2799-A392-EFBA1BAE9110}"/>
          </ac:cxnSpMkLst>
        </pc:cxnChg>
      </pc:sldChg>
      <pc:sldChg chg="delSp modSp add mod ord">
        <pc:chgData name="Shrikesh Pattni" userId="bf408247-aaeb-4ed8-8c77-e60b3cacb53d" providerId="ADAL" clId="{9AA07F74-B7B4-4970-8B86-9DC9ACDCDD0A}" dt="2022-12-28T17:14:26.088" v="5543" actId="478"/>
        <pc:sldMkLst>
          <pc:docMk/>
          <pc:sldMk cId="1627005911" sldId="2147469753"/>
        </pc:sldMkLst>
        <pc:spChg chg="mod">
          <ac:chgData name="Shrikesh Pattni" userId="bf408247-aaeb-4ed8-8c77-e60b3cacb53d" providerId="ADAL" clId="{9AA07F74-B7B4-4970-8B86-9DC9ACDCDD0A}" dt="2022-12-28T17:14:09.863" v="5538" actId="20577"/>
          <ac:spMkLst>
            <pc:docMk/>
            <pc:sldMk cId="1627005911" sldId="2147469753"/>
            <ac:spMk id="2" creationId="{D3E4BFA0-A103-4315-D491-8D7DDB42C271}"/>
          </ac:spMkLst>
        </pc:spChg>
        <pc:spChg chg="mod">
          <ac:chgData name="Shrikesh Pattni" userId="bf408247-aaeb-4ed8-8c77-e60b3cacb53d" providerId="ADAL" clId="{9AA07F74-B7B4-4970-8B86-9DC9ACDCDD0A}" dt="2022-12-28T17:13:18.423" v="5489" actId="20577"/>
          <ac:spMkLst>
            <pc:docMk/>
            <pc:sldMk cId="1627005911" sldId="2147469753"/>
            <ac:spMk id="4" creationId="{E0137E20-8C39-0AF4-27A8-557E2E320D76}"/>
          </ac:spMkLst>
        </pc:spChg>
        <pc:spChg chg="mod">
          <ac:chgData name="Shrikesh Pattni" userId="bf408247-aaeb-4ed8-8c77-e60b3cacb53d" providerId="ADAL" clId="{9AA07F74-B7B4-4970-8B86-9DC9ACDCDD0A}" dt="2022-12-28T17:13:39.224" v="5499" actId="20577"/>
          <ac:spMkLst>
            <pc:docMk/>
            <pc:sldMk cId="1627005911" sldId="2147469753"/>
            <ac:spMk id="29" creationId="{8408BE9F-C22A-6627-39A2-BFDBEBE1B44D}"/>
          </ac:spMkLst>
        </pc:spChg>
        <pc:spChg chg="mod">
          <ac:chgData name="Shrikesh Pattni" userId="bf408247-aaeb-4ed8-8c77-e60b3cacb53d" providerId="ADAL" clId="{9AA07F74-B7B4-4970-8B86-9DC9ACDCDD0A}" dt="2022-12-28T17:14:03.286" v="5526" actId="20577"/>
          <ac:spMkLst>
            <pc:docMk/>
            <pc:sldMk cId="1627005911" sldId="2147469753"/>
            <ac:spMk id="47" creationId="{A645FF11-7C5A-A3F0-8793-FFA684E9207F}"/>
          </ac:spMkLst>
        </pc:spChg>
        <pc:spChg chg="del">
          <ac:chgData name="Shrikesh Pattni" userId="bf408247-aaeb-4ed8-8c77-e60b3cacb53d" providerId="ADAL" clId="{9AA07F74-B7B4-4970-8B86-9DC9ACDCDD0A}" dt="2022-12-28T17:14:23.411" v="5540" actId="478"/>
          <ac:spMkLst>
            <pc:docMk/>
            <pc:sldMk cId="1627005911" sldId="2147469753"/>
            <ac:spMk id="59" creationId="{BE03C0F2-6B61-1D97-0957-982CD8E152B3}"/>
          </ac:spMkLst>
        </pc:spChg>
        <pc:spChg chg="del">
          <ac:chgData name="Shrikesh Pattni" userId="bf408247-aaeb-4ed8-8c77-e60b3cacb53d" providerId="ADAL" clId="{9AA07F74-B7B4-4970-8B86-9DC9ACDCDD0A}" dt="2022-12-28T17:14:22.946" v="5539" actId="478"/>
          <ac:spMkLst>
            <pc:docMk/>
            <pc:sldMk cId="1627005911" sldId="2147469753"/>
            <ac:spMk id="89" creationId="{9273CB0F-EB69-94BF-C5F1-9392BB66A323}"/>
          </ac:spMkLst>
        </pc:spChg>
        <pc:spChg chg="mod">
          <ac:chgData name="Shrikesh Pattni" userId="bf408247-aaeb-4ed8-8c77-e60b3cacb53d" providerId="ADAL" clId="{9AA07F74-B7B4-4970-8B86-9DC9ACDCDD0A}" dt="2022-12-28T17:13:29.176" v="5495" actId="20577"/>
          <ac:spMkLst>
            <pc:docMk/>
            <pc:sldMk cId="1627005911" sldId="2147469753"/>
            <ac:spMk id="93" creationId="{93A6F00A-73FF-E760-9071-FC8BECAF9D4E}"/>
          </ac:spMkLst>
        </pc:spChg>
        <pc:spChg chg="del">
          <ac:chgData name="Shrikesh Pattni" userId="bf408247-aaeb-4ed8-8c77-e60b3cacb53d" providerId="ADAL" clId="{9AA07F74-B7B4-4970-8B86-9DC9ACDCDD0A}" dt="2022-12-28T17:14:24.145" v="5541" actId="478"/>
          <ac:spMkLst>
            <pc:docMk/>
            <pc:sldMk cId="1627005911" sldId="2147469753"/>
            <ac:spMk id="102" creationId="{D4A59CF4-FBB1-5E51-B808-8A2C930CB0C2}"/>
          </ac:spMkLst>
        </pc:spChg>
        <pc:cxnChg chg="del">
          <ac:chgData name="Shrikesh Pattni" userId="bf408247-aaeb-4ed8-8c77-e60b3cacb53d" providerId="ADAL" clId="{9AA07F74-B7B4-4970-8B86-9DC9ACDCDD0A}" dt="2022-12-28T17:14:24.854" v="5542" actId="478"/>
          <ac:cxnSpMkLst>
            <pc:docMk/>
            <pc:sldMk cId="1627005911" sldId="2147469753"/>
            <ac:cxnSpMk id="97" creationId="{7CC288E5-19F9-1C3C-E37C-144A230CA757}"/>
          </ac:cxnSpMkLst>
        </pc:cxnChg>
        <pc:cxnChg chg="del">
          <ac:chgData name="Shrikesh Pattni" userId="bf408247-aaeb-4ed8-8c77-e60b3cacb53d" providerId="ADAL" clId="{9AA07F74-B7B4-4970-8B86-9DC9ACDCDD0A}" dt="2022-12-28T17:14:26.088" v="5543" actId="478"/>
          <ac:cxnSpMkLst>
            <pc:docMk/>
            <pc:sldMk cId="1627005911" sldId="2147469753"/>
            <ac:cxnSpMk id="114" creationId="{0DCFBBA5-39C1-2799-A392-EFBA1BAE9110}"/>
          </ac:cxnSpMkLst>
        </pc:cxnChg>
      </pc:sldChg>
      <pc:sldChg chg="addSp delSp modSp add del mod ord setBg">
        <pc:chgData name="Shrikesh Pattni" userId="bf408247-aaeb-4ed8-8c77-e60b3cacb53d" providerId="ADAL" clId="{9AA07F74-B7B4-4970-8B86-9DC9ACDCDD0A}" dt="2022-12-27T13:29:53.698" v="1628" actId="47"/>
        <pc:sldMkLst>
          <pc:docMk/>
          <pc:sldMk cId="2963295932" sldId="2147469761"/>
        </pc:sldMkLst>
        <pc:spChg chg="mod">
          <ac:chgData name="Shrikesh Pattni" userId="bf408247-aaeb-4ed8-8c77-e60b3cacb53d" providerId="ADAL" clId="{9AA07F74-B7B4-4970-8B86-9DC9ACDCDD0A}" dt="2022-12-27T13:26:45.596" v="1569" actId="20577"/>
          <ac:spMkLst>
            <pc:docMk/>
            <pc:sldMk cId="2963295932" sldId="2147469761"/>
            <ac:spMk id="2" creationId="{EA1CDAE5-8983-4C1C-268D-E3BA34E61A07}"/>
          </ac:spMkLst>
        </pc:spChg>
        <pc:spChg chg="add mod">
          <ac:chgData name="Shrikesh Pattni" userId="bf408247-aaeb-4ed8-8c77-e60b3cacb53d" providerId="ADAL" clId="{9AA07F74-B7B4-4970-8B86-9DC9ACDCDD0A}" dt="2022-12-27T13:26:38.782" v="1563" actId="114"/>
          <ac:spMkLst>
            <pc:docMk/>
            <pc:sldMk cId="2963295932" sldId="2147469761"/>
            <ac:spMk id="10" creationId="{1FB1DFA1-ABA2-FE46-C824-9C0CFE1372F4}"/>
          </ac:spMkLst>
        </pc:spChg>
        <pc:spChg chg="del">
          <ac:chgData name="Shrikesh Pattni" userId="bf408247-aaeb-4ed8-8c77-e60b3cacb53d" providerId="ADAL" clId="{9AA07F74-B7B4-4970-8B86-9DC9ACDCDD0A}" dt="2022-12-27T13:26:27.861" v="1559" actId="478"/>
          <ac:spMkLst>
            <pc:docMk/>
            <pc:sldMk cId="2963295932" sldId="2147469761"/>
            <ac:spMk id="21" creationId="{9A4F858A-8C71-C49B-E8B3-DA77AA780CD8}"/>
          </ac:spMkLst>
        </pc:spChg>
      </pc:sldChg>
    </pc:docChg>
  </pc:docChgLst>
  <pc:docChgLst>
    <pc:chgData name="Shrikesh Pattni" userId="1afb2e2f-653f-43e1-baf3-a42235911ecd" providerId="ADAL" clId="{996197CA-7EB7-49BD-A0D3-08BF06C9FFF3}"/>
    <pc:docChg chg="modSld">
      <pc:chgData name="Shrikesh Pattni" userId="1afb2e2f-653f-43e1-baf3-a42235911ecd" providerId="ADAL" clId="{996197CA-7EB7-49BD-A0D3-08BF06C9FFF3}" dt="2022-12-01T11:35:53.340" v="1" actId="729"/>
      <pc:docMkLst>
        <pc:docMk/>
      </pc:docMkLst>
      <pc:sldChg chg="mod modShow">
        <pc:chgData name="Shrikesh Pattni" userId="1afb2e2f-653f-43e1-baf3-a42235911ecd" providerId="ADAL" clId="{996197CA-7EB7-49BD-A0D3-08BF06C9FFF3}" dt="2022-12-01T11:35:53.340" v="1" actId="729"/>
        <pc:sldMkLst>
          <pc:docMk/>
          <pc:sldMk cId="918823137"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43E5-B0CE-4212-85A1-31653067F5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B5F920-14AD-48D9-90E0-D77F1967E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C66E5-B98A-406D-9895-1CA21CD87ED5}"/>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5" name="Footer Placeholder 4">
            <a:extLst>
              <a:ext uri="{FF2B5EF4-FFF2-40B4-BE49-F238E27FC236}">
                <a16:creationId xmlns:a16="http://schemas.microsoft.com/office/drawing/2014/main" id="{DBA61EE2-B0AA-4B6B-8942-FF7FB7B4E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A0853-F716-429B-B1D3-0D35B49E8D89}"/>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34227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9FBB-3BBF-477B-BA71-D410EAA0D3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87D00-4166-4505-8BC5-255CCB3BE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32977-7672-436D-BADF-B9A3C1817842}"/>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5" name="Footer Placeholder 4">
            <a:extLst>
              <a:ext uri="{FF2B5EF4-FFF2-40B4-BE49-F238E27FC236}">
                <a16:creationId xmlns:a16="http://schemas.microsoft.com/office/drawing/2014/main" id="{F1D9B583-9E31-41FD-A7A5-27AF96C6B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F4D6A-5DC1-4FD4-A556-26C99F05E00C}"/>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140951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2CDE9-C015-4A7D-836F-4569744E84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252D8F-EB97-49D8-8512-115225684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3562D-DF01-4F7A-BA01-6D73E5164B07}"/>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5" name="Footer Placeholder 4">
            <a:extLst>
              <a:ext uri="{FF2B5EF4-FFF2-40B4-BE49-F238E27FC236}">
                <a16:creationId xmlns:a16="http://schemas.microsoft.com/office/drawing/2014/main" id="{3FE53C97-A24C-4384-9199-0F318B24F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412DC-9740-41FA-944B-C9A333533506}"/>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73079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8A47-E2AA-4CBB-B10A-7C80CC8A8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071A8C-B911-42D8-BAC9-0A8AE2B53C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12B96-A677-4F4F-BB80-3B5F01D4FC73}"/>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5" name="Footer Placeholder 4">
            <a:extLst>
              <a:ext uri="{FF2B5EF4-FFF2-40B4-BE49-F238E27FC236}">
                <a16:creationId xmlns:a16="http://schemas.microsoft.com/office/drawing/2014/main" id="{CD5F39EB-999E-4F8A-8490-C954E7150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9EB41-FFFC-4149-8D9D-774E20F91B8C}"/>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4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7D6E-F132-4A1C-A42D-F14D9A4C3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D393C-D04E-45F9-8F21-E40E89CA4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7C83CD-983F-4B5D-98CB-9277B7BAF849}"/>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5" name="Footer Placeholder 4">
            <a:extLst>
              <a:ext uri="{FF2B5EF4-FFF2-40B4-BE49-F238E27FC236}">
                <a16:creationId xmlns:a16="http://schemas.microsoft.com/office/drawing/2014/main" id="{59BE9DEE-F42E-4567-AA7B-CB6D59B73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E5214-B946-426D-B805-C418443D5520}"/>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264078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6784-4B40-4420-A276-A63EBF183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889CE-2A33-4F6B-AF99-82FEB0664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977D40-520A-4F5C-AF8D-43A005CA29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1ECA8-2CE2-4EED-8256-3A59E12B9F78}"/>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6" name="Footer Placeholder 5">
            <a:extLst>
              <a:ext uri="{FF2B5EF4-FFF2-40B4-BE49-F238E27FC236}">
                <a16:creationId xmlns:a16="http://schemas.microsoft.com/office/drawing/2014/main" id="{294978C9-6599-4841-8941-85EB1602F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68BC0-47DD-48CD-AC52-7BC0A948AF3E}"/>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244144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EEA4-81A6-452E-B5DB-C32FDE5826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621EA1-CEB3-4B07-846A-7750C681A1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A0628-F548-4FD3-B42F-5DDA936B79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618DEE-5146-491B-AD35-83A772E3F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518F48-B1DD-48E1-865E-9CAC5BBA0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8CA43-BC7F-430E-A765-645AC3F64CA2}"/>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8" name="Footer Placeholder 7">
            <a:extLst>
              <a:ext uri="{FF2B5EF4-FFF2-40B4-BE49-F238E27FC236}">
                <a16:creationId xmlns:a16="http://schemas.microsoft.com/office/drawing/2014/main" id="{BA5E70D1-A882-4909-80B6-51DE0A70BC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9AB451-0DC2-4E98-A5BC-DE9DD102CD86}"/>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151711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B2C2-3B55-47AB-8EDD-9392D1534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47640-DC99-4BBF-816E-A5E834686684}"/>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4" name="Footer Placeholder 3">
            <a:extLst>
              <a:ext uri="{FF2B5EF4-FFF2-40B4-BE49-F238E27FC236}">
                <a16:creationId xmlns:a16="http://schemas.microsoft.com/office/drawing/2014/main" id="{9D245E81-B0C2-4BA1-931E-691A1A7DC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B3DB0E-E6E2-4AF1-8F92-9F874EE6AC18}"/>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21419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00D61-1FDC-4776-BB06-6D37AD56EF47}"/>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3" name="Footer Placeholder 2">
            <a:extLst>
              <a:ext uri="{FF2B5EF4-FFF2-40B4-BE49-F238E27FC236}">
                <a16:creationId xmlns:a16="http://schemas.microsoft.com/office/drawing/2014/main" id="{CF0EEB16-9C87-4620-A686-75CBE996CA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A73BBF-B63C-4719-97C0-90400BB91C06}"/>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164953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418-385D-44E3-9065-9974AC154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733F25-C301-4E87-9D86-9CDAAC595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6E278A-92E1-4528-8C41-B2051B5FC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13353-82DC-47CD-99FF-6554756FA435}"/>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6" name="Footer Placeholder 5">
            <a:extLst>
              <a:ext uri="{FF2B5EF4-FFF2-40B4-BE49-F238E27FC236}">
                <a16:creationId xmlns:a16="http://schemas.microsoft.com/office/drawing/2014/main" id="{37316442-6402-49C9-A90F-C2157906F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4CA46-6AFC-43C5-8558-91F2C2E44D0C}"/>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120107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DD66-38BA-48DA-879B-76999A44A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B768-1FA8-42D9-870F-BE0277955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11CC09-C809-4975-8C41-C2D053577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CFDF0-91DE-4BF0-B015-5410902A6DE9}"/>
              </a:ext>
            </a:extLst>
          </p:cNvPr>
          <p:cNvSpPr>
            <a:spLocks noGrp="1"/>
          </p:cNvSpPr>
          <p:nvPr>
            <p:ph type="dt" sz="half" idx="10"/>
          </p:nvPr>
        </p:nvSpPr>
        <p:spPr/>
        <p:txBody>
          <a:bodyPr/>
          <a:lstStyle/>
          <a:p>
            <a:fld id="{4AC83E10-58CD-4FF0-A6EE-392CF5BDFD46}" type="datetimeFigureOut">
              <a:rPr lang="en-US" smtClean="0"/>
              <a:t>8/6/2023</a:t>
            </a:fld>
            <a:endParaRPr lang="en-US"/>
          </a:p>
        </p:txBody>
      </p:sp>
      <p:sp>
        <p:nvSpPr>
          <p:cNvPr id="6" name="Footer Placeholder 5">
            <a:extLst>
              <a:ext uri="{FF2B5EF4-FFF2-40B4-BE49-F238E27FC236}">
                <a16:creationId xmlns:a16="http://schemas.microsoft.com/office/drawing/2014/main" id="{7CA07A81-9C5C-40D8-A831-4B1FE9E72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460A-2671-4498-81B4-F386A44A85EB}"/>
              </a:ext>
            </a:extLst>
          </p:cNvPr>
          <p:cNvSpPr>
            <a:spLocks noGrp="1"/>
          </p:cNvSpPr>
          <p:nvPr>
            <p:ph type="sldNum" sz="quarter" idx="12"/>
          </p:nvPr>
        </p:nvSpPr>
        <p:spPr/>
        <p:txBody>
          <a:bodyPr/>
          <a:lstStyle/>
          <a:p>
            <a:fld id="{FA0CA448-2C0D-4888-AC09-C78805AD6EE1}" type="slidenum">
              <a:rPr lang="en-US" smtClean="0"/>
              <a:t>‹#›</a:t>
            </a:fld>
            <a:endParaRPr lang="en-US"/>
          </a:p>
        </p:txBody>
      </p:sp>
    </p:spTree>
    <p:extLst>
      <p:ext uri="{BB962C8B-B14F-4D97-AF65-F5344CB8AC3E}">
        <p14:creationId xmlns:p14="http://schemas.microsoft.com/office/powerpoint/2010/main" val="391366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DB469-B832-4939-81DA-D37B9B834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168600-AA75-45A5-B62B-EE74EE7FA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FC4F9-8307-446E-B03D-490B36AE2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83E10-58CD-4FF0-A6EE-392CF5BDFD46}" type="datetimeFigureOut">
              <a:rPr lang="en-US" smtClean="0"/>
              <a:t>8/6/2023</a:t>
            </a:fld>
            <a:endParaRPr lang="en-US"/>
          </a:p>
        </p:txBody>
      </p:sp>
      <p:sp>
        <p:nvSpPr>
          <p:cNvPr id="5" name="Footer Placeholder 4">
            <a:extLst>
              <a:ext uri="{FF2B5EF4-FFF2-40B4-BE49-F238E27FC236}">
                <a16:creationId xmlns:a16="http://schemas.microsoft.com/office/drawing/2014/main" id="{DA3DB9ED-1252-4FB2-9AFE-5FFC348A7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4B15AA-0D5B-470F-BA4E-CEEF5EBA7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CA448-2C0D-4888-AC09-C78805AD6EE1}" type="slidenum">
              <a:rPr lang="en-US" smtClean="0"/>
              <a:t>‹#›</a:t>
            </a:fld>
            <a:endParaRPr lang="en-US"/>
          </a:p>
        </p:txBody>
      </p:sp>
    </p:spTree>
    <p:extLst>
      <p:ext uri="{BB962C8B-B14F-4D97-AF65-F5344CB8AC3E}">
        <p14:creationId xmlns:p14="http://schemas.microsoft.com/office/powerpoint/2010/main" val="3797447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0"/>
            <a:ext cx="12192000" cy="276605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p:nvGrpSpPr>
          <p:cNvPr id="6" name="Group 6"/>
          <p:cNvGrpSpPr/>
          <p:nvPr/>
        </p:nvGrpSpPr>
        <p:grpSpPr>
          <a:xfrm>
            <a:off x="11340618" y="2514600"/>
            <a:ext cx="851382" cy="533505"/>
            <a:chOff x="0" y="0"/>
            <a:chExt cx="1702765" cy="1067010"/>
          </a:xfrm>
          <a:solidFill>
            <a:schemeClr val="bg2">
              <a:lumMod val="50000"/>
            </a:schemeClr>
          </a:solidFill>
        </p:grpSpPr>
        <p:sp>
          <p:nvSpPr>
            <p:cNvPr id="7" name="AutoShape 7"/>
            <p:cNvSpPr/>
            <p:nvPr/>
          </p:nvSpPr>
          <p:spPr>
            <a:xfrm>
              <a:off x="0" y="0"/>
              <a:ext cx="1702765" cy="1067010"/>
            </a:xfrm>
            <a:prstGeom prst="rect">
              <a:avLst/>
            </a:prstGeom>
            <a:grpFill/>
          </p:spPr>
          <p:txBody>
            <a:bodyPr/>
            <a:lstStyle/>
            <a:p>
              <a:endParaRPr lang="en-GB"/>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92840" y="375094"/>
              <a:ext cx="600324" cy="265235"/>
            </a:xfrm>
            <a:prstGeom prst="rect">
              <a:avLst/>
            </a:prstGeom>
          </p:spPr>
        </p:pic>
      </p:grpSp>
      <p:sp>
        <p:nvSpPr>
          <p:cNvPr id="21" name="TextBox 10">
            <a:extLst>
              <a:ext uri="{FF2B5EF4-FFF2-40B4-BE49-F238E27FC236}">
                <a16:creationId xmlns:a16="http://schemas.microsoft.com/office/drawing/2014/main" id="{9A4F858A-8C71-C49B-E8B3-DA77AA780CD8}"/>
              </a:ext>
            </a:extLst>
          </p:cNvPr>
          <p:cNvSpPr txBox="1"/>
          <p:nvPr/>
        </p:nvSpPr>
        <p:spPr>
          <a:xfrm>
            <a:off x="304800" y="3190980"/>
            <a:ext cx="9144000" cy="2565639"/>
          </a:xfrm>
          <a:prstGeom prst="rect">
            <a:avLst/>
          </a:prstGeom>
        </p:spPr>
        <p:txBody>
          <a:bodyPr lIns="0" tIns="0" rIns="0" bIns="0" rtlCol="0" anchor="t">
            <a:spAutoFit/>
          </a:bodyPr>
          <a:lstStyle/>
          <a:p>
            <a:pPr>
              <a:lnSpc>
                <a:spcPts val="6800"/>
              </a:lnSpc>
              <a:spcBef>
                <a:spcPct val="0"/>
              </a:spcBef>
            </a:pPr>
            <a:r>
              <a:rPr lang="en-US" sz="5000" dirty="0">
                <a:solidFill>
                  <a:schemeClr val="bg1"/>
                </a:solidFill>
                <a:latin typeface="Libre Baskerville"/>
              </a:rPr>
              <a:t>Data Warehousing </a:t>
            </a:r>
          </a:p>
          <a:p>
            <a:pPr>
              <a:lnSpc>
                <a:spcPts val="6800"/>
              </a:lnSpc>
              <a:spcBef>
                <a:spcPct val="0"/>
              </a:spcBef>
            </a:pPr>
            <a:r>
              <a:rPr lang="en-US" sz="5000" dirty="0">
                <a:solidFill>
                  <a:schemeClr val="bg1"/>
                </a:solidFill>
                <a:latin typeface="Libre Baskerville"/>
              </a:rPr>
              <a:t>to Business Intelligence</a:t>
            </a:r>
          </a:p>
          <a:p>
            <a:pPr>
              <a:lnSpc>
                <a:spcPts val="6800"/>
              </a:lnSpc>
              <a:spcBef>
                <a:spcPct val="0"/>
              </a:spcBef>
            </a:pPr>
            <a:r>
              <a:rPr lang="en-US" sz="5000" i="1" dirty="0">
                <a:solidFill>
                  <a:schemeClr val="bg1"/>
                </a:solidFill>
                <a:latin typeface="Libre Baskerville"/>
              </a:rPr>
              <a:t>The Process</a:t>
            </a:r>
          </a:p>
        </p:txBody>
      </p:sp>
      <p:sp>
        <p:nvSpPr>
          <p:cNvPr id="9" name="TextBox 8">
            <a:extLst>
              <a:ext uri="{FF2B5EF4-FFF2-40B4-BE49-F238E27FC236}">
                <a16:creationId xmlns:a16="http://schemas.microsoft.com/office/drawing/2014/main" id="{878EAB37-8940-AAEF-043F-F215ACE1D46B}"/>
              </a:ext>
            </a:extLst>
          </p:cNvPr>
          <p:cNvSpPr txBox="1"/>
          <p:nvPr/>
        </p:nvSpPr>
        <p:spPr>
          <a:xfrm>
            <a:off x="10992658" y="6640354"/>
            <a:ext cx="1245909" cy="246221"/>
          </a:xfrm>
          <a:prstGeom prst="rect">
            <a:avLst/>
          </a:prstGeom>
          <a:noFill/>
        </p:spPr>
        <p:txBody>
          <a:bodyPr wrap="square">
            <a:spAutoFit/>
          </a:bodyPr>
          <a:lstStyle/>
          <a:p>
            <a:pPr algn="r"/>
            <a:r>
              <a:rPr lang="en-GB" sz="1000" dirty="0">
                <a:solidFill>
                  <a:schemeClr val="accent3">
                    <a:lumMod val="20000"/>
                    <a:lumOff val="80000"/>
                  </a:schemeClr>
                </a:solidFill>
              </a:rPr>
              <a:t>Shrikesh Pattni</a:t>
            </a:r>
          </a:p>
        </p:txBody>
      </p:sp>
    </p:spTree>
    <p:extLst>
      <p:ext uri="{BB962C8B-B14F-4D97-AF65-F5344CB8AC3E}">
        <p14:creationId xmlns:p14="http://schemas.microsoft.com/office/powerpoint/2010/main" val="2806228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295275" y="2906259"/>
            <a:ext cx="5800725" cy="1045482"/>
          </a:xfrm>
          <a:prstGeom prst="rect">
            <a:avLst/>
          </a:prstGeom>
          <a:solidFill>
            <a:srgbClr val="1B456B"/>
          </a:solidFill>
        </p:spPr>
        <p:txBody>
          <a:bodyPr/>
          <a:lstStyle/>
          <a:p>
            <a:r>
              <a:rPr lang="en-GB" sz="4400" b="1" dirty="0">
                <a:solidFill>
                  <a:schemeClr val="bg1"/>
                </a:solidFill>
              </a:rPr>
              <a:t>Improved data security</a:t>
            </a:r>
          </a:p>
        </p:txBody>
      </p:sp>
      <p:sp>
        <p:nvSpPr>
          <p:cNvPr id="11" name="TextBox 4">
            <a:extLst>
              <a:ext uri="{FF2B5EF4-FFF2-40B4-BE49-F238E27FC236}">
                <a16:creationId xmlns:a16="http://schemas.microsoft.com/office/drawing/2014/main" id="{002094BA-F215-B069-ED9C-9B8458F29E33}"/>
              </a:ext>
            </a:extLst>
          </p:cNvPr>
          <p:cNvSpPr txBox="1"/>
          <p:nvPr/>
        </p:nvSpPr>
        <p:spPr>
          <a:xfrm>
            <a:off x="295275" y="-132003"/>
            <a:ext cx="6608607" cy="2679260"/>
          </a:xfrm>
          <a:prstGeom prst="rect">
            <a:avLst/>
          </a:prstGeom>
        </p:spPr>
        <p:txBody>
          <a:bodyPr wrap="square" lIns="0" tIns="0" rIns="0" bIns="0" rtlCol="0" anchor="t">
            <a:spAutoFit/>
          </a:bodyPr>
          <a:lstStyle/>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Why focus on </a:t>
            </a:r>
          </a:p>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Data Normalization as a priority</a:t>
            </a:r>
          </a:p>
        </p:txBody>
      </p:sp>
      <p:sp>
        <p:nvSpPr>
          <p:cNvPr id="26" name="Rectangle 25">
            <a:extLst>
              <a:ext uri="{FF2B5EF4-FFF2-40B4-BE49-F238E27FC236}">
                <a16:creationId xmlns:a16="http://schemas.microsoft.com/office/drawing/2014/main" id="{EC1B6B04-C52E-127B-6DD9-1A00A097E0AD}"/>
              </a:ext>
            </a:extLst>
          </p:cNvPr>
          <p:cNvSpPr/>
          <p:nvPr/>
        </p:nvSpPr>
        <p:spPr>
          <a:xfrm>
            <a:off x="7532565" y="126000"/>
            <a:ext cx="4559071" cy="3356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Value Engineering</a:t>
            </a:r>
          </a:p>
          <a:p>
            <a:pPr>
              <a:lnSpc>
                <a:spcPct val="150000"/>
              </a:lnSpc>
            </a:pPr>
            <a:r>
              <a:rPr lang="en-GB" sz="1600" dirty="0">
                <a:solidFill>
                  <a:schemeClr val="tx1"/>
                </a:solidFill>
              </a:rPr>
              <a:t>Normalization can also help to improve the security of a database by ensuring that data is stored in a consistent and structured manner. This can make it easier to identify and protect sensitive data, and can help to reduce the risk of unauthorized access or tampering</a:t>
            </a:r>
          </a:p>
        </p:txBody>
      </p:sp>
      <p:sp>
        <p:nvSpPr>
          <p:cNvPr id="2" name="TextBox 1">
            <a:extLst>
              <a:ext uri="{FF2B5EF4-FFF2-40B4-BE49-F238E27FC236}">
                <a16:creationId xmlns:a16="http://schemas.microsoft.com/office/drawing/2014/main" id="{2D5649A0-F455-1FF0-1776-31F038DA15AC}"/>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74229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237218" y="2166751"/>
            <a:ext cx="6124576" cy="1445532"/>
          </a:xfrm>
          <a:prstGeom prst="rect">
            <a:avLst/>
          </a:prstGeom>
          <a:solidFill>
            <a:srgbClr val="2D7F83"/>
          </a:solidFill>
        </p:spPr>
        <p:txBody>
          <a:bodyPr/>
          <a:lstStyle/>
          <a:p>
            <a:r>
              <a:rPr lang="en-GB" sz="4400" b="1" dirty="0">
                <a:solidFill>
                  <a:schemeClr val="bg1"/>
                </a:solidFill>
              </a:rPr>
              <a:t>Significant reduction in  storage and disk space</a:t>
            </a:r>
          </a:p>
        </p:txBody>
      </p:sp>
      <p:sp>
        <p:nvSpPr>
          <p:cNvPr id="11" name="TextBox 4">
            <a:extLst>
              <a:ext uri="{FF2B5EF4-FFF2-40B4-BE49-F238E27FC236}">
                <a16:creationId xmlns:a16="http://schemas.microsoft.com/office/drawing/2014/main" id="{002094BA-F215-B069-ED9C-9B8458F29E33}"/>
              </a:ext>
            </a:extLst>
          </p:cNvPr>
          <p:cNvSpPr txBox="1"/>
          <p:nvPr/>
        </p:nvSpPr>
        <p:spPr>
          <a:xfrm>
            <a:off x="237218" y="115792"/>
            <a:ext cx="6608607" cy="1846659"/>
          </a:xfrm>
          <a:prstGeom prst="rect">
            <a:avLst/>
          </a:prstGeom>
        </p:spPr>
        <p:txBody>
          <a:bodyPr wrap="square" lIns="0" tIns="0" rIns="0" bIns="0" rtlCol="0" anchor="t">
            <a:spAutoFit/>
          </a:bodyPr>
          <a:lstStyle/>
          <a:p>
            <a:pPr>
              <a:spcBef>
                <a:spcPct val="0"/>
              </a:spcBef>
            </a:pPr>
            <a:r>
              <a:rPr lang="en-US" sz="4000" b="1" dirty="0">
                <a:solidFill>
                  <a:schemeClr val="tx1">
                    <a:lumMod val="75000"/>
                    <a:lumOff val="25000"/>
                  </a:schemeClr>
                </a:solidFill>
                <a:latin typeface="Arial" panose="020B0604020202020204" pitchFamily="34" charset="0"/>
                <a:cs typeface="Arial" panose="020B0604020202020204" pitchFamily="34" charset="0"/>
              </a:rPr>
              <a:t>Why focus on </a:t>
            </a:r>
          </a:p>
          <a:p>
            <a:pPr>
              <a:spcBef>
                <a:spcPct val="0"/>
              </a:spcBef>
            </a:pPr>
            <a:r>
              <a:rPr lang="en-US" sz="4000" b="1" dirty="0">
                <a:solidFill>
                  <a:schemeClr val="tx1">
                    <a:lumMod val="75000"/>
                    <a:lumOff val="25000"/>
                  </a:schemeClr>
                </a:solidFill>
                <a:latin typeface="Arial" panose="020B0604020202020204" pitchFamily="34" charset="0"/>
                <a:cs typeface="Arial" panose="020B0604020202020204" pitchFamily="34" charset="0"/>
              </a:rPr>
              <a:t>Data Normalization as a priority</a:t>
            </a:r>
          </a:p>
        </p:txBody>
      </p:sp>
      <p:sp>
        <p:nvSpPr>
          <p:cNvPr id="26" name="Rectangle 25">
            <a:extLst>
              <a:ext uri="{FF2B5EF4-FFF2-40B4-BE49-F238E27FC236}">
                <a16:creationId xmlns:a16="http://schemas.microsoft.com/office/drawing/2014/main" id="{EC1B6B04-C52E-127B-6DD9-1A00A097E0AD}"/>
              </a:ext>
            </a:extLst>
          </p:cNvPr>
          <p:cNvSpPr/>
          <p:nvPr/>
        </p:nvSpPr>
        <p:spPr>
          <a:xfrm>
            <a:off x="7315430" y="115792"/>
            <a:ext cx="4749570" cy="34878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Value Engineering</a:t>
            </a:r>
          </a:p>
          <a:p>
            <a:pPr>
              <a:lnSpc>
                <a:spcPct val="150000"/>
              </a:lnSpc>
            </a:pPr>
            <a:r>
              <a:rPr lang="en-GB" sz="1200" dirty="0">
                <a:solidFill>
                  <a:schemeClr val="tx1"/>
                </a:solidFill>
              </a:rPr>
              <a:t>Text values can generally take up more disk space than integer keys, because text values are stored as variable-length strings and may include spaces and special characters. Integer keys, on the other hand, are stored as fixed-length numbers and take up less disk space. As a result, replacing text values with integer keys can potentially reduce the overall disk space usage of the database. </a:t>
            </a:r>
          </a:p>
          <a:p>
            <a:pPr>
              <a:lnSpc>
                <a:spcPct val="150000"/>
              </a:lnSpc>
            </a:pPr>
            <a:endParaRPr lang="en-GB" sz="1200" dirty="0">
              <a:solidFill>
                <a:schemeClr val="tx1"/>
              </a:solidFill>
            </a:endParaRPr>
          </a:p>
          <a:p>
            <a:pPr>
              <a:lnSpc>
                <a:spcPct val="150000"/>
              </a:lnSpc>
            </a:pPr>
            <a:r>
              <a:rPr lang="en-GB" sz="1200" dirty="0">
                <a:solidFill>
                  <a:schemeClr val="tx1"/>
                </a:solidFill>
              </a:rPr>
              <a:t>Overall, changing text values to integer keys in a SQL database can potentially reduce the overall disk space usage of the database, but the exact impact will depend on the specific text values and integer keys being used.</a:t>
            </a:r>
          </a:p>
        </p:txBody>
      </p:sp>
      <p:sp>
        <p:nvSpPr>
          <p:cNvPr id="2" name="TextBox 1">
            <a:extLst>
              <a:ext uri="{FF2B5EF4-FFF2-40B4-BE49-F238E27FC236}">
                <a16:creationId xmlns:a16="http://schemas.microsoft.com/office/drawing/2014/main" id="{EAF2BD79-1413-7FD8-FE5F-863ACE787BEE}"/>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84247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8EAB37-8940-AAEF-043F-F215ACE1D46B}"/>
              </a:ext>
            </a:extLst>
          </p:cNvPr>
          <p:cNvSpPr txBox="1"/>
          <p:nvPr/>
        </p:nvSpPr>
        <p:spPr>
          <a:xfrm>
            <a:off x="10946092" y="6643283"/>
            <a:ext cx="1245909" cy="246221"/>
          </a:xfrm>
          <a:prstGeom prst="rect">
            <a:avLst/>
          </a:prstGeom>
          <a:noFill/>
        </p:spPr>
        <p:txBody>
          <a:bodyPr wrap="square">
            <a:spAutoFit/>
          </a:bodyPr>
          <a:lstStyle/>
          <a:p>
            <a:pPr algn="r"/>
            <a:r>
              <a:rPr lang="en-GB" sz="1000" dirty="0">
                <a:solidFill>
                  <a:schemeClr val="accent3">
                    <a:lumMod val="20000"/>
                    <a:lumOff val="80000"/>
                  </a:schemeClr>
                </a:solidFill>
              </a:rPr>
              <a:t>Shrikesh Pattni</a:t>
            </a:r>
          </a:p>
        </p:txBody>
      </p:sp>
      <p:sp>
        <p:nvSpPr>
          <p:cNvPr id="3" name="TextBox 4">
            <a:extLst>
              <a:ext uri="{FF2B5EF4-FFF2-40B4-BE49-F238E27FC236}">
                <a16:creationId xmlns:a16="http://schemas.microsoft.com/office/drawing/2014/main" id="{82859C8F-2FA0-4315-4AB1-BFED444CCA23}"/>
              </a:ext>
            </a:extLst>
          </p:cNvPr>
          <p:cNvSpPr txBox="1"/>
          <p:nvPr/>
        </p:nvSpPr>
        <p:spPr>
          <a:xfrm>
            <a:off x="130974" y="221888"/>
            <a:ext cx="10815118" cy="615553"/>
          </a:xfrm>
          <a:prstGeom prst="rect">
            <a:avLst/>
          </a:prstGeom>
        </p:spPr>
        <p:txBody>
          <a:bodyPr wrap="square" lIns="0" tIns="0" rIns="0" bIns="0" rtlCol="0" anchor="t">
            <a:spAutoFit/>
          </a:bodyPr>
          <a:lstStyle/>
          <a:p>
            <a:pPr>
              <a:spcBef>
                <a:spcPct val="0"/>
              </a:spcBef>
            </a:pPr>
            <a:r>
              <a:rPr lang="en-US" sz="4000" b="1" dirty="0">
                <a:solidFill>
                  <a:schemeClr val="tx1">
                    <a:lumMod val="75000"/>
                    <a:lumOff val="25000"/>
                  </a:schemeClr>
                </a:solidFill>
                <a:latin typeface="Arial" panose="020B0604020202020204" pitchFamily="34" charset="0"/>
                <a:cs typeface="Arial" panose="020B0604020202020204" pitchFamily="34" charset="0"/>
              </a:rPr>
              <a:t>However…. </a:t>
            </a:r>
            <a:endParaRPr lang="en-US" sz="4000" b="1" dirty="0">
              <a:solidFill>
                <a:schemeClr val="accent5">
                  <a:lumMod val="75000"/>
                </a:schemeClr>
              </a:solidFill>
              <a:latin typeface="Arial" panose="020B0604020202020204" pitchFamily="34" charset="0"/>
              <a:cs typeface="Arial" panose="020B0604020202020204" pitchFamily="34" charset="0"/>
            </a:endParaRPr>
          </a:p>
        </p:txBody>
      </p:sp>
      <p:sp>
        <p:nvSpPr>
          <p:cNvPr id="2" name="TextBox 4">
            <a:extLst>
              <a:ext uri="{FF2B5EF4-FFF2-40B4-BE49-F238E27FC236}">
                <a16:creationId xmlns:a16="http://schemas.microsoft.com/office/drawing/2014/main" id="{A48F4663-9D2E-BF79-8538-534849F96ACE}"/>
              </a:ext>
            </a:extLst>
          </p:cNvPr>
          <p:cNvSpPr txBox="1"/>
          <p:nvPr/>
        </p:nvSpPr>
        <p:spPr>
          <a:xfrm>
            <a:off x="592003" y="1893702"/>
            <a:ext cx="10815118" cy="1846659"/>
          </a:xfrm>
          <a:prstGeom prst="rect">
            <a:avLst/>
          </a:prstGeom>
        </p:spPr>
        <p:txBody>
          <a:bodyPr wrap="square" lIns="0" tIns="0" rIns="0" bIns="0" rtlCol="0" anchor="t">
            <a:spAutoFit/>
          </a:bodyPr>
          <a:lstStyle/>
          <a:p>
            <a:pPr algn="ctr">
              <a:spcBef>
                <a:spcPct val="0"/>
              </a:spcBef>
            </a:pPr>
            <a:r>
              <a:rPr lang="en-GB" sz="4000" b="1" dirty="0">
                <a:solidFill>
                  <a:schemeClr val="tx1">
                    <a:lumMod val="75000"/>
                    <a:lumOff val="25000"/>
                  </a:schemeClr>
                </a:solidFill>
                <a:latin typeface="Arial" panose="020B0604020202020204" pitchFamily="34" charset="0"/>
                <a:cs typeface="Arial" panose="020B0604020202020204" pitchFamily="34" charset="0"/>
              </a:rPr>
              <a:t>On the other hand, changing </a:t>
            </a:r>
            <a:r>
              <a:rPr lang="en-GB" sz="4000" b="1" dirty="0">
                <a:solidFill>
                  <a:schemeClr val="accent5">
                    <a:lumMod val="75000"/>
                  </a:schemeClr>
                </a:solidFill>
                <a:latin typeface="Arial" panose="020B0604020202020204" pitchFamily="34" charset="0"/>
                <a:cs typeface="Arial" panose="020B0604020202020204" pitchFamily="34" charset="0"/>
              </a:rPr>
              <a:t>“text values” </a:t>
            </a:r>
            <a:r>
              <a:rPr lang="en-GB" sz="4000" b="1" dirty="0">
                <a:solidFill>
                  <a:schemeClr val="tx1">
                    <a:lumMod val="75000"/>
                    <a:lumOff val="25000"/>
                  </a:schemeClr>
                </a:solidFill>
                <a:latin typeface="Arial" panose="020B0604020202020204" pitchFamily="34" charset="0"/>
                <a:cs typeface="Arial" panose="020B0604020202020204" pitchFamily="34" charset="0"/>
              </a:rPr>
              <a:t>to </a:t>
            </a:r>
            <a:r>
              <a:rPr lang="en-GB" sz="4000" b="1" dirty="0">
                <a:solidFill>
                  <a:schemeClr val="accent4">
                    <a:lumMod val="75000"/>
                  </a:schemeClr>
                </a:solidFill>
                <a:latin typeface="Arial" panose="020B0604020202020204" pitchFamily="34" charset="0"/>
                <a:cs typeface="Arial" panose="020B0604020202020204" pitchFamily="34" charset="0"/>
              </a:rPr>
              <a:t>“integer keys” </a:t>
            </a:r>
            <a:r>
              <a:rPr lang="en-GB" sz="4000" b="1" dirty="0">
                <a:solidFill>
                  <a:schemeClr val="tx1">
                    <a:lumMod val="75000"/>
                    <a:lumOff val="25000"/>
                  </a:schemeClr>
                </a:solidFill>
                <a:latin typeface="Arial" panose="020B0604020202020204" pitchFamily="34" charset="0"/>
                <a:cs typeface="Arial" panose="020B0604020202020204" pitchFamily="34" charset="0"/>
              </a:rPr>
              <a:t>can also have some negative impacts:</a:t>
            </a:r>
          </a:p>
        </p:txBody>
      </p:sp>
      <p:sp>
        <p:nvSpPr>
          <p:cNvPr id="4" name="TextBox 3">
            <a:extLst>
              <a:ext uri="{FF2B5EF4-FFF2-40B4-BE49-F238E27FC236}">
                <a16:creationId xmlns:a16="http://schemas.microsoft.com/office/drawing/2014/main" id="{C328D86D-3245-CA78-3C75-239106F38CD0}"/>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62293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184770" y="808106"/>
            <a:ext cx="6024969" cy="487032"/>
          </a:xfrm>
          <a:prstGeom prst="rect">
            <a:avLst/>
          </a:prstGeom>
          <a:solidFill>
            <a:schemeClr val="tx1"/>
          </a:solidFill>
        </p:spPr>
        <p:txBody>
          <a:bodyPr/>
          <a:lstStyle/>
          <a:p>
            <a:r>
              <a:rPr lang="en-GB" sz="2500" b="1" dirty="0">
                <a:solidFill>
                  <a:schemeClr val="bg1"/>
                </a:solidFill>
              </a:rPr>
              <a:t>Increased complexity</a:t>
            </a:r>
          </a:p>
        </p:txBody>
      </p:sp>
      <p:sp>
        <p:nvSpPr>
          <p:cNvPr id="11" name="TextBox 4">
            <a:extLst>
              <a:ext uri="{FF2B5EF4-FFF2-40B4-BE49-F238E27FC236}">
                <a16:creationId xmlns:a16="http://schemas.microsoft.com/office/drawing/2014/main" id="{002094BA-F215-B069-ED9C-9B8458F29E33}"/>
              </a:ext>
            </a:extLst>
          </p:cNvPr>
          <p:cNvSpPr txBox="1"/>
          <p:nvPr/>
        </p:nvSpPr>
        <p:spPr>
          <a:xfrm>
            <a:off x="118907" y="69364"/>
            <a:ext cx="5977093" cy="923330"/>
          </a:xfrm>
          <a:prstGeom prst="rect">
            <a:avLst/>
          </a:prstGeom>
        </p:spPr>
        <p:txBody>
          <a:bodyPr wrap="square" lIns="0" tIns="0" rIns="0" bIns="0" rtlCol="0" anchor="t">
            <a:spAutoFit/>
          </a:bodyPr>
          <a:lstStyle/>
          <a:p>
            <a:pPr>
              <a:spcBef>
                <a:spcPct val="0"/>
              </a:spcBef>
            </a:pPr>
            <a:r>
              <a:rPr lang="en-US" sz="2000" b="1" dirty="0">
                <a:solidFill>
                  <a:schemeClr val="tx1">
                    <a:lumMod val="75000"/>
                    <a:lumOff val="25000"/>
                  </a:schemeClr>
                </a:solidFill>
                <a:latin typeface="Arial" panose="020B0604020202020204" pitchFamily="34" charset="0"/>
                <a:cs typeface="Arial" panose="020B0604020202020204" pitchFamily="34" charset="0"/>
              </a:rPr>
              <a:t>The potential impact </a:t>
            </a:r>
          </a:p>
          <a:p>
            <a:pPr>
              <a:spcBef>
                <a:spcPct val="0"/>
              </a:spcBef>
            </a:pPr>
            <a:r>
              <a:rPr lang="en-US" sz="2000" b="1" dirty="0">
                <a:solidFill>
                  <a:schemeClr val="tx1">
                    <a:lumMod val="75000"/>
                    <a:lumOff val="25000"/>
                  </a:schemeClr>
                </a:solidFill>
                <a:latin typeface="Arial" panose="020B0604020202020204" pitchFamily="34" charset="0"/>
                <a:cs typeface="Arial" panose="020B0604020202020204" pitchFamily="34" charset="0"/>
              </a:rPr>
              <a:t>Of Data Normalization as a priority</a:t>
            </a:r>
          </a:p>
          <a:p>
            <a:pPr>
              <a:spcBef>
                <a:spcPct val="0"/>
              </a:spcBef>
            </a:pPr>
            <a:endParaRPr 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EC1B6B04-C52E-127B-6DD9-1A00A097E0AD}"/>
              </a:ext>
            </a:extLst>
          </p:cNvPr>
          <p:cNvSpPr/>
          <p:nvPr/>
        </p:nvSpPr>
        <p:spPr>
          <a:xfrm>
            <a:off x="6210299" y="811016"/>
            <a:ext cx="5977093" cy="1688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Impact Analysis</a:t>
            </a:r>
          </a:p>
          <a:p>
            <a:pPr algn="ctr">
              <a:lnSpc>
                <a:spcPct val="150000"/>
              </a:lnSpc>
            </a:pPr>
            <a:r>
              <a:rPr lang="en-GB" sz="1200" dirty="0">
                <a:solidFill>
                  <a:schemeClr val="tx1"/>
                </a:solidFill>
              </a:rPr>
              <a:t>Normalizing a database by replacing text values with integer keys can increase the complexity of the database structure, as it requires the creation of additional tables and relationships. This can make the database more difficult to understand and maintain, especially for inexperienced users</a:t>
            </a:r>
            <a:r>
              <a:rPr lang="en-GB" sz="1600" dirty="0">
                <a:solidFill>
                  <a:schemeClr val="tx1"/>
                </a:solidFill>
              </a:rPr>
              <a:t>.</a:t>
            </a:r>
          </a:p>
        </p:txBody>
      </p:sp>
      <p:sp>
        <p:nvSpPr>
          <p:cNvPr id="2" name="AutoShape 7">
            <a:extLst>
              <a:ext uri="{FF2B5EF4-FFF2-40B4-BE49-F238E27FC236}">
                <a16:creationId xmlns:a16="http://schemas.microsoft.com/office/drawing/2014/main" id="{3A27DFA8-185E-88D2-E1E7-DAC9B3F3B0A1}"/>
              </a:ext>
            </a:extLst>
          </p:cNvPr>
          <p:cNvSpPr/>
          <p:nvPr/>
        </p:nvSpPr>
        <p:spPr>
          <a:xfrm>
            <a:off x="184770" y="2684467"/>
            <a:ext cx="6024969" cy="487032"/>
          </a:xfrm>
          <a:prstGeom prst="rect">
            <a:avLst/>
          </a:prstGeom>
          <a:solidFill>
            <a:schemeClr val="tx1"/>
          </a:solidFill>
        </p:spPr>
        <p:txBody>
          <a:bodyPr/>
          <a:lstStyle/>
          <a:p>
            <a:r>
              <a:rPr lang="en-GB" sz="2500" b="1" dirty="0">
                <a:solidFill>
                  <a:schemeClr val="bg1"/>
                </a:solidFill>
              </a:rPr>
              <a:t>Reduced readability</a:t>
            </a:r>
          </a:p>
        </p:txBody>
      </p:sp>
      <p:sp>
        <p:nvSpPr>
          <p:cNvPr id="5" name="Rectangle 4">
            <a:extLst>
              <a:ext uri="{FF2B5EF4-FFF2-40B4-BE49-F238E27FC236}">
                <a16:creationId xmlns:a16="http://schemas.microsoft.com/office/drawing/2014/main" id="{41084EC9-A4F8-A63A-EA47-BCAB32DEE998}"/>
              </a:ext>
            </a:extLst>
          </p:cNvPr>
          <p:cNvSpPr/>
          <p:nvPr/>
        </p:nvSpPr>
        <p:spPr>
          <a:xfrm>
            <a:off x="6210300" y="2684467"/>
            <a:ext cx="5977093" cy="1688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Impact Analysis</a:t>
            </a:r>
          </a:p>
          <a:p>
            <a:pPr algn="ctr">
              <a:lnSpc>
                <a:spcPct val="150000"/>
              </a:lnSpc>
            </a:pPr>
            <a:r>
              <a:rPr lang="en-GB" sz="1200" dirty="0">
                <a:solidFill>
                  <a:schemeClr val="tx1"/>
                </a:solidFill>
              </a:rPr>
              <a:t> Integer keys can be less intuitive and easier to understand than text values, especially for users who are unfamiliar with the database structure. This can make it more difficult for users to interpret the data in the database, especially when working with large or complex databases.</a:t>
            </a:r>
            <a:endParaRPr lang="en-GB" sz="1600" dirty="0">
              <a:solidFill>
                <a:schemeClr val="tx1"/>
              </a:solidFill>
            </a:endParaRPr>
          </a:p>
        </p:txBody>
      </p:sp>
      <p:sp>
        <p:nvSpPr>
          <p:cNvPr id="6" name="AutoShape 7">
            <a:extLst>
              <a:ext uri="{FF2B5EF4-FFF2-40B4-BE49-F238E27FC236}">
                <a16:creationId xmlns:a16="http://schemas.microsoft.com/office/drawing/2014/main" id="{59E9A387-2C69-BB96-DB0E-F415B68BF0F3}"/>
              </a:ext>
            </a:extLst>
          </p:cNvPr>
          <p:cNvSpPr/>
          <p:nvPr/>
        </p:nvSpPr>
        <p:spPr>
          <a:xfrm>
            <a:off x="184770" y="4557918"/>
            <a:ext cx="6019801" cy="487032"/>
          </a:xfrm>
          <a:prstGeom prst="rect">
            <a:avLst/>
          </a:prstGeom>
          <a:solidFill>
            <a:schemeClr val="tx1"/>
          </a:solidFill>
        </p:spPr>
        <p:txBody>
          <a:bodyPr/>
          <a:lstStyle/>
          <a:p>
            <a:r>
              <a:rPr lang="en-GB" sz="2500" b="1" dirty="0">
                <a:solidFill>
                  <a:schemeClr val="bg1"/>
                </a:solidFill>
              </a:rPr>
              <a:t>Increased maintenance</a:t>
            </a:r>
          </a:p>
        </p:txBody>
      </p:sp>
      <p:sp>
        <p:nvSpPr>
          <p:cNvPr id="7" name="Rectangle 6">
            <a:extLst>
              <a:ext uri="{FF2B5EF4-FFF2-40B4-BE49-F238E27FC236}">
                <a16:creationId xmlns:a16="http://schemas.microsoft.com/office/drawing/2014/main" id="{F2A4ABC3-5F6F-DB62-B049-8E11ACDA4B93}"/>
              </a:ext>
            </a:extLst>
          </p:cNvPr>
          <p:cNvSpPr/>
          <p:nvPr/>
        </p:nvSpPr>
        <p:spPr>
          <a:xfrm>
            <a:off x="6209739" y="4557918"/>
            <a:ext cx="5977093" cy="1688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Impact Analysis</a:t>
            </a:r>
          </a:p>
          <a:p>
            <a:pPr algn="ctr">
              <a:lnSpc>
                <a:spcPct val="150000"/>
              </a:lnSpc>
            </a:pPr>
            <a:r>
              <a:rPr lang="en-GB" sz="1200" dirty="0">
                <a:solidFill>
                  <a:schemeClr val="tx1"/>
                </a:solidFill>
              </a:rPr>
              <a:t> Changing text values to integer keys requires updating the database structure and all the data in the affected tables. This can be a time-consuming and error-prone process, especially for large databases or systems with high levels of usage</a:t>
            </a:r>
            <a:endParaRPr lang="en-GB" sz="1600" dirty="0">
              <a:solidFill>
                <a:schemeClr val="tx1"/>
              </a:solidFill>
            </a:endParaRPr>
          </a:p>
        </p:txBody>
      </p:sp>
      <p:sp>
        <p:nvSpPr>
          <p:cNvPr id="3" name="TextBox 2">
            <a:extLst>
              <a:ext uri="{FF2B5EF4-FFF2-40B4-BE49-F238E27FC236}">
                <a16:creationId xmlns:a16="http://schemas.microsoft.com/office/drawing/2014/main" id="{8B70C7CA-4915-AE80-335F-DC1FDEADC1F7}"/>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8848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E40D032-D7D5-5ACB-8953-234E9F24C573}"/>
              </a:ext>
            </a:extLst>
          </p:cNvPr>
          <p:cNvGrpSpPr/>
          <p:nvPr/>
        </p:nvGrpSpPr>
        <p:grpSpPr>
          <a:xfrm>
            <a:off x="2691000" y="838625"/>
            <a:ext cx="6809999" cy="4849823"/>
            <a:chOff x="2201436" y="1004088"/>
            <a:chExt cx="6809999" cy="4849823"/>
          </a:xfrm>
        </p:grpSpPr>
        <p:sp>
          <p:nvSpPr>
            <p:cNvPr id="4" name="TextBox 3">
              <a:extLst>
                <a:ext uri="{FF2B5EF4-FFF2-40B4-BE49-F238E27FC236}">
                  <a16:creationId xmlns:a16="http://schemas.microsoft.com/office/drawing/2014/main" id="{14B62E38-19D1-A956-530B-D90E4CBF7587}"/>
                </a:ext>
              </a:extLst>
            </p:cNvPr>
            <p:cNvSpPr txBox="1"/>
            <p:nvPr/>
          </p:nvSpPr>
          <p:spPr>
            <a:xfrm>
              <a:off x="2201436" y="1195283"/>
              <a:ext cx="2446763" cy="4401205"/>
            </a:xfrm>
            <a:prstGeom prst="rect">
              <a:avLst/>
            </a:prstGeom>
            <a:noFill/>
            <a:ln w="38100">
              <a:solidFill>
                <a:schemeClr val="bg1"/>
              </a:solidFill>
            </a:ln>
          </p:spPr>
          <p:txBody>
            <a:bodyPr wrap="square" rtlCol="0">
              <a:spAutoFit/>
            </a:bodyPr>
            <a:lstStyle/>
            <a:p>
              <a:pPr algn="ctr"/>
              <a:r>
                <a:rPr lang="en-GB" sz="28000" b="1" dirty="0">
                  <a:solidFill>
                    <a:schemeClr val="bg1"/>
                  </a:solidFill>
                  <a:latin typeface="Arial" panose="020B0604020202020204" pitchFamily="34" charset="0"/>
                  <a:cs typeface="Arial" panose="020B0604020202020204" pitchFamily="34" charset="0"/>
                </a:rPr>
                <a:t>1</a:t>
              </a:r>
            </a:p>
          </p:txBody>
        </p:sp>
        <p:grpSp>
          <p:nvGrpSpPr>
            <p:cNvPr id="8" name="Group 7">
              <a:extLst>
                <a:ext uri="{FF2B5EF4-FFF2-40B4-BE49-F238E27FC236}">
                  <a16:creationId xmlns:a16="http://schemas.microsoft.com/office/drawing/2014/main" id="{FB637746-3BCB-DF56-10B5-811E225FFB8F}"/>
                </a:ext>
              </a:extLst>
            </p:cNvPr>
            <p:cNvGrpSpPr/>
            <p:nvPr/>
          </p:nvGrpSpPr>
          <p:grpSpPr>
            <a:xfrm>
              <a:off x="4975667" y="1004088"/>
              <a:ext cx="4035768" cy="4849823"/>
              <a:chOff x="4613717" y="914153"/>
              <a:chExt cx="4035768" cy="4849823"/>
            </a:xfrm>
          </p:grpSpPr>
          <p:grpSp>
            <p:nvGrpSpPr>
              <p:cNvPr id="9" name="Group 8">
                <a:extLst>
                  <a:ext uri="{FF2B5EF4-FFF2-40B4-BE49-F238E27FC236}">
                    <a16:creationId xmlns:a16="http://schemas.microsoft.com/office/drawing/2014/main" id="{EBDE3B5F-A7E8-897A-A99D-68FFE48D9BDB}"/>
                  </a:ext>
                </a:extLst>
              </p:cNvPr>
              <p:cNvGrpSpPr/>
              <p:nvPr/>
            </p:nvGrpSpPr>
            <p:grpSpPr>
              <a:xfrm>
                <a:off x="4613717" y="914153"/>
                <a:ext cx="4035768" cy="1954601"/>
                <a:chOff x="116782" y="1466024"/>
                <a:chExt cx="2693530" cy="1224466"/>
              </a:xfrm>
              <a:scene3d>
                <a:camera prst="orthographicFront">
                  <a:rot lat="0" lon="0" rev="0"/>
                </a:camera>
                <a:lightRig rig="soft" dir="t">
                  <a:rot lat="0" lon="0" rev="0"/>
                </a:lightRig>
              </a:scene3d>
            </p:grpSpPr>
            <p:sp>
              <p:nvSpPr>
                <p:cNvPr id="15" name="Arrow: Pentagon 14">
                  <a:extLst>
                    <a:ext uri="{FF2B5EF4-FFF2-40B4-BE49-F238E27FC236}">
                      <a16:creationId xmlns:a16="http://schemas.microsoft.com/office/drawing/2014/main" id="{3D9D9ACA-5D8A-1103-330E-DF19CDCFB051}"/>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Dim Tables</a:t>
                  </a:r>
                </a:p>
              </p:txBody>
            </p:sp>
            <p:sp>
              <p:nvSpPr>
                <p:cNvPr id="19" name="Arrow: Pentagon 18">
                  <a:extLst>
                    <a:ext uri="{FF2B5EF4-FFF2-40B4-BE49-F238E27FC236}">
                      <a16:creationId xmlns:a16="http://schemas.microsoft.com/office/drawing/2014/main" id="{9FD124A4-7056-CC3D-D4CC-667826416D69}"/>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Fact Tables</a:t>
                  </a:r>
                </a:p>
              </p:txBody>
            </p:sp>
            <p:sp>
              <p:nvSpPr>
                <p:cNvPr id="20" name="Arrow: Pentagon 19">
                  <a:extLst>
                    <a:ext uri="{FF2B5EF4-FFF2-40B4-BE49-F238E27FC236}">
                      <a16:creationId xmlns:a16="http://schemas.microsoft.com/office/drawing/2014/main" id="{36AF25A7-A9F1-DCC1-C11B-E4A67BB67E0F}"/>
                    </a:ext>
                  </a:extLst>
                </p:cNvPr>
                <p:cNvSpPr/>
                <p:nvPr/>
              </p:nvSpPr>
              <p:spPr>
                <a:xfrm>
                  <a:off x="116782" y="1466024"/>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Create Staging Tables</a:t>
                  </a:r>
                </a:p>
              </p:txBody>
            </p:sp>
          </p:grpSp>
          <p:sp>
            <p:nvSpPr>
              <p:cNvPr id="10" name="Arrow: Pentagon 9">
                <a:extLst>
                  <a:ext uri="{FF2B5EF4-FFF2-40B4-BE49-F238E27FC236}">
                    <a16:creationId xmlns:a16="http://schemas.microsoft.com/office/drawing/2014/main" id="{C9FB8818-F25B-2EB7-7F4E-0F7BB9C701F1}"/>
                  </a:ext>
                </a:extLst>
              </p:cNvPr>
              <p:cNvSpPr/>
              <p:nvPr/>
            </p:nvSpPr>
            <p:spPr>
              <a:xfrm>
                <a:off x="4613717" y="3170098"/>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Staging Store Procedures Tables </a:t>
                </a:r>
              </a:p>
            </p:txBody>
          </p:sp>
          <p:sp>
            <p:nvSpPr>
              <p:cNvPr id="11" name="Arrow: Pentagon 10">
                <a:extLst>
                  <a:ext uri="{FF2B5EF4-FFF2-40B4-BE49-F238E27FC236}">
                    <a16:creationId xmlns:a16="http://schemas.microsoft.com/office/drawing/2014/main" id="{29974959-A7F0-F088-A5FB-BD841284345E}"/>
                  </a:ext>
                </a:extLst>
              </p:cNvPr>
              <p:cNvSpPr/>
              <p:nvPr/>
            </p:nvSpPr>
            <p:spPr>
              <a:xfrm>
                <a:off x="4613717" y="3876733"/>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(Dimensions)</a:t>
                </a:r>
              </a:p>
            </p:txBody>
          </p:sp>
          <p:sp>
            <p:nvSpPr>
              <p:cNvPr id="13" name="Arrow: Pentagon 12">
                <a:extLst>
                  <a:ext uri="{FF2B5EF4-FFF2-40B4-BE49-F238E27FC236}">
                    <a16:creationId xmlns:a16="http://schemas.microsoft.com/office/drawing/2014/main" id="{A196CE84-DFD3-68DB-33C7-9BE56325CAC7}"/>
                  </a:ext>
                </a:extLst>
              </p:cNvPr>
              <p:cNvSpPr/>
              <p:nvPr/>
            </p:nvSpPr>
            <p:spPr>
              <a:xfrm>
                <a:off x="4613717" y="4583368"/>
                <a:ext cx="4035768" cy="473973"/>
              </a:xfrm>
              <a:prstGeom prst="homePlate">
                <a:avLst>
                  <a:gd name="adj" fmla="val 64533"/>
                </a:avLst>
              </a:prstGeom>
              <a:solidFill>
                <a:schemeClr val="bg2">
                  <a:lumMod val="25000"/>
                </a:schemeClr>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(Facts)</a:t>
                </a:r>
              </a:p>
            </p:txBody>
          </p:sp>
          <p:sp>
            <p:nvSpPr>
              <p:cNvPr id="14" name="Arrow: Pentagon 13">
                <a:extLst>
                  <a:ext uri="{FF2B5EF4-FFF2-40B4-BE49-F238E27FC236}">
                    <a16:creationId xmlns:a16="http://schemas.microsoft.com/office/drawing/2014/main" id="{A0EB9BCE-E0BD-9A98-2912-BC9F7E7C66AD}"/>
                  </a:ext>
                </a:extLst>
              </p:cNvPr>
              <p:cNvSpPr/>
              <p:nvPr/>
            </p:nvSpPr>
            <p:spPr>
              <a:xfrm>
                <a:off x="4613717" y="5290003"/>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Get/Update Staging Key Store Procedures Tables (Facts)</a:t>
                </a:r>
              </a:p>
            </p:txBody>
          </p:sp>
        </p:grpSp>
      </p:grpSp>
      <p:sp>
        <p:nvSpPr>
          <p:cNvPr id="3" name="TextBox 2">
            <a:extLst>
              <a:ext uri="{FF2B5EF4-FFF2-40B4-BE49-F238E27FC236}">
                <a16:creationId xmlns:a16="http://schemas.microsoft.com/office/drawing/2014/main" id="{1D6E63FC-75F0-8A1B-D187-75B61EB18367}"/>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75436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FF5148-0525-39D8-747D-F86003533054}"/>
              </a:ext>
            </a:extLst>
          </p:cNvPr>
          <p:cNvGrpSpPr/>
          <p:nvPr/>
        </p:nvGrpSpPr>
        <p:grpSpPr>
          <a:xfrm>
            <a:off x="2817920" y="870610"/>
            <a:ext cx="6719839" cy="4849823"/>
            <a:chOff x="1929646" y="914153"/>
            <a:chExt cx="6719839" cy="4849823"/>
          </a:xfrm>
        </p:grpSpPr>
        <p:sp>
          <p:nvSpPr>
            <p:cNvPr id="4" name="TextBox 3">
              <a:extLst>
                <a:ext uri="{FF2B5EF4-FFF2-40B4-BE49-F238E27FC236}">
                  <a16:creationId xmlns:a16="http://schemas.microsoft.com/office/drawing/2014/main" id="{14B62E38-19D1-A956-530B-D90E4CBF7587}"/>
                </a:ext>
              </a:extLst>
            </p:cNvPr>
            <p:cNvSpPr txBox="1"/>
            <p:nvPr/>
          </p:nvSpPr>
          <p:spPr>
            <a:xfrm>
              <a:off x="1929646" y="1183506"/>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2</a:t>
              </a:r>
            </a:p>
          </p:txBody>
        </p:sp>
        <p:grpSp>
          <p:nvGrpSpPr>
            <p:cNvPr id="8" name="Group 7">
              <a:extLst>
                <a:ext uri="{FF2B5EF4-FFF2-40B4-BE49-F238E27FC236}">
                  <a16:creationId xmlns:a16="http://schemas.microsoft.com/office/drawing/2014/main" id="{F8905C69-E01F-0D38-09F0-30D82A09BFD6}"/>
                </a:ext>
              </a:extLst>
            </p:cNvPr>
            <p:cNvGrpSpPr/>
            <p:nvPr/>
          </p:nvGrpSpPr>
          <p:grpSpPr>
            <a:xfrm>
              <a:off x="4613717" y="914153"/>
              <a:ext cx="4035768" cy="4849823"/>
              <a:chOff x="4613717" y="914153"/>
              <a:chExt cx="4035768" cy="4849823"/>
            </a:xfrm>
          </p:grpSpPr>
          <p:grpSp>
            <p:nvGrpSpPr>
              <p:cNvPr id="9" name="Group 8">
                <a:extLst>
                  <a:ext uri="{FF2B5EF4-FFF2-40B4-BE49-F238E27FC236}">
                    <a16:creationId xmlns:a16="http://schemas.microsoft.com/office/drawing/2014/main" id="{4619FB60-188B-D0C1-6279-68C41FED201E}"/>
                  </a:ext>
                </a:extLst>
              </p:cNvPr>
              <p:cNvGrpSpPr/>
              <p:nvPr/>
            </p:nvGrpSpPr>
            <p:grpSpPr>
              <a:xfrm>
                <a:off x="4613717" y="914153"/>
                <a:ext cx="4035768" cy="1954601"/>
                <a:chOff x="116782" y="1466024"/>
                <a:chExt cx="2693530" cy="1224466"/>
              </a:xfrm>
              <a:scene3d>
                <a:camera prst="orthographicFront">
                  <a:rot lat="0" lon="0" rev="0"/>
                </a:camera>
                <a:lightRig rig="soft" dir="t">
                  <a:rot lat="0" lon="0" rev="0"/>
                </a:lightRig>
              </a:scene3d>
            </p:grpSpPr>
            <p:sp>
              <p:nvSpPr>
                <p:cNvPr id="15" name="Arrow: Pentagon 14">
                  <a:extLst>
                    <a:ext uri="{FF2B5EF4-FFF2-40B4-BE49-F238E27FC236}">
                      <a16:creationId xmlns:a16="http://schemas.microsoft.com/office/drawing/2014/main" id="{F9BFD276-9F8B-4A6B-AC29-41AAE244450B}"/>
                    </a:ext>
                  </a:extLst>
                </p:cNvPr>
                <p:cNvSpPr/>
                <p:nvPr/>
              </p:nvSpPr>
              <p:spPr>
                <a:xfrm>
                  <a:off x="116782" y="1929796"/>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Create Dim Tables</a:t>
                  </a:r>
                </a:p>
              </p:txBody>
            </p:sp>
            <p:sp>
              <p:nvSpPr>
                <p:cNvPr id="19" name="Arrow: Pentagon 18">
                  <a:extLst>
                    <a:ext uri="{FF2B5EF4-FFF2-40B4-BE49-F238E27FC236}">
                      <a16:creationId xmlns:a16="http://schemas.microsoft.com/office/drawing/2014/main" id="{C7F47DFB-BF81-07B3-CDB5-4BCB908F771F}"/>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Fact Tables</a:t>
                  </a:r>
                </a:p>
              </p:txBody>
            </p:sp>
            <p:sp>
              <p:nvSpPr>
                <p:cNvPr id="20" name="Arrow: Pentagon 19">
                  <a:extLst>
                    <a:ext uri="{FF2B5EF4-FFF2-40B4-BE49-F238E27FC236}">
                      <a16:creationId xmlns:a16="http://schemas.microsoft.com/office/drawing/2014/main" id="{FCD46579-434A-43AD-FBB0-0FA5D549A2E2}"/>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Staging Tables</a:t>
                  </a:r>
                </a:p>
              </p:txBody>
            </p:sp>
          </p:grpSp>
          <p:sp>
            <p:nvSpPr>
              <p:cNvPr id="10" name="Arrow: Pentagon 9">
                <a:extLst>
                  <a:ext uri="{FF2B5EF4-FFF2-40B4-BE49-F238E27FC236}">
                    <a16:creationId xmlns:a16="http://schemas.microsoft.com/office/drawing/2014/main" id="{632D8210-92A9-C2AB-1855-02651CF5039B}"/>
                  </a:ext>
                </a:extLst>
              </p:cNvPr>
              <p:cNvSpPr/>
              <p:nvPr/>
            </p:nvSpPr>
            <p:spPr>
              <a:xfrm>
                <a:off x="4613717" y="3170098"/>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Staging Store Procedures Tables </a:t>
                </a:r>
              </a:p>
            </p:txBody>
          </p:sp>
          <p:sp>
            <p:nvSpPr>
              <p:cNvPr id="11" name="Arrow: Pentagon 10">
                <a:extLst>
                  <a:ext uri="{FF2B5EF4-FFF2-40B4-BE49-F238E27FC236}">
                    <a16:creationId xmlns:a16="http://schemas.microsoft.com/office/drawing/2014/main" id="{D25AA673-CAC5-863B-D612-E26FFCA498BC}"/>
                  </a:ext>
                </a:extLst>
              </p:cNvPr>
              <p:cNvSpPr/>
              <p:nvPr/>
            </p:nvSpPr>
            <p:spPr>
              <a:xfrm>
                <a:off x="4613717" y="3876733"/>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(Dimensions)</a:t>
                </a:r>
              </a:p>
            </p:txBody>
          </p:sp>
          <p:sp>
            <p:nvSpPr>
              <p:cNvPr id="13" name="Arrow: Pentagon 12">
                <a:extLst>
                  <a:ext uri="{FF2B5EF4-FFF2-40B4-BE49-F238E27FC236}">
                    <a16:creationId xmlns:a16="http://schemas.microsoft.com/office/drawing/2014/main" id="{657FFA8E-A0A3-70AC-8B92-837A0AA4AF0D}"/>
                  </a:ext>
                </a:extLst>
              </p:cNvPr>
              <p:cNvSpPr/>
              <p:nvPr/>
            </p:nvSpPr>
            <p:spPr>
              <a:xfrm>
                <a:off x="4613717" y="4583368"/>
                <a:ext cx="4035768" cy="473973"/>
              </a:xfrm>
              <a:prstGeom prst="homePlate">
                <a:avLst>
                  <a:gd name="adj" fmla="val 64533"/>
                </a:avLst>
              </a:prstGeom>
              <a:solidFill>
                <a:schemeClr val="bg2">
                  <a:lumMod val="25000"/>
                </a:schemeClr>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(Facts)</a:t>
                </a:r>
              </a:p>
            </p:txBody>
          </p:sp>
          <p:sp>
            <p:nvSpPr>
              <p:cNvPr id="14" name="Arrow: Pentagon 13">
                <a:extLst>
                  <a:ext uri="{FF2B5EF4-FFF2-40B4-BE49-F238E27FC236}">
                    <a16:creationId xmlns:a16="http://schemas.microsoft.com/office/drawing/2014/main" id="{79F86DFD-9686-8387-D1D6-3017A84DF16C}"/>
                  </a:ext>
                </a:extLst>
              </p:cNvPr>
              <p:cNvSpPr/>
              <p:nvPr/>
            </p:nvSpPr>
            <p:spPr>
              <a:xfrm>
                <a:off x="4613717" y="5290003"/>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Get/Update Staging Key Store Procedures Tables (Facts)</a:t>
                </a:r>
              </a:p>
            </p:txBody>
          </p:sp>
        </p:grpSp>
      </p:grpSp>
      <p:sp>
        <p:nvSpPr>
          <p:cNvPr id="3" name="TextBox 2">
            <a:extLst>
              <a:ext uri="{FF2B5EF4-FFF2-40B4-BE49-F238E27FC236}">
                <a16:creationId xmlns:a16="http://schemas.microsoft.com/office/drawing/2014/main" id="{112A1FD5-4A6F-A76C-9628-E7A2963B8DF6}"/>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1051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592B20-E364-B8F1-C3F6-84BBB1248A16}"/>
              </a:ext>
            </a:extLst>
          </p:cNvPr>
          <p:cNvGrpSpPr/>
          <p:nvPr/>
        </p:nvGrpSpPr>
        <p:grpSpPr>
          <a:xfrm>
            <a:off x="2844591" y="1004088"/>
            <a:ext cx="6649625" cy="4849823"/>
            <a:chOff x="1999860" y="914153"/>
            <a:chExt cx="6649625" cy="4849823"/>
          </a:xfrm>
        </p:grpSpPr>
        <p:sp>
          <p:nvSpPr>
            <p:cNvPr id="4" name="TextBox 3">
              <a:extLst>
                <a:ext uri="{FF2B5EF4-FFF2-40B4-BE49-F238E27FC236}">
                  <a16:creationId xmlns:a16="http://schemas.microsoft.com/office/drawing/2014/main" id="{14B62E38-19D1-A956-530B-D90E4CBF7587}"/>
                </a:ext>
              </a:extLst>
            </p:cNvPr>
            <p:cNvSpPr txBox="1"/>
            <p:nvPr/>
          </p:nvSpPr>
          <p:spPr>
            <a:xfrm>
              <a:off x="1999860" y="1116586"/>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3</a:t>
              </a:r>
            </a:p>
          </p:txBody>
        </p:sp>
        <p:grpSp>
          <p:nvGrpSpPr>
            <p:cNvPr id="10" name="Group 9">
              <a:extLst>
                <a:ext uri="{FF2B5EF4-FFF2-40B4-BE49-F238E27FC236}">
                  <a16:creationId xmlns:a16="http://schemas.microsoft.com/office/drawing/2014/main" id="{007948E8-CD66-1AAB-6EB5-E97F4F92F497}"/>
                </a:ext>
              </a:extLst>
            </p:cNvPr>
            <p:cNvGrpSpPr/>
            <p:nvPr/>
          </p:nvGrpSpPr>
          <p:grpSpPr>
            <a:xfrm>
              <a:off x="4613717" y="914153"/>
              <a:ext cx="4035768" cy="4849823"/>
              <a:chOff x="4613717" y="914153"/>
              <a:chExt cx="4035768" cy="4849823"/>
            </a:xfrm>
          </p:grpSpPr>
          <p:grpSp>
            <p:nvGrpSpPr>
              <p:cNvPr id="2" name="Group 1">
                <a:extLst>
                  <a:ext uri="{FF2B5EF4-FFF2-40B4-BE49-F238E27FC236}">
                    <a16:creationId xmlns:a16="http://schemas.microsoft.com/office/drawing/2014/main" id="{05E2413F-ED7C-09E4-7A68-1588A42B7F66}"/>
                  </a:ext>
                </a:extLst>
              </p:cNvPr>
              <p:cNvGrpSpPr/>
              <p:nvPr/>
            </p:nvGrpSpPr>
            <p:grpSpPr>
              <a:xfrm>
                <a:off x="4613717" y="914153"/>
                <a:ext cx="4035768" cy="1954601"/>
                <a:chOff x="116782" y="1466024"/>
                <a:chExt cx="2693530" cy="1224466"/>
              </a:xfrm>
              <a:scene3d>
                <a:camera prst="orthographicFront">
                  <a:rot lat="0" lon="0" rev="0"/>
                </a:camera>
                <a:lightRig rig="soft" dir="t">
                  <a:rot lat="0" lon="0" rev="0"/>
                </a:lightRig>
              </a:scene3d>
            </p:grpSpPr>
            <p:sp>
              <p:nvSpPr>
                <p:cNvPr id="12" name="Arrow: Pentagon 11">
                  <a:extLst>
                    <a:ext uri="{FF2B5EF4-FFF2-40B4-BE49-F238E27FC236}">
                      <a16:creationId xmlns:a16="http://schemas.microsoft.com/office/drawing/2014/main" id="{6B4C4F18-1223-4DF6-59F4-653ADF0A6F35}"/>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Dim Tables</a:t>
                  </a:r>
                </a:p>
              </p:txBody>
            </p:sp>
            <p:sp>
              <p:nvSpPr>
                <p:cNvPr id="16" name="Arrow: Pentagon 15">
                  <a:extLst>
                    <a:ext uri="{FF2B5EF4-FFF2-40B4-BE49-F238E27FC236}">
                      <a16:creationId xmlns:a16="http://schemas.microsoft.com/office/drawing/2014/main" id="{ED5570AF-24D5-B65B-7B24-D5AD25D25ADB}"/>
                    </a:ext>
                  </a:extLst>
                </p:cNvPr>
                <p:cNvSpPr/>
                <p:nvPr/>
              </p:nvSpPr>
              <p:spPr>
                <a:xfrm>
                  <a:off x="116782" y="2393568"/>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Create</a:t>
                  </a:r>
                  <a:r>
                    <a:rPr lang="en-GB" sz="1300" b="1" dirty="0">
                      <a:solidFill>
                        <a:schemeClr val="tx1"/>
                      </a:solidFill>
                      <a:latin typeface="Arial" panose="020B0604020202020204" pitchFamily="34" charset="0"/>
                      <a:cs typeface="Arial" panose="020B0604020202020204" pitchFamily="34" charset="0"/>
                    </a:rPr>
                    <a:t> Fact Tables</a:t>
                  </a:r>
                </a:p>
              </p:txBody>
            </p:sp>
            <p:sp>
              <p:nvSpPr>
                <p:cNvPr id="17" name="Arrow: Pentagon 16">
                  <a:extLst>
                    <a:ext uri="{FF2B5EF4-FFF2-40B4-BE49-F238E27FC236}">
                      <a16:creationId xmlns:a16="http://schemas.microsoft.com/office/drawing/2014/main" id="{EBFC5EA9-6522-7891-9952-30FF9B05CEFB}"/>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Staging Tables</a:t>
                  </a:r>
                </a:p>
              </p:txBody>
            </p:sp>
          </p:grpSp>
          <p:sp>
            <p:nvSpPr>
              <p:cNvPr id="6" name="Arrow: Pentagon 5">
                <a:extLst>
                  <a:ext uri="{FF2B5EF4-FFF2-40B4-BE49-F238E27FC236}">
                    <a16:creationId xmlns:a16="http://schemas.microsoft.com/office/drawing/2014/main" id="{EC4BA136-4A60-F0A5-0F0A-18EB280F7BBF}"/>
                  </a:ext>
                </a:extLst>
              </p:cNvPr>
              <p:cNvSpPr/>
              <p:nvPr/>
            </p:nvSpPr>
            <p:spPr>
              <a:xfrm>
                <a:off x="4613717" y="3170098"/>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Staging Store Procedures Tables </a:t>
                </a:r>
              </a:p>
            </p:txBody>
          </p:sp>
          <p:sp>
            <p:nvSpPr>
              <p:cNvPr id="7" name="Arrow: Pentagon 6">
                <a:extLst>
                  <a:ext uri="{FF2B5EF4-FFF2-40B4-BE49-F238E27FC236}">
                    <a16:creationId xmlns:a16="http://schemas.microsoft.com/office/drawing/2014/main" id="{46D59972-4B3B-EA78-CBBD-D0FC5F0C58D4}"/>
                  </a:ext>
                </a:extLst>
              </p:cNvPr>
              <p:cNvSpPr/>
              <p:nvPr/>
            </p:nvSpPr>
            <p:spPr>
              <a:xfrm>
                <a:off x="4613717" y="3876733"/>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(Dimensions)</a:t>
                </a:r>
              </a:p>
            </p:txBody>
          </p:sp>
          <p:sp>
            <p:nvSpPr>
              <p:cNvPr id="8" name="Arrow: Pentagon 7">
                <a:extLst>
                  <a:ext uri="{FF2B5EF4-FFF2-40B4-BE49-F238E27FC236}">
                    <a16:creationId xmlns:a16="http://schemas.microsoft.com/office/drawing/2014/main" id="{6C7E6A41-5067-AB22-EE40-E3324400AD87}"/>
                  </a:ext>
                </a:extLst>
              </p:cNvPr>
              <p:cNvSpPr/>
              <p:nvPr/>
            </p:nvSpPr>
            <p:spPr>
              <a:xfrm>
                <a:off x="4613717" y="4583368"/>
                <a:ext cx="4035768" cy="473973"/>
              </a:xfrm>
              <a:prstGeom prst="homePlate">
                <a:avLst>
                  <a:gd name="adj" fmla="val 64533"/>
                </a:avLst>
              </a:prstGeom>
              <a:solidFill>
                <a:schemeClr val="bg2">
                  <a:lumMod val="25000"/>
                </a:schemeClr>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(Facts)</a:t>
                </a:r>
              </a:p>
            </p:txBody>
          </p:sp>
          <p:sp>
            <p:nvSpPr>
              <p:cNvPr id="9" name="Arrow: Pentagon 8">
                <a:extLst>
                  <a:ext uri="{FF2B5EF4-FFF2-40B4-BE49-F238E27FC236}">
                    <a16:creationId xmlns:a16="http://schemas.microsoft.com/office/drawing/2014/main" id="{283660B4-E646-2564-FD3B-2D344732ABA4}"/>
                  </a:ext>
                </a:extLst>
              </p:cNvPr>
              <p:cNvSpPr/>
              <p:nvPr/>
            </p:nvSpPr>
            <p:spPr>
              <a:xfrm>
                <a:off x="4613717" y="5290003"/>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Get/Update Staging Key Store Procedures Tables (Facts)</a:t>
                </a:r>
              </a:p>
            </p:txBody>
          </p:sp>
        </p:grpSp>
      </p:grpSp>
      <p:sp>
        <p:nvSpPr>
          <p:cNvPr id="5" name="TextBox 4">
            <a:extLst>
              <a:ext uri="{FF2B5EF4-FFF2-40B4-BE49-F238E27FC236}">
                <a16:creationId xmlns:a16="http://schemas.microsoft.com/office/drawing/2014/main" id="{C4331134-04AE-EA40-297D-272A99096842}"/>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47887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41B11B3-2BA6-94B5-91ED-3B1764DB8094}"/>
              </a:ext>
            </a:extLst>
          </p:cNvPr>
          <p:cNvGrpSpPr/>
          <p:nvPr/>
        </p:nvGrpSpPr>
        <p:grpSpPr>
          <a:xfrm>
            <a:off x="2633681" y="1042392"/>
            <a:ext cx="6668947" cy="4773216"/>
            <a:chOff x="1571235" y="1376148"/>
            <a:chExt cx="6668947" cy="4773216"/>
          </a:xfrm>
        </p:grpSpPr>
        <p:grpSp>
          <p:nvGrpSpPr>
            <p:cNvPr id="2" name="Group 1">
              <a:extLst>
                <a:ext uri="{FF2B5EF4-FFF2-40B4-BE49-F238E27FC236}">
                  <a16:creationId xmlns:a16="http://schemas.microsoft.com/office/drawing/2014/main" id="{05E2413F-ED7C-09E4-7A68-1588A42B7F66}"/>
                </a:ext>
              </a:extLst>
            </p:cNvPr>
            <p:cNvGrpSpPr/>
            <p:nvPr/>
          </p:nvGrpSpPr>
          <p:grpSpPr>
            <a:xfrm>
              <a:off x="4204414" y="1376148"/>
              <a:ext cx="4035768" cy="2694915"/>
              <a:chOff x="116782" y="1466024"/>
              <a:chExt cx="2693530" cy="1688238"/>
            </a:xfrm>
            <a:scene3d>
              <a:camera prst="orthographicFront">
                <a:rot lat="0" lon="0" rev="0"/>
              </a:camera>
              <a:lightRig rig="soft" dir="t">
                <a:rot lat="0" lon="0" rev="0"/>
              </a:lightRig>
            </a:scene3d>
          </p:grpSpPr>
          <p:sp>
            <p:nvSpPr>
              <p:cNvPr id="12" name="Arrow: Pentagon 11">
                <a:extLst>
                  <a:ext uri="{FF2B5EF4-FFF2-40B4-BE49-F238E27FC236}">
                    <a16:creationId xmlns:a16="http://schemas.microsoft.com/office/drawing/2014/main" id="{6B4C4F18-1223-4DF6-59F4-653ADF0A6F35}"/>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Dim Tables</a:t>
                </a:r>
              </a:p>
            </p:txBody>
          </p:sp>
          <p:sp>
            <p:nvSpPr>
              <p:cNvPr id="16" name="Arrow: Pentagon 15">
                <a:extLst>
                  <a:ext uri="{FF2B5EF4-FFF2-40B4-BE49-F238E27FC236}">
                    <a16:creationId xmlns:a16="http://schemas.microsoft.com/office/drawing/2014/main" id="{ED5570AF-24D5-B65B-7B24-D5AD25D25ADB}"/>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Fact Tables</a:t>
                </a:r>
              </a:p>
            </p:txBody>
          </p:sp>
          <p:sp>
            <p:nvSpPr>
              <p:cNvPr id="17" name="Arrow: Pentagon 16">
                <a:extLst>
                  <a:ext uri="{FF2B5EF4-FFF2-40B4-BE49-F238E27FC236}">
                    <a16:creationId xmlns:a16="http://schemas.microsoft.com/office/drawing/2014/main" id="{EBFC5EA9-6522-7891-9952-30FF9B05CEFB}"/>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Staging Tables</a:t>
                </a:r>
              </a:p>
            </p:txBody>
          </p:sp>
          <p:sp>
            <p:nvSpPr>
              <p:cNvPr id="18" name="Arrow: Pentagon 17">
                <a:extLst>
                  <a:ext uri="{FF2B5EF4-FFF2-40B4-BE49-F238E27FC236}">
                    <a16:creationId xmlns:a16="http://schemas.microsoft.com/office/drawing/2014/main" id="{62103A9F-48AB-99C6-5BF8-7DF7A797D624}"/>
                  </a:ext>
                </a:extLst>
              </p:cNvPr>
              <p:cNvSpPr/>
              <p:nvPr/>
            </p:nvSpPr>
            <p:spPr>
              <a:xfrm>
                <a:off x="116782" y="2857340"/>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Get Staging Store Procedures Tables </a:t>
                </a:r>
              </a:p>
            </p:txBody>
          </p:sp>
        </p:grpSp>
        <p:sp>
          <p:nvSpPr>
            <p:cNvPr id="4" name="TextBox 3">
              <a:extLst>
                <a:ext uri="{FF2B5EF4-FFF2-40B4-BE49-F238E27FC236}">
                  <a16:creationId xmlns:a16="http://schemas.microsoft.com/office/drawing/2014/main" id="{14B62E38-19D1-A956-530B-D90E4CBF7587}"/>
                </a:ext>
              </a:extLst>
            </p:cNvPr>
            <p:cNvSpPr txBox="1"/>
            <p:nvPr/>
          </p:nvSpPr>
          <p:spPr>
            <a:xfrm>
              <a:off x="1571235" y="1376148"/>
              <a:ext cx="2215712" cy="440120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GB" sz="28000" dirty="0">
                  <a:solidFill>
                    <a:schemeClr val="bg1"/>
                  </a:solidFill>
                  <a:latin typeface="Arial" panose="020B0604020202020204" pitchFamily="34" charset="0"/>
                  <a:cs typeface="Arial" panose="020B0604020202020204" pitchFamily="34" charset="0"/>
                </a:rPr>
                <a:t>4</a:t>
              </a:r>
            </a:p>
          </p:txBody>
        </p:sp>
        <p:sp>
          <p:nvSpPr>
            <p:cNvPr id="5" name="Arrow: Pentagon 4">
              <a:extLst>
                <a:ext uri="{FF2B5EF4-FFF2-40B4-BE49-F238E27FC236}">
                  <a16:creationId xmlns:a16="http://schemas.microsoft.com/office/drawing/2014/main" id="{78942DC1-741A-D8C1-C6EA-4D7CEF1942A2}"/>
                </a:ext>
              </a:extLst>
            </p:cNvPr>
            <p:cNvSpPr/>
            <p:nvPr/>
          </p:nvSpPr>
          <p:spPr>
            <a:xfrm>
              <a:off x="4204414" y="4289857"/>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(Dimensions)</a:t>
              </a:r>
            </a:p>
          </p:txBody>
        </p:sp>
        <p:sp>
          <p:nvSpPr>
            <p:cNvPr id="6" name="Arrow: Pentagon 5">
              <a:extLst>
                <a:ext uri="{FF2B5EF4-FFF2-40B4-BE49-F238E27FC236}">
                  <a16:creationId xmlns:a16="http://schemas.microsoft.com/office/drawing/2014/main" id="{A63266EB-EA69-DDEC-EE23-EC792F9C08A3}"/>
                </a:ext>
              </a:extLst>
            </p:cNvPr>
            <p:cNvSpPr/>
            <p:nvPr/>
          </p:nvSpPr>
          <p:spPr>
            <a:xfrm>
              <a:off x="4204414" y="4982624"/>
              <a:ext cx="4035768" cy="473973"/>
            </a:xfrm>
            <a:prstGeom prst="homePlate">
              <a:avLst>
                <a:gd name="adj" fmla="val 64533"/>
              </a:avLst>
            </a:prstGeom>
            <a:solidFill>
              <a:schemeClr val="bg2">
                <a:lumMod val="25000"/>
              </a:schemeClr>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(Facts)</a:t>
              </a:r>
            </a:p>
          </p:txBody>
        </p:sp>
        <p:sp>
          <p:nvSpPr>
            <p:cNvPr id="7" name="Arrow: Pentagon 6">
              <a:extLst>
                <a:ext uri="{FF2B5EF4-FFF2-40B4-BE49-F238E27FC236}">
                  <a16:creationId xmlns:a16="http://schemas.microsoft.com/office/drawing/2014/main" id="{BF2CB5BA-D033-14CA-44A9-790629CC14A4}"/>
                </a:ext>
              </a:extLst>
            </p:cNvPr>
            <p:cNvSpPr/>
            <p:nvPr/>
          </p:nvSpPr>
          <p:spPr>
            <a:xfrm>
              <a:off x="4204414" y="5675391"/>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Get/Update Staging Key Store Procedures Tables (Facts)</a:t>
              </a:r>
            </a:p>
          </p:txBody>
        </p:sp>
      </p:grpSp>
      <p:sp>
        <p:nvSpPr>
          <p:cNvPr id="8" name="TextBox 7">
            <a:extLst>
              <a:ext uri="{FF2B5EF4-FFF2-40B4-BE49-F238E27FC236}">
                <a16:creationId xmlns:a16="http://schemas.microsoft.com/office/drawing/2014/main" id="{F7D2DC04-895A-3BDB-3B1A-5013F800A5F1}"/>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8212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2082DD-271B-6070-9F6A-B8959CA40389}"/>
              </a:ext>
            </a:extLst>
          </p:cNvPr>
          <p:cNvGrpSpPr/>
          <p:nvPr/>
        </p:nvGrpSpPr>
        <p:grpSpPr>
          <a:xfrm>
            <a:off x="2727781" y="877215"/>
            <a:ext cx="6736438" cy="4843785"/>
            <a:chOff x="1817252" y="1190724"/>
            <a:chExt cx="6736438" cy="4843785"/>
          </a:xfrm>
        </p:grpSpPr>
        <p:sp>
          <p:nvSpPr>
            <p:cNvPr id="4" name="TextBox 3">
              <a:extLst>
                <a:ext uri="{FF2B5EF4-FFF2-40B4-BE49-F238E27FC236}">
                  <a16:creationId xmlns:a16="http://schemas.microsoft.com/office/drawing/2014/main" id="{14B62E38-19D1-A956-530B-D90E4CBF7587}"/>
                </a:ext>
              </a:extLst>
            </p:cNvPr>
            <p:cNvSpPr txBox="1"/>
            <p:nvPr/>
          </p:nvSpPr>
          <p:spPr>
            <a:xfrm>
              <a:off x="1817252" y="1394253"/>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5</a:t>
              </a:r>
            </a:p>
          </p:txBody>
        </p:sp>
        <p:grpSp>
          <p:nvGrpSpPr>
            <p:cNvPr id="3" name="Group 2">
              <a:extLst>
                <a:ext uri="{FF2B5EF4-FFF2-40B4-BE49-F238E27FC236}">
                  <a16:creationId xmlns:a16="http://schemas.microsoft.com/office/drawing/2014/main" id="{CDE68F76-5CAB-F64C-4D05-6B8CD2774641}"/>
                </a:ext>
              </a:extLst>
            </p:cNvPr>
            <p:cNvGrpSpPr/>
            <p:nvPr/>
          </p:nvGrpSpPr>
          <p:grpSpPr>
            <a:xfrm>
              <a:off x="4517922" y="1190724"/>
              <a:ext cx="4035768" cy="2694915"/>
              <a:chOff x="116782" y="1466024"/>
              <a:chExt cx="2693530" cy="1688238"/>
            </a:xfrm>
            <a:scene3d>
              <a:camera prst="orthographicFront">
                <a:rot lat="0" lon="0" rev="0"/>
              </a:camera>
              <a:lightRig rig="soft" dir="t">
                <a:rot lat="0" lon="0" rev="0"/>
              </a:lightRig>
            </a:scene3d>
          </p:grpSpPr>
          <p:sp>
            <p:nvSpPr>
              <p:cNvPr id="5" name="Arrow: Pentagon 4">
                <a:extLst>
                  <a:ext uri="{FF2B5EF4-FFF2-40B4-BE49-F238E27FC236}">
                    <a16:creationId xmlns:a16="http://schemas.microsoft.com/office/drawing/2014/main" id="{2884F938-1EA2-39C2-5F3C-8A5446ED484A}"/>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Dim Tables</a:t>
                </a:r>
              </a:p>
            </p:txBody>
          </p:sp>
          <p:sp>
            <p:nvSpPr>
              <p:cNvPr id="6" name="Arrow: Pentagon 5">
                <a:extLst>
                  <a:ext uri="{FF2B5EF4-FFF2-40B4-BE49-F238E27FC236}">
                    <a16:creationId xmlns:a16="http://schemas.microsoft.com/office/drawing/2014/main" id="{FA7A2BDF-9FB9-3E92-BF92-F1E50920853D}"/>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Fact Tables</a:t>
                </a:r>
              </a:p>
            </p:txBody>
          </p:sp>
          <p:sp>
            <p:nvSpPr>
              <p:cNvPr id="7" name="Arrow: Pentagon 6">
                <a:extLst>
                  <a:ext uri="{FF2B5EF4-FFF2-40B4-BE49-F238E27FC236}">
                    <a16:creationId xmlns:a16="http://schemas.microsoft.com/office/drawing/2014/main" id="{7CFE8F62-E2E5-E26E-B7E3-3497DA054E01}"/>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Staging Tables</a:t>
                </a:r>
              </a:p>
            </p:txBody>
          </p:sp>
          <p:sp>
            <p:nvSpPr>
              <p:cNvPr id="8" name="Arrow: Pentagon 7">
                <a:extLst>
                  <a:ext uri="{FF2B5EF4-FFF2-40B4-BE49-F238E27FC236}">
                    <a16:creationId xmlns:a16="http://schemas.microsoft.com/office/drawing/2014/main" id="{148E21D0-775B-9E65-2D5F-90615CE93FFA}"/>
                  </a:ext>
                </a:extLst>
              </p:cNvPr>
              <p:cNvSpPr/>
              <p:nvPr/>
            </p:nvSpPr>
            <p:spPr>
              <a:xfrm>
                <a:off x="116782" y="2857340"/>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Staging Store Procedures Tables </a:t>
                </a:r>
              </a:p>
            </p:txBody>
          </p:sp>
        </p:grpSp>
        <p:sp>
          <p:nvSpPr>
            <p:cNvPr id="9" name="Arrow: Pentagon 8">
              <a:extLst>
                <a:ext uri="{FF2B5EF4-FFF2-40B4-BE49-F238E27FC236}">
                  <a16:creationId xmlns:a16="http://schemas.microsoft.com/office/drawing/2014/main" id="{9F130CEF-FAA0-7143-A460-24B447A476E9}"/>
                </a:ext>
              </a:extLst>
            </p:cNvPr>
            <p:cNvSpPr/>
            <p:nvPr/>
          </p:nvSpPr>
          <p:spPr>
            <a:xfrm>
              <a:off x="4517922" y="4160996"/>
              <a:ext cx="4035768" cy="473973"/>
            </a:xfrm>
            <a:prstGeom prst="homePlate">
              <a:avLst>
                <a:gd name="adj" fmla="val 64533"/>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Get Store Procedures Tables (Dimensions)</a:t>
              </a:r>
            </a:p>
          </p:txBody>
        </p:sp>
        <p:sp>
          <p:nvSpPr>
            <p:cNvPr id="10" name="Arrow: Pentagon 9">
              <a:extLst>
                <a:ext uri="{FF2B5EF4-FFF2-40B4-BE49-F238E27FC236}">
                  <a16:creationId xmlns:a16="http://schemas.microsoft.com/office/drawing/2014/main" id="{DC5BDE7B-86F5-902F-32AA-85F6E7674347}"/>
                </a:ext>
              </a:extLst>
            </p:cNvPr>
            <p:cNvSpPr/>
            <p:nvPr/>
          </p:nvSpPr>
          <p:spPr>
            <a:xfrm>
              <a:off x="4517922" y="4818665"/>
              <a:ext cx="4035768" cy="473973"/>
            </a:xfrm>
            <a:prstGeom prst="homePlate">
              <a:avLst>
                <a:gd name="adj" fmla="val 64533"/>
              </a:avLst>
            </a:prstGeom>
            <a:solidFill>
              <a:schemeClr val="bg2">
                <a:lumMod val="25000"/>
              </a:schemeClr>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(Facts)</a:t>
              </a:r>
            </a:p>
          </p:txBody>
        </p:sp>
        <p:sp>
          <p:nvSpPr>
            <p:cNvPr id="11" name="Arrow: Pentagon 10">
              <a:extLst>
                <a:ext uri="{FF2B5EF4-FFF2-40B4-BE49-F238E27FC236}">
                  <a16:creationId xmlns:a16="http://schemas.microsoft.com/office/drawing/2014/main" id="{CBDF63A8-9549-5FB3-6C7C-133C02DE42A7}"/>
                </a:ext>
              </a:extLst>
            </p:cNvPr>
            <p:cNvSpPr/>
            <p:nvPr/>
          </p:nvSpPr>
          <p:spPr>
            <a:xfrm>
              <a:off x="4517922" y="5560536"/>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Get/Update Staging Key Store Procedures Tables (Facts)</a:t>
              </a:r>
            </a:p>
          </p:txBody>
        </p:sp>
      </p:grpSp>
      <p:sp>
        <p:nvSpPr>
          <p:cNvPr id="12" name="TextBox 11">
            <a:extLst>
              <a:ext uri="{FF2B5EF4-FFF2-40B4-BE49-F238E27FC236}">
                <a16:creationId xmlns:a16="http://schemas.microsoft.com/office/drawing/2014/main" id="{DC7B5E83-2CD5-B5D8-B10E-A2DA6F88CACD}"/>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203855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5EBA032-37D4-5D2F-8CE8-68B865E06B10}"/>
              </a:ext>
            </a:extLst>
          </p:cNvPr>
          <p:cNvGrpSpPr/>
          <p:nvPr/>
        </p:nvGrpSpPr>
        <p:grpSpPr>
          <a:xfrm>
            <a:off x="2837244" y="998837"/>
            <a:ext cx="6603088" cy="4860325"/>
            <a:chOff x="2236352" y="962124"/>
            <a:chExt cx="6603088" cy="4860325"/>
          </a:xfrm>
        </p:grpSpPr>
        <p:sp>
          <p:nvSpPr>
            <p:cNvPr id="4" name="TextBox 3">
              <a:extLst>
                <a:ext uri="{FF2B5EF4-FFF2-40B4-BE49-F238E27FC236}">
                  <a16:creationId xmlns:a16="http://schemas.microsoft.com/office/drawing/2014/main" id="{14B62E38-19D1-A956-530B-D90E4CBF7587}"/>
                </a:ext>
              </a:extLst>
            </p:cNvPr>
            <p:cNvSpPr txBox="1"/>
            <p:nvPr/>
          </p:nvSpPr>
          <p:spPr>
            <a:xfrm>
              <a:off x="2236352" y="982463"/>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6</a:t>
              </a:r>
            </a:p>
          </p:txBody>
        </p:sp>
        <p:grpSp>
          <p:nvGrpSpPr>
            <p:cNvPr id="11" name="Group 10">
              <a:extLst>
                <a:ext uri="{FF2B5EF4-FFF2-40B4-BE49-F238E27FC236}">
                  <a16:creationId xmlns:a16="http://schemas.microsoft.com/office/drawing/2014/main" id="{B3A3ACCC-9893-2984-B918-86DE8C1A3F82}"/>
                </a:ext>
              </a:extLst>
            </p:cNvPr>
            <p:cNvGrpSpPr/>
            <p:nvPr/>
          </p:nvGrpSpPr>
          <p:grpSpPr>
            <a:xfrm>
              <a:off x="4803672" y="962124"/>
              <a:ext cx="4035768" cy="4860325"/>
              <a:chOff x="4803672" y="962124"/>
              <a:chExt cx="4035768" cy="4860325"/>
            </a:xfrm>
          </p:grpSpPr>
          <p:grpSp>
            <p:nvGrpSpPr>
              <p:cNvPr id="12" name="Group 11">
                <a:extLst>
                  <a:ext uri="{FF2B5EF4-FFF2-40B4-BE49-F238E27FC236}">
                    <a16:creationId xmlns:a16="http://schemas.microsoft.com/office/drawing/2014/main" id="{1F4BD28F-623A-5904-0CA6-ED41C16506E6}"/>
                  </a:ext>
                </a:extLst>
              </p:cNvPr>
              <p:cNvGrpSpPr/>
              <p:nvPr/>
            </p:nvGrpSpPr>
            <p:grpSpPr>
              <a:xfrm>
                <a:off x="4803672" y="962124"/>
                <a:ext cx="4035768" cy="2694915"/>
                <a:chOff x="116782" y="1466024"/>
                <a:chExt cx="2693530" cy="1688238"/>
              </a:xfrm>
              <a:scene3d>
                <a:camera prst="orthographicFront">
                  <a:rot lat="0" lon="0" rev="0"/>
                </a:camera>
                <a:lightRig rig="soft" dir="t">
                  <a:rot lat="0" lon="0" rev="0"/>
                </a:lightRig>
              </a:scene3d>
            </p:grpSpPr>
            <p:sp>
              <p:nvSpPr>
                <p:cNvPr id="16" name="Arrow: Pentagon 15">
                  <a:extLst>
                    <a:ext uri="{FF2B5EF4-FFF2-40B4-BE49-F238E27FC236}">
                      <a16:creationId xmlns:a16="http://schemas.microsoft.com/office/drawing/2014/main" id="{BF3C0542-7CB2-D54D-9B0F-9E1EE6AB0FBE}"/>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Dim Tables</a:t>
                  </a:r>
                </a:p>
              </p:txBody>
            </p:sp>
            <p:sp>
              <p:nvSpPr>
                <p:cNvPr id="17" name="Arrow: Pentagon 16">
                  <a:extLst>
                    <a:ext uri="{FF2B5EF4-FFF2-40B4-BE49-F238E27FC236}">
                      <a16:creationId xmlns:a16="http://schemas.microsoft.com/office/drawing/2014/main" id="{9F96ED04-6D5B-D824-4CBC-D512FF5A926B}"/>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Fact Tables</a:t>
                  </a:r>
                </a:p>
              </p:txBody>
            </p:sp>
            <p:sp>
              <p:nvSpPr>
                <p:cNvPr id="18" name="Arrow: Pentagon 17">
                  <a:extLst>
                    <a:ext uri="{FF2B5EF4-FFF2-40B4-BE49-F238E27FC236}">
                      <a16:creationId xmlns:a16="http://schemas.microsoft.com/office/drawing/2014/main" id="{6F363FDC-0214-4894-D58F-FE90DA8A292A}"/>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Staging Tables</a:t>
                  </a:r>
                </a:p>
              </p:txBody>
            </p:sp>
            <p:sp>
              <p:nvSpPr>
                <p:cNvPr id="19" name="Arrow: Pentagon 18">
                  <a:extLst>
                    <a:ext uri="{FF2B5EF4-FFF2-40B4-BE49-F238E27FC236}">
                      <a16:creationId xmlns:a16="http://schemas.microsoft.com/office/drawing/2014/main" id="{262FB86A-A234-B298-D939-6194DE1C3561}"/>
                    </a:ext>
                  </a:extLst>
                </p:cNvPr>
                <p:cNvSpPr/>
                <p:nvPr/>
              </p:nvSpPr>
              <p:spPr>
                <a:xfrm>
                  <a:off x="116782" y="2857340"/>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Staging Store Procedures Tables </a:t>
                  </a:r>
                </a:p>
              </p:txBody>
            </p:sp>
          </p:grpSp>
          <p:sp>
            <p:nvSpPr>
              <p:cNvPr id="13" name="Arrow: Pentagon 12">
                <a:extLst>
                  <a:ext uri="{FF2B5EF4-FFF2-40B4-BE49-F238E27FC236}">
                    <a16:creationId xmlns:a16="http://schemas.microsoft.com/office/drawing/2014/main" id="{A81007B5-59DE-5B1B-0B85-EA61A815546C}"/>
                  </a:ext>
                </a:extLst>
              </p:cNvPr>
              <p:cNvSpPr/>
              <p:nvPr/>
            </p:nvSpPr>
            <p:spPr>
              <a:xfrm>
                <a:off x="4803672" y="3932396"/>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(Dimensions)</a:t>
                </a:r>
              </a:p>
            </p:txBody>
          </p:sp>
          <p:sp>
            <p:nvSpPr>
              <p:cNvPr id="14" name="Arrow: Pentagon 13">
                <a:extLst>
                  <a:ext uri="{FF2B5EF4-FFF2-40B4-BE49-F238E27FC236}">
                    <a16:creationId xmlns:a16="http://schemas.microsoft.com/office/drawing/2014/main" id="{B674BB9A-A1C8-2D44-F8B7-551846A66869}"/>
                  </a:ext>
                </a:extLst>
              </p:cNvPr>
              <p:cNvSpPr/>
              <p:nvPr/>
            </p:nvSpPr>
            <p:spPr>
              <a:xfrm>
                <a:off x="4803672" y="4681726"/>
                <a:ext cx="4035768" cy="473973"/>
              </a:xfrm>
              <a:prstGeom prst="homePlate">
                <a:avLst>
                  <a:gd name="adj" fmla="val 64533"/>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b="1" dirty="0">
                    <a:solidFill>
                      <a:schemeClr val="tx1"/>
                    </a:solidFill>
                    <a:latin typeface="+mj-lt"/>
                  </a:rPr>
                  <a:t>Get Store Procedures Tables (Facts)</a:t>
                </a:r>
              </a:p>
            </p:txBody>
          </p:sp>
          <p:sp>
            <p:nvSpPr>
              <p:cNvPr id="15" name="Arrow: Pentagon 14">
                <a:extLst>
                  <a:ext uri="{FF2B5EF4-FFF2-40B4-BE49-F238E27FC236}">
                    <a16:creationId xmlns:a16="http://schemas.microsoft.com/office/drawing/2014/main" id="{60839015-D854-E341-B2CC-593050829C6C}"/>
                  </a:ext>
                </a:extLst>
              </p:cNvPr>
              <p:cNvSpPr/>
              <p:nvPr/>
            </p:nvSpPr>
            <p:spPr>
              <a:xfrm>
                <a:off x="4803672" y="5348476"/>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Get/Update Staging Key Store Procedures Tables (Facts)</a:t>
                </a:r>
              </a:p>
            </p:txBody>
          </p:sp>
        </p:grpSp>
      </p:grpSp>
      <p:sp>
        <p:nvSpPr>
          <p:cNvPr id="3" name="TextBox 2">
            <a:extLst>
              <a:ext uri="{FF2B5EF4-FFF2-40B4-BE49-F238E27FC236}">
                <a16:creationId xmlns:a16="http://schemas.microsoft.com/office/drawing/2014/main" id="{79DDEE0D-36E4-3D00-6802-FDDA763C9C8F}"/>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403888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90ABAD3-A4AA-4FE7-9438-3C9F63D81EC9}"/>
              </a:ext>
            </a:extLst>
          </p:cNvPr>
          <p:cNvSpPr/>
          <p:nvPr/>
        </p:nvSpPr>
        <p:spPr>
          <a:xfrm>
            <a:off x="3588331" y="980885"/>
            <a:ext cx="1836341" cy="5043110"/>
          </a:xfrm>
          <a:prstGeom prst="rect">
            <a:avLst/>
          </a:prstGeom>
          <a:solidFill>
            <a:schemeClr val="bg1">
              <a:lumMod val="85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dirty="0">
                <a:solidFill>
                  <a:schemeClr val="tx1"/>
                </a:solidFill>
              </a:rPr>
              <a:t>Creation - Visual Studios</a:t>
            </a:r>
          </a:p>
          <a:p>
            <a:pPr algn="ctr"/>
            <a:r>
              <a:rPr lang="en-GB" sz="1200" dirty="0">
                <a:solidFill>
                  <a:schemeClr val="tx1"/>
                </a:solidFill>
              </a:rPr>
              <a:t>Pre-Deployment Script</a:t>
            </a:r>
            <a:endParaRPr lang="en-US" sz="1200" dirty="0">
              <a:solidFill>
                <a:schemeClr val="tx1"/>
              </a:solidFill>
            </a:endParaRPr>
          </a:p>
        </p:txBody>
      </p:sp>
      <p:sp>
        <p:nvSpPr>
          <p:cNvPr id="4" name="Rectangle 3">
            <a:extLst>
              <a:ext uri="{FF2B5EF4-FFF2-40B4-BE49-F238E27FC236}">
                <a16:creationId xmlns:a16="http://schemas.microsoft.com/office/drawing/2014/main" id="{5CCDF7FA-01F0-4679-80DD-483AE805AB9F}"/>
              </a:ext>
            </a:extLst>
          </p:cNvPr>
          <p:cNvSpPr/>
          <p:nvPr/>
        </p:nvSpPr>
        <p:spPr>
          <a:xfrm>
            <a:off x="631288" y="390362"/>
            <a:ext cx="2860409" cy="5604281"/>
          </a:xfrm>
          <a:prstGeom prst="rect">
            <a:avLst/>
          </a:prstGeom>
          <a:solidFill>
            <a:schemeClr val="bg1">
              <a:lumMod val="85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Visual Studios</a:t>
            </a:r>
            <a:endParaRPr lang="en-US" sz="1400" b="1" dirty="0">
              <a:solidFill>
                <a:schemeClr val="tx1"/>
              </a:solidFill>
            </a:endParaRPr>
          </a:p>
        </p:txBody>
      </p:sp>
      <p:sp>
        <p:nvSpPr>
          <p:cNvPr id="5" name="Rectangle 4">
            <a:extLst>
              <a:ext uri="{FF2B5EF4-FFF2-40B4-BE49-F238E27FC236}">
                <a16:creationId xmlns:a16="http://schemas.microsoft.com/office/drawing/2014/main" id="{15FB8A87-188C-465F-B557-DB8EABF9BF43}"/>
              </a:ext>
            </a:extLst>
          </p:cNvPr>
          <p:cNvSpPr/>
          <p:nvPr/>
        </p:nvSpPr>
        <p:spPr>
          <a:xfrm>
            <a:off x="3743716" y="2347346"/>
            <a:ext cx="1499039" cy="449014"/>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Drop Constraints Fact Table</a:t>
            </a:r>
            <a:endParaRPr lang="en-US" sz="800" dirty="0">
              <a:solidFill>
                <a:schemeClr val="bg1"/>
              </a:solidFill>
            </a:endParaRPr>
          </a:p>
        </p:txBody>
      </p:sp>
      <p:sp>
        <p:nvSpPr>
          <p:cNvPr id="8" name="Rectangle 7">
            <a:extLst>
              <a:ext uri="{FF2B5EF4-FFF2-40B4-BE49-F238E27FC236}">
                <a16:creationId xmlns:a16="http://schemas.microsoft.com/office/drawing/2014/main" id="{295A292B-1D3B-4F19-B2B8-ED741E163C27}"/>
              </a:ext>
            </a:extLst>
          </p:cNvPr>
          <p:cNvSpPr/>
          <p:nvPr/>
        </p:nvSpPr>
        <p:spPr>
          <a:xfrm>
            <a:off x="49764" y="3033441"/>
            <a:ext cx="473513" cy="609492"/>
          </a:xfrm>
          <a:prstGeom prst="rect">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Raw Data </a:t>
            </a:r>
          </a:p>
        </p:txBody>
      </p:sp>
      <p:sp>
        <p:nvSpPr>
          <p:cNvPr id="11" name="Rectangle 10">
            <a:extLst>
              <a:ext uri="{FF2B5EF4-FFF2-40B4-BE49-F238E27FC236}">
                <a16:creationId xmlns:a16="http://schemas.microsoft.com/office/drawing/2014/main" id="{DF7BFC07-4FE8-4B0E-A1A8-AE7AF3E6ECB8}"/>
              </a:ext>
            </a:extLst>
          </p:cNvPr>
          <p:cNvSpPr/>
          <p:nvPr/>
        </p:nvSpPr>
        <p:spPr>
          <a:xfrm>
            <a:off x="1147877" y="1335279"/>
            <a:ext cx="2034560" cy="246573"/>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Staging Fact Tables</a:t>
            </a:r>
            <a:endParaRPr lang="en-US" sz="800" dirty="0">
              <a:solidFill>
                <a:schemeClr val="bg1"/>
              </a:solidFill>
            </a:endParaRPr>
          </a:p>
        </p:txBody>
      </p:sp>
      <p:sp>
        <p:nvSpPr>
          <p:cNvPr id="13" name="Rectangle 12">
            <a:extLst>
              <a:ext uri="{FF2B5EF4-FFF2-40B4-BE49-F238E27FC236}">
                <a16:creationId xmlns:a16="http://schemas.microsoft.com/office/drawing/2014/main" id="{E07D4903-5B06-4175-A111-8B30537C9910}"/>
              </a:ext>
            </a:extLst>
          </p:cNvPr>
          <p:cNvSpPr/>
          <p:nvPr/>
        </p:nvSpPr>
        <p:spPr>
          <a:xfrm>
            <a:off x="9170410" y="398632"/>
            <a:ext cx="2196013" cy="5667413"/>
          </a:xfrm>
          <a:prstGeom prst="rect">
            <a:avLst/>
          </a:prstGeom>
          <a:solidFill>
            <a:schemeClr val="bg1">
              <a:lumMod val="85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Power BI</a:t>
            </a:r>
            <a:endParaRPr lang="en-US" sz="1400" b="1" dirty="0">
              <a:solidFill>
                <a:schemeClr val="tx1"/>
              </a:solidFill>
            </a:endParaRPr>
          </a:p>
        </p:txBody>
      </p:sp>
      <p:sp>
        <p:nvSpPr>
          <p:cNvPr id="14" name="Rectangle 13">
            <a:extLst>
              <a:ext uri="{FF2B5EF4-FFF2-40B4-BE49-F238E27FC236}">
                <a16:creationId xmlns:a16="http://schemas.microsoft.com/office/drawing/2014/main" id="{6A39307C-5230-4F5D-A415-8C918B9A6E83}"/>
              </a:ext>
            </a:extLst>
          </p:cNvPr>
          <p:cNvSpPr/>
          <p:nvPr/>
        </p:nvSpPr>
        <p:spPr>
          <a:xfrm>
            <a:off x="9673174" y="3331386"/>
            <a:ext cx="1357022" cy="1616893"/>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Power BI </a:t>
            </a:r>
          </a:p>
          <a:p>
            <a:pPr algn="ctr"/>
            <a:r>
              <a:rPr lang="en-GB" sz="1400" dirty="0"/>
              <a:t>Star Schema</a:t>
            </a:r>
            <a:endParaRPr lang="en-US" sz="1400" dirty="0"/>
          </a:p>
        </p:txBody>
      </p:sp>
      <p:sp>
        <p:nvSpPr>
          <p:cNvPr id="15" name="Rectangle 14">
            <a:extLst>
              <a:ext uri="{FF2B5EF4-FFF2-40B4-BE49-F238E27FC236}">
                <a16:creationId xmlns:a16="http://schemas.microsoft.com/office/drawing/2014/main" id="{7823A236-36CD-4F9A-9017-E693D7137740}"/>
              </a:ext>
            </a:extLst>
          </p:cNvPr>
          <p:cNvSpPr/>
          <p:nvPr/>
        </p:nvSpPr>
        <p:spPr>
          <a:xfrm>
            <a:off x="10308733" y="2945448"/>
            <a:ext cx="890706" cy="300493"/>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Dims</a:t>
            </a:r>
            <a:endParaRPr lang="en-US" sz="1400" dirty="0"/>
          </a:p>
        </p:txBody>
      </p:sp>
      <p:sp>
        <p:nvSpPr>
          <p:cNvPr id="16" name="Rectangle 15">
            <a:extLst>
              <a:ext uri="{FF2B5EF4-FFF2-40B4-BE49-F238E27FC236}">
                <a16:creationId xmlns:a16="http://schemas.microsoft.com/office/drawing/2014/main" id="{A405A71C-C796-4C4C-9618-48720FFA5F8F}"/>
              </a:ext>
            </a:extLst>
          </p:cNvPr>
          <p:cNvSpPr/>
          <p:nvPr/>
        </p:nvSpPr>
        <p:spPr>
          <a:xfrm>
            <a:off x="9340039" y="2941955"/>
            <a:ext cx="910490" cy="283260"/>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Facts</a:t>
            </a:r>
            <a:endParaRPr lang="en-US" sz="1400" dirty="0"/>
          </a:p>
        </p:txBody>
      </p:sp>
      <p:cxnSp>
        <p:nvCxnSpPr>
          <p:cNvPr id="25" name="Straight Arrow Connector 24">
            <a:extLst>
              <a:ext uri="{FF2B5EF4-FFF2-40B4-BE49-F238E27FC236}">
                <a16:creationId xmlns:a16="http://schemas.microsoft.com/office/drawing/2014/main" id="{81F1B7B4-168A-48C3-BE38-7DB180021FE0}"/>
              </a:ext>
            </a:extLst>
          </p:cNvPr>
          <p:cNvCxnSpPr>
            <a:cxnSpLocks/>
          </p:cNvCxnSpPr>
          <p:nvPr/>
        </p:nvCxnSpPr>
        <p:spPr>
          <a:xfrm>
            <a:off x="3230702" y="3018590"/>
            <a:ext cx="47228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FE558664-E6E8-4440-8472-615F1868412F}"/>
              </a:ext>
            </a:extLst>
          </p:cNvPr>
          <p:cNvSpPr/>
          <p:nvPr/>
        </p:nvSpPr>
        <p:spPr>
          <a:xfrm>
            <a:off x="3029020" y="1055836"/>
            <a:ext cx="482357" cy="1841044"/>
          </a:xfrm>
          <a:prstGeom prst="rightBrace">
            <a:avLst>
              <a:gd name="adj1" fmla="val 0"/>
              <a:gd name="adj2" fmla="val 532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dirty="0"/>
          </a:p>
        </p:txBody>
      </p:sp>
      <p:sp>
        <p:nvSpPr>
          <p:cNvPr id="47" name="Rectangle 46">
            <a:extLst>
              <a:ext uri="{FF2B5EF4-FFF2-40B4-BE49-F238E27FC236}">
                <a16:creationId xmlns:a16="http://schemas.microsoft.com/office/drawing/2014/main" id="{D9645F93-D0B4-4448-BEDA-84A767EEC22B}"/>
              </a:ext>
            </a:extLst>
          </p:cNvPr>
          <p:cNvSpPr/>
          <p:nvPr/>
        </p:nvSpPr>
        <p:spPr>
          <a:xfrm>
            <a:off x="609851" y="701400"/>
            <a:ext cx="2856994" cy="268179"/>
          </a:xfrm>
          <a:prstGeom prst="rect">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1"/>
                </a:solidFill>
              </a:rPr>
              <a:t>Database</a:t>
            </a:r>
            <a:r>
              <a:rPr lang="en-GB" sz="800" dirty="0">
                <a:solidFill>
                  <a:schemeClr val="bg1"/>
                </a:solidFill>
              </a:rPr>
              <a:t> </a:t>
            </a:r>
            <a:r>
              <a:rPr lang="en-GB" sz="1400" b="1" dirty="0">
                <a:solidFill>
                  <a:schemeClr val="bg1"/>
                </a:solidFill>
              </a:rPr>
              <a:t>Layer</a:t>
            </a:r>
            <a:endParaRPr lang="en-US" sz="1400" b="1" dirty="0">
              <a:solidFill>
                <a:schemeClr val="bg1"/>
              </a:solidFill>
            </a:endParaRPr>
          </a:p>
        </p:txBody>
      </p:sp>
      <p:sp>
        <p:nvSpPr>
          <p:cNvPr id="48" name="Rectangle 47">
            <a:extLst>
              <a:ext uri="{FF2B5EF4-FFF2-40B4-BE49-F238E27FC236}">
                <a16:creationId xmlns:a16="http://schemas.microsoft.com/office/drawing/2014/main" id="{4A884989-E95E-4651-93CE-C183026DC1F3}"/>
              </a:ext>
            </a:extLst>
          </p:cNvPr>
          <p:cNvSpPr/>
          <p:nvPr/>
        </p:nvSpPr>
        <p:spPr>
          <a:xfrm>
            <a:off x="3574331" y="728261"/>
            <a:ext cx="3788727" cy="275018"/>
          </a:xfrm>
          <a:prstGeom prst="rect">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1"/>
                </a:solidFill>
              </a:rPr>
              <a:t>Data Validation</a:t>
            </a:r>
            <a:endParaRPr lang="en-US" sz="1400" b="1" dirty="0">
              <a:solidFill>
                <a:schemeClr val="bg1"/>
              </a:solidFill>
            </a:endParaRPr>
          </a:p>
        </p:txBody>
      </p:sp>
      <p:sp>
        <p:nvSpPr>
          <p:cNvPr id="49" name="Rectangle 48">
            <a:extLst>
              <a:ext uri="{FF2B5EF4-FFF2-40B4-BE49-F238E27FC236}">
                <a16:creationId xmlns:a16="http://schemas.microsoft.com/office/drawing/2014/main" id="{A5B028B2-6758-4815-9B36-1C022B7BD33A}"/>
              </a:ext>
            </a:extLst>
          </p:cNvPr>
          <p:cNvSpPr/>
          <p:nvPr/>
        </p:nvSpPr>
        <p:spPr>
          <a:xfrm>
            <a:off x="9171078" y="723898"/>
            <a:ext cx="2196014" cy="283260"/>
          </a:xfrm>
          <a:prstGeom prst="rect">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1"/>
                </a:solidFill>
              </a:rPr>
              <a:t>Semantic Model – Import</a:t>
            </a:r>
            <a:endParaRPr lang="en-US" sz="1400" b="1" dirty="0">
              <a:solidFill>
                <a:schemeClr val="bg1"/>
              </a:solidFill>
            </a:endParaRPr>
          </a:p>
        </p:txBody>
      </p:sp>
      <p:sp>
        <p:nvSpPr>
          <p:cNvPr id="3" name="Rectangle 2">
            <a:extLst>
              <a:ext uri="{FF2B5EF4-FFF2-40B4-BE49-F238E27FC236}">
                <a16:creationId xmlns:a16="http://schemas.microsoft.com/office/drawing/2014/main" id="{E1ACE84B-68D1-0570-195A-7C2862AE539C}"/>
              </a:ext>
            </a:extLst>
          </p:cNvPr>
          <p:cNvSpPr/>
          <p:nvPr/>
        </p:nvSpPr>
        <p:spPr>
          <a:xfrm>
            <a:off x="1140455" y="1633055"/>
            <a:ext cx="2034559"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Staging Dimensional Tables</a:t>
            </a:r>
            <a:endParaRPr lang="en-US" sz="800" dirty="0">
              <a:solidFill>
                <a:schemeClr val="bg1"/>
              </a:solidFill>
            </a:endParaRPr>
          </a:p>
        </p:txBody>
      </p:sp>
      <p:sp>
        <p:nvSpPr>
          <p:cNvPr id="7" name="Rectangle 6">
            <a:extLst>
              <a:ext uri="{FF2B5EF4-FFF2-40B4-BE49-F238E27FC236}">
                <a16:creationId xmlns:a16="http://schemas.microsoft.com/office/drawing/2014/main" id="{D692E79E-0B1E-235B-5A26-D274F59CDE78}"/>
              </a:ext>
            </a:extLst>
          </p:cNvPr>
          <p:cNvSpPr/>
          <p:nvPr/>
        </p:nvSpPr>
        <p:spPr>
          <a:xfrm>
            <a:off x="1130116" y="2207092"/>
            <a:ext cx="2062661"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Fact Tables (Keys)</a:t>
            </a:r>
            <a:endParaRPr lang="en-US" sz="800" dirty="0">
              <a:solidFill>
                <a:schemeClr val="bg1"/>
              </a:solidFill>
            </a:endParaRPr>
          </a:p>
        </p:txBody>
      </p:sp>
      <p:sp>
        <p:nvSpPr>
          <p:cNvPr id="28" name="Rectangle 27">
            <a:extLst>
              <a:ext uri="{FF2B5EF4-FFF2-40B4-BE49-F238E27FC236}">
                <a16:creationId xmlns:a16="http://schemas.microsoft.com/office/drawing/2014/main" id="{6F2EC31E-97CA-740C-5036-AE243B2CA84B}"/>
              </a:ext>
            </a:extLst>
          </p:cNvPr>
          <p:cNvSpPr/>
          <p:nvPr/>
        </p:nvSpPr>
        <p:spPr>
          <a:xfrm>
            <a:off x="3580441" y="390362"/>
            <a:ext cx="3779202" cy="333536"/>
          </a:xfrm>
          <a:prstGeom prst="rect">
            <a:avLst/>
          </a:prstGeom>
          <a:solidFill>
            <a:schemeClr val="bg1">
              <a:lumMod val="85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Publish Metadata Schema Updates</a:t>
            </a:r>
            <a:endParaRPr lang="en-US" sz="1400" b="1" dirty="0">
              <a:solidFill>
                <a:schemeClr val="tx1"/>
              </a:solidFill>
            </a:endParaRPr>
          </a:p>
        </p:txBody>
      </p:sp>
      <p:sp>
        <p:nvSpPr>
          <p:cNvPr id="29" name="Rectangle 28">
            <a:extLst>
              <a:ext uri="{FF2B5EF4-FFF2-40B4-BE49-F238E27FC236}">
                <a16:creationId xmlns:a16="http://schemas.microsoft.com/office/drawing/2014/main" id="{B337BA7E-B35A-9E91-917B-DCCA05A8F158}"/>
              </a:ext>
            </a:extLst>
          </p:cNvPr>
          <p:cNvSpPr/>
          <p:nvPr/>
        </p:nvSpPr>
        <p:spPr>
          <a:xfrm>
            <a:off x="3741603" y="2847310"/>
            <a:ext cx="1506165" cy="449014"/>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Truncate Dimensional Table</a:t>
            </a:r>
            <a:endParaRPr lang="en-US" sz="800" dirty="0">
              <a:solidFill>
                <a:schemeClr val="bg1"/>
              </a:solidFill>
            </a:endParaRPr>
          </a:p>
        </p:txBody>
      </p:sp>
      <p:sp>
        <p:nvSpPr>
          <p:cNvPr id="32" name="Rectangle 31">
            <a:extLst>
              <a:ext uri="{FF2B5EF4-FFF2-40B4-BE49-F238E27FC236}">
                <a16:creationId xmlns:a16="http://schemas.microsoft.com/office/drawing/2014/main" id="{DF1B18B4-3841-C2D3-7709-D6A9C23E7963}"/>
              </a:ext>
            </a:extLst>
          </p:cNvPr>
          <p:cNvSpPr/>
          <p:nvPr/>
        </p:nvSpPr>
        <p:spPr>
          <a:xfrm>
            <a:off x="3733465" y="3345081"/>
            <a:ext cx="1504691" cy="353505"/>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Truncate Staging  Table</a:t>
            </a:r>
            <a:endParaRPr lang="en-US" sz="800" dirty="0">
              <a:solidFill>
                <a:schemeClr val="bg1"/>
              </a:solidFill>
            </a:endParaRPr>
          </a:p>
        </p:txBody>
      </p:sp>
      <p:sp>
        <p:nvSpPr>
          <p:cNvPr id="33" name="Rectangle 32">
            <a:extLst>
              <a:ext uri="{FF2B5EF4-FFF2-40B4-BE49-F238E27FC236}">
                <a16:creationId xmlns:a16="http://schemas.microsoft.com/office/drawing/2014/main" id="{60C3EFB8-8939-4035-2F3B-A9F3183E3F98}"/>
              </a:ext>
            </a:extLst>
          </p:cNvPr>
          <p:cNvSpPr/>
          <p:nvPr/>
        </p:nvSpPr>
        <p:spPr>
          <a:xfrm>
            <a:off x="3750957" y="3749335"/>
            <a:ext cx="1506164" cy="449014"/>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Truncate Fact Table</a:t>
            </a:r>
            <a:endParaRPr lang="en-US" sz="800" dirty="0">
              <a:solidFill>
                <a:schemeClr val="bg1"/>
              </a:solidFill>
            </a:endParaRPr>
          </a:p>
        </p:txBody>
      </p:sp>
      <p:sp>
        <p:nvSpPr>
          <p:cNvPr id="34" name="Rectangle 33">
            <a:extLst>
              <a:ext uri="{FF2B5EF4-FFF2-40B4-BE49-F238E27FC236}">
                <a16:creationId xmlns:a16="http://schemas.microsoft.com/office/drawing/2014/main" id="{7BA24E6A-18A7-18FA-AC5A-4823F7DCDB61}"/>
              </a:ext>
            </a:extLst>
          </p:cNvPr>
          <p:cNvSpPr/>
          <p:nvPr/>
        </p:nvSpPr>
        <p:spPr>
          <a:xfrm>
            <a:off x="3770998" y="4243092"/>
            <a:ext cx="1495622" cy="449014"/>
          </a:xfrm>
          <a:prstGeom prst="rect">
            <a:avLst/>
          </a:prstGeom>
          <a:solidFill>
            <a:schemeClr val="tx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Restore Foreign Key Constraints</a:t>
            </a:r>
            <a:endParaRPr lang="en-US" sz="800" dirty="0">
              <a:solidFill>
                <a:schemeClr val="bg1"/>
              </a:solidFill>
            </a:endParaRPr>
          </a:p>
        </p:txBody>
      </p:sp>
      <p:sp>
        <p:nvSpPr>
          <p:cNvPr id="35" name="Rectangle 34">
            <a:extLst>
              <a:ext uri="{FF2B5EF4-FFF2-40B4-BE49-F238E27FC236}">
                <a16:creationId xmlns:a16="http://schemas.microsoft.com/office/drawing/2014/main" id="{0FC64A19-993B-5C14-CDBB-AA990AFB8DD7}"/>
              </a:ext>
            </a:extLst>
          </p:cNvPr>
          <p:cNvSpPr/>
          <p:nvPr/>
        </p:nvSpPr>
        <p:spPr>
          <a:xfrm>
            <a:off x="5523301" y="1001723"/>
            <a:ext cx="1836341" cy="5043110"/>
          </a:xfrm>
          <a:prstGeom prst="rect">
            <a:avLst/>
          </a:prstGeom>
          <a:solidFill>
            <a:schemeClr val="bg1">
              <a:lumMod val="85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dirty="0">
                <a:solidFill>
                  <a:schemeClr val="tx1"/>
                </a:solidFill>
              </a:rPr>
              <a:t>XML Publish from Visual Studios</a:t>
            </a:r>
            <a:endParaRPr lang="en-US" sz="1200" dirty="0">
              <a:solidFill>
                <a:schemeClr val="tx1"/>
              </a:solidFill>
            </a:endParaRPr>
          </a:p>
        </p:txBody>
      </p:sp>
      <p:sp>
        <p:nvSpPr>
          <p:cNvPr id="36" name="Rectangle 35">
            <a:extLst>
              <a:ext uri="{FF2B5EF4-FFF2-40B4-BE49-F238E27FC236}">
                <a16:creationId xmlns:a16="http://schemas.microsoft.com/office/drawing/2014/main" id="{A0B4540C-5ED2-B2D5-F019-6D82B98A0571}"/>
              </a:ext>
            </a:extLst>
          </p:cNvPr>
          <p:cNvSpPr/>
          <p:nvPr/>
        </p:nvSpPr>
        <p:spPr>
          <a:xfrm>
            <a:off x="5801544" y="3083585"/>
            <a:ext cx="1170759" cy="373505"/>
          </a:xfrm>
          <a:prstGeom prst="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SQL - UAT</a:t>
            </a:r>
            <a:endParaRPr lang="en-US" sz="1400" dirty="0"/>
          </a:p>
        </p:txBody>
      </p:sp>
      <p:sp>
        <p:nvSpPr>
          <p:cNvPr id="37" name="Rectangle 36">
            <a:extLst>
              <a:ext uri="{FF2B5EF4-FFF2-40B4-BE49-F238E27FC236}">
                <a16:creationId xmlns:a16="http://schemas.microsoft.com/office/drawing/2014/main" id="{A782DE61-C769-FDBC-CA3C-E2E6F92B5B18}"/>
              </a:ext>
            </a:extLst>
          </p:cNvPr>
          <p:cNvSpPr/>
          <p:nvPr/>
        </p:nvSpPr>
        <p:spPr>
          <a:xfrm>
            <a:off x="5801544" y="3511834"/>
            <a:ext cx="1188851" cy="373504"/>
          </a:xfrm>
          <a:prstGeom prst="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SQL - PROD</a:t>
            </a:r>
            <a:endParaRPr lang="en-US" sz="1400" dirty="0"/>
          </a:p>
        </p:txBody>
      </p:sp>
      <p:cxnSp>
        <p:nvCxnSpPr>
          <p:cNvPr id="26" name="Straight Arrow Connector 25">
            <a:extLst>
              <a:ext uri="{FF2B5EF4-FFF2-40B4-BE49-F238E27FC236}">
                <a16:creationId xmlns:a16="http://schemas.microsoft.com/office/drawing/2014/main" id="{3BED060D-22D6-431D-8EE7-E7ED0D335254}"/>
              </a:ext>
            </a:extLst>
          </p:cNvPr>
          <p:cNvCxnSpPr>
            <a:cxnSpLocks/>
          </p:cNvCxnSpPr>
          <p:nvPr/>
        </p:nvCxnSpPr>
        <p:spPr>
          <a:xfrm>
            <a:off x="5294676" y="2847310"/>
            <a:ext cx="4572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93E70FA-AEAC-01F8-DFD2-33DFE7B12D23}"/>
              </a:ext>
            </a:extLst>
          </p:cNvPr>
          <p:cNvSpPr/>
          <p:nvPr/>
        </p:nvSpPr>
        <p:spPr>
          <a:xfrm>
            <a:off x="7438445" y="398632"/>
            <a:ext cx="1654406" cy="5667413"/>
          </a:xfrm>
          <a:prstGeom prst="rect">
            <a:avLst/>
          </a:prstGeom>
          <a:solidFill>
            <a:schemeClr val="bg1">
              <a:lumMod val="85000"/>
              <a:alpha val="3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Publish Data</a:t>
            </a:r>
            <a:endParaRPr lang="en-US" sz="1400" b="1" dirty="0">
              <a:solidFill>
                <a:schemeClr val="tx1"/>
              </a:solidFill>
            </a:endParaRPr>
          </a:p>
        </p:txBody>
      </p:sp>
      <p:cxnSp>
        <p:nvCxnSpPr>
          <p:cNvPr id="41" name="Straight Arrow Connector 40">
            <a:extLst>
              <a:ext uri="{FF2B5EF4-FFF2-40B4-BE49-F238E27FC236}">
                <a16:creationId xmlns:a16="http://schemas.microsoft.com/office/drawing/2014/main" id="{E15E3557-8005-41F8-B558-EBC8C2EF9948}"/>
              </a:ext>
            </a:extLst>
          </p:cNvPr>
          <p:cNvCxnSpPr/>
          <p:nvPr/>
        </p:nvCxnSpPr>
        <p:spPr>
          <a:xfrm>
            <a:off x="6990395" y="3521833"/>
            <a:ext cx="5652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27FE08F-E7FA-3794-4F8F-83618F52B37B}"/>
              </a:ext>
            </a:extLst>
          </p:cNvPr>
          <p:cNvSpPr/>
          <p:nvPr/>
        </p:nvSpPr>
        <p:spPr>
          <a:xfrm>
            <a:off x="7476653" y="726747"/>
            <a:ext cx="1616198" cy="273462"/>
          </a:xfrm>
          <a:prstGeom prst="rect">
            <a:avLst/>
          </a:prstGeom>
          <a:solidFill>
            <a:schemeClr val="tx1">
              <a:lumMod val="85000"/>
              <a:lumOff val="1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1"/>
                </a:solidFill>
              </a:rPr>
              <a:t>SSIS - ETL Layer</a:t>
            </a:r>
            <a:endParaRPr lang="en-US" sz="1400" b="1" dirty="0">
              <a:solidFill>
                <a:schemeClr val="bg1"/>
              </a:solidFill>
            </a:endParaRPr>
          </a:p>
        </p:txBody>
      </p:sp>
      <p:sp>
        <p:nvSpPr>
          <p:cNvPr id="43" name="Rectangle 42">
            <a:extLst>
              <a:ext uri="{FF2B5EF4-FFF2-40B4-BE49-F238E27FC236}">
                <a16:creationId xmlns:a16="http://schemas.microsoft.com/office/drawing/2014/main" id="{4EE982A6-D9B1-10CF-92FE-E40941F2D9FA}"/>
              </a:ext>
            </a:extLst>
          </p:cNvPr>
          <p:cNvSpPr/>
          <p:nvPr/>
        </p:nvSpPr>
        <p:spPr>
          <a:xfrm>
            <a:off x="9371420" y="1384472"/>
            <a:ext cx="547797" cy="403930"/>
          </a:xfrm>
          <a:prstGeom prst="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 Dev</a:t>
            </a:r>
            <a:endParaRPr lang="en-US" sz="1400" dirty="0"/>
          </a:p>
        </p:txBody>
      </p:sp>
      <p:sp>
        <p:nvSpPr>
          <p:cNvPr id="44" name="Rectangle 43">
            <a:extLst>
              <a:ext uri="{FF2B5EF4-FFF2-40B4-BE49-F238E27FC236}">
                <a16:creationId xmlns:a16="http://schemas.microsoft.com/office/drawing/2014/main" id="{EC167DAA-3AA8-9422-58B0-BAC37618AA7D}"/>
              </a:ext>
            </a:extLst>
          </p:cNvPr>
          <p:cNvSpPr/>
          <p:nvPr/>
        </p:nvSpPr>
        <p:spPr>
          <a:xfrm>
            <a:off x="9951777" y="1382535"/>
            <a:ext cx="547797" cy="403930"/>
          </a:xfrm>
          <a:prstGeom prst="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UAT</a:t>
            </a:r>
            <a:endParaRPr lang="en-US" sz="1400" dirty="0"/>
          </a:p>
        </p:txBody>
      </p:sp>
      <p:sp>
        <p:nvSpPr>
          <p:cNvPr id="51" name="Rectangle 50">
            <a:extLst>
              <a:ext uri="{FF2B5EF4-FFF2-40B4-BE49-F238E27FC236}">
                <a16:creationId xmlns:a16="http://schemas.microsoft.com/office/drawing/2014/main" id="{414BBCF1-0C22-74C4-C752-65BC75B6C120}"/>
              </a:ext>
            </a:extLst>
          </p:cNvPr>
          <p:cNvSpPr/>
          <p:nvPr/>
        </p:nvSpPr>
        <p:spPr>
          <a:xfrm>
            <a:off x="10546599" y="1380470"/>
            <a:ext cx="547797" cy="403930"/>
          </a:xfrm>
          <a:prstGeom prst="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Prod</a:t>
            </a:r>
            <a:endParaRPr lang="en-US" sz="1400" dirty="0"/>
          </a:p>
        </p:txBody>
      </p:sp>
      <p:sp>
        <p:nvSpPr>
          <p:cNvPr id="61" name="Rectangle 60">
            <a:extLst>
              <a:ext uri="{FF2B5EF4-FFF2-40B4-BE49-F238E27FC236}">
                <a16:creationId xmlns:a16="http://schemas.microsoft.com/office/drawing/2014/main" id="{BE60990D-18D0-5A92-37E2-FC4BAEDB822C}"/>
              </a:ext>
            </a:extLst>
          </p:cNvPr>
          <p:cNvSpPr/>
          <p:nvPr/>
        </p:nvSpPr>
        <p:spPr>
          <a:xfrm>
            <a:off x="9234996" y="1184726"/>
            <a:ext cx="2080909" cy="77602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64" name="Rectangle 63">
            <a:extLst>
              <a:ext uri="{FF2B5EF4-FFF2-40B4-BE49-F238E27FC236}">
                <a16:creationId xmlns:a16="http://schemas.microsoft.com/office/drawing/2014/main" id="{ED61C856-3851-8903-429D-D3CC787F50B4}"/>
              </a:ext>
            </a:extLst>
          </p:cNvPr>
          <p:cNvSpPr/>
          <p:nvPr/>
        </p:nvSpPr>
        <p:spPr>
          <a:xfrm>
            <a:off x="9201353" y="2284357"/>
            <a:ext cx="2105503" cy="237070"/>
          </a:xfrm>
          <a:prstGeom prst="rect">
            <a:avLst/>
          </a:prstGeom>
          <a:solidFill>
            <a:schemeClr val="tx2">
              <a:lumMod val="60000"/>
              <a:lumOff val="40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Parameters</a:t>
            </a:r>
            <a:endParaRPr lang="en-US" sz="1400" dirty="0"/>
          </a:p>
        </p:txBody>
      </p:sp>
      <p:sp>
        <p:nvSpPr>
          <p:cNvPr id="66" name="Rectangle 65">
            <a:extLst>
              <a:ext uri="{FF2B5EF4-FFF2-40B4-BE49-F238E27FC236}">
                <a16:creationId xmlns:a16="http://schemas.microsoft.com/office/drawing/2014/main" id="{9CD136D3-6685-8099-307A-9ACDF1555B53}"/>
              </a:ext>
            </a:extLst>
          </p:cNvPr>
          <p:cNvSpPr/>
          <p:nvPr/>
        </p:nvSpPr>
        <p:spPr>
          <a:xfrm>
            <a:off x="7674464" y="1973647"/>
            <a:ext cx="1119133" cy="373700"/>
          </a:xfrm>
          <a:prstGeom prst="rect">
            <a:avLst/>
          </a:prstGeom>
          <a:solidFill>
            <a:schemeClr val="bg2">
              <a:lumMod val="2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Data Movement</a:t>
            </a:r>
            <a:endParaRPr lang="en-US" sz="800" dirty="0"/>
          </a:p>
        </p:txBody>
      </p:sp>
      <p:cxnSp>
        <p:nvCxnSpPr>
          <p:cNvPr id="67" name="Straight Arrow Connector 66">
            <a:extLst>
              <a:ext uri="{FF2B5EF4-FFF2-40B4-BE49-F238E27FC236}">
                <a16:creationId xmlns:a16="http://schemas.microsoft.com/office/drawing/2014/main" id="{E118C1C8-1FE7-97A1-C26E-05ACC90F7CEC}"/>
              </a:ext>
            </a:extLst>
          </p:cNvPr>
          <p:cNvCxnSpPr>
            <a:cxnSpLocks/>
          </p:cNvCxnSpPr>
          <p:nvPr/>
        </p:nvCxnSpPr>
        <p:spPr>
          <a:xfrm>
            <a:off x="8952357" y="3415798"/>
            <a:ext cx="384590" cy="6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1D2190E-354D-1741-0530-3241F22E5568}"/>
              </a:ext>
            </a:extLst>
          </p:cNvPr>
          <p:cNvCxnSpPr/>
          <p:nvPr/>
        </p:nvCxnSpPr>
        <p:spPr>
          <a:xfrm>
            <a:off x="6990395" y="3095113"/>
            <a:ext cx="5652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7C7AAB7-D071-C01D-4438-CECD8437AF79}"/>
              </a:ext>
            </a:extLst>
          </p:cNvPr>
          <p:cNvSpPr/>
          <p:nvPr/>
        </p:nvSpPr>
        <p:spPr>
          <a:xfrm>
            <a:off x="3650307" y="1561182"/>
            <a:ext cx="1693982" cy="423267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DACPAC</a:t>
            </a:r>
            <a:endParaRPr lang="en-US" sz="1400" dirty="0">
              <a:solidFill>
                <a:schemeClr val="tx1"/>
              </a:solidFill>
            </a:endParaRPr>
          </a:p>
        </p:txBody>
      </p:sp>
      <p:sp>
        <p:nvSpPr>
          <p:cNvPr id="10" name="Rectangle 9">
            <a:extLst>
              <a:ext uri="{FF2B5EF4-FFF2-40B4-BE49-F238E27FC236}">
                <a16:creationId xmlns:a16="http://schemas.microsoft.com/office/drawing/2014/main" id="{E55EFF0D-0C2B-8BFF-A760-AF0584E93825}"/>
              </a:ext>
            </a:extLst>
          </p:cNvPr>
          <p:cNvSpPr/>
          <p:nvPr/>
        </p:nvSpPr>
        <p:spPr>
          <a:xfrm>
            <a:off x="5558709" y="1561182"/>
            <a:ext cx="1693982" cy="423267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SLN File Publish</a:t>
            </a:r>
            <a:endParaRPr lang="en-US" sz="1400" dirty="0">
              <a:solidFill>
                <a:schemeClr val="tx1"/>
              </a:solidFill>
            </a:endParaRPr>
          </a:p>
        </p:txBody>
      </p:sp>
      <p:sp>
        <p:nvSpPr>
          <p:cNvPr id="17" name="Rectangle 16">
            <a:extLst>
              <a:ext uri="{FF2B5EF4-FFF2-40B4-BE49-F238E27FC236}">
                <a16:creationId xmlns:a16="http://schemas.microsoft.com/office/drawing/2014/main" id="{058F93AE-E5CF-999A-F324-2AAD7C89B4C2}"/>
              </a:ext>
            </a:extLst>
          </p:cNvPr>
          <p:cNvSpPr/>
          <p:nvPr/>
        </p:nvSpPr>
        <p:spPr>
          <a:xfrm>
            <a:off x="7543575" y="1597880"/>
            <a:ext cx="1378911" cy="417469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900" dirty="0">
                <a:solidFill>
                  <a:schemeClr val="tx1"/>
                </a:solidFill>
              </a:rPr>
              <a:t>Connection Manager Update</a:t>
            </a:r>
            <a:endParaRPr lang="en-US" sz="900" dirty="0">
              <a:solidFill>
                <a:schemeClr val="tx1"/>
              </a:solidFill>
            </a:endParaRPr>
          </a:p>
        </p:txBody>
      </p:sp>
      <p:sp>
        <p:nvSpPr>
          <p:cNvPr id="19" name="Rectangle 18">
            <a:extLst>
              <a:ext uri="{FF2B5EF4-FFF2-40B4-BE49-F238E27FC236}">
                <a16:creationId xmlns:a16="http://schemas.microsoft.com/office/drawing/2014/main" id="{95770201-8ED8-1563-7B7D-4BBBCD3B04A0}"/>
              </a:ext>
            </a:extLst>
          </p:cNvPr>
          <p:cNvSpPr/>
          <p:nvPr/>
        </p:nvSpPr>
        <p:spPr>
          <a:xfrm>
            <a:off x="1122104" y="1091791"/>
            <a:ext cx="2052320" cy="191971"/>
          </a:xfrm>
          <a:prstGeom prst="rect">
            <a:avLst/>
          </a:prstGeom>
          <a:solidFill>
            <a:schemeClr val="tx1">
              <a:lumMod val="75000"/>
              <a:lumOff val="2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accent2">
                    <a:lumMod val="20000"/>
                    <a:lumOff val="80000"/>
                  </a:schemeClr>
                </a:solidFill>
              </a:rPr>
              <a:t>Create Schemas</a:t>
            </a:r>
            <a:endParaRPr lang="en-US" sz="800" b="1" dirty="0">
              <a:solidFill>
                <a:schemeClr val="accent2">
                  <a:lumMod val="20000"/>
                  <a:lumOff val="80000"/>
                </a:schemeClr>
              </a:solidFill>
            </a:endParaRPr>
          </a:p>
        </p:txBody>
      </p:sp>
      <p:sp>
        <p:nvSpPr>
          <p:cNvPr id="20" name="Right Brace 19">
            <a:extLst>
              <a:ext uri="{FF2B5EF4-FFF2-40B4-BE49-F238E27FC236}">
                <a16:creationId xmlns:a16="http://schemas.microsoft.com/office/drawing/2014/main" id="{5D788DC5-C202-BD4B-F111-920C2B8CFD1A}"/>
              </a:ext>
            </a:extLst>
          </p:cNvPr>
          <p:cNvSpPr/>
          <p:nvPr/>
        </p:nvSpPr>
        <p:spPr>
          <a:xfrm rot="10800000">
            <a:off x="662108" y="1024613"/>
            <a:ext cx="634814" cy="1872267"/>
          </a:xfrm>
          <a:prstGeom prst="rightBrace">
            <a:avLst>
              <a:gd name="adj1" fmla="val 0"/>
              <a:gd name="adj2" fmla="val 452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dirty="0"/>
          </a:p>
        </p:txBody>
      </p:sp>
      <p:sp>
        <p:nvSpPr>
          <p:cNvPr id="27" name="Rectangle 26">
            <a:extLst>
              <a:ext uri="{FF2B5EF4-FFF2-40B4-BE49-F238E27FC236}">
                <a16:creationId xmlns:a16="http://schemas.microsoft.com/office/drawing/2014/main" id="{86F4AAA3-6E20-A4F6-5B8D-DDD7FA6E0E44}"/>
              </a:ext>
            </a:extLst>
          </p:cNvPr>
          <p:cNvSpPr/>
          <p:nvPr/>
        </p:nvSpPr>
        <p:spPr>
          <a:xfrm>
            <a:off x="1001941" y="3932916"/>
            <a:ext cx="2099269" cy="243735"/>
          </a:xfrm>
          <a:prstGeom prst="rect">
            <a:avLst/>
          </a:prstGeom>
          <a:solidFill>
            <a:schemeClr val="tx1">
              <a:lumMod val="75000"/>
              <a:lumOff val="25000"/>
            </a:schemeClr>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accent2">
                    <a:lumMod val="20000"/>
                    <a:lumOff val="80000"/>
                  </a:schemeClr>
                </a:solidFill>
              </a:rPr>
              <a:t>Store Procedures</a:t>
            </a:r>
            <a:endParaRPr lang="en-US" sz="800" b="1" dirty="0">
              <a:solidFill>
                <a:schemeClr val="accent2">
                  <a:lumMod val="20000"/>
                  <a:lumOff val="80000"/>
                </a:schemeClr>
              </a:solidFill>
            </a:endParaRPr>
          </a:p>
        </p:txBody>
      </p:sp>
      <p:sp>
        <p:nvSpPr>
          <p:cNvPr id="30" name="Rectangle 29">
            <a:extLst>
              <a:ext uri="{FF2B5EF4-FFF2-40B4-BE49-F238E27FC236}">
                <a16:creationId xmlns:a16="http://schemas.microsoft.com/office/drawing/2014/main" id="{5BADC62B-F9EF-E7DC-DB26-0E322809DEE0}"/>
              </a:ext>
            </a:extLst>
          </p:cNvPr>
          <p:cNvSpPr/>
          <p:nvPr/>
        </p:nvSpPr>
        <p:spPr>
          <a:xfrm>
            <a:off x="5812879" y="2655336"/>
            <a:ext cx="1170759" cy="373505"/>
          </a:xfrm>
          <a:prstGeom prst="rect">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SQL - Dev</a:t>
            </a:r>
            <a:endParaRPr lang="en-US" sz="1400" dirty="0"/>
          </a:p>
        </p:txBody>
      </p:sp>
      <p:grpSp>
        <p:nvGrpSpPr>
          <p:cNvPr id="31" name="Group 30">
            <a:extLst>
              <a:ext uri="{FF2B5EF4-FFF2-40B4-BE49-F238E27FC236}">
                <a16:creationId xmlns:a16="http://schemas.microsoft.com/office/drawing/2014/main" id="{45ABF77A-8204-638C-EF8D-FDBA5B87E57D}"/>
              </a:ext>
            </a:extLst>
          </p:cNvPr>
          <p:cNvGrpSpPr/>
          <p:nvPr/>
        </p:nvGrpSpPr>
        <p:grpSpPr>
          <a:xfrm>
            <a:off x="658370" y="1330226"/>
            <a:ext cx="263213" cy="276999"/>
            <a:chOff x="8052594" y="356607"/>
            <a:chExt cx="263213" cy="276999"/>
          </a:xfrm>
        </p:grpSpPr>
        <p:sp>
          <p:nvSpPr>
            <p:cNvPr id="40" name="Oval 39">
              <a:extLst>
                <a:ext uri="{FF2B5EF4-FFF2-40B4-BE49-F238E27FC236}">
                  <a16:creationId xmlns:a16="http://schemas.microsoft.com/office/drawing/2014/main" id="{3D2EE398-DE85-050C-B29B-8585E5CDB2A4}"/>
                </a:ext>
              </a:extLst>
            </p:cNvPr>
            <p:cNvSpPr/>
            <p:nvPr/>
          </p:nvSpPr>
          <p:spPr>
            <a:xfrm>
              <a:off x="8067972" y="385450"/>
              <a:ext cx="231569" cy="227812"/>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TextBox 41">
              <a:extLst>
                <a:ext uri="{FF2B5EF4-FFF2-40B4-BE49-F238E27FC236}">
                  <a16:creationId xmlns:a16="http://schemas.microsoft.com/office/drawing/2014/main" id="{A6B7150D-AF66-D9F2-B177-EA061CC5BB5C}"/>
                </a:ext>
              </a:extLst>
            </p:cNvPr>
            <p:cNvSpPr txBox="1"/>
            <p:nvPr/>
          </p:nvSpPr>
          <p:spPr>
            <a:xfrm>
              <a:off x="8052594" y="356607"/>
              <a:ext cx="263213" cy="276999"/>
            </a:xfrm>
            <a:prstGeom prst="rect">
              <a:avLst/>
            </a:prstGeom>
            <a:noFill/>
          </p:spPr>
          <p:txBody>
            <a:bodyPr wrap="none" rtlCol="0">
              <a:spAutoFit/>
            </a:bodyPr>
            <a:lstStyle/>
            <a:p>
              <a:pPr algn="ctr"/>
              <a:r>
                <a:rPr lang="en-US" sz="1200" dirty="0">
                  <a:solidFill>
                    <a:schemeClr val="bg1"/>
                  </a:solidFill>
                </a:rPr>
                <a:t>1</a:t>
              </a:r>
            </a:p>
          </p:txBody>
        </p:sp>
      </p:grpSp>
      <p:sp>
        <p:nvSpPr>
          <p:cNvPr id="52" name="Right Brace 51">
            <a:extLst>
              <a:ext uri="{FF2B5EF4-FFF2-40B4-BE49-F238E27FC236}">
                <a16:creationId xmlns:a16="http://schemas.microsoft.com/office/drawing/2014/main" id="{976B9F75-A6C1-81EE-5A53-F8146E58F382}"/>
              </a:ext>
            </a:extLst>
          </p:cNvPr>
          <p:cNvSpPr/>
          <p:nvPr/>
        </p:nvSpPr>
        <p:spPr>
          <a:xfrm>
            <a:off x="2976831" y="3862294"/>
            <a:ext cx="531117" cy="1841044"/>
          </a:xfrm>
          <a:prstGeom prst="rightBrace">
            <a:avLst>
              <a:gd name="adj1" fmla="val 0"/>
              <a:gd name="adj2" fmla="val 45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dirty="0"/>
          </a:p>
        </p:txBody>
      </p:sp>
      <p:sp>
        <p:nvSpPr>
          <p:cNvPr id="53" name="Right Brace 52">
            <a:extLst>
              <a:ext uri="{FF2B5EF4-FFF2-40B4-BE49-F238E27FC236}">
                <a16:creationId xmlns:a16="http://schemas.microsoft.com/office/drawing/2014/main" id="{88402AB1-27A1-77A8-0C56-659D8F6D2916}"/>
              </a:ext>
            </a:extLst>
          </p:cNvPr>
          <p:cNvSpPr/>
          <p:nvPr/>
        </p:nvSpPr>
        <p:spPr>
          <a:xfrm rot="10800000">
            <a:off x="626285" y="3837041"/>
            <a:ext cx="618447" cy="1929167"/>
          </a:xfrm>
          <a:prstGeom prst="rightBrace">
            <a:avLst>
              <a:gd name="adj1" fmla="val 0"/>
              <a:gd name="adj2" fmla="val 524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dirty="0"/>
          </a:p>
        </p:txBody>
      </p:sp>
      <p:grpSp>
        <p:nvGrpSpPr>
          <p:cNvPr id="54" name="Group 53">
            <a:extLst>
              <a:ext uri="{FF2B5EF4-FFF2-40B4-BE49-F238E27FC236}">
                <a16:creationId xmlns:a16="http://schemas.microsoft.com/office/drawing/2014/main" id="{67014FB9-A6A9-50F9-E166-8F51538C6C94}"/>
              </a:ext>
            </a:extLst>
          </p:cNvPr>
          <p:cNvGrpSpPr/>
          <p:nvPr/>
        </p:nvGrpSpPr>
        <p:grpSpPr>
          <a:xfrm>
            <a:off x="7699801" y="2534957"/>
            <a:ext cx="1066458" cy="1847017"/>
            <a:chOff x="4293572" y="1307410"/>
            <a:chExt cx="2319617" cy="1993047"/>
          </a:xfrm>
        </p:grpSpPr>
        <p:cxnSp>
          <p:nvCxnSpPr>
            <p:cNvPr id="55" name="Straight Arrow Connector 54">
              <a:extLst>
                <a:ext uri="{FF2B5EF4-FFF2-40B4-BE49-F238E27FC236}">
                  <a16:creationId xmlns:a16="http://schemas.microsoft.com/office/drawing/2014/main" id="{90E8C206-3C69-B6C2-4B38-8CB12DE11DE3}"/>
                </a:ext>
              </a:extLst>
            </p:cNvPr>
            <p:cNvCxnSpPr/>
            <p:nvPr/>
          </p:nvCxnSpPr>
          <p:spPr>
            <a:xfrm>
              <a:off x="6132387" y="1953051"/>
              <a:ext cx="0" cy="21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D7961ED-A58C-10ED-8B91-FF2861210830}"/>
                </a:ext>
              </a:extLst>
            </p:cNvPr>
            <p:cNvCxnSpPr/>
            <p:nvPr/>
          </p:nvCxnSpPr>
          <p:spPr>
            <a:xfrm>
              <a:off x="6134456" y="2599754"/>
              <a:ext cx="0" cy="21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6D285C78-3BA4-23A8-17D7-072D60AC64CD}"/>
                </a:ext>
              </a:extLst>
            </p:cNvPr>
            <p:cNvGrpSpPr/>
            <p:nvPr/>
          </p:nvGrpSpPr>
          <p:grpSpPr>
            <a:xfrm>
              <a:off x="4293572" y="1307410"/>
              <a:ext cx="2319617" cy="1993047"/>
              <a:chOff x="4293572" y="1307410"/>
              <a:chExt cx="2319617" cy="1993047"/>
            </a:xfrm>
          </p:grpSpPr>
          <p:sp>
            <p:nvSpPr>
              <p:cNvPr id="86" name="Rectangle: Rounded Corners 85">
                <a:extLst>
                  <a:ext uri="{FF2B5EF4-FFF2-40B4-BE49-F238E27FC236}">
                    <a16:creationId xmlns:a16="http://schemas.microsoft.com/office/drawing/2014/main" id="{80A37155-BE11-A6AB-4BD4-232D849679EA}"/>
                  </a:ext>
                </a:extLst>
              </p:cNvPr>
              <p:cNvSpPr/>
              <p:nvPr/>
            </p:nvSpPr>
            <p:spPr>
              <a:xfrm>
                <a:off x="4438395" y="1491298"/>
                <a:ext cx="2047917" cy="457201"/>
              </a:xfrm>
              <a:prstGeom prst="roundRect">
                <a:avLst>
                  <a:gd name="adj" fmla="val 23058"/>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A90F51B7-6D56-FC62-9257-C0DDBF772B27}"/>
                  </a:ext>
                </a:extLst>
              </p:cNvPr>
              <p:cNvSpPr/>
              <p:nvPr/>
            </p:nvSpPr>
            <p:spPr>
              <a:xfrm>
                <a:off x="4415438" y="2146767"/>
                <a:ext cx="2047917" cy="457201"/>
              </a:xfrm>
              <a:prstGeom prst="roundRect">
                <a:avLst>
                  <a:gd name="adj" fmla="val 23058"/>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12137473-1E32-7632-C987-3598AE4D09B1}"/>
                  </a:ext>
                </a:extLst>
              </p:cNvPr>
              <p:cNvSpPr/>
              <p:nvPr/>
            </p:nvSpPr>
            <p:spPr>
              <a:xfrm>
                <a:off x="4438395" y="2748636"/>
                <a:ext cx="2047917" cy="457201"/>
              </a:xfrm>
              <a:prstGeom prst="roundRect">
                <a:avLst>
                  <a:gd name="adj" fmla="val 23058"/>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CC0FDD3A-E98C-6968-D65F-F285141AC5C2}"/>
                  </a:ext>
                </a:extLst>
              </p:cNvPr>
              <p:cNvSpPr/>
              <p:nvPr/>
            </p:nvSpPr>
            <p:spPr>
              <a:xfrm>
                <a:off x="4293572" y="1307410"/>
                <a:ext cx="2319617" cy="1993047"/>
              </a:xfrm>
              <a:prstGeom prst="roundRect">
                <a:avLst>
                  <a:gd name="adj" fmla="val 10709"/>
                </a:avLst>
              </a:prstGeom>
              <a:noFill/>
              <a:ln>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0" name="Rectangle 89">
            <a:extLst>
              <a:ext uri="{FF2B5EF4-FFF2-40B4-BE49-F238E27FC236}">
                <a16:creationId xmlns:a16="http://schemas.microsoft.com/office/drawing/2014/main" id="{095ACDE4-84D8-2BE5-0EF6-134F0FFEBB29}"/>
              </a:ext>
            </a:extLst>
          </p:cNvPr>
          <p:cNvSpPr/>
          <p:nvPr/>
        </p:nvSpPr>
        <p:spPr>
          <a:xfrm>
            <a:off x="1140456" y="1928448"/>
            <a:ext cx="2052321"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Dimensional Tables</a:t>
            </a:r>
            <a:endParaRPr lang="en-US" sz="800" dirty="0">
              <a:solidFill>
                <a:schemeClr val="bg1"/>
              </a:solidFill>
            </a:endParaRPr>
          </a:p>
        </p:txBody>
      </p:sp>
      <p:sp>
        <p:nvSpPr>
          <p:cNvPr id="91" name="Rectangle 90">
            <a:extLst>
              <a:ext uri="{FF2B5EF4-FFF2-40B4-BE49-F238E27FC236}">
                <a16:creationId xmlns:a16="http://schemas.microsoft.com/office/drawing/2014/main" id="{B02727A8-EB53-D0F4-582C-F9F2A59B30E4}"/>
              </a:ext>
            </a:extLst>
          </p:cNvPr>
          <p:cNvSpPr/>
          <p:nvPr/>
        </p:nvSpPr>
        <p:spPr>
          <a:xfrm>
            <a:off x="1140458" y="2510673"/>
            <a:ext cx="2052320"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Update/Set Keys in Staging Facts</a:t>
            </a:r>
            <a:endParaRPr lang="en-US" sz="800" dirty="0">
              <a:solidFill>
                <a:schemeClr val="bg1"/>
              </a:solidFill>
            </a:endParaRPr>
          </a:p>
        </p:txBody>
      </p:sp>
      <p:sp>
        <p:nvSpPr>
          <p:cNvPr id="97" name="Rectangle 96">
            <a:extLst>
              <a:ext uri="{FF2B5EF4-FFF2-40B4-BE49-F238E27FC236}">
                <a16:creationId xmlns:a16="http://schemas.microsoft.com/office/drawing/2014/main" id="{6029A449-B113-3A64-2D7C-2D39C9675169}"/>
              </a:ext>
            </a:extLst>
          </p:cNvPr>
          <p:cNvSpPr/>
          <p:nvPr/>
        </p:nvSpPr>
        <p:spPr>
          <a:xfrm>
            <a:off x="998855" y="4229051"/>
            <a:ext cx="2109762" cy="246573"/>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Staging </a:t>
            </a:r>
            <a:r>
              <a:rPr lang="en-GB" sz="800">
                <a:solidFill>
                  <a:schemeClr val="bg1"/>
                </a:solidFill>
              </a:rPr>
              <a:t>Fact Tables</a:t>
            </a:r>
            <a:endParaRPr lang="en-US" sz="800" dirty="0">
              <a:solidFill>
                <a:schemeClr val="bg1"/>
              </a:solidFill>
            </a:endParaRPr>
          </a:p>
        </p:txBody>
      </p:sp>
      <p:sp>
        <p:nvSpPr>
          <p:cNvPr id="98" name="Rectangle 97">
            <a:extLst>
              <a:ext uri="{FF2B5EF4-FFF2-40B4-BE49-F238E27FC236}">
                <a16:creationId xmlns:a16="http://schemas.microsoft.com/office/drawing/2014/main" id="{6C987432-FDA6-38CE-7AE9-EBA849E93C5C}"/>
              </a:ext>
            </a:extLst>
          </p:cNvPr>
          <p:cNvSpPr/>
          <p:nvPr/>
        </p:nvSpPr>
        <p:spPr>
          <a:xfrm>
            <a:off x="1016604" y="4526827"/>
            <a:ext cx="2092013"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Staging Dimensional Tables</a:t>
            </a:r>
            <a:endParaRPr lang="en-US" sz="800" dirty="0">
              <a:solidFill>
                <a:schemeClr val="bg1"/>
              </a:solidFill>
            </a:endParaRPr>
          </a:p>
        </p:txBody>
      </p:sp>
      <p:sp>
        <p:nvSpPr>
          <p:cNvPr id="100" name="Rectangle 99">
            <a:extLst>
              <a:ext uri="{FF2B5EF4-FFF2-40B4-BE49-F238E27FC236}">
                <a16:creationId xmlns:a16="http://schemas.microsoft.com/office/drawing/2014/main" id="{0BA87675-AFA0-A830-F4E4-EA50C2321DD5}"/>
              </a:ext>
            </a:extLst>
          </p:cNvPr>
          <p:cNvSpPr/>
          <p:nvPr/>
        </p:nvSpPr>
        <p:spPr>
          <a:xfrm>
            <a:off x="998854" y="4822220"/>
            <a:ext cx="2099269"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Create Dimensional Tables</a:t>
            </a:r>
            <a:endParaRPr lang="en-US" sz="800" dirty="0">
              <a:solidFill>
                <a:schemeClr val="bg1"/>
              </a:solidFill>
            </a:endParaRPr>
          </a:p>
        </p:txBody>
      </p:sp>
      <p:sp>
        <p:nvSpPr>
          <p:cNvPr id="101" name="Rectangle 100">
            <a:extLst>
              <a:ext uri="{FF2B5EF4-FFF2-40B4-BE49-F238E27FC236}">
                <a16:creationId xmlns:a16="http://schemas.microsoft.com/office/drawing/2014/main" id="{1C45BEA5-A234-BB95-7B51-C894BDC1B2B7}"/>
              </a:ext>
            </a:extLst>
          </p:cNvPr>
          <p:cNvSpPr/>
          <p:nvPr/>
        </p:nvSpPr>
        <p:spPr>
          <a:xfrm>
            <a:off x="980291" y="5118009"/>
            <a:ext cx="2128325" cy="235550"/>
          </a:xfrm>
          <a:prstGeom prst="rect">
            <a:avLst/>
          </a:prstGeom>
          <a:solidFill>
            <a:schemeClr val="tx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1"/>
                </a:solidFill>
              </a:rPr>
              <a:t>Update/Set Keys in Staging Facts</a:t>
            </a:r>
            <a:endParaRPr lang="en-US" sz="800" dirty="0">
              <a:solidFill>
                <a:schemeClr val="bg1"/>
              </a:solidFill>
            </a:endParaRPr>
          </a:p>
        </p:txBody>
      </p:sp>
      <p:grpSp>
        <p:nvGrpSpPr>
          <p:cNvPr id="102" name="Group 101">
            <a:extLst>
              <a:ext uri="{FF2B5EF4-FFF2-40B4-BE49-F238E27FC236}">
                <a16:creationId xmlns:a16="http://schemas.microsoft.com/office/drawing/2014/main" id="{26BB2C66-0FEE-D5E8-F91F-150782C8FC1B}"/>
              </a:ext>
            </a:extLst>
          </p:cNvPr>
          <p:cNvGrpSpPr/>
          <p:nvPr/>
        </p:nvGrpSpPr>
        <p:grpSpPr>
          <a:xfrm>
            <a:off x="680395" y="4075338"/>
            <a:ext cx="263213" cy="276999"/>
            <a:chOff x="8052961" y="348034"/>
            <a:chExt cx="263213" cy="276999"/>
          </a:xfrm>
        </p:grpSpPr>
        <p:sp>
          <p:nvSpPr>
            <p:cNvPr id="103" name="Oval 102">
              <a:extLst>
                <a:ext uri="{FF2B5EF4-FFF2-40B4-BE49-F238E27FC236}">
                  <a16:creationId xmlns:a16="http://schemas.microsoft.com/office/drawing/2014/main" id="{55378EC6-1606-3C78-E689-289A4C57203E}"/>
                </a:ext>
              </a:extLst>
            </p:cNvPr>
            <p:cNvSpPr/>
            <p:nvPr/>
          </p:nvSpPr>
          <p:spPr>
            <a:xfrm>
              <a:off x="8067972" y="385450"/>
              <a:ext cx="231569" cy="227812"/>
            </a:xfrm>
            <a:prstGeom prst="ellipse">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4" name="TextBox 103">
              <a:extLst>
                <a:ext uri="{FF2B5EF4-FFF2-40B4-BE49-F238E27FC236}">
                  <a16:creationId xmlns:a16="http://schemas.microsoft.com/office/drawing/2014/main" id="{B5E9764B-091E-5741-DAE1-4B924244B732}"/>
                </a:ext>
              </a:extLst>
            </p:cNvPr>
            <p:cNvSpPr txBox="1"/>
            <p:nvPr/>
          </p:nvSpPr>
          <p:spPr>
            <a:xfrm>
              <a:off x="8052961" y="348034"/>
              <a:ext cx="263213" cy="276999"/>
            </a:xfrm>
            <a:prstGeom prst="rect">
              <a:avLst/>
            </a:prstGeom>
            <a:noFill/>
          </p:spPr>
          <p:txBody>
            <a:bodyPr wrap="none" rtlCol="0">
              <a:spAutoFit/>
            </a:bodyPr>
            <a:lstStyle/>
            <a:p>
              <a:pPr algn="ctr"/>
              <a:r>
                <a:rPr lang="en-US" sz="1200" dirty="0">
                  <a:solidFill>
                    <a:schemeClr val="bg1"/>
                  </a:solidFill>
                </a:rPr>
                <a:t>2</a:t>
              </a:r>
            </a:p>
          </p:txBody>
        </p:sp>
      </p:grpSp>
      <p:cxnSp>
        <p:nvCxnSpPr>
          <p:cNvPr id="6" name="Straight Arrow Connector 5">
            <a:extLst>
              <a:ext uri="{FF2B5EF4-FFF2-40B4-BE49-F238E27FC236}">
                <a16:creationId xmlns:a16="http://schemas.microsoft.com/office/drawing/2014/main" id="{1CC0AF3F-D125-E3D9-BB91-B44853FEA940}"/>
              </a:ext>
            </a:extLst>
          </p:cNvPr>
          <p:cNvCxnSpPr>
            <a:cxnSpLocks/>
          </p:cNvCxnSpPr>
          <p:nvPr/>
        </p:nvCxnSpPr>
        <p:spPr>
          <a:xfrm>
            <a:off x="5294676" y="3274030"/>
            <a:ext cx="4572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5E1D7D-B4E7-A278-BB90-CE556B269BDF}"/>
              </a:ext>
            </a:extLst>
          </p:cNvPr>
          <p:cNvCxnSpPr>
            <a:cxnSpLocks/>
          </p:cNvCxnSpPr>
          <p:nvPr/>
        </p:nvCxnSpPr>
        <p:spPr>
          <a:xfrm>
            <a:off x="5294676" y="3664678"/>
            <a:ext cx="4572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618A99-96FE-9362-2E10-714C90B7A983}"/>
              </a:ext>
            </a:extLst>
          </p:cNvPr>
          <p:cNvCxnSpPr>
            <a:cxnSpLocks/>
          </p:cNvCxnSpPr>
          <p:nvPr/>
        </p:nvCxnSpPr>
        <p:spPr>
          <a:xfrm>
            <a:off x="10696360" y="1960746"/>
            <a:ext cx="0" cy="98120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1150044-2246-ADC8-1B8A-4CFD6ED56993}"/>
              </a:ext>
            </a:extLst>
          </p:cNvPr>
          <p:cNvCxnSpPr>
            <a:cxnSpLocks/>
          </p:cNvCxnSpPr>
          <p:nvPr/>
        </p:nvCxnSpPr>
        <p:spPr>
          <a:xfrm>
            <a:off x="9803731" y="1973647"/>
            <a:ext cx="0" cy="98120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F24B4CF-BB9E-A547-F092-F3DB55C211CB}"/>
              </a:ext>
            </a:extLst>
          </p:cNvPr>
          <p:cNvSpPr/>
          <p:nvPr/>
        </p:nvSpPr>
        <p:spPr>
          <a:xfrm>
            <a:off x="7924560" y="2761333"/>
            <a:ext cx="583474" cy="2743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Dev</a:t>
            </a:r>
          </a:p>
        </p:txBody>
      </p:sp>
      <p:sp>
        <p:nvSpPr>
          <p:cNvPr id="62" name="Rectangle 61">
            <a:extLst>
              <a:ext uri="{FF2B5EF4-FFF2-40B4-BE49-F238E27FC236}">
                <a16:creationId xmlns:a16="http://schemas.microsoft.com/office/drawing/2014/main" id="{31FD79CD-B89C-2548-6525-7A584F1D4259}"/>
              </a:ext>
            </a:extLst>
          </p:cNvPr>
          <p:cNvSpPr/>
          <p:nvPr/>
        </p:nvSpPr>
        <p:spPr>
          <a:xfrm>
            <a:off x="7924560" y="3379402"/>
            <a:ext cx="583474" cy="2743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UAT</a:t>
            </a:r>
          </a:p>
        </p:txBody>
      </p:sp>
      <p:sp>
        <p:nvSpPr>
          <p:cNvPr id="70" name="Rectangle 69">
            <a:extLst>
              <a:ext uri="{FF2B5EF4-FFF2-40B4-BE49-F238E27FC236}">
                <a16:creationId xmlns:a16="http://schemas.microsoft.com/office/drawing/2014/main" id="{C7BF8C1D-6383-7A03-F498-75B80BD5B754}"/>
              </a:ext>
            </a:extLst>
          </p:cNvPr>
          <p:cNvSpPr/>
          <p:nvPr/>
        </p:nvSpPr>
        <p:spPr>
          <a:xfrm>
            <a:off x="7924560" y="3938143"/>
            <a:ext cx="583474" cy="2743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Prod</a:t>
            </a:r>
          </a:p>
        </p:txBody>
      </p:sp>
      <p:sp>
        <p:nvSpPr>
          <p:cNvPr id="2" name="TextBox 1">
            <a:extLst>
              <a:ext uri="{FF2B5EF4-FFF2-40B4-BE49-F238E27FC236}">
                <a16:creationId xmlns:a16="http://schemas.microsoft.com/office/drawing/2014/main" id="{B285DE7C-FFDB-F92D-BBE4-A91AC7F394FE}"/>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1457954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45454"/>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546004-70C9-020A-ADFE-14FF75B4C7FC}"/>
              </a:ext>
            </a:extLst>
          </p:cNvPr>
          <p:cNvGrpSpPr/>
          <p:nvPr/>
        </p:nvGrpSpPr>
        <p:grpSpPr>
          <a:xfrm>
            <a:off x="2636946" y="892455"/>
            <a:ext cx="6603088" cy="4860325"/>
            <a:chOff x="2236352" y="962124"/>
            <a:chExt cx="6603088" cy="4860325"/>
          </a:xfrm>
        </p:grpSpPr>
        <p:sp>
          <p:nvSpPr>
            <p:cNvPr id="4" name="TextBox 3">
              <a:extLst>
                <a:ext uri="{FF2B5EF4-FFF2-40B4-BE49-F238E27FC236}">
                  <a16:creationId xmlns:a16="http://schemas.microsoft.com/office/drawing/2014/main" id="{14B62E38-19D1-A956-530B-D90E4CBF7587}"/>
                </a:ext>
              </a:extLst>
            </p:cNvPr>
            <p:cNvSpPr txBox="1"/>
            <p:nvPr/>
          </p:nvSpPr>
          <p:spPr>
            <a:xfrm>
              <a:off x="2236352" y="1184257"/>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7</a:t>
              </a:r>
            </a:p>
          </p:txBody>
        </p:sp>
        <p:grpSp>
          <p:nvGrpSpPr>
            <p:cNvPr id="15" name="Group 14">
              <a:extLst>
                <a:ext uri="{FF2B5EF4-FFF2-40B4-BE49-F238E27FC236}">
                  <a16:creationId xmlns:a16="http://schemas.microsoft.com/office/drawing/2014/main" id="{E96D57AE-8116-8B18-F1E4-68DE2E6FDC29}"/>
                </a:ext>
              </a:extLst>
            </p:cNvPr>
            <p:cNvGrpSpPr/>
            <p:nvPr/>
          </p:nvGrpSpPr>
          <p:grpSpPr>
            <a:xfrm>
              <a:off x="4803672" y="962124"/>
              <a:ext cx="4035768" cy="4860325"/>
              <a:chOff x="4803672" y="962124"/>
              <a:chExt cx="4035768" cy="4860325"/>
            </a:xfrm>
          </p:grpSpPr>
          <p:grpSp>
            <p:nvGrpSpPr>
              <p:cNvPr id="3" name="Group 2">
                <a:extLst>
                  <a:ext uri="{FF2B5EF4-FFF2-40B4-BE49-F238E27FC236}">
                    <a16:creationId xmlns:a16="http://schemas.microsoft.com/office/drawing/2014/main" id="{CDE68F76-5CAB-F64C-4D05-6B8CD2774641}"/>
                  </a:ext>
                </a:extLst>
              </p:cNvPr>
              <p:cNvGrpSpPr/>
              <p:nvPr/>
            </p:nvGrpSpPr>
            <p:grpSpPr>
              <a:xfrm>
                <a:off x="4803672" y="962124"/>
                <a:ext cx="4035768" cy="2694915"/>
                <a:chOff x="116782" y="1466024"/>
                <a:chExt cx="2693530" cy="1688238"/>
              </a:xfrm>
              <a:scene3d>
                <a:camera prst="orthographicFront">
                  <a:rot lat="0" lon="0" rev="0"/>
                </a:camera>
                <a:lightRig rig="soft" dir="t">
                  <a:rot lat="0" lon="0" rev="0"/>
                </a:lightRig>
              </a:scene3d>
            </p:grpSpPr>
            <p:sp>
              <p:nvSpPr>
                <p:cNvPr id="5" name="Arrow: Pentagon 4">
                  <a:extLst>
                    <a:ext uri="{FF2B5EF4-FFF2-40B4-BE49-F238E27FC236}">
                      <a16:creationId xmlns:a16="http://schemas.microsoft.com/office/drawing/2014/main" id="{2884F938-1EA2-39C2-5F3C-8A5446ED484A}"/>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Dim Tables</a:t>
                  </a:r>
                </a:p>
              </p:txBody>
            </p:sp>
            <p:sp>
              <p:nvSpPr>
                <p:cNvPr id="6" name="Arrow: Pentagon 5">
                  <a:extLst>
                    <a:ext uri="{FF2B5EF4-FFF2-40B4-BE49-F238E27FC236}">
                      <a16:creationId xmlns:a16="http://schemas.microsoft.com/office/drawing/2014/main" id="{FA7A2BDF-9FB9-3E92-BF92-F1E50920853D}"/>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Fact Tables</a:t>
                  </a:r>
                </a:p>
              </p:txBody>
            </p:sp>
            <p:sp>
              <p:nvSpPr>
                <p:cNvPr id="7" name="Arrow: Pentagon 6">
                  <a:extLst>
                    <a:ext uri="{FF2B5EF4-FFF2-40B4-BE49-F238E27FC236}">
                      <a16:creationId xmlns:a16="http://schemas.microsoft.com/office/drawing/2014/main" id="{7CFE8F62-E2E5-E26E-B7E3-3497DA054E01}"/>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Create Staging Tables</a:t>
                  </a:r>
                </a:p>
              </p:txBody>
            </p:sp>
            <p:sp>
              <p:nvSpPr>
                <p:cNvPr id="8" name="Arrow: Pentagon 7">
                  <a:extLst>
                    <a:ext uri="{FF2B5EF4-FFF2-40B4-BE49-F238E27FC236}">
                      <a16:creationId xmlns:a16="http://schemas.microsoft.com/office/drawing/2014/main" id="{148E21D0-775B-9E65-2D5F-90615CE93FFA}"/>
                    </a:ext>
                  </a:extLst>
                </p:cNvPr>
                <p:cNvSpPr/>
                <p:nvPr/>
              </p:nvSpPr>
              <p:spPr>
                <a:xfrm>
                  <a:off x="116782" y="2857340"/>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Staging Store Procedures Tables </a:t>
                  </a:r>
                </a:p>
              </p:txBody>
            </p:sp>
          </p:grpSp>
          <p:sp>
            <p:nvSpPr>
              <p:cNvPr id="9" name="Arrow: Pentagon 8">
                <a:extLst>
                  <a:ext uri="{FF2B5EF4-FFF2-40B4-BE49-F238E27FC236}">
                    <a16:creationId xmlns:a16="http://schemas.microsoft.com/office/drawing/2014/main" id="{9F130CEF-FAA0-7143-A460-24B447A476E9}"/>
                  </a:ext>
                </a:extLst>
              </p:cNvPr>
              <p:cNvSpPr/>
              <p:nvPr/>
            </p:nvSpPr>
            <p:spPr>
              <a:xfrm>
                <a:off x="4803672" y="3932396"/>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(Dimensions)</a:t>
                </a:r>
              </a:p>
            </p:txBody>
          </p:sp>
          <p:sp>
            <p:nvSpPr>
              <p:cNvPr id="2" name="Arrow: Pentagon 1">
                <a:extLst>
                  <a:ext uri="{FF2B5EF4-FFF2-40B4-BE49-F238E27FC236}">
                    <a16:creationId xmlns:a16="http://schemas.microsoft.com/office/drawing/2014/main" id="{07475425-CAF1-3116-8971-2AB0FCA9D1BC}"/>
                  </a:ext>
                </a:extLst>
              </p:cNvPr>
              <p:cNvSpPr/>
              <p:nvPr/>
            </p:nvSpPr>
            <p:spPr>
              <a:xfrm>
                <a:off x="4803672" y="4681726"/>
                <a:ext cx="4035768" cy="473973"/>
              </a:xfrm>
              <a:prstGeom prst="homePlate">
                <a:avLst>
                  <a:gd name="adj" fmla="val 64533"/>
                </a:avLst>
              </a:pr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Get Store Procedures Tables (Facts)</a:t>
                </a:r>
              </a:p>
            </p:txBody>
          </p:sp>
          <p:sp>
            <p:nvSpPr>
              <p:cNvPr id="10" name="Arrow: Pentagon 9">
                <a:extLst>
                  <a:ext uri="{FF2B5EF4-FFF2-40B4-BE49-F238E27FC236}">
                    <a16:creationId xmlns:a16="http://schemas.microsoft.com/office/drawing/2014/main" id="{AC62EFB1-2767-D1FE-F94C-71A7B7CAF8CB}"/>
                  </a:ext>
                </a:extLst>
              </p:cNvPr>
              <p:cNvSpPr/>
              <p:nvPr/>
            </p:nvSpPr>
            <p:spPr>
              <a:xfrm>
                <a:off x="4803672" y="5348476"/>
                <a:ext cx="4035768" cy="473973"/>
              </a:xfrm>
              <a:prstGeom prst="homePlate">
                <a:avLst>
                  <a:gd name="adj" fmla="val 64533"/>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Get/Update Staging Key Store Procedures Tables (Facts)</a:t>
                </a:r>
              </a:p>
            </p:txBody>
          </p:sp>
        </p:grpSp>
      </p:grpSp>
      <p:sp>
        <p:nvSpPr>
          <p:cNvPr id="12" name="TextBox 11">
            <a:extLst>
              <a:ext uri="{FF2B5EF4-FFF2-40B4-BE49-F238E27FC236}">
                <a16:creationId xmlns:a16="http://schemas.microsoft.com/office/drawing/2014/main" id="{9F5C06EA-D217-C0F2-F15B-BE3D161ED62C}"/>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065406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133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B62E38-19D1-A956-530B-D90E4CBF7587}"/>
              </a:ext>
            </a:extLst>
          </p:cNvPr>
          <p:cNvSpPr txBox="1"/>
          <p:nvPr/>
        </p:nvSpPr>
        <p:spPr>
          <a:xfrm>
            <a:off x="2236352" y="1184257"/>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1</a:t>
            </a:r>
          </a:p>
        </p:txBody>
      </p:sp>
      <p:grpSp>
        <p:nvGrpSpPr>
          <p:cNvPr id="11" name="Group 10">
            <a:extLst>
              <a:ext uri="{FF2B5EF4-FFF2-40B4-BE49-F238E27FC236}">
                <a16:creationId xmlns:a16="http://schemas.microsoft.com/office/drawing/2014/main" id="{785378C1-A639-8FE7-3FA7-BC89C6761E9C}"/>
              </a:ext>
            </a:extLst>
          </p:cNvPr>
          <p:cNvGrpSpPr/>
          <p:nvPr/>
        </p:nvGrpSpPr>
        <p:grpSpPr>
          <a:xfrm>
            <a:off x="4727472" y="2144363"/>
            <a:ext cx="4035768" cy="1954601"/>
            <a:chOff x="116782" y="1466024"/>
            <a:chExt cx="2693530" cy="1224466"/>
          </a:xfrm>
          <a:scene3d>
            <a:camera prst="orthographicFront">
              <a:rot lat="0" lon="0" rev="0"/>
            </a:camera>
            <a:lightRig rig="soft" dir="t">
              <a:rot lat="0" lon="0" rev="0"/>
            </a:lightRig>
          </a:scene3d>
        </p:grpSpPr>
        <p:sp>
          <p:nvSpPr>
            <p:cNvPr id="12" name="Arrow: Pentagon 11">
              <a:extLst>
                <a:ext uri="{FF2B5EF4-FFF2-40B4-BE49-F238E27FC236}">
                  <a16:creationId xmlns:a16="http://schemas.microsoft.com/office/drawing/2014/main" id="{E5657BAC-F642-46D8-84CE-6A131C4F6246}"/>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Populate Staging Data</a:t>
              </a:r>
            </a:p>
          </p:txBody>
        </p:sp>
        <p:sp>
          <p:nvSpPr>
            <p:cNvPr id="13" name="Arrow: Pentagon 12">
              <a:extLst>
                <a:ext uri="{FF2B5EF4-FFF2-40B4-BE49-F238E27FC236}">
                  <a16:creationId xmlns:a16="http://schemas.microsoft.com/office/drawing/2014/main" id="{7B75566B-B78C-919E-0972-CCDF92037A69}"/>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Populate Fact Tables</a:t>
              </a:r>
            </a:p>
          </p:txBody>
        </p:sp>
        <p:sp>
          <p:nvSpPr>
            <p:cNvPr id="14" name="Arrow: Pentagon 13">
              <a:extLst>
                <a:ext uri="{FF2B5EF4-FFF2-40B4-BE49-F238E27FC236}">
                  <a16:creationId xmlns:a16="http://schemas.microsoft.com/office/drawing/2014/main" id="{A7D0AF7B-2A47-8CA4-560F-4D6EEEE0BF0A}"/>
                </a:ext>
              </a:extLst>
            </p:cNvPr>
            <p:cNvSpPr/>
            <p:nvPr/>
          </p:nvSpPr>
          <p:spPr>
            <a:xfrm>
              <a:off x="116782" y="1466024"/>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Populate Dimensional Tables</a:t>
              </a:r>
            </a:p>
          </p:txBody>
        </p:sp>
      </p:grpSp>
      <p:sp>
        <p:nvSpPr>
          <p:cNvPr id="2" name="TextBox 1">
            <a:extLst>
              <a:ext uri="{FF2B5EF4-FFF2-40B4-BE49-F238E27FC236}">
                <a16:creationId xmlns:a16="http://schemas.microsoft.com/office/drawing/2014/main" id="{011D711C-B921-BD03-4F66-C53EABFBABB5}"/>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05355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60CAA6-9B65-29F6-233C-B49433364DAB}"/>
              </a:ext>
            </a:extLst>
          </p:cNvPr>
          <p:cNvSpPr/>
          <p:nvPr/>
        </p:nvSpPr>
        <p:spPr>
          <a:xfrm>
            <a:off x="6461729" y="1706585"/>
            <a:ext cx="1523649" cy="7228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Table D</a:t>
            </a:r>
          </a:p>
        </p:txBody>
      </p:sp>
      <p:grpSp>
        <p:nvGrpSpPr>
          <p:cNvPr id="20" name="Group 19">
            <a:extLst>
              <a:ext uri="{FF2B5EF4-FFF2-40B4-BE49-F238E27FC236}">
                <a16:creationId xmlns:a16="http://schemas.microsoft.com/office/drawing/2014/main" id="{C8ED25D4-49CB-BE23-458A-A08596A34412}"/>
              </a:ext>
            </a:extLst>
          </p:cNvPr>
          <p:cNvGrpSpPr/>
          <p:nvPr/>
        </p:nvGrpSpPr>
        <p:grpSpPr>
          <a:xfrm>
            <a:off x="292457" y="1513223"/>
            <a:ext cx="9327793" cy="1197706"/>
            <a:chOff x="414337" y="1628357"/>
            <a:chExt cx="11137718" cy="1197706"/>
          </a:xfrm>
          <a:effectLst/>
        </p:grpSpPr>
        <p:sp>
          <p:nvSpPr>
            <p:cNvPr id="17" name="Rectangle 16">
              <a:extLst>
                <a:ext uri="{FF2B5EF4-FFF2-40B4-BE49-F238E27FC236}">
                  <a16:creationId xmlns:a16="http://schemas.microsoft.com/office/drawing/2014/main" id="{DC8A6D08-A215-ABE8-C102-1AA00EB29683}"/>
                </a:ext>
              </a:extLst>
            </p:cNvPr>
            <p:cNvSpPr/>
            <p:nvPr/>
          </p:nvSpPr>
          <p:spPr>
            <a:xfrm>
              <a:off x="414337" y="1628357"/>
              <a:ext cx="11137718" cy="1197706"/>
            </a:xfrm>
            <a:prstGeom prst="rect">
              <a:avLst/>
            </a:prstGeom>
            <a:solidFill>
              <a:schemeClr val="bg1"/>
            </a:solidFill>
            <a:ln>
              <a:solidFill>
                <a:schemeClr val="bg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A6DE8B4-9DE3-9811-858B-7C475DF72B5B}"/>
                </a:ext>
              </a:extLst>
            </p:cNvPr>
            <p:cNvSpPr/>
            <p:nvPr/>
          </p:nvSpPr>
          <p:spPr>
            <a:xfrm>
              <a:off x="3219600" y="1853368"/>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Table A</a:t>
              </a:r>
            </a:p>
          </p:txBody>
        </p:sp>
        <p:sp>
          <p:nvSpPr>
            <p:cNvPr id="8" name="Rectangle 7">
              <a:extLst>
                <a:ext uri="{FF2B5EF4-FFF2-40B4-BE49-F238E27FC236}">
                  <a16:creationId xmlns:a16="http://schemas.microsoft.com/office/drawing/2014/main" id="{397C1478-5988-51D0-D4E4-9A189155922E}"/>
                </a:ext>
              </a:extLst>
            </p:cNvPr>
            <p:cNvSpPr/>
            <p:nvPr/>
          </p:nvSpPr>
          <p:spPr>
            <a:xfrm>
              <a:off x="5000775" y="1853368"/>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Table B</a:t>
              </a:r>
            </a:p>
          </p:txBody>
        </p:sp>
        <p:sp>
          <p:nvSpPr>
            <p:cNvPr id="9" name="Rectangle 8">
              <a:extLst>
                <a:ext uri="{FF2B5EF4-FFF2-40B4-BE49-F238E27FC236}">
                  <a16:creationId xmlns:a16="http://schemas.microsoft.com/office/drawing/2014/main" id="{5EDF82D3-AE7D-B9BF-82FB-A87E945A8DB2}"/>
                </a:ext>
              </a:extLst>
            </p:cNvPr>
            <p:cNvSpPr/>
            <p:nvPr/>
          </p:nvSpPr>
          <p:spPr>
            <a:xfrm>
              <a:off x="6781950" y="1853368"/>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Table C</a:t>
              </a:r>
            </a:p>
          </p:txBody>
        </p:sp>
        <p:sp>
          <p:nvSpPr>
            <p:cNvPr id="15" name="Rectangle 14">
              <a:extLst>
                <a:ext uri="{FF2B5EF4-FFF2-40B4-BE49-F238E27FC236}">
                  <a16:creationId xmlns:a16="http://schemas.microsoft.com/office/drawing/2014/main" id="{51097587-27AE-F0D2-D9EC-FF03D0AE7213}"/>
                </a:ext>
              </a:extLst>
            </p:cNvPr>
            <p:cNvSpPr/>
            <p:nvPr/>
          </p:nvSpPr>
          <p:spPr>
            <a:xfrm>
              <a:off x="8563124" y="1853368"/>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Table D</a:t>
              </a:r>
            </a:p>
          </p:txBody>
        </p:sp>
      </p:grpSp>
      <p:sp>
        <p:nvSpPr>
          <p:cNvPr id="28" name="Rectangle 27">
            <a:extLst>
              <a:ext uri="{FF2B5EF4-FFF2-40B4-BE49-F238E27FC236}">
                <a16:creationId xmlns:a16="http://schemas.microsoft.com/office/drawing/2014/main" id="{2454B133-2EE4-5208-9A01-9E8351DCF7EE}"/>
              </a:ext>
            </a:extLst>
          </p:cNvPr>
          <p:cNvSpPr/>
          <p:nvPr/>
        </p:nvSpPr>
        <p:spPr>
          <a:xfrm>
            <a:off x="292457" y="3060351"/>
            <a:ext cx="9327794" cy="1988004"/>
          </a:xfrm>
          <a:prstGeom prst="rect">
            <a:avLst/>
          </a:prstGeom>
          <a:solidFill>
            <a:schemeClr val="bg1"/>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8408BE9F-C22A-6627-39A2-BFDBEBE1B44D}"/>
              </a:ext>
            </a:extLst>
          </p:cNvPr>
          <p:cNvSpPr/>
          <p:nvPr/>
        </p:nvSpPr>
        <p:spPr>
          <a:xfrm>
            <a:off x="1880029" y="3290324"/>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Load Dim A</a:t>
            </a:r>
          </a:p>
        </p:txBody>
      </p:sp>
      <p:sp>
        <p:nvSpPr>
          <p:cNvPr id="30" name="Rectangle 29">
            <a:extLst>
              <a:ext uri="{FF2B5EF4-FFF2-40B4-BE49-F238E27FC236}">
                <a16:creationId xmlns:a16="http://schemas.microsoft.com/office/drawing/2014/main" id="{56EC5B5F-530C-BC29-9716-16579441C5BB}"/>
              </a:ext>
            </a:extLst>
          </p:cNvPr>
          <p:cNvSpPr/>
          <p:nvPr/>
        </p:nvSpPr>
        <p:spPr>
          <a:xfrm>
            <a:off x="3661204" y="3290324"/>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Load Dim B</a:t>
            </a:r>
          </a:p>
        </p:txBody>
      </p:sp>
      <p:sp>
        <p:nvSpPr>
          <p:cNvPr id="31" name="Rectangle 30">
            <a:extLst>
              <a:ext uri="{FF2B5EF4-FFF2-40B4-BE49-F238E27FC236}">
                <a16:creationId xmlns:a16="http://schemas.microsoft.com/office/drawing/2014/main" id="{D4A70806-19A1-1713-4519-BBC448119CC0}"/>
              </a:ext>
            </a:extLst>
          </p:cNvPr>
          <p:cNvSpPr/>
          <p:nvPr/>
        </p:nvSpPr>
        <p:spPr>
          <a:xfrm>
            <a:off x="5442379" y="3290324"/>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Load Dim C</a:t>
            </a:r>
          </a:p>
        </p:txBody>
      </p:sp>
      <p:sp>
        <p:nvSpPr>
          <p:cNvPr id="32" name="Rectangle 31">
            <a:extLst>
              <a:ext uri="{FF2B5EF4-FFF2-40B4-BE49-F238E27FC236}">
                <a16:creationId xmlns:a16="http://schemas.microsoft.com/office/drawing/2014/main" id="{601DAE1A-00A4-E07A-CF3D-25D7CA4ECD03}"/>
              </a:ext>
            </a:extLst>
          </p:cNvPr>
          <p:cNvSpPr/>
          <p:nvPr/>
        </p:nvSpPr>
        <p:spPr>
          <a:xfrm>
            <a:off x="7223553" y="3290324"/>
            <a:ext cx="1523649" cy="722812"/>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Load Dim D</a:t>
            </a:r>
          </a:p>
        </p:txBody>
      </p:sp>
      <p:sp>
        <p:nvSpPr>
          <p:cNvPr id="46" name="Rectangle 45">
            <a:extLst>
              <a:ext uri="{FF2B5EF4-FFF2-40B4-BE49-F238E27FC236}">
                <a16:creationId xmlns:a16="http://schemas.microsoft.com/office/drawing/2014/main" id="{B6B3D686-97A2-92D7-0A62-181003885941}"/>
              </a:ext>
            </a:extLst>
          </p:cNvPr>
          <p:cNvSpPr/>
          <p:nvPr/>
        </p:nvSpPr>
        <p:spPr>
          <a:xfrm>
            <a:off x="9712248" y="446403"/>
            <a:ext cx="1725779" cy="703608"/>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1</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SQL Task</a:t>
            </a:r>
          </a:p>
        </p:txBody>
      </p:sp>
      <p:sp>
        <p:nvSpPr>
          <p:cNvPr id="47" name="Rectangle 46">
            <a:extLst>
              <a:ext uri="{FF2B5EF4-FFF2-40B4-BE49-F238E27FC236}">
                <a16:creationId xmlns:a16="http://schemas.microsoft.com/office/drawing/2014/main" id="{A645FF11-7C5A-A3F0-8793-FFA684E9207F}"/>
              </a:ext>
            </a:extLst>
          </p:cNvPr>
          <p:cNvSpPr/>
          <p:nvPr/>
        </p:nvSpPr>
        <p:spPr>
          <a:xfrm>
            <a:off x="2059788" y="4029746"/>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Source</a:t>
            </a:r>
            <a:r>
              <a:rPr lang="en-GB" sz="1050" dirty="0">
                <a:solidFill>
                  <a:schemeClr val="tx1"/>
                </a:solidFill>
                <a:latin typeface="Arial" panose="020B0604020202020204" pitchFamily="34" charset="0"/>
                <a:cs typeface="Arial" panose="020B0604020202020204" pitchFamily="34" charset="0"/>
              </a:rPr>
              <a:t> GetDimTableA</a:t>
            </a:r>
          </a:p>
        </p:txBody>
      </p:sp>
      <p:sp>
        <p:nvSpPr>
          <p:cNvPr id="48" name="Rectangle 47">
            <a:extLst>
              <a:ext uri="{FF2B5EF4-FFF2-40B4-BE49-F238E27FC236}">
                <a16:creationId xmlns:a16="http://schemas.microsoft.com/office/drawing/2014/main" id="{F57666A0-3C31-87B4-8B23-0EBBF500E114}"/>
              </a:ext>
            </a:extLst>
          </p:cNvPr>
          <p:cNvSpPr/>
          <p:nvPr/>
        </p:nvSpPr>
        <p:spPr>
          <a:xfrm>
            <a:off x="3794914" y="4044785"/>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Source</a:t>
            </a:r>
            <a:r>
              <a:rPr lang="en-GB" sz="1050" dirty="0">
                <a:solidFill>
                  <a:schemeClr val="tx1"/>
                </a:solidFill>
                <a:latin typeface="Arial" panose="020B0604020202020204" pitchFamily="34" charset="0"/>
                <a:cs typeface="Arial" panose="020B0604020202020204" pitchFamily="34" charset="0"/>
              </a:rPr>
              <a:t> </a:t>
            </a:r>
            <a:r>
              <a:rPr lang="en-GB" sz="1050" dirty="0" err="1">
                <a:solidFill>
                  <a:schemeClr val="tx1"/>
                </a:solidFill>
                <a:latin typeface="Arial" panose="020B0604020202020204" pitchFamily="34" charset="0"/>
                <a:cs typeface="Arial" panose="020B0604020202020204" pitchFamily="34" charset="0"/>
              </a:rPr>
              <a:t>GetDimTableB</a:t>
            </a:r>
            <a:endParaRPr lang="en-GB" sz="1050" dirty="0">
              <a:solidFill>
                <a:schemeClr val="tx1"/>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A52C7421-C7EE-465C-AB7D-ADDA12A22881}"/>
              </a:ext>
            </a:extLst>
          </p:cNvPr>
          <p:cNvSpPr/>
          <p:nvPr/>
        </p:nvSpPr>
        <p:spPr>
          <a:xfrm>
            <a:off x="5707160" y="4036613"/>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Source</a:t>
            </a:r>
            <a:r>
              <a:rPr lang="en-GB" sz="1050" dirty="0">
                <a:solidFill>
                  <a:schemeClr val="tx1"/>
                </a:solidFill>
                <a:latin typeface="Arial" panose="020B0604020202020204" pitchFamily="34" charset="0"/>
                <a:cs typeface="Arial" panose="020B0604020202020204" pitchFamily="34" charset="0"/>
              </a:rPr>
              <a:t> </a:t>
            </a:r>
            <a:r>
              <a:rPr lang="en-GB" sz="1050" dirty="0" err="1">
                <a:solidFill>
                  <a:schemeClr val="tx1"/>
                </a:solidFill>
                <a:latin typeface="Arial" panose="020B0604020202020204" pitchFamily="34" charset="0"/>
                <a:cs typeface="Arial" panose="020B0604020202020204" pitchFamily="34" charset="0"/>
              </a:rPr>
              <a:t>GetDimTableC</a:t>
            </a:r>
            <a:endParaRPr lang="en-GB" sz="105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495626ED-016F-2CA2-27D1-C4721F031E19}"/>
              </a:ext>
            </a:extLst>
          </p:cNvPr>
          <p:cNvSpPr/>
          <p:nvPr/>
        </p:nvSpPr>
        <p:spPr>
          <a:xfrm>
            <a:off x="7404835" y="4055797"/>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Source</a:t>
            </a:r>
            <a:r>
              <a:rPr lang="en-GB" sz="1050" dirty="0">
                <a:solidFill>
                  <a:schemeClr val="tx1"/>
                </a:solidFill>
                <a:latin typeface="Arial" panose="020B0604020202020204" pitchFamily="34" charset="0"/>
                <a:cs typeface="Arial" panose="020B0604020202020204" pitchFamily="34" charset="0"/>
              </a:rPr>
              <a:t> </a:t>
            </a:r>
            <a:r>
              <a:rPr lang="en-GB" sz="1050" dirty="0" err="1">
                <a:solidFill>
                  <a:schemeClr val="tx1"/>
                </a:solidFill>
                <a:latin typeface="Arial" panose="020B0604020202020204" pitchFamily="34" charset="0"/>
                <a:cs typeface="Arial" panose="020B0604020202020204" pitchFamily="34" charset="0"/>
              </a:rPr>
              <a:t>GetDimTableD</a:t>
            </a:r>
            <a:endParaRPr lang="en-GB" sz="1050" dirty="0">
              <a:solidFill>
                <a:schemeClr val="tx1"/>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9657A0D5-5C63-9231-FBF1-E4747E2FB9AE}"/>
              </a:ext>
            </a:extLst>
          </p:cNvPr>
          <p:cNvSpPr/>
          <p:nvPr/>
        </p:nvSpPr>
        <p:spPr>
          <a:xfrm>
            <a:off x="2059788" y="4486810"/>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Destination</a:t>
            </a:r>
            <a:r>
              <a:rPr lang="en-GB" sz="1050" dirty="0">
                <a:solidFill>
                  <a:schemeClr val="tx1"/>
                </a:solidFill>
                <a:latin typeface="Arial" panose="020B0604020202020204" pitchFamily="34" charset="0"/>
                <a:cs typeface="Arial" panose="020B0604020202020204" pitchFamily="34" charset="0"/>
              </a:rPr>
              <a:t> </a:t>
            </a:r>
            <a:r>
              <a:rPr lang="en-GB" sz="1050" dirty="0" err="1">
                <a:solidFill>
                  <a:schemeClr val="tx1"/>
                </a:solidFill>
                <a:latin typeface="Arial" panose="020B0604020202020204" pitchFamily="34" charset="0"/>
                <a:cs typeface="Arial" panose="020B0604020202020204" pitchFamily="34" charset="0"/>
              </a:rPr>
              <a:t>DimTableA</a:t>
            </a:r>
            <a:endParaRPr lang="en-GB" sz="105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354B6D6A-E2BE-A835-E32F-627A0721B505}"/>
              </a:ext>
            </a:extLst>
          </p:cNvPr>
          <p:cNvSpPr/>
          <p:nvPr/>
        </p:nvSpPr>
        <p:spPr>
          <a:xfrm>
            <a:off x="3794914" y="4501849"/>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err="1">
                <a:solidFill>
                  <a:schemeClr val="tx1"/>
                </a:solidFill>
                <a:latin typeface="Arial" panose="020B0604020202020204" pitchFamily="34" charset="0"/>
                <a:cs typeface="Arial" panose="020B0604020202020204" pitchFamily="34" charset="0"/>
              </a:rPr>
              <a:t>Destinaion</a:t>
            </a:r>
            <a:r>
              <a:rPr lang="en-GB" sz="1050" dirty="0">
                <a:solidFill>
                  <a:schemeClr val="tx1"/>
                </a:solidFill>
                <a:latin typeface="Arial" panose="020B0604020202020204" pitchFamily="34" charset="0"/>
                <a:cs typeface="Arial" panose="020B0604020202020204" pitchFamily="34" charset="0"/>
              </a:rPr>
              <a:t> </a:t>
            </a:r>
            <a:r>
              <a:rPr lang="en-GB" sz="1050" dirty="0" err="1">
                <a:solidFill>
                  <a:schemeClr val="tx1"/>
                </a:solidFill>
                <a:latin typeface="Arial" panose="020B0604020202020204" pitchFamily="34" charset="0"/>
                <a:cs typeface="Arial" panose="020B0604020202020204" pitchFamily="34" charset="0"/>
              </a:rPr>
              <a:t>DimTableB</a:t>
            </a:r>
            <a:endParaRPr lang="en-GB" sz="105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33D24282-E853-89D6-B0F0-340DFB6979CC}"/>
              </a:ext>
            </a:extLst>
          </p:cNvPr>
          <p:cNvSpPr/>
          <p:nvPr/>
        </p:nvSpPr>
        <p:spPr>
          <a:xfrm>
            <a:off x="5707160" y="4493677"/>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Destination </a:t>
            </a:r>
            <a:r>
              <a:rPr lang="en-GB" sz="1050" dirty="0" err="1">
                <a:solidFill>
                  <a:schemeClr val="tx1"/>
                </a:solidFill>
                <a:latin typeface="Arial" panose="020B0604020202020204" pitchFamily="34" charset="0"/>
                <a:cs typeface="Arial" panose="020B0604020202020204" pitchFamily="34" charset="0"/>
              </a:rPr>
              <a:t>DimTableC</a:t>
            </a:r>
            <a:endParaRPr lang="en-GB" sz="1050" dirty="0">
              <a:solidFill>
                <a:schemeClr val="tx1"/>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AE3F786E-5795-189D-4ED3-A54D910D87C3}"/>
              </a:ext>
            </a:extLst>
          </p:cNvPr>
          <p:cNvSpPr/>
          <p:nvPr/>
        </p:nvSpPr>
        <p:spPr>
          <a:xfrm>
            <a:off x="7404835" y="4493677"/>
            <a:ext cx="1099372"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Destination</a:t>
            </a:r>
            <a:r>
              <a:rPr lang="en-GB" sz="1050" dirty="0">
                <a:solidFill>
                  <a:schemeClr val="tx1"/>
                </a:solidFill>
                <a:latin typeface="Arial" panose="020B0604020202020204" pitchFamily="34" charset="0"/>
                <a:cs typeface="Arial" panose="020B0604020202020204" pitchFamily="34" charset="0"/>
              </a:rPr>
              <a:t> </a:t>
            </a:r>
            <a:r>
              <a:rPr lang="en-GB" sz="1050" dirty="0" err="1">
                <a:solidFill>
                  <a:schemeClr val="tx1"/>
                </a:solidFill>
                <a:latin typeface="Arial" panose="020B0604020202020204" pitchFamily="34" charset="0"/>
                <a:cs typeface="Arial" panose="020B0604020202020204" pitchFamily="34" charset="0"/>
              </a:rPr>
              <a:t>DimTableD</a:t>
            </a:r>
            <a:endParaRPr lang="en-GB" sz="1050" dirty="0">
              <a:solidFill>
                <a:schemeClr val="tx1"/>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BE03C0F2-6B61-1D97-0957-982CD8E152B3}"/>
              </a:ext>
            </a:extLst>
          </p:cNvPr>
          <p:cNvSpPr/>
          <p:nvPr/>
        </p:nvSpPr>
        <p:spPr>
          <a:xfrm>
            <a:off x="300310" y="5361050"/>
            <a:ext cx="9319940" cy="925952"/>
          </a:xfrm>
          <a:prstGeom prst="rect">
            <a:avLst/>
          </a:prstGeom>
          <a:solidFill>
            <a:schemeClr val="bg1"/>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cxnSp>
        <p:nvCxnSpPr>
          <p:cNvPr id="66" name="Straight Connector 60">
            <a:extLst>
              <a:ext uri="{FF2B5EF4-FFF2-40B4-BE49-F238E27FC236}">
                <a16:creationId xmlns:a16="http://schemas.microsoft.com/office/drawing/2014/main" id="{608B3770-B3F3-9CB0-E261-D4DE48B614FC}"/>
              </a:ext>
            </a:extLst>
          </p:cNvPr>
          <p:cNvCxnSpPr>
            <a:cxnSpLocks/>
          </p:cNvCxnSpPr>
          <p:nvPr/>
        </p:nvCxnSpPr>
        <p:spPr>
          <a:xfrm rot="16200000" flipH="1">
            <a:off x="10396240" y="1350278"/>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9" name="Rectangle 88">
            <a:extLst>
              <a:ext uri="{FF2B5EF4-FFF2-40B4-BE49-F238E27FC236}">
                <a16:creationId xmlns:a16="http://schemas.microsoft.com/office/drawing/2014/main" id="{9273CB0F-EB69-94BF-C5F1-9392BB66A323}"/>
              </a:ext>
            </a:extLst>
          </p:cNvPr>
          <p:cNvSpPr/>
          <p:nvPr/>
        </p:nvSpPr>
        <p:spPr>
          <a:xfrm>
            <a:off x="4762080" y="5564488"/>
            <a:ext cx="1673047" cy="519076"/>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Restore Fact Constraints</a:t>
            </a:r>
          </a:p>
        </p:txBody>
      </p:sp>
      <p:sp>
        <p:nvSpPr>
          <p:cNvPr id="92" name="Rectangle 91">
            <a:extLst>
              <a:ext uri="{FF2B5EF4-FFF2-40B4-BE49-F238E27FC236}">
                <a16:creationId xmlns:a16="http://schemas.microsoft.com/office/drawing/2014/main" id="{8BE241F8-E9F0-1FAB-28E5-25E055EED67D}"/>
              </a:ext>
            </a:extLst>
          </p:cNvPr>
          <p:cNvSpPr/>
          <p:nvPr/>
        </p:nvSpPr>
        <p:spPr>
          <a:xfrm>
            <a:off x="292456" y="471682"/>
            <a:ext cx="9327793" cy="723385"/>
          </a:xfrm>
          <a:prstGeom prst="rect">
            <a:avLst/>
          </a:prstGeom>
          <a:solidFill>
            <a:schemeClr val="bg1">
              <a:lumMod val="95000"/>
            </a:schemeClr>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93A6F00A-73FF-E760-9071-FC8BECAF9D4E}"/>
              </a:ext>
            </a:extLst>
          </p:cNvPr>
          <p:cNvSpPr/>
          <p:nvPr/>
        </p:nvSpPr>
        <p:spPr>
          <a:xfrm>
            <a:off x="4771605" y="562661"/>
            <a:ext cx="1508567" cy="475779"/>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Drop Fact Constraints</a:t>
            </a:r>
          </a:p>
        </p:txBody>
      </p:sp>
      <p:cxnSp>
        <p:nvCxnSpPr>
          <p:cNvPr id="95" name="Straight Connector 60">
            <a:extLst>
              <a:ext uri="{FF2B5EF4-FFF2-40B4-BE49-F238E27FC236}">
                <a16:creationId xmlns:a16="http://schemas.microsoft.com/office/drawing/2014/main" id="{37F910ED-D275-ECF9-4888-5562A0D6C01D}"/>
              </a:ext>
            </a:extLst>
          </p:cNvPr>
          <p:cNvCxnSpPr>
            <a:cxnSpLocks/>
          </p:cNvCxnSpPr>
          <p:nvPr/>
        </p:nvCxnSpPr>
        <p:spPr>
          <a:xfrm rot="16200000" flipH="1">
            <a:off x="10396745" y="2911196"/>
            <a:ext cx="325887" cy="3"/>
          </a:xfrm>
          <a:prstGeom prst="curvedConnector3">
            <a:avLst>
              <a:gd name="adj1" fmla="val 6169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Connector 60">
            <a:extLst>
              <a:ext uri="{FF2B5EF4-FFF2-40B4-BE49-F238E27FC236}">
                <a16:creationId xmlns:a16="http://schemas.microsoft.com/office/drawing/2014/main" id="{7CC288E5-19F9-1C3C-E37C-144A230CA757}"/>
              </a:ext>
            </a:extLst>
          </p:cNvPr>
          <p:cNvCxnSpPr>
            <a:cxnSpLocks/>
          </p:cNvCxnSpPr>
          <p:nvPr/>
        </p:nvCxnSpPr>
        <p:spPr>
          <a:xfrm rot="16200000" flipH="1">
            <a:off x="10396240" y="5218071"/>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Rectangle 99">
            <a:extLst>
              <a:ext uri="{FF2B5EF4-FFF2-40B4-BE49-F238E27FC236}">
                <a16:creationId xmlns:a16="http://schemas.microsoft.com/office/drawing/2014/main" id="{0FC649A3-10D8-2D04-0D2D-EE91FB28DF89}"/>
              </a:ext>
            </a:extLst>
          </p:cNvPr>
          <p:cNvSpPr/>
          <p:nvPr/>
        </p:nvSpPr>
        <p:spPr>
          <a:xfrm>
            <a:off x="9712248" y="1513223"/>
            <a:ext cx="1725779" cy="1197706"/>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2</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SQL Task</a:t>
            </a:r>
          </a:p>
        </p:txBody>
      </p:sp>
      <p:sp>
        <p:nvSpPr>
          <p:cNvPr id="101" name="Rectangle 100">
            <a:extLst>
              <a:ext uri="{FF2B5EF4-FFF2-40B4-BE49-F238E27FC236}">
                <a16:creationId xmlns:a16="http://schemas.microsoft.com/office/drawing/2014/main" id="{AC033629-DF2C-CE24-273E-6F11327561CE}"/>
              </a:ext>
            </a:extLst>
          </p:cNvPr>
          <p:cNvSpPr/>
          <p:nvPr/>
        </p:nvSpPr>
        <p:spPr>
          <a:xfrm>
            <a:off x="9696296" y="3089531"/>
            <a:ext cx="1725779" cy="1958824"/>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3</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Dataflow Task</a:t>
            </a:r>
          </a:p>
        </p:txBody>
      </p:sp>
      <p:sp>
        <p:nvSpPr>
          <p:cNvPr id="102" name="Rectangle 101">
            <a:extLst>
              <a:ext uri="{FF2B5EF4-FFF2-40B4-BE49-F238E27FC236}">
                <a16:creationId xmlns:a16="http://schemas.microsoft.com/office/drawing/2014/main" id="{D4A59CF4-FBB1-5E51-B808-8A2C930CB0C2}"/>
              </a:ext>
            </a:extLst>
          </p:cNvPr>
          <p:cNvSpPr/>
          <p:nvPr/>
        </p:nvSpPr>
        <p:spPr>
          <a:xfrm>
            <a:off x="9696296" y="5361050"/>
            <a:ext cx="1725779" cy="925952"/>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4</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SQL Task</a:t>
            </a:r>
          </a:p>
        </p:txBody>
      </p:sp>
      <p:cxnSp>
        <p:nvCxnSpPr>
          <p:cNvPr id="109" name="Straight Connector 60">
            <a:extLst>
              <a:ext uri="{FF2B5EF4-FFF2-40B4-BE49-F238E27FC236}">
                <a16:creationId xmlns:a16="http://schemas.microsoft.com/office/drawing/2014/main" id="{4EE04B8D-2826-2536-A513-DDF4A85E0195}"/>
              </a:ext>
            </a:extLst>
          </p:cNvPr>
          <p:cNvCxnSpPr>
            <a:cxnSpLocks/>
          </p:cNvCxnSpPr>
          <p:nvPr/>
        </p:nvCxnSpPr>
        <p:spPr>
          <a:xfrm rot="16200000" flipH="1">
            <a:off x="5362943" y="1350278"/>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Connector 60">
            <a:extLst>
              <a:ext uri="{FF2B5EF4-FFF2-40B4-BE49-F238E27FC236}">
                <a16:creationId xmlns:a16="http://schemas.microsoft.com/office/drawing/2014/main" id="{F69AF17D-DCBF-8DB2-0954-196317180356}"/>
              </a:ext>
            </a:extLst>
          </p:cNvPr>
          <p:cNvCxnSpPr>
            <a:cxnSpLocks/>
          </p:cNvCxnSpPr>
          <p:nvPr/>
        </p:nvCxnSpPr>
        <p:spPr>
          <a:xfrm rot="16200000" flipH="1">
            <a:off x="5286473" y="2843505"/>
            <a:ext cx="325887" cy="3"/>
          </a:xfrm>
          <a:prstGeom prst="curvedConnector3">
            <a:avLst>
              <a:gd name="adj1" fmla="val 5000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Connector 60">
            <a:extLst>
              <a:ext uri="{FF2B5EF4-FFF2-40B4-BE49-F238E27FC236}">
                <a16:creationId xmlns:a16="http://schemas.microsoft.com/office/drawing/2014/main" id="{0DCFBBA5-39C1-2799-A392-EFBA1BAE9110}"/>
              </a:ext>
            </a:extLst>
          </p:cNvPr>
          <p:cNvCxnSpPr>
            <a:cxnSpLocks/>
          </p:cNvCxnSpPr>
          <p:nvPr/>
        </p:nvCxnSpPr>
        <p:spPr>
          <a:xfrm rot="16200000" flipH="1">
            <a:off x="5286473" y="5215895"/>
            <a:ext cx="325887" cy="3"/>
          </a:xfrm>
          <a:prstGeom prst="curvedConnector3">
            <a:avLst>
              <a:gd name="adj1" fmla="val 5000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8" name="Rectangle 117">
            <a:extLst>
              <a:ext uri="{FF2B5EF4-FFF2-40B4-BE49-F238E27FC236}">
                <a16:creationId xmlns:a16="http://schemas.microsoft.com/office/drawing/2014/main" id="{8AD09FE5-FC8C-4112-E0AF-680CE489EAD6}"/>
              </a:ext>
            </a:extLst>
          </p:cNvPr>
          <p:cNvSpPr/>
          <p:nvPr/>
        </p:nvSpPr>
        <p:spPr>
          <a:xfrm>
            <a:off x="292456" y="77436"/>
            <a:ext cx="11121762" cy="368967"/>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anose="020B0604020202020204" pitchFamily="34" charset="0"/>
                <a:cs typeface="Arial" panose="020B0604020202020204" pitchFamily="34" charset="0"/>
              </a:rPr>
              <a:t>Populate Dimensional Tables</a:t>
            </a:r>
          </a:p>
        </p:txBody>
      </p:sp>
      <p:sp>
        <p:nvSpPr>
          <p:cNvPr id="2" name="TextBox 1">
            <a:extLst>
              <a:ext uri="{FF2B5EF4-FFF2-40B4-BE49-F238E27FC236}">
                <a16:creationId xmlns:a16="http://schemas.microsoft.com/office/drawing/2014/main" id="{F26CC490-4537-A478-192D-4E67BBFF3BB7}"/>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192081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133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B62E38-19D1-A956-530B-D90E4CBF7587}"/>
              </a:ext>
            </a:extLst>
          </p:cNvPr>
          <p:cNvSpPr txBox="1"/>
          <p:nvPr/>
        </p:nvSpPr>
        <p:spPr>
          <a:xfrm>
            <a:off x="2236352" y="1184257"/>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2</a:t>
            </a:r>
          </a:p>
        </p:txBody>
      </p:sp>
      <p:grpSp>
        <p:nvGrpSpPr>
          <p:cNvPr id="11" name="Group 10">
            <a:extLst>
              <a:ext uri="{FF2B5EF4-FFF2-40B4-BE49-F238E27FC236}">
                <a16:creationId xmlns:a16="http://schemas.microsoft.com/office/drawing/2014/main" id="{785378C1-A639-8FE7-3FA7-BC89C6761E9C}"/>
              </a:ext>
            </a:extLst>
          </p:cNvPr>
          <p:cNvGrpSpPr/>
          <p:nvPr/>
        </p:nvGrpSpPr>
        <p:grpSpPr>
          <a:xfrm>
            <a:off x="4727472" y="2144363"/>
            <a:ext cx="4035768" cy="1954601"/>
            <a:chOff x="116782" y="1466024"/>
            <a:chExt cx="2693530" cy="1224466"/>
          </a:xfrm>
          <a:scene3d>
            <a:camera prst="orthographicFront">
              <a:rot lat="0" lon="0" rev="0"/>
            </a:camera>
            <a:lightRig rig="soft" dir="t">
              <a:rot lat="0" lon="0" rev="0"/>
            </a:lightRig>
          </a:scene3d>
        </p:grpSpPr>
        <p:sp>
          <p:nvSpPr>
            <p:cNvPr id="12" name="Arrow: Pentagon 11">
              <a:extLst>
                <a:ext uri="{FF2B5EF4-FFF2-40B4-BE49-F238E27FC236}">
                  <a16:creationId xmlns:a16="http://schemas.microsoft.com/office/drawing/2014/main" id="{E5657BAC-F642-46D8-84CE-6A131C4F6246}"/>
                </a:ext>
              </a:extLst>
            </p:cNvPr>
            <p:cNvSpPr/>
            <p:nvPr/>
          </p:nvSpPr>
          <p:spPr>
            <a:xfrm>
              <a:off x="116782" y="1929796"/>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Populate Staging Data</a:t>
              </a:r>
            </a:p>
          </p:txBody>
        </p:sp>
        <p:sp>
          <p:nvSpPr>
            <p:cNvPr id="13" name="Arrow: Pentagon 12">
              <a:extLst>
                <a:ext uri="{FF2B5EF4-FFF2-40B4-BE49-F238E27FC236}">
                  <a16:creationId xmlns:a16="http://schemas.microsoft.com/office/drawing/2014/main" id="{7B75566B-B78C-919E-0972-CCDF92037A69}"/>
                </a:ext>
              </a:extLst>
            </p:cNvPr>
            <p:cNvSpPr/>
            <p:nvPr/>
          </p:nvSpPr>
          <p:spPr>
            <a:xfrm>
              <a:off x="116782" y="2393568"/>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Populate Fact Tables</a:t>
              </a:r>
            </a:p>
          </p:txBody>
        </p:sp>
        <p:sp>
          <p:nvSpPr>
            <p:cNvPr id="14" name="Arrow: Pentagon 13">
              <a:extLst>
                <a:ext uri="{FF2B5EF4-FFF2-40B4-BE49-F238E27FC236}">
                  <a16:creationId xmlns:a16="http://schemas.microsoft.com/office/drawing/2014/main" id="{A7D0AF7B-2A47-8CA4-560F-4D6EEEE0BF0A}"/>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Populate Dimensional Tables</a:t>
              </a:r>
            </a:p>
          </p:txBody>
        </p:sp>
      </p:grpSp>
      <p:sp>
        <p:nvSpPr>
          <p:cNvPr id="2" name="TextBox 1">
            <a:extLst>
              <a:ext uri="{FF2B5EF4-FFF2-40B4-BE49-F238E27FC236}">
                <a16:creationId xmlns:a16="http://schemas.microsoft.com/office/drawing/2014/main" id="{F6A8A979-C438-545C-0272-DE0DC4F96604}"/>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39148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454B133-2EE4-5208-9A01-9E8351DCF7EE}"/>
              </a:ext>
            </a:extLst>
          </p:cNvPr>
          <p:cNvSpPr/>
          <p:nvPr/>
        </p:nvSpPr>
        <p:spPr>
          <a:xfrm>
            <a:off x="300309" y="1399907"/>
            <a:ext cx="9327794" cy="1988004"/>
          </a:xfrm>
          <a:prstGeom prst="rect">
            <a:avLst/>
          </a:prstGeom>
          <a:solidFill>
            <a:schemeClr val="bg1"/>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8408BE9F-C22A-6627-39A2-BFDBEBE1B44D}"/>
              </a:ext>
            </a:extLst>
          </p:cNvPr>
          <p:cNvSpPr/>
          <p:nvPr/>
        </p:nvSpPr>
        <p:spPr>
          <a:xfrm>
            <a:off x="2773706" y="1599712"/>
            <a:ext cx="5197050"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Load Staging Table </a:t>
            </a:r>
          </a:p>
        </p:txBody>
      </p:sp>
      <p:sp>
        <p:nvSpPr>
          <p:cNvPr id="46" name="Rectangle 45">
            <a:extLst>
              <a:ext uri="{FF2B5EF4-FFF2-40B4-BE49-F238E27FC236}">
                <a16:creationId xmlns:a16="http://schemas.microsoft.com/office/drawing/2014/main" id="{B6B3D686-97A2-92D7-0A62-181003885941}"/>
              </a:ext>
            </a:extLst>
          </p:cNvPr>
          <p:cNvSpPr/>
          <p:nvPr/>
        </p:nvSpPr>
        <p:spPr>
          <a:xfrm>
            <a:off x="9720104" y="324942"/>
            <a:ext cx="1725779" cy="703608"/>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1</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SQL Task</a:t>
            </a:r>
          </a:p>
        </p:txBody>
      </p:sp>
      <p:sp>
        <p:nvSpPr>
          <p:cNvPr id="47" name="Rectangle 46">
            <a:extLst>
              <a:ext uri="{FF2B5EF4-FFF2-40B4-BE49-F238E27FC236}">
                <a16:creationId xmlns:a16="http://schemas.microsoft.com/office/drawing/2014/main" id="{A645FF11-7C5A-A3F0-8793-FFA684E9207F}"/>
              </a:ext>
            </a:extLst>
          </p:cNvPr>
          <p:cNvSpPr/>
          <p:nvPr/>
        </p:nvSpPr>
        <p:spPr>
          <a:xfrm>
            <a:off x="3394965" y="2107864"/>
            <a:ext cx="4251941"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Source</a:t>
            </a:r>
          </a:p>
          <a:p>
            <a:pPr algn="ctr"/>
            <a:r>
              <a:rPr lang="en-GB" sz="1050" dirty="0">
                <a:solidFill>
                  <a:schemeClr val="tx1"/>
                </a:solidFill>
                <a:latin typeface="Arial" panose="020B0604020202020204" pitchFamily="34" charset="0"/>
                <a:cs typeface="Arial" panose="020B0604020202020204" pitchFamily="34" charset="0"/>
              </a:rPr>
              <a:t>Get Staging Table Data</a:t>
            </a:r>
          </a:p>
        </p:txBody>
      </p:sp>
      <p:sp>
        <p:nvSpPr>
          <p:cNvPr id="59" name="Rectangle 58">
            <a:extLst>
              <a:ext uri="{FF2B5EF4-FFF2-40B4-BE49-F238E27FC236}">
                <a16:creationId xmlns:a16="http://schemas.microsoft.com/office/drawing/2014/main" id="{BE03C0F2-6B61-1D97-0957-982CD8E152B3}"/>
              </a:ext>
            </a:extLst>
          </p:cNvPr>
          <p:cNvSpPr/>
          <p:nvPr/>
        </p:nvSpPr>
        <p:spPr>
          <a:xfrm>
            <a:off x="300309" y="3704333"/>
            <a:ext cx="9319940" cy="925952"/>
          </a:xfrm>
          <a:prstGeom prst="rect">
            <a:avLst/>
          </a:prstGeom>
          <a:solidFill>
            <a:schemeClr val="bg1"/>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cxnSp>
        <p:nvCxnSpPr>
          <p:cNvPr id="66" name="Straight Connector 60">
            <a:extLst>
              <a:ext uri="{FF2B5EF4-FFF2-40B4-BE49-F238E27FC236}">
                <a16:creationId xmlns:a16="http://schemas.microsoft.com/office/drawing/2014/main" id="{608B3770-B3F3-9CB0-E261-D4DE48B614FC}"/>
              </a:ext>
            </a:extLst>
          </p:cNvPr>
          <p:cNvCxnSpPr>
            <a:cxnSpLocks/>
          </p:cNvCxnSpPr>
          <p:nvPr/>
        </p:nvCxnSpPr>
        <p:spPr>
          <a:xfrm rot="16200000" flipH="1">
            <a:off x="10404096" y="1228817"/>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9" name="Rectangle 88">
            <a:extLst>
              <a:ext uri="{FF2B5EF4-FFF2-40B4-BE49-F238E27FC236}">
                <a16:creationId xmlns:a16="http://schemas.microsoft.com/office/drawing/2014/main" id="{9273CB0F-EB69-94BF-C5F1-9392BB66A323}"/>
              </a:ext>
            </a:extLst>
          </p:cNvPr>
          <p:cNvSpPr/>
          <p:nvPr/>
        </p:nvSpPr>
        <p:spPr>
          <a:xfrm>
            <a:off x="3394965" y="3978954"/>
            <a:ext cx="3964493" cy="325888"/>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Update and Fill in New Dimensional Keys in Staging table</a:t>
            </a:r>
          </a:p>
        </p:txBody>
      </p:sp>
      <p:sp>
        <p:nvSpPr>
          <p:cNvPr id="92" name="Rectangle 91">
            <a:extLst>
              <a:ext uri="{FF2B5EF4-FFF2-40B4-BE49-F238E27FC236}">
                <a16:creationId xmlns:a16="http://schemas.microsoft.com/office/drawing/2014/main" id="{8BE241F8-E9F0-1FAB-28E5-25E055EED67D}"/>
              </a:ext>
            </a:extLst>
          </p:cNvPr>
          <p:cNvSpPr/>
          <p:nvPr/>
        </p:nvSpPr>
        <p:spPr>
          <a:xfrm>
            <a:off x="300312" y="350221"/>
            <a:ext cx="9327793" cy="723385"/>
          </a:xfrm>
          <a:prstGeom prst="rect">
            <a:avLst/>
          </a:prstGeom>
          <a:solidFill>
            <a:schemeClr val="bg1">
              <a:lumMod val="95000"/>
            </a:schemeClr>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93A6F00A-73FF-E760-9071-FC8BECAF9D4E}"/>
              </a:ext>
            </a:extLst>
          </p:cNvPr>
          <p:cNvSpPr/>
          <p:nvPr/>
        </p:nvSpPr>
        <p:spPr>
          <a:xfrm>
            <a:off x="4264723" y="488051"/>
            <a:ext cx="2385096" cy="303341"/>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Staging Table</a:t>
            </a:r>
          </a:p>
        </p:txBody>
      </p:sp>
      <p:cxnSp>
        <p:nvCxnSpPr>
          <p:cNvPr id="97" name="Straight Connector 60">
            <a:extLst>
              <a:ext uri="{FF2B5EF4-FFF2-40B4-BE49-F238E27FC236}">
                <a16:creationId xmlns:a16="http://schemas.microsoft.com/office/drawing/2014/main" id="{7CC288E5-19F9-1C3C-E37C-144A230CA757}"/>
              </a:ext>
            </a:extLst>
          </p:cNvPr>
          <p:cNvCxnSpPr>
            <a:cxnSpLocks/>
          </p:cNvCxnSpPr>
          <p:nvPr/>
        </p:nvCxnSpPr>
        <p:spPr>
          <a:xfrm rot="16200000" flipH="1">
            <a:off x="10404092" y="3543564"/>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1" name="Rectangle 100">
            <a:extLst>
              <a:ext uri="{FF2B5EF4-FFF2-40B4-BE49-F238E27FC236}">
                <a16:creationId xmlns:a16="http://schemas.microsoft.com/office/drawing/2014/main" id="{AC033629-DF2C-CE24-273E-6F11327561CE}"/>
              </a:ext>
            </a:extLst>
          </p:cNvPr>
          <p:cNvSpPr/>
          <p:nvPr/>
        </p:nvSpPr>
        <p:spPr>
          <a:xfrm>
            <a:off x="9704148" y="1429087"/>
            <a:ext cx="1725779" cy="1958824"/>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2</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Dataflow Task</a:t>
            </a:r>
          </a:p>
        </p:txBody>
      </p:sp>
      <p:sp>
        <p:nvSpPr>
          <p:cNvPr id="102" name="Rectangle 101">
            <a:extLst>
              <a:ext uri="{FF2B5EF4-FFF2-40B4-BE49-F238E27FC236}">
                <a16:creationId xmlns:a16="http://schemas.microsoft.com/office/drawing/2014/main" id="{D4A59CF4-FBB1-5E51-B808-8A2C930CB0C2}"/>
              </a:ext>
            </a:extLst>
          </p:cNvPr>
          <p:cNvSpPr/>
          <p:nvPr/>
        </p:nvSpPr>
        <p:spPr>
          <a:xfrm>
            <a:off x="9704148" y="3686543"/>
            <a:ext cx="1725779" cy="925952"/>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3</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SQL Task</a:t>
            </a:r>
          </a:p>
        </p:txBody>
      </p:sp>
      <p:cxnSp>
        <p:nvCxnSpPr>
          <p:cNvPr id="109" name="Straight Connector 60">
            <a:extLst>
              <a:ext uri="{FF2B5EF4-FFF2-40B4-BE49-F238E27FC236}">
                <a16:creationId xmlns:a16="http://schemas.microsoft.com/office/drawing/2014/main" id="{4EE04B8D-2826-2536-A513-DDF4A85E0195}"/>
              </a:ext>
            </a:extLst>
          </p:cNvPr>
          <p:cNvCxnSpPr>
            <a:cxnSpLocks/>
          </p:cNvCxnSpPr>
          <p:nvPr/>
        </p:nvCxnSpPr>
        <p:spPr>
          <a:xfrm rot="16200000" flipH="1">
            <a:off x="5370799" y="1228817"/>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Connector 60">
            <a:extLst>
              <a:ext uri="{FF2B5EF4-FFF2-40B4-BE49-F238E27FC236}">
                <a16:creationId xmlns:a16="http://schemas.microsoft.com/office/drawing/2014/main" id="{0DCFBBA5-39C1-2799-A392-EFBA1BAE9110}"/>
              </a:ext>
            </a:extLst>
          </p:cNvPr>
          <p:cNvCxnSpPr>
            <a:cxnSpLocks/>
          </p:cNvCxnSpPr>
          <p:nvPr/>
        </p:nvCxnSpPr>
        <p:spPr>
          <a:xfrm rot="16200000" flipH="1">
            <a:off x="5294325" y="3541388"/>
            <a:ext cx="325887" cy="3"/>
          </a:xfrm>
          <a:prstGeom prst="curvedConnector3">
            <a:avLst>
              <a:gd name="adj1" fmla="val 5000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Rectangle 1">
            <a:extLst>
              <a:ext uri="{FF2B5EF4-FFF2-40B4-BE49-F238E27FC236}">
                <a16:creationId xmlns:a16="http://schemas.microsoft.com/office/drawing/2014/main" id="{D3E4BFA0-A103-4315-D491-8D7DDB42C271}"/>
              </a:ext>
            </a:extLst>
          </p:cNvPr>
          <p:cNvSpPr/>
          <p:nvPr/>
        </p:nvSpPr>
        <p:spPr>
          <a:xfrm>
            <a:off x="3407771" y="2629427"/>
            <a:ext cx="4239136"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Destination</a:t>
            </a:r>
          </a:p>
          <a:p>
            <a:pPr algn="ctr"/>
            <a:r>
              <a:rPr lang="en-GB" sz="1050" dirty="0">
                <a:solidFill>
                  <a:schemeClr val="tx1"/>
                </a:solidFill>
                <a:latin typeface="Arial" panose="020B0604020202020204" pitchFamily="34" charset="0"/>
                <a:cs typeface="Arial" panose="020B0604020202020204" pitchFamily="34" charset="0"/>
              </a:rPr>
              <a:t>Load Get Staging Table Data</a:t>
            </a:r>
          </a:p>
        </p:txBody>
      </p:sp>
      <p:sp>
        <p:nvSpPr>
          <p:cNvPr id="4" name="Rectangle 3">
            <a:extLst>
              <a:ext uri="{FF2B5EF4-FFF2-40B4-BE49-F238E27FC236}">
                <a16:creationId xmlns:a16="http://schemas.microsoft.com/office/drawing/2014/main" id="{E0137E20-8C39-0AF4-27A8-557E2E320D76}"/>
              </a:ext>
            </a:extLst>
          </p:cNvPr>
          <p:cNvSpPr/>
          <p:nvPr/>
        </p:nvSpPr>
        <p:spPr>
          <a:xfrm>
            <a:off x="300309" y="86894"/>
            <a:ext cx="11121762" cy="23804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anose="020B0604020202020204" pitchFamily="34" charset="0"/>
                <a:cs typeface="Arial" panose="020B0604020202020204" pitchFamily="34" charset="0"/>
              </a:rPr>
              <a:t>Populate Staging Data/Tables</a:t>
            </a:r>
          </a:p>
        </p:txBody>
      </p:sp>
      <p:sp>
        <p:nvSpPr>
          <p:cNvPr id="3" name="TextBox 2">
            <a:extLst>
              <a:ext uri="{FF2B5EF4-FFF2-40B4-BE49-F238E27FC236}">
                <a16:creationId xmlns:a16="http://schemas.microsoft.com/office/drawing/2014/main" id="{9A1C37F6-36AB-F4F2-E455-66429D7BB4BA}"/>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76311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1333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B62E38-19D1-A956-530B-D90E4CBF7587}"/>
              </a:ext>
            </a:extLst>
          </p:cNvPr>
          <p:cNvSpPr txBox="1"/>
          <p:nvPr/>
        </p:nvSpPr>
        <p:spPr>
          <a:xfrm>
            <a:off x="2236352" y="1184257"/>
            <a:ext cx="2215712" cy="4401205"/>
          </a:xfrm>
          <a:prstGeom prst="rect">
            <a:avLst/>
          </a:prstGeom>
          <a:noFill/>
          <a:ln w="38100">
            <a:solidFill>
              <a:schemeClr val="bg1"/>
            </a:solidFill>
          </a:ln>
        </p:spPr>
        <p:txBody>
          <a:bodyPr wrap="square" rtlCol="0">
            <a:spAutoFit/>
          </a:bodyPr>
          <a:lstStyle/>
          <a:p>
            <a:pPr algn="ctr"/>
            <a:r>
              <a:rPr lang="en-GB" sz="28000" dirty="0">
                <a:solidFill>
                  <a:schemeClr val="bg1"/>
                </a:solidFill>
                <a:latin typeface="Arial" panose="020B0604020202020204" pitchFamily="34" charset="0"/>
                <a:cs typeface="Arial" panose="020B0604020202020204" pitchFamily="34" charset="0"/>
              </a:rPr>
              <a:t>3</a:t>
            </a:r>
          </a:p>
        </p:txBody>
      </p:sp>
      <p:grpSp>
        <p:nvGrpSpPr>
          <p:cNvPr id="11" name="Group 10">
            <a:extLst>
              <a:ext uri="{FF2B5EF4-FFF2-40B4-BE49-F238E27FC236}">
                <a16:creationId xmlns:a16="http://schemas.microsoft.com/office/drawing/2014/main" id="{785378C1-A639-8FE7-3FA7-BC89C6761E9C}"/>
              </a:ext>
            </a:extLst>
          </p:cNvPr>
          <p:cNvGrpSpPr/>
          <p:nvPr/>
        </p:nvGrpSpPr>
        <p:grpSpPr>
          <a:xfrm>
            <a:off x="4727472" y="2144363"/>
            <a:ext cx="4035768" cy="1954601"/>
            <a:chOff x="116782" y="1466024"/>
            <a:chExt cx="2693530" cy="1224466"/>
          </a:xfrm>
          <a:scene3d>
            <a:camera prst="orthographicFront">
              <a:rot lat="0" lon="0" rev="0"/>
            </a:camera>
            <a:lightRig rig="soft" dir="t">
              <a:rot lat="0" lon="0" rev="0"/>
            </a:lightRig>
          </a:scene3d>
        </p:grpSpPr>
        <p:sp>
          <p:nvSpPr>
            <p:cNvPr id="12" name="Arrow: Pentagon 11">
              <a:extLst>
                <a:ext uri="{FF2B5EF4-FFF2-40B4-BE49-F238E27FC236}">
                  <a16:creationId xmlns:a16="http://schemas.microsoft.com/office/drawing/2014/main" id="{E5657BAC-F642-46D8-84CE-6A131C4F6246}"/>
                </a:ext>
              </a:extLst>
            </p:cNvPr>
            <p:cNvSpPr/>
            <p:nvPr/>
          </p:nvSpPr>
          <p:spPr>
            <a:xfrm>
              <a:off x="116782" y="1929796"/>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Populate Staging Data</a:t>
              </a:r>
            </a:p>
          </p:txBody>
        </p:sp>
        <p:sp>
          <p:nvSpPr>
            <p:cNvPr id="13" name="Arrow: Pentagon 12">
              <a:extLst>
                <a:ext uri="{FF2B5EF4-FFF2-40B4-BE49-F238E27FC236}">
                  <a16:creationId xmlns:a16="http://schemas.microsoft.com/office/drawing/2014/main" id="{7B75566B-B78C-919E-0972-CCDF92037A69}"/>
                </a:ext>
              </a:extLst>
            </p:cNvPr>
            <p:cNvSpPr/>
            <p:nvPr/>
          </p:nvSpPr>
          <p:spPr>
            <a:xfrm>
              <a:off x="116782" y="2393568"/>
              <a:ext cx="2693530" cy="296922"/>
            </a:xfrm>
            <a:prstGeom prst="homePlate">
              <a:avLst>
                <a:gd name="adj" fmla="val 64533"/>
              </a:avLst>
            </a:prstGeom>
            <a:solidFill>
              <a:schemeClr val="bg1"/>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Populate Fact Tables</a:t>
              </a:r>
            </a:p>
          </p:txBody>
        </p:sp>
        <p:sp>
          <p:nvSpPr>
            <p:cNvPr id="14" name="Arrow: Pentagon 13">
              <a:extLst>
                <a:ext uri="{FF2B5EF4-FFF2-40B4-BE49-F238E27FC236}">
                  <a16:creationId xmlns:a16="http://schemas.microsoft.com/office/drawing/2014/main" id="{A7D0AF7B-2A47-8CA4-560F-4D6EEEE0BF0A}"/>
                </a:ext>
              </a:extLst>
            </p:cNvPr>
            <p:cNvSpPr/>
            <p:nvPr/>
          </p:nvSpPr>
          <p:spPr>
            <a:xfrm>
              <a:off x="116782" y="1466024"/>
              <a:ext cx="2693530" cy="296922"/>
            </a:xfrm>
            <a:prstGeom prst="homePlate">
              <a:avLst>
                <a:gd name="adj" fmla="val 64533"/>
              </a:avLst>
            </a:prstGeom>
            <a:solidFill>
              <a:schemeClr val="bg2">
                <a:lumMod val="25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latin typeface="+mj-lt"/>
                </a:rPr>
                <a:t>Populate Dimensional Tables</a:t>
              </a:r>
            </a:p>
          </p:txBody>
        </p:sp>
      </p:grpSp>
      <p:sp>
        <p:nvSpPr>
          <p:cNvPr id="2" name="TextBox 1">
            <a:extLst>
              <a:ext uri="{FF2B5EF4-FFF2-40B4-BE49-F238E27FC236}">
                <a16:creationId xmlns:a16="http://schemas.microsoft.com/office/drawing/2014/main" id="{EB8AA810-3476-0532-8A4D-CDC2CBE8D6CE}"/>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17543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454B133-2EE4-5208-9A01-9E8351DCF7EE}"/>
              </a:ext>
            </a:extLst>
          </p:cNvPr>
          <p:cNvSpPr/>
          <p:nvPr/>
        </p:nvSpPr>
        <p:spPr>
          <a:xfrm>
            <a:off x="300309" y="1399907"/>
            <a:ext cx="9327794" cy="1988004"/>
          </a:xfrm>
          <a:prstGeom prst="rect">
            <a:avLst/>
          </a:prstGeom>
          <a:solidFill>
            <a:schemeClr val="bg1"/>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8408BE9F-C22A-6627-39A2-BFDBEBE1B44D}"/>
              </a:ext>
            </a:extLst>
          </p:cNvPr>
          <p:cNvSpPr/>
          <p:nvPr/>
        </p:nvSpPr>
        <p:spPr>
          <a:xfrm>
            <a:off x="2773706" y="1599712"/>
            <a:ext cx="5197050"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Load Fact Table </a:t>
            </a:r>
          </a:p>
        </p:txBody>
      </p:sp>
      <p:sp>
        <p:nvSpPr>
          <p:cNvPr id="46" name="Rectangle 45">
            <a:extLst>
              <a:ext uri="{FF2B5EF4-FFF2-40B4-BE49-F238E27FC236}">
                <a16:creationId xmlns:a16="http://schemas.microsoft.com/office/drawing/2014/main" id="{B6B3D686-97A2-92D7-0A62-181003885941}"/>
              </a:ext>
            </a:extLst>
          </p:cNvPr>
          <p:cNvSpPr/>
          <p:nvPr/>
        </p:nvSpPr>
        <p:spPr>
          <a:xfrm>
            <a:off x="9720104" y="324942"/>
            <a:ext cx="1725779" cy="703608"/>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1</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SQL Task</a:t>
            </a:r>
          </a:p>
        </p:txBody>
      </p:sp>
      <p:sp>
        <p:nvSpPr>
          <p:cNvPr id="47" name="Rectangle 46">
            <a:extLst>
              <a:ext uri="{FF2B5EF4-FFF2-40B4-BE49-F238E27FC236}">
                <a16:creationId xmlns:a16="http://schemas.microsoft.com/office/drawing/2014/main" id="{A645FF11-7C5A-A3F0-8793-FFA684E9207F}"/>
              </a:ext>
            </a:extLst>
          </p:cNvPr>
          <p:cNvSpPr/>
          <p:nvPr/>
        </p:nvSpPr>
        <p:spPr>
          <a:xfrm>
            <a:off x="3394965" y="2107864"/>
            <a:ext cx="4251941"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Source</a:t>
            </a:r>
          </a:p>
          <a:p>
            <a:pPr algn="ctr"/>
            <a:r>
              <a:rPr lang="en-GB" sz="1050" dirty="0">
                <a:solidFill>
                  <a:schemeClr val="tx1"/>
                </a:solidFill>
                <a:latin typeface="Arial" panose="020B0604020202020204" pitchFamily="34" charset="0"/>
                <a:cs typeface="Arial" panose="020B0604020202020204" pitchFamily="34" charset="0"/>
              </a:rPr>
              <a:t>Get Fact Table</a:t>
            </a:r>
          </a:p>
        </p:txBody>
      </p:sp>
      <p:cxnSp>
        <p:nvCxnSpPr>
          <p:cNvPr id="66" name="Straight Connector 60">
            <a:extLst>
              <a:ext uri="{FF2B5EF4-FFF2-40B4-BE49-F238E27FC236}">
                <a16:creationId xmlns:a16="http://schemas.microsoft.com/office/drawing/2014/main" id="{608B3770-B3F3-9CB0-E261-D4DE48B614FC}"/>
              </a:ext>
            </a:extLst>
          </p:cNvPr>
          <p:cNvCxnSpPr>
            <a:cxnSpLocks/>
          </p:cNvCxnSpPr>
          <p:nvPr/>
        </p:nvCxnSpPr>
        <p:spPr>
          <a:xfrm rot="16200000" flipH="1">
            <a:off x="10404096" y="1228817"/>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2" name="Rectangle 91">
            <a:extLst>
              <a:ext uri="{FF2B5EF4-FFF2-40B4-BE49-F238E27FC236}">
                <a16:creationId xmlns:a16="http://schemas.microsoft.com/office/drawing/2014/main" id="{8BE241F8-E9F0-1FAB-28E5-25E055EED67D}"/>
              </a:ext>
            </a:extLst>
          </p:cNvPr>
          <p:cNvSpPr/>
          <p:nvPr/>
        </p:nvSpPr>
        <p:spPr>
          <a:xfrm>
            <a:off x="300312" y="350221"/>
            <a:ext cx="9327793" cy="723385"/>
          </a:xfrm>
          <a:prstGeom prst="rect">
            <a:avLst/>
          </a:prstGeom>
          <a:solidFill>
            <a:schemeClr val="bg1">
              <a:lumMod val="95000"/>
            </a:schemeClr>
          </a:solidFill>
          <a:ln>
            <a:solidFill>
              <a:schemeClr val="bg1"/>
            </a:solidFill>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93A6F00A-73FF-E760-9071-FC8BECAF9D4E}"/>
              </a:ext>
            </a:extLst>
          </p:cNvPr>
          <p:cNvSpPr/>
          <p:nvPr/>
        </p:nvSpPr>
        <p:spPr>
          <a:xfrm>
            <a:off x="4264723" y="488051"/>
            <a:ext cx="2385096" cy="303341"/>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Truncate Fact Table</a:t>
            </a:r>
          </a:p>
        </p:txBody>
      </p:sp>
      <p:sp>
        <p:nvSpPr>
          <p:cNvPr id="101" name="Rectangle 100">
            <a:extLst>
              <a:ext uri="{FF2B5EF4-FFF2-40B4-BE49-F238E27FC236}">
                <a16:creationId xmlns:a16="http://schemas.microsoft.com/office/drawing/2014/main" id="{AC033629-DF2C-CE24-273E-6F11327561CE}"/>
              </a:ext>
            </a:extLst>
          </p:cNvPr>
          <p:cNvSpPr/>
          <p:nvPr/>
        </p:nvSpPr>
        <p:spPr>
          <a:xfrm>
            <a:off x="9704148" y="1429087"/>
            <a:ext cx="1725779" cy="1958824"/>
          </a:xfrm>
          <a:prstGeom prst="rect">
            <a:avLst/>
          </a:prstGeom>
          <a:solidFill>
            <a:schemeClr val="bg1"/>
          </a:solidFill>
          <a:ln>
            <a:noFill/>
            <a:prstDash val="sysDash"/>
          </a:ln>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Arial" panose="020B0604020202020204" pitchFamily="34" charset="0"/>
                <a:cs typeface="Arial" panose="020B0604020202020204" pitchFamily="34" charset="0"/>
              </a:rPr>
              <a:t>Step 2</a:t>
            </a:r>
          </a:p>
          <a:p>
            <a:pPr algn="ctr"/>
            <a:r>
              <a:rPr lang="en-GB" sz="1050" dirty="0">
                <a:solidFill>
                  <a:schemeClr val="tx1"/>
                </a:solidFill>
                <a:latin typeface="Arial" panose="020B0604020202020204" pitchFamily="34" charset="0"/>
                <a:cs typeface="Arial" panose="020B0604020202020204" pitchFamily="34" charset="0"/>
              </a:rPr>
              <a:t>Execute </a:t>
            </a:r>
          </a:p>
          <a:p>
            <a:pPr algn="ctr"/>
            <a:r>
              <a:rPr lang="en-GB" sz="1050" dirty="0">
                <a:solidFill>
                  <a:schemeClr val="tx1"/>
                </a:solidFill>
                <a:latin typeface="Arial" panose="020B0604020202020204" pitchFamily="34" charset="0"/>
                <a:cs typeface="Arial" panose="020B0604020202020204" pitchFamily="34" charset="0"/>
              </a:rPr>
              <a:t>Dataflow Task</a:t>
            </a:r>
          </a:p>
        </p:txBody>
      </p:sp>
      <p:cxnSp>
        <p:nvCxnSpPr>
          <p:cNvPr id="109" name="Straight Connector 60">
            <a:extLst>
              <a:ext uri="{FF2B5EF4-FFF2-40B4-BE49-F238E27FC236}">
                <a16:creationId xmlns:a16="http://schemas.microsoft.com/office/drawing/2014/main" id="{4EE04B8D-2826-2536-A513-DDF4A85E0195}"/>
              </a:ext>
            </a:extLst>
          </p:cNvPr>
          <p:cNvCxnSpPr>
            <a:cxnSpLocks/>
          </p:cNvCxnSpPr>
          <p:nvPr/>
        </p:nvCxnSpPr>
        <p:spPr>
          <a:xfrm rot="16200000" flipH="1">
            <a:off x="5370799" y="1228817"/>
            <a:ext cx="325887" cy="3"/>
          </a:xfrm>
          <a:prstGeom prst="curvedConnector3">
            <a:avLst>
              <a:gd name="adj1" fmla="val 50000"/>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Rectangle 1">
            <a:extLst>
              <a:ext uri="{FF2B5EF4-FFF2-40B4-BE49-F238E27FC236}">
                <a16:creationId xmlns:a16="http://schemas.microsoft.com/office/drawing/2014/main" id="{D3E4BFA0-A103-4315-D491-8D7DDB42C271}"/>
              </a:ext>
            </a:extLst>
          </p:cNvPr>
          <p:cNvSpPr/>
          <p:nvPr/>
        </p:nvSpPr>
        <p:spPr>
          <a:xfrm>
            <a:off x="3407771" y="2629427"/>
            <a:ext cx="4239136" cy="390525"/>
          </a:xfrm>
          <a:prstGeom prst="rect">
            <a:avLst/>
          </a:prstGeom>
          <a:solidFill>
            <a:schemeClr val="bg1"/>
          </a:solidFill>
          <a:ln>
            <a:solidFill>
              <a:schemeClr val="tx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solidFill>
                <a:latin typeface="Arial" panose="020B0604020202020204" pitchFamily="34" charset="0"/>
                <a:cs typeface="Arial" panose="020B0604020202020204" pitchFamily="34" charset="0"/>
              </a:rPr>
              <a:t>Destination</a:t>
            </a:r>
          </a:p>
          <a:p>
            <a:pPr algn="ctr"/>
            <a:r>
              <a:rPr lang="en-GB" sz="1050" dirty="0">
                <a:solidFill>
                  <a:schemeClr val="tx1"/>
                </a:solidFill>
                <a:latin typeface="Arial" panose="020B0604020202020204" pitchFamily="34" charset="0"/>
                <a:cs typeface="Arial" panose="020B0604020202020204" pitchFamily="34" charset="0"/>
              </a:rPr>
              <a:t>Load Fact Table</a:t>
            </a:r>
          </a:p>
        </p:txBody>
      </p:sp>
      <p:sp>
        <p:nvSpPr>
          <p:cNvPr id="4" name="Rectangle 3">
            <a:extLst>
              <a:ext uri="{FF2B5EF4-FFF2-40B4-BE49-F238E27FC236}">
                <a16:creationId xmlns:a16="http://schemas.microsoft.com/office/drawing/2014/main" id="{E0137E20-8C39-0AF4-27A8-557E2E320D76}"/>
              </a:ext>
            </a:extLst>
          </p:cNvPr>
          <p:cNvSpPr/>
          <p:nvPr/>
        </p:nvSpPr>
        <p:spPr>
          <a:xfrm>
            <a:off x="300309" y="86894"/>
            <a:ext cx="11121762" cy="238048"/>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bg1"/>
                </a:solidFill>
                <a:latin typeface="Arial" panose="020B0604020202020204" pitchFamily="34" charset="0"/>
                <a:cs typeface="Arial" panose="020B0604020202020204" pitchFamily="34" charset="0"/>
              </a:rPr>
              <a:t>Populate Fact Table</a:t>
            </a:r>
          </a:p>
        </p:txBody>
      </p:sp>
      <p:sp>
        <p:nvSpPr>
          <p:cNvPr id="3" name="TextBox 2">
            <a:extLst>
              <a:ext uri="{FF2B5EF4-FFF2-40B4-BE49-F238E27FC236}">
                <a16:creationId xmlns:a16="http://schemas.microsoft.com/office/drawing/2014/main" id="{148900D6-D3E2-3547-7362-09417E59350D}"/>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1627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64AE3D-5CC3-B0AE-2BD0-F04EC4C93D9B}"/>
              </a:ext>
            </a:extLst>
          </p:cNvPr>
          <p:cNvSpPr/>
          <p:nvPr/>
        </p:nvSpPr>
        <p:spPr>
          <a:xfrm>
            <a:off x="926516" y="457886"/>
            <a:ext cx="9986117" cy="268448"/>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Arial" panose="020B0604020202020204" pitchFamily="34" charset="0"/>
                <a:cs typeface="Arial" panose="020B0604020202020204" pitchFamily="34" charset="0"/>
              </a:rPr>
              <a:t>Thought Process of Implementing GIT Changes</a:t>
            </a:r>
          </a:p>
        </p:txBody>
      </p:sp>
      <p:sp>
        <p:nvSpPr>
          <p:cNvPr id="3" name="Rectangle 2">
            <a:extLst>
              <a:ext uri="{FF2B5EF4-FFF2-40B4-BE49-F238E27FC236}">
                <a16:creationId xmlns:a16="http://schemas.microsoft.com/office/drawing/2014/main" id="{9EB97863-D469-C283-579D-71F1242512EF}"/>
              </a:ext>
            </a:extLst>
          </p:cNvPr>
          <p:cNvSpPr/>
          <p:nvPr/>
        </p:nvSpPr>
        <p:spPr>
          <a:xfrm>
            <a:off x="926516" y="841244"/>
            <a:ext cx="2326548" cy="418051"/>
          </a:xfrm>
          <a:prstGeom prst="rect">
            <a:avLst/>
          </a:prstGeom>
          <a:solidFill>
            <a:srgbClr val="000042"/>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Update Table Schemas</a:t>
            </a:r>
          </a:p>
        </p:txBody>
      </p:sp>
      <p:sp>
        <p:nvSpPr>
          <p:cNvPr id="4" name="Rectangle 3">
            <a:extLst>
              <a:ext uri="{FF2B5EF4-FFF2-40B4-BE49-F238E27FC236}">
                <a16:creationId xmlns:a16="http://schemas.microsoft.com/office/drawing/2014/main" id="{B4D2F397-FC35-11A1-551E-B5F130BF725C}"/>
              </a:ext>
            </a:extLst>
          </p:cNvPr>
          <p:cNvSpPr/>
          <p:nvPr/>
        </p:nvSpPr>
        <p:spPr>
          <a:xfrm>
            <a:off x="3479706" y="841244"/>
            <a:ext cx="2326548" cy="418051"/>
          </a:xfrm>
          <a:prstGeom prst="rect">
            <a:avLst/>
          </a:prstGeom>
          <a:solidFill>
            <a:srgbClr val="000092"/>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Update Store Procedures</a:t>
            </a:r>
          </a:p>
        </p:txBody>
      </p:sp>
      <p:grpSp>
        <p:nvGrpSpPr>
          <p:cNvPr id="9" name="Group 8">
            <a:extLst>
              <a:ext uri="{FF2B5EF4-FFF2-40B4-BE49-F238E27FC236}">
                <a16:creationId xmlns:a16="http://schemas.microsoft.com/office/drawing/2014/main" id="{0A133176-947E-1A20-FDC8-0A3492B9CCEF}"/>
              </a:ext>
            </a:extLst>
          </p:cNvPr>
          <p:cNvGrpSpPr/>
          <p:nvPr/>
        </p:nvGrpSpPr>
        <p:grpSpPr>
          <a:xfrm>
            <a:off x="926516" y="1350489"/>
            <a:ext cx="1614254" cy="2822756"/>
            <a:chOff x="206926" y="2145484"/>
            <a:chExt cx="1688986" cy="3092740"/>
          </a:xfrm>
          <a:effectLst/>
        </p:grpSpPr>
        <p:sp>
          <p:nvSpPr>
            <p:cNvPr id="5" name="Rectangle 4">
              <a:extLst>
                <a:ext uri="{FF2B5EF4-FFF2-40B4-BE49-F238E27FC236}">
                  <a16:creationId xmlns:a16="http://schemas.microsoft.com/office/drawing/2014/main" id="{EE91980C-B64A-7199-C9D7-8B53D3C45BE4}"/>
                </a:ext>
              </a:extLst>
            </p:cNvPr>
            <p:cNvSpPr/>
            <p:nvPr/>
          </p:nvSpPr>
          <p:spPr>
            <a:xfrm>
              <a:off x="206927" y="2145484"/>
              <a:ext cx="1688985" cy="69489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01.Update Staging Table Schema</a:t>
              </a:r>
            </a:p>
          </p:txBody>
        </p:sp>
        <p:sp>
          <p:nvSpPr>
            <p:cNvPr id="6" name="Rectangle 5">
              <a:extLst>
                <a:ext uri="{FF2B5EF4-FFF2-40B4-BE49-F238E27FC236}">
                  <a16:creationId xmlns:a16="http://schemas.microsoft.com/office/drawing/2014/main" id="{E51A458F-2686-CC3B-90AB-5BD3D56601BF}"/>
                </a:ext>
              </a:extLst>
            </p:cNvPr>
            <p:cNvSpPr/>
            <p:nvPr/>
          </p:nvSpPr>
          <p:spPr>
            <a:xfrm>
              <a:off x="206926" y="2948033"/>
              <a:ext cx="1688985" cy="69489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02.Update Dim Staging Table Schema</a:t>
              </a:r>
            </a:p>
          </p:txBody>
        </p:sp>
        <p:sp>
          <p:nvSpPr>
            <p:cNvPr id="7" name="Rectangle 6">
              <a:extLst>
                <a:ext uri="{FF2B5EF4-FFF2-40B4-BE49-F238E27FC236}">
                  <a16:creationId xmlns:a16="http://schemas.microsoft.com/office/drawing/2014/main" id="{4ED469AE-1E9F-6FB8-8ED5-6A029C47E97D}"/>
                </a:ext>
              </a:extLst>
            </p:cNvPr>
            <p:cNvSpPr/>
            <p:nvPr/>
          </p:nvSpPr>
          <p:spPr>
            <a:xfrm>
              <a:off x="206927" y="3740785"/>
              <a:ext cx="1688985" cy="69489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03.Update Dim Table Schema</a:t>
              </a:r>
            </a:p>
          </p:txBody>
        </p:sp>
        <p:sp>
          <p:nvSpPr>
            <p:cNvPr id="8" name="Rectangle 7">
              <a:extLst>
                <a:ext uri="{FF2B5EF4-FFF2-40B4-BE49-F238E27FC236}">
                  <a16:creationId xmlns:a16="http://schemas.microsoft.com/office/drawing/2014/main" id="{A78DA281-EA30-5B4E-2016-E67238423A0E}"/>
                </a:ext>
              </a:extLst>
            </p:cNvPr>
            <p:cNvSpPr/>
            <p:nvPr/>
          </p:nvSpPr>
          <p:spPr>
            <a:xfrm>
              <a:off x="206926" y="4543334"/>
              <a:ext cx="1688985" cy="694890"/>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04.Update Fact Table Schema</a:t>
              </a:r>
            </a:p>
          </p:txBody>
        </p:sp>
      </p:grpSp>
      <p:grpSp>
        <p:nvGrpSpPr>
          <p:cNvPr id="10" name="Group 9">
            <a:extLst>
              <a:ext uri="{FF2B5EF4-FFF2-40B4-BE49-F238E27FC236}">
                <a16:creationId xmlns:a16="http://schemas.microsoft.com/office/drawing/2014/main" id="{175D9FB8-1A37-7090-6855-8C4D5447EC88}"/>
              </a:ext>
            </a:extLst>
          </p:cNvPr>
          <p:cNvGrpSpPr/>
          <p:nvPr/>
        </p:nvGrpSpPr>
        <p:grpSpPr>
          <a:xfrm>
            <a:off x="3475580" y="1350489"/>
            <a:ext cx="1618380" cy="2073501"/>
            <a:chOff x="202609" y="2145484"/>
            <a:chExt cx="1693303" cy="2271822"/>
          </a:xfrm>
          <a:solidFill>
            <a:schemeClr val="tx1">
              <a:lumMod val="50000"/>
              <a:lumOff val="50000"/>
            </a:schemeClr>
          </a:solidFill>
        </p:grpSpPr>
        <p:sp>
          <p:nvSpPr>
            <p:cNvPr id="11" name="Rectangle 10">
              <a:extLst>
                <a:ext uri="{FF2B5EF4-FFF2-40B4-BE49-F238E27FC236}">
                  <a16:creationId xmlns:a16="http://schemas.microsoft.com/office/drawing/2014/main" id="{E86905A5-F2FE-A2FC-C3DA-7A8EC15D3A5A}"/>
                </a:ext>
              </a:extLst>
            </p:cNvPr>
            <p:cNvSpPr/>
            <p:nvPr/>
          </p:nvSpPr>
          <p:spPr>
            <a:xfrm>
              <a:off x="206927" y="2145484"/>
              <a:ext cx="1688985" cy="69489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01.Update Staging Table Schema</a:t>
              </a:r>
            </a:p>
          </p:txBody>
        </p:sp>
        <p:sp>
          <p:nvSpPr>
            <p:cNvPr id="12" name="Rectangle 11">
              <a:extLst>
                <a:ext uri="{FF2B5EF4-FFF2-40B4-BE49-F238E27FC236}">
                  <a16:creationId xmlns:a16="http://schemas.microsoft.com/office/drawing/2014/main" id="{0A2A2D1B-282B-A249-5D8D-43585494F6F0}"/>
                </a:ext>
              </a:extLst>
            </p:cNvPr>
            <p:cNvSpPr/>
            <p:nvPr/>
          </p:nvSpPr>
          <p:spPr>
            <a:xfrm>
              <a:off x="206926" y="2937597"/>
              <a:ext cx="1688985" cy="69489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02.Update Dim Staging Table Schema</a:t>
              </a:r>
            </a:p>
          </p:txBody>
        </p:sp>
        <p:sp>
          <p:nvSpPr>
            <p:cNvPr id="14" name="Rectangle 13">
              <a:extLst>
                <a:ext uri="{FF2B5EF4-FFF2-40B4-BE49-F238E27FC236}">
                  <a16:creationId xmlns:a16="http://schemas.microsoft.com/office/drawing/2014/main" id="{C53A5A43-239A-F65F-F894-08F89983953C}"/>
                </a:ext>
              </a:extLst>
            </p:cNvPr>
            <p:cNvSpPr/>
            <p:nvPr/>
          </p:nvSpPr>
          <p:spPr>
            <a:xfrm>
              <a:off x="202609" y="3722416"/>
              <a:ext cx="1688985" cy="694890"/>
            </a:xfrm>
            <a:prstGeom prst="rect">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03.Update Fact Table Schema</a:t>
              </a:r>
            </a:p>
          </p:txBody>
        </p:sp>
      </p:grpSp>
      <p:sp>
        <p:nvSpPr>
          <p:cNvPr id="15" name="Rectangle 14">
            <a:extLst>
              <a:ext uri="{FF2B5EF4-FFF2-40B4-BE49-F238E27FC236}">
                <a16:creationId xmlns:a16="http://schemas.microsoft.com/office/drawing/2014/main" id="{CBBDB76B-364A-7707-CF34-E1749F01A055}"/>
              </a:ext>
            </a:extLst>
          </p:cNvPr>
          <p:cNvSpPr/>
          <p:nvPr/>
        </p:nvSpPr>
        <p:spPr>
          <a:xfrm>
            <a:off x="3466524" y="3507506"/>
            <a:ext cx="1614253" cy="63422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04.Update “Keys” Columns on Staging Table from Staging Dims</a:t>
            </a:r>
          </a:p>
        </p:txBody>
      </p:sp>
      <p:sp>
        <p:nvSpPr>
          <p:cNvPr id="22" name="Rectangle 21">
            <a:extLst>
              <a:ext uri="{FF2B5EF4-FFF2-40B4-BE49-F238E27FC236}">
                <a16:creationId xmlns:a16="http://schemas.microsoft.com/office/drawing/2014/main" id="{3C1E997B-815A-9511-CC26-FAC226E2D334}"/>
              </a:ext>
            </a:extLst>
          </p:cNvPr>
          <p:cNvSpPr/>
          <p:nvPr/>
        </p:nvSpPr>
        <p:spPr>
          <a:xfrm>
            <a:off x="6032896" y="840306"/>
            <a:ext cx="2326548" cy="418051"/>
          </a:xfrm>
          <a:prstGeom prst="rect">
            <a:avLst/>
          </a:prstGeom>
          <a:solidFill>
            <a:srgbClr val="3737FF"/>
          </a:solidFill>
          <a:ln>
            <a:solidFill>
              <a:srgbClr val="37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Update SSIS Packages</a:t>
            </a:r>
          </a:p>
        </p:txBody>
      </p:sp>
      <p:grpSp>
        <p:nvGrpSpPr>
          <p:cNvPr id="23" name="Group 22">
            <a:extLst>
              <a:ext uri="{FF2B5EF4-FFF2-40B4-BE49-F238E27FC236}">
                <a16:creationId xmlns:a16="http://schemas.microsoft.com/office/drawing/2014/main" id="{BD6FF8FE-6B82-FCBE-F086-97E5D5AC76D1}"/>
              </a:ext>
            </a:extLst>
          </p:cNvPr>
          <p:cNvGrpSpPr/>
          <p:nvPr/>
        </p:nvGrpSpPr>
        <p:grpSpPr>
          <a:xfrm>
            <a:off x="6024643" y="2073099"/>
            <a:ext cx="1614254" cy="2079449"/>
            <a:chOff x="206926" y="2145484"/>
            <a:chExt cx="1688986" cy="2278339"/>
          </a:xfrm>
          <a:solidFill>
            <a:schemeClr val="accent1">
              <a:lumMod val="75000"/>
            </a:schemeClr>
          </a:solidFill>
        </p:grpSpPr>
        <p:sp>
          <p:nvSpPr>
            <p:cNvPr id="24" name="Rectangle 23">
              <a:extLst>
                <a:ext uri="{FF2B5EF4-FFF2-40B4-BE49-F238E27FC236}">
                  <a16:creationId xmlns:a16="http://schemas.microsoft.com/office/drawing/2014/main" id="{419003AF-2EDC-48FF-0C58-869E8E334CC3}"/>
                </a:ext>
              </a:extLst>
            </p:cNvPr>
            <p:cNvSpPr/>
            <p:nvPr/>
          </p:nvSpPr>
          <p:spPr>
            <a:xfrm>
              <a:off x="206927" y="2145484"/>
              <a:ext cx="1688985" cy="694890"/>
            </a:xfrm>
            <a:prstGeom prst="rect">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02.Truncate, Populate Dimensional Table</a:t>
              </a:r>
            </a:p>
          </p:txBody>
        </p:sp>
        <p:sp>
          <p:nvSpPr>
            <p:cNvPr id="25" name="Rectangle 24">
              <a:extLst>
                <a:ext uri="{FF2B5EF4-FFF2-40B4-BE49-F238E27FC236}">
                  <a16:creationId xmlns:a16="http://schemas.microsoft.com/office/drawing/2014/main" id="{E7767BD6-DD56-B098-867F-0021A1662EF0}"/>
                </a:ext>
              </a:extLst>
            </p:cNvPr>
            <p:cNvSpPr/>
            <p:nvPr/>
          </p:nvSpPr>
          <p:spPr>
            <a:xfrm>
              <a:off x="206926" y="2948033"/>
              <a:ext cx="1688985" cy="694890"/>
            </a:xfrm>
            <a:prstGeom prst="rect">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03.Populate Dimensional Staging Table</a:t>
              </a:r>
            </a:p>
          </p:txBody>
        </p:sp>
        <p:sp>
          <p:nvSpPr>
            <p:cNvPr id="27" name="Rectangle 26">
              <a:extLst>
                <a:ext uri="{FF2B5EF4-FFF2-40B4-BE49-F238E27FC236}">
                  <a16:creationId xmlns:a16="http://schemas.microsoft.com/office/drawing/2014/main" id="{560437C7-CAB7-9E5C-27CC-274157137721}"/>
                </a:ext>
              </a:extLst>
            </p:cNvPr>
            <p:cNvSpPr/>
            <p:nvPr/>
          </p:nvSpPr>
          <p:spPr>
            <a:xfrm>
              <a:off x="206926" y="3728933"/>
              <a:ext cx="1688985" cy="694890"/>
            </a:xfrm>
            <a:prstGeom prst="rect">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04.Populate Staging Fact Table</a:t>
              </a:r>
            </a:p>
          </p:txBody>
        </p:sp>
      </p:grpSp>
      <p:sp>
        <p:nvSpPr>
          <p:cNvPr id="34" name="Rectangle 33">
            <a:extLst>
              <a:ext uri="{FF2B5EF4-FFF2-40B4-BE49-F238E27FC236}">
                <a16:creationId xmlns:a16="http://schemas.microsoft.com/office/drawing/2014/main" id="{062797AD-EF74-2639-FC88-0C16804B89D6}"/>
              </a:ext>
            </a:extLst>
          </p:cNvPr>
          <p:cNvSpPr/>
          <p:nvPr/>
        </p:nvSpPr>
        <p:spPr>
          <a:xfrm>
            <a:off x="6024643" y="4262563"/>
            <a:ext cx="1614253" cy="6342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05.Populate Fact Table </a:t>
            </a:r>
          </a:p>
        </p:txBody>
      </p:sp>
      <p:sp>
        <p:nvSpPr>
          <p:cNvPr id="35" name="Rectangle 34">
            <a:extLst>
              <a:ext uri="{FF2B5EF4-FFF2-40B4-BE49-F238E27FC236}">
                <a16:creationId xmlns:a16="http://schemas.microsoft.com/office/drawing/2014/main" id="{25818187-D15A-95B7-B45F-3DDA33596024}"/>
              </a:ext>
            </a:extLst>
          </p:cNvPr>
          <p:cNvSpPr/>
          <p:nvPr/>
        </p:nvSpPr>
        <p:spPr>
          <a:xfrm>
            <a:off x="8586085" y="840306"/>
            <a:ext cx="2326548" cy="418051"/>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Update PR</a:t>
            </a:r>
          </a:p>
        </p:txBody>
      </p:sp>
      <p:grpSp>
        <p:nvGrpSpPr>
          <p:cNvPr id="36" name="Group 35">
            <a:extLst>
              <a:ext uri="{FF2B5EF4-FFF2-40B4-BE49-F238E27FC236}">
                <a16:creationId xmlns:a16="http://schemas.microsoft.com/office/drawing/2014/main" id="{DDEAE819-98AC-4A4B-31F2-05E95D509490}"/>
              </a:ext>
            </a:extLst>
          </p:cNvPr>
          <p:cNvGrpSpPr/>
          <p:nvPr/>
        </p:nvGrpSpPr>
        <p:grpSpPr>
          <a:xfrm>
            <a:off x="8586085" y="1349551"/>
            <a:ext cx="1614254" cy="2079449"/>
            <a:chOff x="206926" y="2145484"/>
            <a:chExt cx="1688986" cy="2278339"/>
          </a:xfrm>
          <a:solidFill>
            <a:schemeClr val="accent1">
              <a:lumMod val="60000"/>
              <a:lumOff val="40000"/>
            </a:schemeClr>
          </a:solidFill>
        </p:grpSpPr>
        <p:sp>
          <p:nvSpPr>
            <p:cNvPr id="37" name="Rectangle 36">
              <a:extLst>
                <a:ext uri="{FF2B5EF4-FFF2-40B4-BE49-F238E27FC236}">
                  <a16:creationId xmlns:a16="http://schemas.microsoft.com/office/drawing/2014/main" id="{1EFE87E9-2EE6-EC2E-F5CF-730A7DE1FA2D}"/>
                </a:ext>
              </a:extLst>
            </p:cNvPr>
            <p:cNvSpPr/>
            <p:nvPr/>
          </p:nvSpPr>
          <p:spPr>
            <a:xfrm>
              <a:off x="206927" y="2145484"/>
              <a:ext cx="1688985" cy="694890"/>
            </a:xfrm>
            <a:prstGeom prst="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01.Pull from ADO Branch</a:t>
              </a:r>
            </a:p>
          </p:txBody>
        </p:sp>
        <p:sp>
          <p:nvSpPr>
            <p:cNvPr id="38" name="Rectangle 37">
              <a:extLst>
                <a:ext uri="{FF2B5EF4-FFF2-40B4-BE49-F238E27FC236}">
                  <a16:creationId xmlns:a16="http://schemas.microsoft.com/office/drawing/2014/main" id="{94D31C4F-D62D-CCE3-5B10-69714DDCD5D8}"/>
                </a:ext>
              </a:extLst>
            </p:cNvPr>
            <p:cNvSpPr/>
            <p:nvPr/>
          </p:nvSpPr>
          <p:spPr>
            <a:xfrm>
              <a:off x="206926" y="2948033"/>
              <a:ext cx="1688985" cy="694890"/>
            </a:xfrm>
            <a:prstGeom prst="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02. Load changes </a:t>
              </a:r>
            </a:p>
          </p:txBody>
        </p:sp>
        <p:sp>
          <p:nvSpPr>
            <p:cNvPr id="39" name="Rectangle 38">
              <a:extLst>
                <a:ext uri="{FF2B5EF4-FFF2-40B4-BE49-F238E27FC236}">
                  <a16:creationId xmlns:a16="http://schemas.microsoft.com/office/drawing/2014/main" id="{E5714B1A-02A8-079D-8F1E-56B61B5C25BC}"/>
                </a:ext>
              </a:extLst>
            </p:cNvPr>
            <p:cNvSpPr/>
            <p:nvPr/>
          </p:nvSpPr>
          <p:spPr>
            <a:xfrm>
              <a:off x="206926" y="3728933"/>
              <a:ext cx="1688985" cy="694890"/>
            </a:xfrm>
            <a:prstGeom prst="rect">
              <a:avLst/>
            </a:pr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03.Create Local Branch BEFORE doing the commit</a:t>
              </a:r>
            </a:p>
          </p:txBody>
        </p:sp>
      </p:grpSp>
      <p:sp>
        <p:nvSpPr>
          <p:cNvPr id="40" name="Rectangle 39">
            <a:extLst>
              <a:ext uri="{FF2B5EF4-FFF2-40B4-BE49-F238E27FC236}">
                <a16:creationId xmlns:a16="http://schemas.microsoft.com/office/drawing/2014/main" id="{E8B8D5ED-0DF0-695E-5CA1-6BFD4785C76B}"/>
              </a:ext>
            </a:extLst>
          </p:cNvPr>
          <p:cNvSpPr/>
          <p:nvPr/>
        </p:nvSpPr>
        <p:spPr>
          <a:xfrm>
            <a:off x="8586085" y="3539015"/>
            <a:ext cx="1614253" cy="63422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04.Build the SLN file</a:t>
            </a:r>
          </a:p>
        </p:txBody>
      </p:sp>
      <p:sp>
        <p:nvSpPr>
          <p:cNvPr id="46" name="Rectangle 45">
            <a:extLst>
              <a:ext uri="{FF2B5EF4-FFF2-40B4-BE49-F238E27FC236}">
                <a16:creationId xmlns:a16="http://schemas.microsoft.com/office/drawing/2014/main" id="{EC797C03-31B4-7471-09F8-6EBA429666A0}"/>
              </a:ext>
            </a:extLst>
          </p:cNvPr>
          <p:cNvSpPr/>
          <p:nvPr/>
        </p:nvSpPr>
        <p:spPr>
          <a:xfrm>
            <a:off x="6032896" y="1345429"/>
            <a:ext cx="1614253" cy="63422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01.Connection Manager = SQL Dev Database</a:t>
            </a:r>
          </a:p>
        </p:txBody>
      </p:sp>
      <p:sp>
        <p:nvSpPr>
          <p:cNvPr id="47" name="Rectangle 46">
            <a:extLst>
              <a:ext uri="{FF2B5EF4-FFF2-40B4-BE49-F238E27FC236}">
                <a16:creationId xmlns:a16="http://schemas.microsoft.com/office/drawing/2014/main" id="{765B55DF-1237-3BB3-8C59-76AC6E4C80EA}"/>
              </a:ext>
            </a:extLst>
          </p:cNvPr>
          <p:cNvSpPr/>
          <p:nvPr/>
        </p:nvSpPr>
        <p:spPr>
          <a:xfrm>
            <a:off x="8586085" y="4287216"/>
            <a:ext cx="1614253" cy="63422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05.Add comments, commit change</a:t>
            </a:r>
          </a:p>
        </p:txBody>
      </p:sp>
      <p:sp>
        <p:nvSpPr>
          <p:cNvPr id="48" name="Rectangle 47">
            <a:extLst>
              <a:ext uri="{FF2B5EF4-FFF2-40B4-BE49-F238E27FC236}">
                <a16:creationId xmlns:a16="http://schemas.microsoft.com/office/drawing/2014/main" id="{BD648F36-4835-C395-BE12-77C69C19EB63}"/>
              </a:ext>
            </a:extLst>
          </p:cNvPr>
          <p:cNvSpPr/>
          <p:nvPr/>
        </p:nvSpPr>
        <p:spPr>
          <a:xfrm>
            <a:off x="8586085" y="5035417"/>
            <a:ext cx="1614253" cy="63422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latin typeface="Arial" panose="020B0604020202020204" pitchFamily="34" charset="0"/>
                <a:cs typeface="Arial" panose="020B0604020202020204" pitchFamily="34" charset="0"/>
              </a:rPr>
              <a:t>06.Push to ADO, create a new PR</a:t>
            </a:r>
          </a:p>
        </p:txBody>
      </p:sp>
      <p:sp>
        <p:nvSpPr>
          <p:cNvPr id="16" name="Rectangle 15">
            <a:extLst>
              <a:ext uri="{FF2B5EF4-FFF2-40B4-BE49-F238E27FC236}">
                <a16:creationId xmlns:a16="http://schemas.microsoft.com/office/drawing/2014/main" id="{6F68C1C0-AC99-400C-2995-4E71F310EE91}"/>
              </a:ext>
            </a:extLst>
          </p:cNvPr>
          <p:cNvSpPr/>
          <p:nvPr/>
        </p:nvSpPr>
        <p:spPr>
          <a:xfrm>
            <a:off x="635000" y="222441"/>
            <a:ext cx="10605083" cy="641311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422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F4E55A-7B0C-571C-37B9-92CC5B69467A}"/>
              </a:ext>
            </a:extLst>
          </p:cNvPr>
          <p:cNvGrpSpPr/>
          <p:nvPr/>
        </p:nvGrpSpPr>
        <p:grpSpPr>
          <a:xfrm>
            <a:off x="239381" y="1113912"/>
            <a:ext cx="11535256" cy="1249960"/>
            <a:chOff x="890545" y="1430932"/>
            <a:chExt cx="10764211" cy="1249960"/>
          </a:xfrm>
          <a:solidFill>
            <a:schemeClr val="tx2">
              <a:lumMod val="20000"/>
              <a:lumOff val="80000"/>
            </a:schemeClr>
          </a:solidFill>
        </p:grpSpPr>
        <p:sp>
          <p:nvSpPr>
            <p:cNvPr id="4" name="Rectangle 3">
              <a:extLst>
                <a:ext uri="{FF2B5EF4-FFF2-40B4-BE49-F238E27FC236}">
                  <a16:creationId xmlns:a16="http://schemas.microsoft.com/office/drawing/2014/main" id="{479FBB91-1439-73C4-1725-CD7BF18C5C0C}"/>
                </a:ext>
              </a:extLst>
            </p:cNvPr>
            <p:cNvSpPr/>
            <p:nvPr/>
          </p:nvSpPr>
          <p:spPr>
            <a:xfrm>
              <a:off x="890545" y="1430933"/>
              <a:ext cx="1661020" cy="1249959"/>
            </a:xfrm>
            <a:prstGeom prst="rect">
              <a:avLst/>
            </a:prstGeom>
            <a:grp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rgbClr val="C00000"/>
                  </a:solidFill>
                </a:rPr>
                <a:t>Create a Staging Table </a:t>
              </a:r>
              <a:r>
                <a:rPr lang="en-GB" b="1" dirty="0">
                  <a:solidFill>
                    <a:schemeClr val="tx1"/>
                  </a:solidFill>
                </a:rPr>
                <a:t>with new </a:t>
              </a:r>
              <a:r>
                <a:rPr lang="en-GB" b="1" dirty="0">
                  <a:solidFill>
                    <a:srgbClr val="C00000"/>
                  </a:solidFill>
                </a:rPr>
                <a:t>“Key” </a:t>
              </a:r>
              <a:r>
                <a:rPr lang="en-GB" b="1" dirty="0">
                  <a:solidFill>
                    <a:schemeClr val="tx1"/>
                  </a:solidFill>
                </a:rPr>
                <a:t>columns</a:t>
              </a:r>
            </a:p>
          </p:txBody>
        </p:sp>
        <p:sp>
          <p:nvSpPr>
            <p:cNvPr id="5" name="Rectangle 4">
              <a:extLst>
                <a:ext uri="{FF2B5EF4-FFF2-40B4-BE49-F238E27FC236}">
                  <a16:creationId xmlns:a16="http://schemas.microsoft.com/office/drawing/2014/main" id="{E4DC8D75-9ED6-0698-D5ED-BD652B24D8FA}"/>
                </a:ext>
              </a:extLst>
            </p:cNvPr>
            <p:cNvSpPr/>
            <p:nvPr/>
          </p:nvSpPr>
          <p:spPr>
            <a:xfrm>
              <a:off x="3166343" y="1430932"/>
              <a:ext cx="1661020" cy="1249959"/>
            </a:xfrm>
            <a:prstGeom prst="rect">
              <a:avLst/>
            </a:prstGeom>
            <a:grp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Table Creation</a:t>
              </a:r>
            </a:p>
            <a:p>
              <a:pPr marL="171450" indent="-171450">
                <a:buFont typeface="Arial" panose="020B0604020202020204" pitchFamily="34" charset="0"/>
                <a:buChar char="•"/>
              </a:pPr>
              <a:r>
                <a:rPr lang="en-GB" sz="1000" b="1" dirty="0">
                  <a:solidFill>
                    <a:srgbClr val="C00000"/>
                  </a:solidFill>
                </a:rPr>
                <a:t>New Stating Table</a:t>
              </a:r>
            </a:p>
            <a:p>
              <a:pPr marL="171450" indent="-171450">
                <a:buFont typeface="Arial" panose="020B0604020202020204" pitchFamily="34" charset="0"/>
                <a:buChar char="•"/>
              </a:pPr>
              <a:r>
                <a:rPr lang="en-GB" sz="1000" b="1" dirty="0">
                  <a:solidFill>
                    <a:srgbClr val="C00000"/>
                  </a:solidFill>
                </a:rPr>
                <a:t>New Dimensions</a:t>
              </a:r>
            </a:p>
            <a:p>
              <a:pPr marL="171450" indent="-171450">
                <a:buFont typeface="Arial" panose="020B0604020202020204" pitchFamily="34" charset="0"/>
                <a:buChar char="•"/>
              </a:pPr>
              <a:r>
                <a:rPr lang="en-GB" sz="1000" b="1" dirty="0">
                  <a:solidFill>
                    <a:srgbClr val="C00000"/>
                  </a:solidFill>
                </a:rPr>
                <a:t>New Facts  only “Keys”</a:t>
              </a:r>
            </a:p>
            <a:p>
              <a:pPr marL="171450" indent="-171450">
                <a:buFont typeface="Arial" panose="020B0604020202020204" pitchFamily="34" charset="0"/>
                <a:buChar char="•"/>
              </a:pPr>
              <a:endParaRPr lang="en-GB" sz="1200" b="1" dirty="0">
                <a:solidFill>
                  <a:srgbClr val="C00000"/>
                </a:solidFill>
              </a:endParaRPr>
            </a:p>
            <a:p>
              <a:endParaRPr lang="en-GB" b="1" dirty="0">
                <a:solidFill>
                  <a:schemeClr val="tx1"/>
                </a:solidFill>
              </a:endParaRPr>
            </a:p>
          </p:txBody>
        </p:sp>
        <p:sp>
          <p:nvSpPr>
            <p:cNvPr id="6" name="Rectangle 5">
              <a:extLst>
                <a:ext uri="{FF2B5EF4-FFF2-40B4-BE49-F238E27FC236}">
                  <a16:creationId xmlns:a16="http://schemas.microsoft.com/office/drawing/2014/main" id="{1F212FE5-FF7E-A01F-7C53-C4090F883E6D}"/>
                </a:ext>
              </a:extLst>
            </p:cNvPr>
            <p:cNvSpPr/>
            <p:nvPr/>
          </p:nvSpPr>
          <p:spPr>
            <a:xfrm>
              <a:off x="5442141" y="1430932"/>
              <a:ext cx="1661020" cy="1249959"/>
            </a:xfrm>
            <a:prstGeom prst="rect">
              <a:avLst/>
            </a:prstGeom>
            <a:grp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Populate </a:t>
              </a:r>
            </a:p>
            <a:p>
              <a:r>
                <a:rPr lang="en-GB" sz="900" b="1" dirty="0">
                  <a:solidFill>
                    <a:srgbClr val="C00000"/>
                  </a:solidFill>
                </a:rPr>
                <a:t>Staging data = New Staging Table</a:t>
              </a:r>
            </a:p>
            <a:p>
              <a:endParaRPr lang="en-GB" sz="900" b="1" dirty="0">
                <a:solidFill>
                  <a:srgbClr val="C00000"/>
                </a:solidFill>
              </a:endParaRPr>
            </a:p>
            <a:p>
              <a:endParaRPr lang="en-GB" sz="900" b="1" dirty="0">
                <a:solidFill>
                  <a:srgbClr val="C00000"/>
                </a:solidFill>
              </a:endParaRPr>
            </a:p>
          </p:txBody>
        </p:sp>
        <p:sp>
          <p:nvSpPr>
            <p:cNvPr id="7" name="Rectangle 6">
              <a:extLst>
                <a:ext uri="{FF2B5EF4-FFF2-40B4-BE49-F238E27FC236}">
                  <a16:creationId xmlns:a16="http://schemas.microsoft.com/office/drawing/2014/main" id="{57FFE9DB-2FE9-10C1-CD9F-210047F5A275}"/>
                </a:ext>
              </a:extLst>
            </p:cNvPr>
            <p:cNvSpPr/>
            <p:nvPr/>
          </p:nvSpPr>
          <p:spPr>
            <a:xfrm>
              <a:off x="7717939" y="1430932"/>
              <a:ext cx="1661020" cy="1249959"/>
            </a:xfrm>
            <a:prstGeom prst="rect">
              <a:avLst/>
            </a:prstGeom>
            <a:grp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Updates </a:t>
              </a:r>
              <a:r>
                <a:rPr lang="en-GB" b="1" dirty="0">
                  <a:solidFill>
                    <a:srgbClr val="C00000"/>
                  </a:solidFill>
                </a:rPr>
                <a:t>Staging Keys</a:t>
              </a:r>
              <a:r>
                <a:rPr lang="en-GB" b="1" dirty="0">
                  <a:solidFill>
                    <a:schemeClr val="tx1"/>
                  </a:solidFill>
                </a:rPr>
                <a:t> in </a:t>
              </a:r>
              <a:r>
                <a:rPr lang="en-GB" b="1" dirty="0">
                  <a:solidFill>
                    <a:srgbClr val="C00000"/>
                  </a:solidFill>
                </a:rPr>
                <a:t>Staging Table</a:t>
              </a:r>
            </a:p>
          </p:txBody>
        </p:sp>
        <p:sp>
          <p:nvSpPr>
            <p:cNvPr id="8" name="Rectangle 7">
              <a:extLst>
                <a:ext uri="{FF2B5EF4-FFF2-40B4-BE49-F238E27FC236}">
                  <a16:creationId xmlns:a16="http://schemas.microsoft.com/office/drawing/2014/main" id="{C5EAEFFA-529B-0E16-BF86-0C3A611A09DC}"/>
                </a:ext>
              </a:extLst>
            </p:cNvPr>
            <p:cNvSpPr/>
            <p:nvPr/>
          </p:nvSpPr>
          <p:spPr>
            <a:xfrm>
              <a:off x="9993736" y="1430933"/>
              <a:ext cx="1661020" cy="1249959"/>
            </a:xfrm>
            <a:prstGeom prst="rect">
              <a:avLst/>
            </a:prstGeom>
            <a:grp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a:solidFill>
                    <a:schemeClr val="tx1"/>
                  </a:solidFill>
                </a:rPr>
                <a:t>Load </a:t>
              </a:r>
              <a:r>
                <a:rPr lang="en-GB" b="1" dirty="0">
                  <a:solidFill>
                    <a:srgbClr val="C00000"/>
                  </a:solidFill>
                </a:rPr>
                <a:t>Staging Table </a:t>
              </a:r>
              <a:r>
                <a:rPr lang="en-GB" b="1" dirty="0">
                  <a:solidFill>
                    <a:schemeClr val="tx1"/>
                  </a:solidFill>
                </a:rPr>
                <a:t>into new Fact Table</a:t>
              </a:r>
            </a:p>
          </p:txBody>
        </p:sp>
      </p:grpSp>
      <p:sp>
        <p:nvSpPr>
          <p:cNvPr id="31" name="Rectangle 30">
            <a:extLst>
              <a:ext uri="{FF2B5EF4-FFF2-40B4-BE49-F238E27FC236}">
                <a16:creationId xmlns:a16="http://schemas.microsoft.com/office/drawing/2014/main" id="{3C6F7189-5038-5CA3-A779-399EF1974947}"/>
              </a:ext>
            </a:extLst>
          </p:cNvPr>
          <p:cNvSpPr/>
          <p:nvPr/>
        </p:nvSpPr>
        <p:spPr>
          <a:xfrm>
            <a:off x="321211" y="2988265"/>
            <a:ext cx="3475998" cy="751250"/>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Creation of the table to hold the data staging data into</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Creation of the table to include “Keys” for normalisation</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Decides which columns currently need normalisation </a:t>
            </a: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C9355B1E-E5C8-904C-CC66-FB0A05A7500E}"/>
              </a:ext>
            </a:extLst>
          </p:cNvPr>
          <p:cNvSpPr/>
          <p:nvPr/>
        </p:nvSpPr>
        <p:spPr>
          <a:xfrm>
            <a:off x="1943830" y="3813965"/>
            <a:ext cx="3710754" cy="953202"/>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Creation of dimensions and fact table to now be created</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Adding in “Identity keys” to the dimensions and facts</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Adding Constraints on Dimension and Facts</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Adding Primary Key Clustered on “Identity Key”</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Adding in “WITH(FILLFACTOR = 100”)</a:t>
            </a: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D97BE57-C111-FF23-EEBF-4F6123B24168}"/>
              </a:ext>
            </a:extLst>
          </p:cNvPr>
          <p:cNvSpPr/>
          <p:nvPr/>
        </p:nvSpPr>
        <p:spPr>
          <a:xfrm>
            <a:off x="3568195" y="4851040"/>
            <a:ext cx="3710754" cy="488566"/>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Populate “New Staging Table” with the “Staging Data”</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Populate  “New Dimensional” table with INSERT INTO</a:t>
            </a: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48C0C20F-1356-D5F9-CF90-7D6294B5A804}"/>
              </a:ext>
            </a:extLst>
          </p:cNvPr>
          <p:cNvCxnSpPr>
            <a:cxnSpLocks/>
          </p:cNvCxnSpPr>
          <p:nvPr/>
        </p:nvCxnSpPr>
        <p:spPr>
          <a:xfrm flipH="1">
            <a:off x="1206320" y="2819532"/>
            <a:ext cx="73914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74372B6-DFA6-176C-5D74-4F69517C465F}"/>
              </a:ext>
            </a:extLst>
          </p:cNvPr>
          <p:cNvCxnSpPr>
            <a:cxnSpLocks/>
          </p:cNvCxnSpPr>
          <p:nvPr/>
        </p:nvCxnSpPr>
        <p:spPr>
          <a:xfrm flipV="1">
            <a:off x="1215934" y="2351049"/>
            <a:ext cx="0" cy="46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03AC896-164A-AB94-1DCD-2E2385F8AA18}"/>
              </a:ext>
            </a:extLst>
          </p:cNvPr>
          <p:cNvCxnSpPr>
            <a:cxnSpLocks/>
          </p:cNvCxnSpPr>
          <p:nvPr/>
        </p:nvCxnSpPr>
        <p:spPr>
          <a:xfrm flipH="1" flipV="1">
            <a:off x="8607334" y="2351049"/>
            <a:ext cx="9525" cy="46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157D588-5A76-B6F2-A915-18BB7616D734}"/>
              </a:ext>
            </a:extLst>
          </p:cNvPr>
          <p:cNvCxnSpPr>
            <a:cxnSpLocks/>
          </p:cNvCxnSpPr>
          <p:nvPr/>
        </p:nvCxnSpPr>
        <p:spPr>
          <a:xfrm flipV="1">
            <a:off x="3496910" y="2351049"/>
            <a:ext cx="0" cy="28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D0C163-CDFD-DDA8-2511-07171F415509}"/>
              </a:ext>
            </a:extLst>
          </p:cNvPr>
          <p:cNvCxnSpPr>
            <a:cxnSpLocks/>
          </p:cNvCxnSpPr>
          <p:nvPr/>
        </p:nvCxnSpPr>
        <p:spPr>
          <a:xfrm flipV="1">
            <a:off x="6087710" y="2360574"/>
            <a:ext cx="0" cy="28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B923419-FA82-DEAB-CCAA-3C3B16F21A15}"/>
              </a:ext>
            </a:extLst>
          </p:cNvPr>
          <p:cNvCxnSpPr>
            <a:cxnSpLocks/>
          </p:cNvCxnSpPr>
          <p:nvPr/>
        </p:nvCxnSpPr>
        <p:spPr>
          <a:xfrm flipH="1">
            <a:off x="3483623" y="2648082"/>
            <a:ext cx="2604087"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1C646247-461F-1091-91C7-2F6F076C0133}"/>
              </a:ext>
            </a:extLst>
          </p:cNvPr>
          <p:cNvSpPr/>
          <p:nvPr/>
        </p:nvSpPr>
        <p:spPr>
          <a:xfrm>
            <a:off x="5498176" y="5437185"/>
            <a:ext cx="3448139" cy="488567"/>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Update the “Staging Keys” in the “Staging Table” from the newly created Dimensional Tables</a:t>
            </a: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p:txBody>
      </p:sp>
      <p:cxnSp>
        <p:nvCxnSpPr>
          <p:cNvPr id="60" name="Straight Connector 59">
            <a:extLst>
              <a:ext uri="{FF2B5EF4-FFF2-40B4-BE49-F238E27FC236}">
                <a16:creationId xmlns:a16="http://schemas.microsoft.com/office/drawing/2014/main" id="{513E5D6A-B101-6A94-896B-1253F813219F}"/>
              </a:ext>
            </a:extLst>
          </p:cNvPr>
          <p:cNvCxnSpPr>
            <a:cxnSpLocks/>
          </p:cNvCxnSpPr>
          <p:nvPr/>
        </p:nvCxnSpPr>
        <p:spPr>
          <a:xfrm flipH="1">
            <a:off x="8807359" y="2816814"/>
            <a:ext cx="223878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F898045-FE81-F3BF-6D2D-22C1F8BA50E5}"/>
              </a:ext>
            </a:extLst>
          </p:cNvPr>
          <p:cNvCxnSpPr>
            <a:cxnSpLocks/>
          </p:cNvCxnSpPr>
          <p:nvPr/>
        </p:nvCxnSpPr>
        <p:spPr>
          <a:xfrm flipH="1" flipV="1">
            <a:off x="8797834" y="2351048"/>
            <a:ext cx="9525" cy="46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F06F2C4-A45C-551C-25B9-8DFDD5D5BCC6}"/>
              </a:ext>
            </a:extLst>
          </p:cNvPr>
          <p:cNvCxnSpPr>
            <a:cxnSpLocks/>
          </p:cNvCxnSpPr>
          <p:nvPr/>
        </p:nvCxnSpPr>
        <p:spPr>
          <a:xfrm flipH="1" flipV="1">
            <a:off x="11036623" y="2351047"/>
            <a:ext cx="9525" cy="46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8AB12B20-2833-EC5A-FC3F-4D60D57EB67C}"/>
              </a:ext>
            </a:extLst>
          </p:cNvPr>
          <p:cNvSpPr/>
          <p:nvPr/>
        </p:nvSpPr>
        <p:spPr>
          <a:xfrm>
            <a:off x="7911920" y="6006444"/>
            <a:ext cx="3862717" cy="681740"/>
          </a:xfrm>
          <a:prstGeom prst="rect">
            <a:avLst/>
          </a:prstGeom>
          <a:solidFill>
            <a:schemeClr val="bg1"/>
          </a:solidFill>
          <a:ln>
            <a:solidFill>
              <a:schemeClr val="tx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Populate “New Staging Table” with the “Staging Data”</a:t>
            </a:r>
          </a:p>
          <a:p>
            <a:pPr marL="171450" indent="-171450">
              <a:buFont typeface="Arial" panose="020B0604020202020204" pitchFamily="34" charset="0"/>
              <a:buChar char="•"/>
            </a:pPr>
            <a:r>
              <a:rPr lang="en-GB" sz="1000" dirty="0">
                <a:solidFill>
                  <a:schemeClr val="tx1"/>
                </a:solidFill>
                <a:latin typeface="Arial" panose="020B0604020202020204" pitchFamily="34" charset="0"/>
                <a:cs typeface="Arial" panose="020B0604020202020204" pitchFamily="34" charset="0"/>
              </a:rPr>
              <a:t>Populate  “New Dimensional” table with INSERT INTO</a:t>
            </a: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a:p>
            <a:endParaRPr lang="en-GB" sz="10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GB" sz="1000" dirty="0">
              <a:solidFill>
                <a:schemeClr val="tx1"/>
              </a:solidFill>
              <a:latin typeface="Arial" panose="020B0604020202020204" pitchFamily="34" charset="0"/>
              <a:cs typeface="Arial" panose="020B0604020202020204" pitchFamily="34" charset="0"/>
            </a:endParaRPr>
          </a:p>
        </p:txBody>
      </p:sp>
      <p:sp>
        <p:nvSpPr>
          <p:cNvPr id="65" name="Arrow: Pentagon 64">
            <a:extLst>
              <a:ext uri="{FF2B5EF4-FFF2-40B4-BE49-F238E27FC236}">
                <a16:creationId xmlns:a16="http://schemas.microsoft.com/office/drawing/2014/main" id="{C177025F-B09F-67CB-9FFA-1127D500E981}"/>
              </a:ext>
            </a:extLst>
          </p:cNvPr>
          <p:cNvSpPr/>
          <p:nvPr/>
        </p:nvSpPr>
        <p:spPr>
          <a:xfrm>
            <a:off x="2019380" y="1557098"/>
            <a:ext cx="647264" cy="413880"/>
          </a:xfrm>
          <a:prstGeom prst="homePlate">
            <a:avLst>
              <a:gd name="adj" fmla="val 10523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i="1" dirty="0"/>
          </a:p>
        </p:txBody>
      </p:sp>
      <p:sp>
        <p:nvSpPr>
          <p:cNvPr id="66" name="Arrow: Pentagon 65">
            <a:extLst>
              <a:ext uri="{FF2B5EF4-FFF2-40B4-BE49-F238E27FC236}">
                <a16:creationId xmlns:a16="http://schemas.microsoft.com/office/drawing/2014/main" id="{66DFA53A-1887-167E-954A-43625E0055E3}"/>
              </a:ext>
            </a:extLst>
          </p:cNvPr>
          <p:cNvSpPr/>
          <p:nvPr/>
        </p:nvSpPr>
        <p:spPr>
          <a:xfrm>
            <a:off x="4468140" y="1557098"/>
            <a:ext cx="647264" cy="413880"/>
          </a:xfrm>
          <a:prstGeom prst="homePlate">
            <a:avLst>
              <a:gd name="adj" fmla="val 10523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i="1" dirty="0"/>
          </a:p>
        </p:txBody>
      </p:sp>
      <p:sp>
        <p:nvSpPr>
          <p:cNvPr id="67" name="Arrow: Pentagon 66">
            <a:extLst>
              <a:ext uri="{FF2B5EF4-FFF2-40B4-BE49-F238E27FC236}">
                <a16:creationId xmlns:a16="http://schemas.microsoft.com/office/drawing/2014/main" id="{ED346E87-E266-0674-BC14-395F7DA2BEA8}"/>
              </a:ext>
            </a:extLst>
          </p:cNvPr>
          <p:cNvSpPr/>
          <p:nvPr/>
        </p:nvSpPr>
        <p:spPr>
          <a:xfrm>
            <a:off x="6898615" y="1557098"/>
            <a:ext cx="647264" cy="413880"/>
          </a:xfrm>
          <a:prstGeom prst="homePlate">
            <a:avLst>
              <a:gd name="adj" fmla="val 10523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i="1" dirty="0"/>
          </a:p>
        </p:txBody>
      </p:sp>
      <p:sp>
        <p:nvSpPr>
          <p:cNvPr id="68" name="Arrow: Pentagon 67">
            <a:extLst>
              <a:ext uri="{FF2B5EF4-FFF2-40B4-BE49-F238E27FC236}">
                <a16:creationId xmlns:a16="http://schemas.microsoft.com/office/drawing/2014/main" id="{CEED04FF-FC35-AFEE-9E34-F453CBB8A95A}"/>
              </a:ext>
            </a:extLst>
          </p:cNvPr>
          <p:cNvSpPr/>
          <p:nvPr/>
        </p:nvSpPr>
        <p:spPr>
          <a:xfrm>
            <a:off x="9347373" y="1557098"/>
            <a:ext cx="647264" cy="413880"/>
          </a:xfrm>
          <a:prstGeom prst="homePlate">
            <a:avLst>
              <a:gd name="adj" fmla="val 10523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i="1" dirty="0"/>
          </a:p>
        </p:txBody>
      </p:sp>
      <p:sp>
        <p:nvSpPr>
          <p:cNvPr id="2" name="Rectangle 1">
            <a:extLst>
              <a:ext uri="{FF2B5EF4-FFF2-40B4-BE49-F238E27FC236}">
                <a16:creationId xmlns:a16="http://schemas.microsoft.com/office/drawing/2014/main" id="{ED2E8340-2939-2566-1684-2F35966D3FB7}"/>
              </a:ext>
            </a:extLst>
          </p:cNvPr>
          <p:cNvSpPr/>
          <p:nvPr/>
        </p:nvSpPr>
        <p:spPr>
          <a:xfrm>
            <a:off x="-27765" y="0"/>
            <a:ext cx="12219765" cy="413878"/>
          </a:xfrm>
          <a:prstGeom prst="rect">
            <a:avLst/>
          </a:prstGeom>
          <a:solidFill>
            <a:srgbClr val="4F4F4F"/>
          </a:solidFill>
          <a:ln>
            <a:noFill/>
            <a:prstDash val="sysDot"/>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rPr>
              <a:t>The Process</a:t>
            </a:r>
          </a:p>
        </p:txBody>
      </p:sp>
      <p:sp>
        <p:nvSpPr>
          <p:cNvPr id="3" name="TextBox 2">
            <a:extLst>
              <a:ext uri="{FF2B5EF4-FFF2-40B4-BE49-F238E27FC236}">
                <a16:creationId xmlns:a16="http://schemas.microsoft.com/office/drawing/2014/main" id="{EF237837-B3E7-D26D-38E2-7D28100D81BE}"/>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284233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78EAB37-8940-AAEF-043F-F215ACE1D46B}"/>
              </a:ext>
            </a:extLst>
          </p:cNvPr>
          <p:cNvSpPr txBox="1"/>
          <p:nvPr/>
        </p:nvSpPr>
        <p:spPr>
          <a:xfrm>
            <a:off x="10946092" y="6643283"/>
            <a:ext cx="1245909" cy="246221"/>
          </a:xfrm>
          <a:prstGeom prst="rect">
            <a:avLst/>
          </a:prstGeom>
          <a:noFill/>
        </p:spPr>
        <p:txBody>
          <a:bodyPr wrap="square">
            <a:spAutoFit/>
          </a:bodyPr>
          <a:lstStyle/>
          <a:p>
            <a:pPr algn="r"/>
            <a:r>
              <a:rPr lang="en-GB" sz="1000" dirty="0">
                <a:solidFill>
                  <a:schemeClr val="accent3">
                    <a:lumMod val="20000"/>
                    <a:lumOff val="80000"/>
                  </a:schemeClr>
                </a:solidFill>
              </a:rPr>
              <a:t>Shrikesh Pattni</a:t>
            </a:r>
          </a:p>
        </p:txBody>
      </p:sp>
      <p:sp>
        <p:nvSpPr>
          <p:cNvPr id="3" name="TextBox 4">
            <a:extLst>
              <a:ext uri="{FF2B5EF4-FFF2-40B4-BE49-F238E27FC236}">
                <a16:creationId xmlns:a16="http://schemas.microsoft.com/office/drawing/2014/main" id="{82859C8F-2FA0-4315-4AB1-BFED444CCA23}"/>
              </a:ext>
            </a:extLst>
          </p:cNvPr>
          <p:cNvSpPr txBox="1"/>
          <p:nvPr/>
        </p:nvSpPr>
        <p:spPr>
          <a:xfrm>
            <a:off x="688441" y="2041163"/>
            <a:ext cx="10815118" cy="1846659"/>
          </a:xfrm>
          <a:prstGeom prst="rect">
            <a:avLst/>
          </a:prstGeom>
        </p:spPr>
        <p:txBody>
          <a:bodyPr wrap="square" lIns="0" tIns="0" rIns="0" bIns="0" rtlCol="0" anchor="t">
            <a:spAutoFit/>
          </a:bodyPr>
          <a:lstStyle/>
          <a:p>
            <a:pPr algn="ctr">
              <a:spcBef>
                <a:spcPct val="0"/>
              </a:spcBef>
            </a:pPr>
            <a:r>
              <a:rPr lang="en-US" sz="4000" b="1" dirty="0">
                <a:solidFill>
                  <a:schemeClr val="tx1">
                    <a:lumMod val="75000"/>
                    <a:lumOff val="25000"/>
                  </a:schemeClr>
                </a:solidFill>
                <a:latin typeface="Arial" panose="020B0604020202020204" pitchFamily="34" charset="0"/>
                <a:cs typeface="Arial" panose="020B0604020202020204" pitchFamily="34" charset="0"/>
              </a:rPr>
              <a:t>But why should we normalize a database first by using </a:t>
            </a:r>
            <a:r>
              <a:rPr lang="en-US" sz="4000" b="1" dirty="0">
                <a:solidFill>
                  <a:schemeClr val="accent4">
                    <a:lumMod val="75000"/>
                  </a:schemeClr>
                </a:solidFill>
                <a:latin typeface="Arial" panose="020B0604020202020204" pitchFamily="34" charset="0"/>
                <a:cs typeface="Arial" panose="020B0604020202020204" pitchFamily="34" charset="0"/>
              </a:rPr>
              <a:t>“Integer Keys” </a:t>
            </a:r>
            <a:r>
              <a:rPr lang="en-US" sz="4000" b="1" dirty="0">
                <a:solidFill>
                  <a:schemeClr val="tx1">
                    <a:lumMod val="75000"/>
                    <a:lumOff val="25000"/>
                  </a:schemeClr>
                </a:solidFill>
                <a:latin typeface="Arial" panose="020B0604020202020204" pitchFamily="34" charset="0"/>
                <a:cs typeface="Arial" panose="020B0604020202020204" pitchFamily="34" charset="0"/>
              </a:rPr>
              <a:t>as opposed to </a:t>
            </a:r>
            <a:r>
              <a:rPr lang="en-US" sz="4000" b="1" dirty="0">
                <a:solidFill>
                  <a:schemeClr val="accent5">
                    <a:lumMod val="75000"/>
                  </a:schemeClr>
                </a:solidFill>
                <a:latin typeface="Arial" panose="020B0604020202020204" pitchFamily="34" charset="0"/>
                <a:cs typeface="Arial" panose="020B0604020202020204" pitchFamily="34" charset="0"/>
              </a:rPr>
              <a:t>“Text Values”</a:t>
            </a:r>
            <a:r>
              <a:rPr lang="en-US" sz="4000" b="1" dirty="0">
                <a:solidFill>
                  <a:schemeClr val="tx1">
                    <a:lumMod val="75000"/>
                    <a:lumOff val="25000"/>
                  </a:schemeClr>
                </a:solidFill>
                <a:latin typeface="Arial" panose="020B0604020202020204" pitchFamily="34" charset="0"/>
                <a:cs typeface="Arial" panose="020B0604020202020204" pitchFamily="34" charset="0"/>
              </a:rPr>
              <a:t>?</a:t>
            </a:r>
            <a:endParaRPr lang="en-US" sz="4000" b="1" dirty="0">
              <a:solidFill>
                <a:schemeClr val="accent5">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4BE398B-F8D0-FAEB-979C-8EA3D0CA0D49}"/>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98278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241299" y="3082609"/>
            <a:ext cx="5800725" cy="1375806"/>
          </a:xfrm>
          <a:prstGeom prst="rect">
            <a:avLst/>
          </a:prstGeom>
          <a:solidFill>
            <a:schemeClr val="bg2">
              <a:lumMod val="50000"/>
            </a:schemeClr>
          </a:solidFill>
        </p:spPr>
        <p:txBody>
          <a:bodyPr/>
          <a:lstStyle/>
          <a:p>
            <a:r>
              <a:rPr lang="en-GB" sz="3500" b="1" dirty="0">
                <a:solidFill>
                  <a:schemeClr val="bg1"/>
                </a:solidFill>
              </a:rPr>
              <a:t>Significant performance improvements at Source Level</a:t>
            </a:r>
          </a:p>
        </p:txBody>
      </p:sp>
      <p:sp>
        <p:nvSpPr>
          <p:cNvPr id="11" name="TextBox 4">
            <a:extLst>
              <a:ext uri="{FF2B5EF4-FFF2-40B4-BE49-F238E27FC236}">
                <a16:creationId xmlns:a16="http://schemas.microsoft.com/office/drawing/2014/main" id="{002094BA-F215-B069-ED9C-9B8458F29E33}"/>
              </a:ext>
            </a:extLst>
          </p:cNvPr>
          <p:cNvSpPr txBox="1"/>
          <p:nvPr/>
        </p:nvSpPr>
        <p:spPr>
          <a:xfrm>
            <a:off x="241299" y="132902"/>
            <a:ext cx="6608607" cy="2679260"/>
          </a:xfrm>
          <a:prstGeom prst="rect">
            <a:avLst/>
          </a:prstGeom>
        </p:spPr>
        <p:txBody>
          <a:bodyPr wrap="square" lIns="0" tIns="0" rIns="0" bIns="0" rtlCol="0" anchor="t">
            <a:spAutoFit/>
          </a:bodyPr>
          <a:lstStyle/>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Why focus on </a:t>
            </a:r>
          </a:p>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Data Normalization as a priority</a:t>
            </a:r>
          </a:p>
        </p:txBody>
      </p:sp>
      <p:sp>
        <p:nvSpPr>
          <p:cNvPr id="26" name="Rectangle 25">
            <a:extLst>
              <a:ext uri="{FF2B5EF4-FFF2-40B4-BE49-F238E27FC236}">
                <a16:creationId xmlns:a16="http://schemas.microsoft.com/office/drawing/2014/main" id="{EC1B6B04-C52E-127B-6DD9-1A00A097E0AD}"/>
              </a:ext>
            </a:extLst>
          </p:cNvPr>
          <p:cNvSpPr/>
          <p:nvPr/>
        </p:nvSpPr>
        <p:spPr>
          <a:xfrm>
            <a:off x="7518629" y="132902"/>
            <a:ext cx="4559071" cy="3356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Value Engineering</a:t>
            </a:r>
          </a:p>
          <a:p>
            <a:pPr>
              <a:lnSpc>
                <a:spcPct val="150000"/>
              </a:lnSpc>
            </a:pPr>
            <a:r>
              <a:rPr lang="en-GB" sz="1600" dirty="0">
                <a:solidFill>
                  <a:schemeClr val="tx1"/>
                </a:solidFill>
              </a:rPr>
              <a:t>Changing text values to integer keys in a SQL database can have several impacts on the database and its performance. Using integer keys can improve the performance of the database, especially for queries that involve joining tables or sorting data. This can be especially important for large databases or systems with high levels of usage. This therefore isolates the value that users can leverage</a:t>
            </a:r>
          </a:p>
        </p:txBody>
      </p:sp>
      <p:sp>
        <p:nvSpPr>
          <p:cNvPr id="2" name="TextBox 1">
            <a:extLst>
              <a:ext uri="{FF2B5EF4-FFF2-40B4-BE49-F238E27FC236}">
                <a16:creationId xmlns:a16="http://schemas.microsoft.com/office/drawing/2014/main" id="{2CC4512C-6A9E-55CE-7988-F3FADF11BF1D}"/>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197675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190499" y="3302697"/>
            <a:ext cx="5800725" cy="1375806"/>
          </a:xfrm>
          <a:prstGeom prst="rect">
            <a:avLst/>
          </a:prstGeom>
          <a:solidFill>
            <a:schemeClr val="accent6">
              <a:lumMod val="75000"/>
            </a:schemeClr>
          </a:solidFill>
        </p:spPr>
        <p:txBody>
          <a:bodyPr/>
          <a:lstStyle/>
          <a:p>
            <a:r>
              <a:rPr lang="en-GB" sz="4400" b="1" dirty="0">
                <a:solidFill>
                  <a:schemeClr val="bg1"/>
                </a:solidFill>
              </a:rPr>
              <a:t>Significant efficiency gains, and less wastage</a:t>
            </a:r>
          </a:p>
        </p:txBody>
      </p:sp>
      <p:sp>
        <p:nvSpPr>
          <p:cNvPr id="11" name="TextBox 4">
            <a:extLst>
              <a:ext uri="{FF2B5EF4-FFF2-40B4-BE49-F238E27FC236}">
                <a16:creationId xmlns:a16="http://schemas.microsoft.com/office/drawing/2014/main" id="{002094BA-F215-B069-ED9C-9B8458F29E33}"/>
              </a:ext>
            </a:extLst>
          </p:cNvPr>
          <p:cNvSpPr txBox="1"/>
          <p:nvPr/>
        </p:nvSpPr>
        <p:spPr>
          <a:xfrm>
            <a:off x="190499" y="188141"/>
            <a:ext cx="6608607" cy="2679260"/>
          </a:xfrm>
          <a:prstGeom prst="rect">
            <a:avLst/>
          </a:prstGeom>
        </p:spPr>
        <p:txBody>
          <a:bodyPr wrap="square" lIns="0" tIns="0" rIns="0" bIns="0" rtlCol="0" anchor="t">
            <a:spAutoFit/>
          </a:bodyPr>
          <a:lstStyle/>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Why focus on </a:t>
            </a:r>
          </a:p>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Data Normalization as a priority</a:t>
            </a:r>
          </a:p>
        </p:txBody>
      </p:sp>
      <p:sp>
        <p:nvSpPr>
          <p:cNvPr id="26" name="Rectangle 25">
            <a:extLst>
              <a:ext uri="{FF2B5EF4-FFF2-40B4-BE49-F238E27FC236}">
                <a16:creationId xmlns:a16="http://schemas.microsoft.com/office/drawing/2014/main" id="{EC1B6B04-C52E-127B-6DD9-1A00A097E0AD}"/>
              </a:ext>
            </a:extLst>
          </p:cNvPr>
          <p:cNvSpPr/>
          <p:nvPr/>
        </p:nvSpPr>
        <p:spPr>
          <a:xfrm>
            <a:off x="7442430" y="188141"/>
            <a:ext cx="4559071" cy="655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Value Engineering</a:t>
            </a:r>
          </a:p>
          <a:p>
            <a:pPr>
              <a:lnSpc>
                <a:spcPct val="150000"/>
              </a:lnSpc>
            </a:pPr>
            <a:r>
              <a:rPr lang="en-GB" sz="1600" dirty="0">
                <a:solidFill>
                  <a:schemeClr val="tx1"/>
                </a:solidFill>
              </a:rPr>
              <a:t>Normalization can also help to improve the efficiency of a database by reducing the amount of data that needs to be stored and accessed. </a:t>
            </a:r>
          </a:p>
          <a:p>
            <a:pPr>
              <a:lnSpc>
                <a:spcPct val="150000"/>
              </a:lnSpc>
            </a:pPr>
            <a:endParaRPr lang="en-GB" sz="1600" dirty="0">
              <a:solidFill>
                <a:schemeClr val="tx1"/>
              </a:solidFill>
            </a:endParaRPr>
          </a:p>
          <a:p>
            <a:pPr>
              <a:lnSpc>
                <a:spcPct val="150000"/>
              </a:lnSpc>
            </a:pPr>
            <a:r>
              <a:rPr lang="en-GB" sz="1600" dirty="0">
                <a:solidFill>
                  <a:schemeClr val="tx1"/>
                </a:solidFill>
              </a:rPr>
              <a:t>The FILL_FACTOR option specifies the percentage of space on each data page to be left empty, in order to reduce the likelihood of page splits when new rows are inserted in a database. A fill factor of 100 means that no space will be left empty on the data pages, which can help to reduce page splits and improve insert performance.</a:t>
            </a:r>
          </a:p>
          <a:p>
            <a:pPr>
              <a:lnSpc>
                <a:spcPct val="150000"/>
              </a:lnSpc>
            </a:pPr>
            <a:endParaRPr lang="en-GB" sz="1600" dirty="0">
              <a:solidFill>
                <a:schemeClr val="tx1"/>
              </a:solidFill>
            </a:endParaRPr>
          </a:p>
          <a:p>
            <a:pPr>
              <a:lnSpc>
                <a:spcPct val="150000"/>
              </a:lnSpc>
            </a:pPr>
            <a:r>
              <a:rPr lang="en-GB" sz="1600" dirty="0">
                <a:solidFill>
                  <a:schemeClr val="tx1"/>
                </a:solidFill>
              </a:rPr>
              <a:t>This can make it faster and easier to retrieve data from the database, which can be especially important for large databases or systems with high levels of usage</a:t>
            </a:r>
          </a:p>
        </p:txBody>
      </p:sp>
      <p:sp>
        <p:nvSpPr>
          <p:cNvPr id="2" name="TextBox 1">
            <a:extLst>
              <a:ext uri="{FF2B5EF4-FFF2-40B4-BE49-F238E27FC236}">
                <a16:creationId xmlns:a16="http://schemas.microsoft.com/office/drawing/2014/main" id="{18D959AE-B9C0-E3E0-F94C-309583BAB59A}"/>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003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177799" y="3050953"/>
            <a:ext cx="5800725" cy="756093"/>
          </a:xfrm>
          <a:prstGeom prst="rect">
            <a:avLst/>
          </a:prstGeom>
          <a:solidFill>
            <a:srgbClr val="098570"/>
          </a:solidFill>
        </p:spPr>
        <p:txBody>
          <a:bodyPr/>
          <a:lstStyle/>
          <a:p>
            <a:r>
              <a:rPr lang="en-GB" sz="3600" b="1" dirty="0">
                <a:solidFill>
                  <a:schemeClr val="bg1"/>
                </a:solidFill>
              </a:rPr>
              <a:t>Improved data integrity</a:t>
            </a:r>
          </a:p>
        </p:txBody>
      </p:sp>
      <p:sp>
        <p:nvSpPr>
          <p:cNvPr id="11" name="TextBox 4">
            <a:extLst>
              <a:ext uri="{FF2B5EF4-FFF2-40B4-BE49-F238E27FC236}">
                <a16:creationId xmlns:a16="http://schemas.microsoft.com/office/drawing/2014/main" id="{002094BA-F215-B069-ED9C-9B8458F29E33}"/>
              </a:ext>
            </a:extLst>
          </p:cNvPr>
          <p:cNvSpPr txBox="1"/>
          <p:nvPr/>
        </p:nvSpPr>
        <p:spPr>
          <a:xfrm>
            <a:off x="365125" y="0"/>
            <a:ext cx="6608607" cy="2679260"/>
          </a:xfrm>
          <a:prstGeom prst="rect">
            <a:avLst/>
          </a:prstGeom>
        </p:spPr>
        <p:txBody>
          <a:bodyPr wrap="square" lIns="0" tIns="0" rIns="0" bIns="0" rtlCol="0" anchor="t">
            <a:spAutoFit/>
          </a:bodyPr>
          <a:lstStyle/>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Why focus on </a:t>
            </a:r>
          </a:p>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Data Normalization as a priority</a:t>
            </a:r>
          </a:p>
        </p:txBody>
      </p:sp>
      <p:sp>
        <p:nvSpPr>
          <p:cNvPr id="26" name="Rectangle 25">
            <a:extLst>
              <a:ext uri="{FF2B5EF4-FFF2-40B4-BE49-F238E27FC236}">
                <a16:creationId xmlns:a16="http://schemas.microsoft.com/office/drawing/2014/main" id="{EC1B6B04-C52E-127B-6DD9-1A00A097E0AD}"/>
              </a:ext>
            </a:extLst>
          </p:cNvPr>
          <p:cNvSpPr/>
          <p:nvPr/>
        </p:nvSpPr>
        <p:spPr>
          <a:xfrm>
            <a:off x="7442430" y="145143"/>
            <a:ext cx="4559071" cy="26792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Value Engineering</a:t>
            </a:r>
          </a:p>
          <a:p>
            <a:pPr>
              <a:lnSpc>
                <a:spcPct val="150000"/>
              </a:lnSpc>
            </a:pPr>
            <a:r>
              <a:rPr lang="en-GB" sz="1600" dirty="0">
                <a:solidFill>
                  <a:schemeClr val="tx1"/>
                </a:solidFill>
              </a:rPr>
              <a:t>Normalization can help to improve the integrity of the data in a database by ensuring that data is stored in a consistent and structured manner. This can help to reduce the risk of errors and inconsistencies, and make it easier to perform updates and maintenance on the database</a:t>
            </a:r>
          </a:p>
        </p:txBody>
      </p:sp>
      <p:sp>
        <p:nvSpPr>
          <p:cNvPr id="2" name="TextBox 1">
            <a:extLst>
              <a:ext uri="{FF2B5EF4-FFF2-40B4-BE49-F238E27FC236}">
                <a16:creationId xmlns:a16="http://schemas.microsoft.com/office/drawing/2014/main" id="{5B1B08B2-0230-EC64-CFAA-BC653BB71CC7}"/>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70442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F02FF034-7665-7FB8-7721-A72EFC8DB87F}"/>
              </a:ext>
            </a:extLst>
          </p:cNvPr>
          <p:cNvSpPr/>
          <p:nvPr/>
        </p:nvSpPr>
        <p:spPr>
          <a:xfrm>
            <a:off x="190499" y="3050953"/>
            <a:ext cx="5800725" cy="756093"/>
          </a:xfrm>
          <a:prstGeom prst="rect">
            <a:avLst/>
          </a:prstGeom>
          <a:solidFill>
            <a:srgbClr val="7F7F7F"/>
          </a:solidFill>
        </p:spPr>
        <p:txBody>
          <a:bodyPr/>
          <a:lstStyle/>
          <a:p>
            <a:r>
              <a:rPr lang="en-GB" sz="3600" b="1" dirty="0">
                <a:solidFill>
                  <a:schemeClr val="bg1"/>
                </a:solidFill>
              </a:rPr>
              <a:t>Reduced data redundancy</a:t>
            </a:r>
          </a:p>
        </p:txBody>
      </p:sp>
      <p:sp>
        <p:nvSpPr>
          <p:cNvPr id="11" name="TextBox 4">
            <a:extLst>
              <a:ext uri="{FF2B5EF4-FFF2-40B4-BE49-F238E27FC236}">
                <a16:creationId xmlns:a16="http://schemas.microsoft.com/office/drawing/2014/main" id="{002094BA-F215-B069-ED9C-9B8458F29E33}"/>
              </a:ext>
            </a:extLst>
          </p:cNvPr>
          <p:cNvSpPr txBox="1"/>
          <p:nvPr/>
        </p:nvSpPr>
        <p:spPr>
          <a:xfrm>
            <a:off x="228599" y="134645"/>
            <a:ext cx="6608607" cy="2679260"/>
          </a:xfrm>
          <a:prstGeom prst="rect">
            <a:avLst/>
          </a:prstGeom>
        </p:spPr>
        <p:txBody>
          <a:bodyPr wrap="square" lIns="0" tIns="0" rIns="0" bIns="0" rtlCol="0" anchor="t">
            <a:spAutoFit/>
          </a:bodyPr>
          <a:lstStyle/>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Why focus on </a:t>
            </a:r>
          </a:p>
          <a:p>
            <a:pPr>
              <a:lnSpc>
                <a:spcPts val="7200"/>
              </a:lnSpc>
              <a:spcBef>
                <a:spcPct val="0"/>
              </a:spcBef>
            </a:pPr>
            <a:r>
              <a:rPr lang="en-US" sz="4800" b="1" dirty="0">
                <a:solidFill>
                  <a:schemeClr val="tx1">
                    <a:lumMod val="75000"/>
                    <a:lumOff val="25000"/>
                  </a:schemeClr>
                </a:solidFill>
                <a:latin typeface="Arial" panose="020B0604020202020204" pitchFamily="34" charset="0"/>
                <a:cs typeface="Arial" panose="020B0604020202020204" pitchFamily="34" charset="0"/>
              </a:rPr>
              <a:t>Data Normalization as a priority</a:t>
            </a:r>
          </a:p>
        </p:txBody>
      </p:sp>
      <p:sp>
        <p:nvSpPr>
          <p:cNvPr id="26" name="Rectangle 25">
            <a:extLst>
              <a:ext uri="{FF2B5EF4-FFF2-40B4-BE49-F238E27FC236}">
                <a16:creationId xmlns:a16="http://schemas.microsoft.com/office/drawing/2014/main" id="{EC1B6B04-C52E-127B-6DD9-1A00A097E0AD}"/>
              </a:ext>
            </a:extLst>
          </p:cNvPr>
          <p:cNvSpPr/>
          <p:nvPr/>
        </p:nvSpPr>
        <p:spPr>
          <a:xfrm>
            <a:off x="7442430" y="160045"/>
            <a:ext cx="4559071" cy="33564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600" b="1" dirty="0">
                <a:solidFill>
                  <a:schemeClr val="tx1"/>
                </a:solidFill>
                <a:latin typeface="Arial" panose="020B0604020202020204" pitchFamily="34" charset="0"/>
                <a:cs typeface="Arial" panose="020B0604020202020204" pitchFamily="34" charset="0"/>
              </a:rPr>
              <a:t>Value Engineering</a:t>
            </a:r>
          </a:p>
          <a:p>
            <a:pPr>
              <a:lnSpc>
                <a:spcPct val="150000"/>
              </a:lnSpc>
            </a:pPr>
            <a:r>
              <a:rPr lang="en-GB" sz="1600" dirty="0">
                <a:solidFill>
                  <a:schemeClr val="tx1"/>
                </a:solidFill>
              </a:rPr>
              <a:t>Normalization helps to eliminate data redundancy, which can occur when the same data is stored in multiple places within a database. This can lead to inconsistencies and errors, as well as making it more difficult to update and maintain the database. By normalizing the database, you can ensure that each piece of data is stored in only one place, which can help to reduce these issues.</a:t>
            </a:r>
          </a:p>
        </p:txBody>
      </p:sp>
      <p:sp>
        <p:nvSpPr>
          <p:cNvPr id="2" name="TextBox 1">
            <a:extLst>
              <a:ext uri="{FF2B5EF4-FFF2-40B4-BE49-F238E27FC236}">
                <a16:creationId xmlns:a16="http://schemas.microsoft.com/office/drawing/2014/main" id="{F88FABC8-B908-3399-C207-C7787C352D14}"/>
              </a:ext>
            </a:extLst>
          </p:cNvPr>
          <p:cNvSpPr txBox="1"/>
          <p:nvPr/>
        </p:nvSpPr>
        <p:spPr>
          <a:xfrm>
            <a:off x="10992658" y="6640354"/>
            <a:ext cx="1245909" cy="246221"/>
          </a:xfrm>
          <a:prstGeom prst="rect">
            <a:avLst/>
          </a:prstGeom>
          <a:noFill/>
        </p:spPr>
        <p:txBody>
          <a:bodyPr wrap="square">
            <a:spAutoFit/>
          </a:bodyPr>
          <a:lstStyle/>
          <a:p>
            <a:pPr algn="r"/>
            <a:r>
              <a:rPr lang="en-GB" sz="1000" dirty="0"/>
              <a:t>Shrikesh Pattni</a:t>
            </a:r>
          </a:p>
        </p:txBody>
      </p:sp>
    </p:spTree>
    <p:extLst>
      <p:ext uri="{BB962C8B-B14F-4D97-AF65-F5344CB8AC3E}">
        <p14:creationId xmlns:p14="http://schemas.microsoft.com/office/powerpoint/2010/main" val="3804748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7895</TotalTime>
  <Words>1741</Words>
  <Application>Microsoft Office PowerPoint</Application>
  <PresentationFormat>Widescreen</PresentationFormat>
  <Paragraphs>334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Shrikesh Pattni</dc:creator>
  <cp:lastModifiedBy>Shrikesh Pattni</cp:lastModifiedBy>
  <cp:revision>1</cp:revision>
  <dcterms:created xsi:type="dcterms:W3CDTF">2022-11-30T09:32:15Z</dcterms:created>
  <dcterms:modified xsi:type="dcterms:W3CDTF">2023-08-06T15:31:48Z</dcterms:modified>
</cp:coreProperties>
</file>