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56" r:id="rId4"/>
    <p:sldId id="300" r:id="rId5"/>
    <p:sldId id="297" r:id="rId6"/>
    <p:sldId id="301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000"/>
    <a:srgbClr val="8E0000"/>
    <a:srgbClr val="540000"/>
    <a:srgbClr val="787272"/>
    <a:srgbClr val="8D8787"/>
    <a:srgbClr val="F6BB00"/>
    <a:srgbClr val="FFC819"/>
    <a:srgbClr val="344F21"/>
    <a:srgbClr val="F6C616"/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S::shrik@geminidc.com::bf408247-aaeb-4ed8-8c77-e60b3cacb53d" providerId="AD" clId="Web-{D7807F52-711F-D4F4-1FDA-5177677F4E2F}"/>
    <pc:docChg chg="modSld">
      <pc:chgData name="Shrikesh Pattni" userId="S::shrik@geminidc.com::bf408247-aaeb-4ed8-8c77-e60b3cacb53d" providerId="AD" clId="Web-{D7807F52-711F-D4F4-1FDA-5177677F4E2F}" dt="2023-04-10T15:56:59.044" v="1" actId="1076"/>
      <pc:docMkLst>
        <pc:docMk/>
      </pc:docMkLst>
      <pc:sldChg chg="modSp">
        <pc:chgData name="Shrikesh Pattni" userId="S::shrik@geminidc.com::bf408247-aaeb-4ed8-8c77-e60b3cacb53d" providerId="AD" clId="Web-{D7807F52-711F-D4F4-1FDA-5177677F4E2F}" dt="2023-04-10T15:56:59.044" v="1" actId="1076"/>
        <pc:sldMkLst>
          <pc:docMk/>
          <pc:sldMk cId="2752811691" sldId="295"/>
        </pc:sldMkLst>
        <pc:picChg chg="mod">
          <ac:chgData name="Shrikesh Pattni" userId="S::shrik@geminidc.com::bf408247-aaeb-4ed8-8c77-e60b3cacb53d" providerId="AD" clId="Web-{D7807F52-711F-D4F4-1FDA-5177677F4E2F}" dt="2023-04-10T15:56:59.044" v="1" actId="1076"/>
          <ac:picMkLst>
            <pc:docMk/>
            <pc:sldMk cId="2752811691" sldId="295"/>
            <ac:picMk id="4100" creationId="{D765F066-9902-E9F2-8E65-77611BD9DE15}"/>
          </ac:picMkLst>
        </pc:picChg>
      </pc:sldChg>
    </pc:docChg>
  </pc:docChgLst>
  <pc:docChgLst>
    <pc:chgData name="Shrikesh Pattni" userId="bf408247-aaeb-4ed8-8c77-e60b3cacb53d" providerId="ADAL" clId="{D434C7AF-FD45-4DE5-B36F-C41757E9D2CA}"/>
    <pc:docChg chg="undo redo custSel mod addSld delSld modSld sldOrd">
      <pc:chgData name="Shrikesh Pattni" userId="bf408247-aaeb-4ed8-8c77-e60b3cacb53d" providerId="ADAL" clId="{D434C7AF-FD45-4DE5-B36F-C41757E9D2CA}" dt="2023-08-06T15:40:37.599" v="5007"/>
      <pc:docMkLst>
        <pc:docMk/>
      </pc:docMkLst>
      <pc:sldChg chg="addSp delSp modSp mod ord setBg">
        <pc:chgData name="Shrikesh Pattni" userId="bf408247-aaeb-4ed8-8c77-e60b3cacb53d" providerId="ADAL" clId="{D434C7AF-FD45-4DE5-B36F-C41757E9D2CA}" dt="2023-08-06T15:40:09.826" v="4999"/>
        <pc:sldMkLst>
          <pc:docMk/>
          <pc:sldMk cId="454445619" sldId="256"/>
        </pc:sldMkLst>
        <pc:spChg chg="add mod">
          <ac:chgData name="Shrikesh Pattni" userId="bf408247-aaeb-4ed8-8c77-e60b3cacb53d" providerId="ADAL" clId="{D434C7AF-FD45-4DE5-B36F-C41757E9D2CA}" dt="2023-08-06T15:40:09.826" v="4999"/>
          <ac:spMkLst>
            <pc:docMk/>
            <pc:sldMk cId="454445619" sldId="256"/>
            <ac:spMk id="2" creationId="{9D746EDE-D677-3D0C-D962-67B676ACB792}"/>
          </ac:spMkLst>
        </pc:spChg>
        <pc:spChg chg="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5" creationId="{F86EA7A6-8986-7134-C19E-CDB579951FD8}"/>
          </ac:spMkLst>
        </pc:spChg>
        <pc:spChg chg="mod">
          <ac:chgData name="Shrikesh Pattni" userId="bf408247-aaeb-4ed8-8c77-e60b3cacb53d" providerId="ADAL" clId="{D434C7AF-FD45-4DE5-B36F-C41757E9D2CA}" dt="2023-05-10T11:59:22.737" v="4997" actId="1076"/>
          <ac:spMkLst>
            <pc:docMk/>
            <pc:sldMk cId="454445619" sldId="256"/>
            <ac:spMk id="7" creationId="{F2D9AE39-952A-93F0-654D-585D80762465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1" creationId="{6490462E-1824-B82D-BB35-3E7692544EE5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2" creationId="{EFE3A7F0-932A-F73E-BCD8-F8B28534BE8F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3" creationId="{47C9FB71-77CC-96F5-0875-BAE9686EF6F0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4" creationId="{24C82393-520A-F4B3-EB59-9DDB122B7E64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5" creationId="{32062508-D09C-201E-EC98-059909F7BA64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6" creationId="{8D79BC07-DD6B-6CDD-1CFB-79B91AB08DFD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7" creationId="{40BF9D4D-044F-8915-19DE-B2CF4DA53F25}"/>
          </ac:spMkLst>
        </pc:spChg>
        <pc:spChg chg="add mod topLvl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18" creationId="{966CA647-7A28-1BE5-5FD3-642055A729D1}"/>
          </ac:spMkLst>
        </pc:spChg>
        <pc:spChg chg="add del mod">
          <ac:chgData name="Shrikesh Pattni" userId="bf408247-aaeb-4ed8-8c77-e60b3cacb53d" providerId="ADAL" clId="{D434C7AF-FD45-4DE5-B36F-C41757E9D2CA}" dt="2023-03-25T15:48:30.026" v="2365" actId="478"/>
          <ac:spMkLst>
            <pc:docMk/>
            <pc:sldMk cId="454445619" sldId="256"/>
            <ac:spMk id="19" creationId="{6F395D00-1E49-B981-A47F-07837EAFB673}"/>
          </ac:spMkLst>
        </pc:spChg>
        <pc:spChg chg="add del mod">
          <ac:chgData name="Shrikesh Pattni" userId="bf408247-aaeb-4ed8-8c77-e60b3cacb53d" providerId="ADAL" clId="{D434C7AF-FD45-4DE5-B36F-C41757E9D2CA}" dt="2023-03-25T14:15:44.732" v="122" actId="478"/>
          <ac:spMkLst>
            <pc:docMk/>
            <pc:sldMk cId="454445619" sldId="256"/>
            <ac:spMk id="20" creationId="{04906AF5-09FB-7B44-A84B-F135F6FF5700}"/>
          </ac:spMkLst>
        </pc:spChg>
        <pc:spChg chg="add del mod">
          <ac:chgData name="Shrikesh Pattni" userId="bf408247-aaeb-4ed8-8c77-e60b3cacb53d" providerId="ADAL" clId="{D434C7AF-FD45-4DE5-B36F-C41757E9D2CA}" dt="2023-03-25T14:16:27.541" v="127"/>
          <ac:spMkLst>
            <pc:docMk/>
            <pc:sldMk cId="454445619" sldId="256"/>
            <ac:spMk id="21" creationId="{85901681-17E9-4ADF-86A3-5362629F0E1D}"/>
          </ac:spMkLst>
        </pc:spChg>
        <pc:spChg chg="add del mod">
          <ac:chgData name="Shrikesh Pattni" userId="bf408247-aaeb-4ed8-8c77-e60b3cacb53d" providerId="ADAL" clId="{D434C7AF-FD45-4DE5-B36F-C41757E9D2CA}" dt="2023-03-25T14:16:30.314" v="129" actId="478"/>
          <ac:spMkLst>
            <pc:docMk/>
            <pc:sldMk cId="454445619" sldId="256"/>
            <ac:spMk id="22" creationId="{E3A66753-FF8A-DCEE-387B-201300CCC6F0}"/>
          </ac:spMkLst>
        </pc:spChg>
        <pc:spChg chg="add del mod">
          <ac:chgData name="Shrikesh Pattni" userId="bf408247-aaeb-4ed8-8c77-e60b3cacb53d" providerId="ADAL" clId="{D434C7AF-FD45-4DE5-B36F-C41757E9D2CA}" dt="2023-03-25T14:19:45.758" v="190" actId="478"/>
          <ac:spMkLst>
            <pc:docMk/>
            <pc:sldMk cId="454445619" sldId="256"/>
            <ac:spMk id="23" creationId="{45F6DB6D-9152-54F5-DAD7-DB31700D92D8}"/>
          </ac:spMkLst>
        </pc:spChg>
        <pc:spChg chg="add del mod">
          <ac:chgData name="Shrikesh Pattni" userId="bf408247-aaeb-4ed8-8c77-e60b3cacb53d" providerId="ADAL" clId="{D434C7AF-FD45-4DE5-B36F-C41757E9D2CA}" dt="2023-03-25T14:17:47.960" v="163" actId="478"/>
          <ac:spMkLst>
            <pc:docMk/>
            <pc:sldMk cId="454445619" sldId="256"/>
            <ac:spMk id="24" creationId="{CCDEEF3A-95E4-38E3-C59B-23308BEADA22}"/>
          </ac:spMkLst>
        </pc:spChg>
        <pc:spChg chg="add del mod">
          <ac:chgData name="Shrikesh Pattni" userId="bf408247-aaeb-4ed8-8c77-e60b3cacb53d" providerId="ADAL" clId="{D434C7AF-FD45-4DE5-B36F-C41757E9D2CA}" dt="2023-03-25T14:17:48.471" v="164" actId="478"/>
          <ac:spMkLst>
            <pc:docMk/>
            <pc:sldMk cId="454445619" sldId="256"/>
            <ac:spMk id="25" creationId="{2FF13027-985E-66B7-3A63-2BF46DE6AE66}"/>
          </ac:spMkLst>
        </pc:spChg>
        <pc:spChg chg="add del mod">
          <ac:chgData name="Shrikesh Pattni" userId="bf408247-aaeb-4ed8-8c77-e60b3cacb53d" providerId="ADAL" clId="{D434C7AF-FD45-4DE5-B36F-C41757E9D2CA}" dt="2023-03-25T14:17:48.887" v="165" actId="478"/>
          <ac:spMkLst>
            <pc:docMk/>
            <pc:sldMk cId="454445619" sldId="256"/>
            <ac:spMk id="26" creationId="{85680054-C112-463F-0D3E-D259C1E19043}"/>
          </ac:spMkLst>
        </pc:spChg>
        <pc:spChg chg="add del mod">
          <ac:chgData name="Shrikesh Pattni" userId="bf408247-aaeb-4ed8-8c77-e60b3cacb53d" providerId="ADAL" clId="{D434C7AF-FD45-4DE5-B36F-C41757E9D2CA}" dt="2023-03-25T14:19:36.203" v="184" actId="478"/>
          <ac:spMkLst>
            <pc:docMk/>
            <pc:sldMk cId="454445619" sldId="256"/>
            <ac:spMk id="27" creationId="{B19E4389-F56A-5E23-1A6F-FF50F14AA182}"/>
          </ac:spMkLst>
        </pc:spChg>
        <pc:spChg chg="add del mod">
          <ac:chgData name="Shrikesh Pattni" userId="bf408247-aaeb-4ed8-8c77-e60b3cacb53d" providerId="ADAL" clId="{D434C7AF-FD45-4DE5-B36F-C41757E9D2CA}" dt="2023-03-25T14:19:36.524" v="185" actId="478"/>
          <ac:spMkLst>
            <pc:docMk/>
            <pc:sldMk cId="454445619" sldId="256"/>
            <ac:spMk id="28" creationId="{865F0EBB-0011-310F-6FC3-B6181AE79CD2}"/>
          </ac:spMkLst>
        </pc:spChg>
        <pc:spChg chg="add del mod">
          <ac:chgData name="Shrikesh Pattni" userId="bf408247-aaeb-4ed8-8c77-e60b3cacb53d" providerId="ADAL" clId="{D434C7AF-FD45-4DE5-B36F-C41757E9D2CA}" dt="2023-03-25T14:19:36.915" v="186" actId="478"/>
          <ac:spMkLst>
            <pc:docMk/>
            <pc:sldMk cId="454445619" sldId="256"/>
            <ac:spMk id="29" creationId="{54153C3E-89E9-84EF-B46E-0521CE21693F}"/>
          </ac:spMkLst>
        </pc:spChg>
        <pc:spChg chg="add del mod">
          <ac:chgData name="Shrikesh Pattni" userId="bf408247-aaeb-4ed8-8c77-e60b3cacb53d" providerId="ADAL" clId="{D434C7AF-FD45-4DE5-B36F-C41757E9D2CA}" dt="2023-03-25T14:19:37.470" v="187" actId="478"/>
          <ac:spMkLst>
            <pc:docMk/>
            <pc:sldMk cId="454445619" sldId="256"/>
            <ac:spMk id="30" creationId="{147A5476-208F-C384-06C6-CAE05B3A121A}"/>
          </ac:spMkLst>
        </pc:spChg>
        <pc:spChg chg="add del mod">
          <ac:chgData name="Shrikesh Pattni" userId="bf408247-aaeb-4ed8-8c77-e60b3cacb53d" providerId="ADAL" clId="{D434C7AF-FD45-4DE5-B36F-C41757E9D2CA}" dt="2023-03-25T14:20:34.958" v="195" actId="478"/>
          <ac:spMkLst>
            <pc:docMk/>
            <pc:sldMk cId="454445619" sldId="256"/>
            <ac:spMk id="33" creationId="{60BFC9E0-080C-0770-FE03-736F2E03E167}"/>
          </ac:spMkLst>
        </pc:spChg>
        <pc:spChg chg="add del mod">
          <ac:chgData name="Shrikesh Pattni" userId="bf408247-aaeb-4ed8-8c77-e60b3cacb53d" providerId="ADAL" clId="{D434C7AF-FD45-4DE5-B36F-C41757E9D2CA}" dt="2023-03-25T14:25:06.668" v="350" actId="478"/>
          <ac:spMkLst>
            <pc:docMk/>
            <pc:sldMk cId="454445619" sldId="256"/>
            <ac:spMk id="36" creationId="{4CE1718A-994E-3F5C-BE4B-61AEA0112046}"/>
          </ac:spMkLst>
        </pc:spChg>
        <pc:spChg chg="add del mod ord">
          <ac:chgData name="Shrikesh Pattni" userId="bf408247-aaeb-4ed8-8c77-e60b3cacb53d" providerId="ADAL" clId="{D434C7AF-FD45-4DE5-B36F-C41757E9D2CA}" dt="2023-03-25T15:39:33.054" v="1936" actId="478"/>
          <ac:spMkLst>
            <pc:docMk/>
            <pc:sldMk cId="454445619" sldId="256"/>
            <ac:spMk id="39" creationId="{BAAAFDBF-20CD-B2EF-89BD-1A1B7D460EDB}"/>
          </ac:spMkLst>
        </pc:spChg>
        <pc:spChg chg="add del mod">
          <ac:chgData name="Shrikesh Pattni" userId="bf408247-aaeb-4ed8-8c77-e60b3cacb53d" providerId="ADAL" clId="{D434C7AF-FD45-4DE5-B36F-C41757E9D2CA}" dt="2023-03-25T15:43:44.846" v="2145" actId="478"/>
          <ac:spMkLst>
            <pc:docMk/>
            <pc:sldMk cId="454445619" sldId="256"/>
            <ac:spMk id="40" creationId="{022778DE-BED3-1143-426C-1782613DC2A1}"/>
          </ac:spMkLst>
        </pc:spChg>
        <pc:spChg chg="add mod">
          <ac:chgData name="Shrikesh Pattni" userId="bf408247-aaeb-4ed8-8c77-e60b3cacb53d" providerId="ADAL" clId="{D434C7AF-FD45-4DE5-B36F-C41757E9D2CA}" dt="2023-05-01T12:44:29.926" v="4957" actId="1076"/>
          <ac:spMkLst>
            <pc:docMk/>
            <pc:sldMk cId="454445619" sldId="256"/>
            <ac:spMk id="46" creationId="{39B4AE30-1652-DC74-9E4A-7D7C99179E71}"/>
          </ac:spMkLst>
        </pc:spChg>
        <pc:spChg chg="add mod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47" creationId="{87EC8444-666A-BE1E-A9DC-8B9F892BB0BA}"/>
          </ac:spMkLst>
        </pc:spChg>
        <pc:spChg chg="add mod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48" creationId="{AA98CA02-BB6D-D9CB-99A5-F93FC89DF019}"/>
          </ac:spMkLst>
        </pc:spChg>
        <pc:spChg chg="add mod">
          <ac:chgData name="Shrikesh Pattni" userId="bf408247-aaeb-4ed8-8c77-e60b3cacb53d" providerId="ADAL" clId="{D434C7AF-FD45-4DE5-B36F-C41757E9D2CA}" dt="2023-03-26T12:12:31.148" v="3811" actId="164"/>
          <ac:spMkLst>
            <pc:docMk/>
            <pc:sldMk cId="454445619" sldId="256"/>
            <ac:spMk id="49" creationId="{F2BD2800-F1D2-1302-70F2-C722CF6F86EA}"/>
          </ac:spMkLst>
        </pc:spChg>
        <pc:grpChg chg="add mod">
          <ac:chgData name="Shrikesh Pattni" userId="bf408247-aaeb-4ed8-8c77-e60b3cacb53d" providerId="ADAL" clId="{D434C7AF-FD45-4DE5-B36F-C41757E9D2CA}" dt="2023-03-25T14:25:33.376" v="356" actId="164"/>
          <ac:grpSpMkLst>
            <pc:docMk/>
            <pc:sldMk cId="454445619" sldId="256"/>
            <ac:grpSpMk id="37" creationId="{76C159D7-1106-5AB5-71C3-81E00D536570}"/>
          </ac:grpSpMkLst>
        </pc:grpChg>
        <pc:grpChg chg="add del mod">
          <ac:chgData name="Shrikesh Pattni" userId="bf408247-aaeb-4ed8-8c77-e60b3cacb53d" providerId="ADAL" clId="{D434C7AF-FD45-4DE5-B36F-C41757E9D2CA}" dt="2023-03-25T15:39:12.595" v="1933" actId="165"/>
          <ac:grpSpMkLst>
            <pc:docMk/>
            <pc:sldMk cId="454445619" sldId="256"/>
            <ac:grpSpMk id="38" creationId="{75AF14B9-214C-817C-1840-8C9DB83B9496}"/>
          </ac:grpSpMkLst>
        </pc:grpChg>
        <pc:grpChg chg="add mod">
          <ac:chgData name="Shrikesh Pattni" userId="bf408247-aaeb-4ed8-8c77-e60b3cacb53d" providerId="ADAL" clId="{D434C7AF-FD45-4DE5-B36F-C41757E9D2CA}" dt="2023-03-26T12:11:10.583" v="3789" actId="164"/>
          <ac:grpSpMkLst>
            <pc:docMk/>
            <pc:sldMk cId="454445619" sldId="256"/>
            <ac:grpSpMk id="50" creationId="{2E970293-836E-31D3-FD01-75082600D0C9}"/>
          </ac:grpSpMkLst>
        </pc:grpChg>
        <pc:grpChg chg="add del mod">
          <ac:chgData name="Shrikesh Pattni" userId="bf408247-aaeb-4ed8-8c77-e60b3cacb53d" providerId="ADAL" clId="{D434C7AF-FD45-4DE5-B36F-C41757E9D2CA}" dt="2023-03-26T12:12:17.086" v="3810" actId="165"/>
          <ac:grpSpMkLst>
            <pc:docMk/>
            <pc:sldMk cId="454445619" sldId="256"/>
            <ac:grpSpMk id="51" creationId="{B8F01DF0-FE74-722B-0AB0-574976A1576E}"/>
          </ac:grpSpMkLst>
        </pc:grpChg>
        <pc:grpChg chg="add mod">
          <ac:chgData name="Shrikesh Pattni" userId="bf408247-aaeb-4ed8-8c77-e60b3cacb53d" providerId="ADAL" clId="{D434C7AF-FD45-4DE5-B36F-C41757E9D2CA}" dt="2023-05-01T12:44:29.926" v="4957" actId="1076"/>
          <ac:grpSpMkLst>
            <pc:docMk/>
            <pc:sldMk cId="454445619" sldId="256"/>
            <ac:grpSpMk id="52" creationId="{26510C96-68A2-E27A-D3CB-13667639589A}"/>
          </ac:grpSpMkLst>
        </pc:grpChg>
        <pc:graphicFrameChg chg="add del mod">
          <ac:chgData name="Shrikesh Pattni" userId="bf408247-aaeb-4ed8-8c77-e60b3cacb53d" providerId="ADAL" clId="{D434C7AF-FD45-4DE5-B36F-C41757E9D2CA}" dt="2023-03-25T14:19:17.372" v="175"/>
          <ac:graphicFrameMkLst>
            <pc:docMk/>
            <pc:sldMk cId="454445619" sldId="256"/>
            <ac:graphicFrameMk id="31" creationId="{02E653BE-5216-3CA2-26AC-C2120A554861}"/>
          </ac:graphicFrameMkLst>
        </pc:graphicFrameChg>
        <pc:graphicFrameChg chg="add del mod modGraphic">
          <ac:chgData name="Shrikesh Pattni" userId="bf408247-aaeb-4ed8-8c77-e60b3cacb53d" providerId="ADAL" clId="{D434C7AF-FD45-4DE5-B36F-C41757E9D2CA}" dt="2023-03-25T14:19:35.547" v="183" actId="478"/>
          <ac:graphicFrameMkLst>
            <pc:docMk/>
            <pc:sldMk cId="454445619" sldId="256"/>
            <ac:graphicFrameMk id="32" creationId="{75B5BA1E-0A4D-1713-D99F-92B7B71451B9}"/>
          </ac:graphicFrameMkLst>
        </pc:graphicFrameChg>
        <pc:graphicFrameChg chg="add mod modGraphic">
          <ac:chgData name="Shrikesh Pattni" userId="bf408247-aaeb-4ed8-8c77-e60b3cacb53d" providerId="ADAL" clId="{D434C7AF-FD45-4DE5-B36F-C41757E9D2CA}" dt="2023-05-10T11:59:10.314" v="4995"/>
          <ac:graphicFrameMkLst>
            <pc:docMk/>
            <pc:sldMk cId="454445619" sldId="256"/>
            <ac:graphicFrameMk id="34" creationId="{A6BA1625-C222-1D91-193A-9F396F94AFD1}"/>
          </ac:graphicFrameMkLst>
        </pc:graphicFrameChg>
        <pc:cxnChg chg="add del mod">
          <ac:chgData name="Shrikesh Pattni" userId="bf408247-aaeb-4ed8-8c77-e60b3cacb53d" providerId="ADAL" clId="{D434C7AF-FD45-4DE5-B36F-C41757E9D2CA}" dt="2023-05-10T11:58:40.470" v="4987" actId="14100"/>
          <ac:cxnSpMkLst>
            <pc:docMk/>
            <pc:sldMk cId="454445619" sldId="256"/>
            <ac:cxnSpMk id="9" creationId="{7F1FD1B5-DA09-283F-798E-E3C4FEA8029F}"/>
          </ac:cxnSpMkLst>
        </pc:cxnChg>
        <pc:cxnChg chg="add del mod">
          <ac:chgData name="Shrikesh Pattni" userId="bf408247-aaeb-4ed8-8c77-e60b3cacb53d" providerId="ADAL" clId="{D434C7AF-FD45-4DE5-B36F-C41757E9D2CA}" dt="2023-05-10T11:58:24.684" v="4982" actId="14100"/>
          <ac:cxnSpMkLst>
            <pc:docMk/>
            <pc:sldMk cId="454445619" sldId="256"/>
            <ac:cxnSpMk id="10" creationId="{F7DC66CA-C381-745A-D03D-3DD4B2CC7C57}"/>
          </ac:cxnSpMkLst>
        </pc:cxnChg>
        <pc:cxnChg chg="add del mod">
          <ac:chgData name="Shrikesh Pattni" userId="bf408247-aaeb-4ed8-8c77-e60b3cacb53d" providerId="ADAL" clId="{D434C7AF-FD45-4DE5-B36F-C41757E9D2CA}" dt="2023-03-26T12:12:41.051" v="3815" actId="478"/>
          <ac:cxnSpMkLst>
            <pc:docMk/>
            <pc:sldMk cId="454445619" sldId="256"/>
            <ac:cxnSpMk id="41" creationId="{75D881A9-0BBC-64C3-313D-EB4DA64B57F0}"/>
          </ac:cxnSpMkLst>
        </pc:cxnChg>
        <pc:cxnChg chg="add del mod">
          <ac:chgData name="Shrikesh Pattni" userId="bf408247-aaeb-4ed8-8c77-e60b3cacb53d" providerId="ADAL" clId="{D434C7AF-FD45-4DE5-B36F-C41757E9D2CA}" dt="2023-03-26T12:09:40.518" v="3738" actId="478"/>
          <ac:cxnSpMkLst>
            <pc:docMk/>
            <pc:sldMk cId="454445619" sldId="256"/>
            <ac:cxnSpMk id="45" creationId="{6C0774F2-5B11-6EA0-47DF-248AA0D36A12}"/>
          </ac:cxnSpMkLst>
        </pc:cxnChg>
      </pc:sldChg>
      <pc:sldChg chg="del">
        <pc:chgData name="Shrikesh Pattni" userId="bf408247-aaeb-4ed8-8c77-e60b3cacb53d" providerId="ADAL" clId="{D434C7AF-FD45-4DE5-B36F-C41757E9D2CA}" dt="2023-03-25T14:51:32.189" v="1158" actId="47"/>
        <pc:sldMkLst>
          <pc:docMk/>
          <pc:sldMk cId="0" sldId="268"/>
        </pc:sldMkLst>
      </pc:sldChg>
      <pc:sldChg chg="addSp delSp modSp mod">
        <pc:chgData name="Shrikesh Pattni" userId="bf408247-aaeb-4ed8-8c77-e60b3cacb53d" providerId="ADAL" clId="{D434C7AF-FD45-4DE5-B36F-C41757E9D2CA}" dt="2023-04-18T09:24:53.366" v="4956" actId="1076"/>
        <pc:sldMkLst>
          <pc:docMk/>
          <pc:sldMk cId="2752811691" sldId="295"/>
        </pc:sldMkLst>
        <pc:spChg chg="mod">
          <ac:chgData name="Shrikesh Pattni" userId="bf408247-aaeb-4ed8-8c77-e60b3cacb53d" providerId="ADAL" clId="{D434C7AF-FD45-4DE5-B36F-C41757E9D2CA}" dt="2023-03-26T17:20:37.577" v="4951" actId="114"/>
          <ac:spMkLst>
            <pc:docMk/>
            <pc:sldMk cId="2752811691" sldId="295"/>
            <ac:spMk id="11" creationId="{00000000-0000-0000-0000-000000000000}"/>
          </ac:spMkLst>
        </pc:spChg>
        <pc:spChg chg="mod">
          <ac:chgData name="Shrikesh Pattni" userId="bf408247-aaeb-4ed8-8c77-e60b3cacb53d" providerId="ADAL" clId="{D434C7AF-FD45-4DE5-B36F-C41757E9D2CA}" dt="2023-03-26T10:38:07.407" v="2590" actId="207"/>
          <ac:spMkLst>
            <pc:docMk/>
            <pc:sldMk cId="2752811691" sldId="295"/>
            <ac:spMk id="12" creationId="{73A244D8-8E4F-44C1-8879-A7DEBF47C392}"/>
          </ac:spMkLst>
        </pc:spChg>
        <pc:spChg chg="mod ord">
          <ac:chgData name="Shrikesh Pattni" userId="bf408247-aaeb-4ed8-8c77-e60b3cacb53d" providerId="ADAL" clId="{D434C7AF-FD45-4DE5-B36F-C41757E9D2CA}" dt="2023-03-26T12:04:53.342" v="3464" actId="167"/>
          <ac:spMkLst>
            <pc:docMk/>
            <pc:sldMk cId="2752811691" sldId="295"/>
            <ac:spMk id="16" creationId="{CBB3EF7F-0CA7-4E33-99F2-BA3EF5B1D5CE}"/>
          </ac:spMkLst>
        </pc:spChg>
        <pc:picChg chg="mod">
          <ac:chgData name="Shrikesh Pattni" userId="bf408247-aaeb-4ed8-8c77-e60b3cacb53d" providerId="ADAL" clId="{D434C7AF-FD45-4DE5-B36F-C41757E9D2CA}" dt="2023-03-26T12:06:32.718" v="3694" actId="1076"/>
          <ac:picMkLst>
            <pc:docMk/>
            <pc:sldMk cId="2752811691" sldId="295"/>
            <ac:picMk id="13" creationId="{683EE3FD-8E21-44BE-B4B3-7BAD0F7021F0}"/>
          </ac:picMkLst>
        </pc:picChg>
        <pc:picChg chg="add del mod">
          <ac:chgData name="Shrikesh Pattni" userId="bf408247-aaeb-4ed8-8c77-e60b3cacb53d" providerId="ADAL" clId="{D434C7AF-FD45-4DE5-B36F-C41757E9D2CA}" dt="2023-03-26T12:04:24.872" v="3454" actId="478"/>
          <ac:picMkLst>
            <pc:docMk/>
            <pc:sldMk cId="2752811691" sldId="295"/>
            <ac:picMk id="4098" creationId="{BCC0F70F-0627-D385-EA44-662AF5D57C12}"/>
          </ac:picMkLst>
        </pc:picChg>
        <pc:picChg chg="add mod">
          <ac:chgData name="Shrikesh Pattni" userId="bf408247-aaeb-4ed8-8c77-e60b3cacb53d" providerId="ADAL" clId="{D434C7AF-FD45-4DE5-B36F-C41757E9D2CA}" dt="2023-04-18T09:24:53.366" v="4956" actId="1076"/>
          <ac:picMkLst>
            <pc:docMk/>
            <pc:sldMk cId="2752811691" sldId="295"/>
            <ac:picMk id="4100" creationId="{D765F066-9902-E9F2-8E65-77611BD9DE15}"/>
          </ac:picMkLst>
        </pc:picChg>
      </pc:sldChg>
      <pc:sldChg chg="addSp delSp modSp mod">
        <pc:chgData name="Shrikesh Pattni" userId="bf408247-aaeb-4ed8-8c77-e60b3cacb53d" providerId="ADAL" clId="{D434C7AF-FD45-4DE5-B36F-C41757E9D2CA}" dt="2023-08-06T15:40:08.763" v="4998"/>
        <pc:sldMkLst>
          <pc:docMk/>
          <pc:sldMk cId="2438149937" sldId="296"/>
        </pc:sldMkLst>
        <pc:spChg chg="del mod">
          <ac:chgData name="Shrikesh Pattni" userId="bf408247-aaeb-4ed8-8c77-e60b3cacb53d" providerId="ADAL" clId="{D434C7AF-FD45-4DE5-B36F-C41757E9D2CA}" dt="2023-03-25T14:41:28.870" v="918" actId="478"/>
          <ac:spMkLst>
            <pc:docMk/>
            <pc:sldMk cId="2438149937" sldId="296"/>
            <ac:spMk id="2" creationId="{24D9B873-8DF6-B4A8-6C15-D566D6908BB9}"/>
          </ac:spMkLst>
        </pc:spChg>
        <pc:spChg chg="add mod">
          <ac:chgData name="Shrikesh Pattni" userId="bf408247-aaeb-4ed8-8c77-e60b3cacb53d" providerId="ADAL" clId="{D434C7AF-FD45-4DE5-B36F-C41757E9D2CA}" dt="2023-08-06T15:40:08.763" v="4998"/>
          <ac:spMkLst>
            <pc:docMk/>
            <pc:sldMk cId="2438149937" sldId="296"/>
            <ac:spMk id="2" creationId="{E8BEC395-C139-CAF3-6FDB-6E0935CA9CEB}"/>
          </ac:spMkLst>
        </pc:spChg>
        <pc:spChg chg="del mod">
          <ac:chgData name="Shrikesh Pattni" userId="bf408247-aaeb-4ed8-8c77-e60b3cacb53d" providerId="ADAL" clId="{D434C7AF-FD45-4DE5-B36F-C41757E9D2CA}" dt="2023-03-25T14:36:18.254" v="802" actId="478"/>
          <ac:spMkLst>
            <pc:docMk/>
            <pc:sldMk cId="2438149937" sldId="296"/>
            <ac:spMk id="3" creationId="{659F6DAE-BAEE-FDF0-298C-834ECF7D38E1}"/>
          </ac:spMkLst>
        </pc:spChg>
        <pc:spChg chg="add mod">
          <ac:chgData name="Shrikesh Pattni" userId="bf408247-aaeb-4ed8-8c77-e60b3cacb53d" providerId="ADAL" clId="{D434C7AF-FD45-4DE5-B36F-C41757E9D2CA}" dt="2023-03-25T14:44:40.305" v="1067" actId="1076"/>
          <ac:spMkLst>
            <pc:docMk/>
            <pc:sldMk cId="2438149937" sldId="296"/>
            <ac:spMk id="12" creationId="{BFEC6146-BA23-C6B1-FD67-32965E90AFAE}"/>
          </ac:spMkLst>
        </pc:spChg>
        <pc:spChg chg="add del mod">
          <ac:chgData name="Shrikesh Pattni" userId="bf408247-aaeb-4ed8-8c77-e60b3cacb53d" providerId="ADAL" clId="{D434C7AF-FD45-4DE5-B36F-C41757E9D2CA}" dt="2023-03-25T14:37:28.976" v="825" actId="478"/>
          <ac:spMkLst>
            <pc:docMk/>
            <pc:sldMk cId="2438149937" sldId="296"/>
            <ac:spMk id="13" creationId="{73FFFA3B-4B02-021A-B138-531898F31EC4}"/>
          </ac:spMkLst>
        </pc:spChg>
        <pc:spChg chg="add del mod">
          <ac:chgData name="Shrikesh Pattni" userId="bf408247-aaeb-4ed8-8c77-e60b3cacb53d" providerId="ADAL" clId="{D434C7AF-FD45-4DE5-B36F-C41757E9D2CA}" dt="2023-03-25T14:37:29.759" v="827" actId="478"/>
          <ac:spMkLst>
            <pc:docMk/>
            <pc:sldMk cId="2438149937" sldId="296"/>
            <ac:spMk id="14" creationId="{77A22C92-F39E-E683-C870-D457E012AA14}"/>
          </ac:spMkLst>
        </pc:spChg>
        <pc:spChg chg="add del mod">
          <ac:chgData name="Shrikesh Pattni" userId="bf408247-aaeb-4ed8-8c77-e60b3cacb53d" providerId="ADAL" clId="{D434C7AF-FD45-4DE5-B36F-C41757E9D2CA}" dt="2023-03-25T14:38:35.235" v="863" actId="478"/>
          <ac:spMkLst>
            <pc:docMk/>
            <pc:sldMk cId="2438149937" sldId="296"/>
            <ac:spMk id="15" creationId="{806AC824-36DA-C11B-79A0-91AC96B9BAD8}"/>
          </ac:spMkLst>
        </pc:spChg>
        <pc:spChg chg="add mod">
          <ac:chgData name="Shrikesh Pattni" userId="bf408247-aaeb-4ed8-8c77-e60b3cacb53d" providerId="ADAL" clId="{D434C7AF-FD45-4DE5-B36F-C41757E9D2CA}" dt="2023-03-25T14:42:52.927" v="1036" actId="1076"/>
          <ac:spMkLst>
            <pc:docMk/>
            <pc:sldMk cId="2438149937" sldId="296"/>
            <ac:spMk id="16" creationId="{A51FA08E-C689-61FC-D932-E3E8B51A7DFE}"/>
          </ac:spMkLst>
        </pc:spChg>
        <pc:spChg chg="add mod">
          <ac:chgData name="Shrikesh Pattni" userId="bf408247-aaeb-4ed8-8c77-e60b3cacb53d" providerId="ADAL" clId="{D434C7AF-FD45-4DE5-B36F-C41757E9D2CA}" dt="2023-03-25T14:42:52.927" v="1036" actId="1076"/>
          <ac:spMkLst>
            <pc:docMk/>
            <pc:sldMk cId="2438149937" sldId="296"/>
            <ac:spMk id="17" creationId="{3925AE5F-71A0-93CC-A8CB-2F20C672AAC3}"/>
          </ac:spMkLst>
        </pc:spChg>
        <pc:spChg chg="add mod">
          <ac:chgData name="Shrikesh Pattni" userId="bf408247-aaeb-4ed8-8c77-e60b3cacb53d" providerId="ADAL" clId="{D434C7AF-FD45-4DE5-B36F-C41757E9D2CA}" dt="2023-03-25T14:42:52.927" v="1036" actId="1076"/>
          <ac:spMkLst>
            <pc:docMk/>
            <pc:sldMk cId="2438149937" sldId="296"/>
            <ac:spMk id="18" creationId="{D1D32F3E-64D4-C205-82F3-C93D143D6C82}"/>
          </ac:spMkLst>
        </pc:spChg>
        <pc:spChg chg="add del mod">
          <ac:chgData name="Shrikesh Pattni" userId="bf408247-aaeb-4ed8-8c77-e60b3cacb53d" providerId="ADAL" clId="{D434C7AF-FD45-4DE5-B36F-C41757E9D2CA}" dt="2023-03-25T14:42:21.270" v="1033" actId="478"/>
          <ac:spMkLst>
            <pc:docMk/>
            <pc:sldMk cId="2438149937" sldId="296"/>
            <ac:spMk id="19" creationId="{24B87CC9-A936-F67A-C7A4-E9DB4DAD348C}"/>
          </ac:spMkLst>
        </pc:spChg>
        <pc:spChg chg="add mod">
          <ac:chgData name="Shrikesh Pattni" userId="bf408247-aaeb-4ed8-8c77-e60b3cacb53d" providerId="ADAL" clId="{D434C7AF-FD45-4DE5-B36F-C41757E9D2CA}" dt="2023-03-25T14:43:31.289" v="1045" actId="1076"/>
          <ac:spMkLst>
            <pc:docMk/>
            <pc:sldMk cId="2438149937" sldId="296"/>
            <ac:spMk id="21" creationId="{30C31CCD-E657-A5C3-9CCB-4650217202EA}"/>
          </ac:spMkLst>
        </pc:spChg>
        <pc:spChg chg="add mod">
          <ac:chgData name="Shrikesh Pattni" userId="bf408247-aaeb-4ed8-8c77-e60b3cacb53d" providerId="ADAL" clId="{D434C7AF-FD45-4DE5-B36F-C41757E9D2CA}" dt="2023-03-25T14:43:50.281" v="1053" actId="1076"/>
          <ac:spMkLst>
            <pc:docMk/>
            <pc:sldMk cId="2438149937" sldId="296"/>
            <ac:spMk id="22" creationId="{C93AB2EC-B8CC-B7F3-BB8B-BFE095FD714F}"/>
          </ac:spMkLst>
        </pc:spChg>
        <pc:spChg chg="add mod">
          <ac:chgData name="Shrikesh Pattni" userId="bf408247-aaeb-4ed8-8c77-e60b3cacb53d" providerId="ADAL" clId="{D434C7AF-FD45-4DE5-B36F-C41757E9D2CA}" dt="2023-03-25T14:44:08.518" v="1061" actId="1076"/>
          <ac:spMkLst>
            <pc:docMk/>
            <pc:sldMk cId="2438149937" sldId="296"/>
            <ac:spMk id="23" creationId="{C1AA5704-8659-F762-174F-8D722106AE5B}"/>
          </ac:spMkLst>
        </pc:spChg>
        <pc:spChg chg="add del mod">
          <ac:chgData name="Shrikesh Pattni" userId="bf408247-aaeb-4ed8-8c77-e60b3cacb53d" providerId="ADAL" clId="{D434C7AF-FD45-4DE5-B36F-C41757E9D2CA}" dt="2023-03-25T14:44:07.126" v="1060" actId="478"/>
          <ac:spMkLst>
            <pc:docMk/>
            <pc:sldMk cId="2438149937" sldId="296"/>
            <ac:spMk id="25" creationId="{D91BD731-C0D0-0925-0F79-5F15543ACA1F}"/>
          </ac:spMkLst>
        </pc:spChg>
        <pc:spChg chg="add mod">
          <ac:chgData name="Shrikesh Pattni" userId="bf408247-aaeb-4ed8-8c77-e60b3cacb53d" providerId="ADAL" clId="{D434C7AF-FD45-4DE5-B36F-C41757E9D2CA}" dt="2023-03-25T14:44:16.841" v="1064"/>
          <ac:spMkLst>
            <pc:docMk/>
            <pc:sldMk cId="2438149937" sldId="296"/>
            <ac:spMk id="26" creationId="{306D2422-9972-0C78-854F-BC0827F3AEEC}"/>
          </ac:spMkLst>
        </pc:spChg>
        <pc:spChg chg="add del mod">
          <ac:chgData name="Shrikesh Pattni" userId="bf408247-aaeb-4ed8-8c77-e60b3cacb53d" providerId="ADAL" clId="{D434C7AF-FD45-4DE5-B36F-C41757E9D2CA}" dt="2023-03-25T14:45:39.385" v="1095" actId="478"/>
          <ac:spMkLst>
            <pc:docMk/>
            <pc:sldMk cId="2438149937" sldId="296"/>
            <ac:spMk id="29" creationId="{8CD3B661-92AF-65F9-8B60-63EA4002E6FF}"/>
          </ac:spMkLst>
        </pc:spChg>
        <pc:spChg chg="add del mod">
          <ac:chgData name="Shrikesh Pattni" userId="bf408247-aaeb-4ed8-8c77-e60b3cacb53d" providerId="ADAL" clId="{D434C7AF-FD45-4DE5-B36F-C41757E9D2CA}" dt="2023-03-25T14:45:38.653" v="1094" actId="478"/>
          <ac:spMkLst>
            <pc:docMk/>
            <pc:sldMk cId="2438149937" sldId="296"/>
            <ac:spMk id="30" creationId="{D7CC899B-D3B0-523D-1BD8-27E67F82F491}"/>
          </ac:spMkLst>
        </pc:spChg>
        <pc:spChg chg="add del mod">
          <ac:chgData name="Shrikesh Pattni" userId="bf408247-aaeb-4ed8-8c77-e60b3cacb53d" providerId="ADAL" clId="{D434C7AF-FD45-4DE5-B36F-C41757E9D2CA}" dt="2023-03-25T14:45:37.878" v="1093" actId="478"/>
          <ac:spMkLst>
            <pc:docMk/>
            <pc:sldMk cId="2438149937" sldId="296"/>
            <ac:spMk id="31" creationId="{522222DD-2E65-839A-4908-D3E3179C7DE7}"/>
          </ac:spMkLst>
        </pc:spChg>
        <pc:spChg chg="add del mod">
          <ac:chgData name="Shrikesh Pattni" userId="bf408247-aaeb-4ed8-8c77-e60b3cacb53d" providerId="ADAL" clId="{D434C7AF-FD45-4DE5-B36F-C41757E9D2CA}" dt="2023-03-25T14:45:36.766" v="1092" actId="478"/>
          <ac:spMkLst>
            <pc:docMk/>
            <pc:sldMk cId="2438149937" sldId="296"/>
            <ac:spMk id="32" creationId="{3FE79171-E047-29D0-EDA6-2BA6CEF2D467}"/>
          </ac:spMkLst>
        </pc:spChg>
        <pc:picChg chg="add del mod">
          <ac:chgData name="Shrikesh Pattni" userId="bf408247-aaeb-4ed8-8c77-e60b3cacb53d" providerId="ADAL" clId="{D434C7AF-FD45-4DE5-B36F-C41757E9D2CA}" dt="2023-03-25T14:35:33.855" v="782" actId="478"/>
          <ac:picMkLst>
            <pc:docMk/>
            <pc:sldMk cId="2438149937" sldId="296"/>
            <ac:picMk id="11" creationId="{42F5260F-32CB-6455-A110-6F6A5A971745}"/>
          </ac:picMkLst>
        </pc:picChg>
        <pc:picChg chg="del mod">
          <ac:chgData name="Shrikesh Pattni" userId="bf408247-aaeb-4ed8-8c77-e60b3cacb53d" providerId="ADAL" clId="{D434C7AF-FD45-4DE5-B36F-C41757E9D2CA}" dt="2023-03-25T14:36:17.709" v="801" actId="478"/>
          <ac:picMkLst>
            <pc:docMk/>
            <pc:sldMk cId="2438149937" sldId="296"/>
            <ac:picMk id="1026" creationId="{E3AFC8F7-3385-CF1B-C08E-6916F9EB8A2F}"/>
          </ac:picMkLst>
        </pc:picChg>
        <pc:cxnChg chg="add del mod">
          <ac:chgData name="Shrikesh Pattni" userId="bf408247-aaeb-4ed8-8c77-e60b3cacb53d" providerId="ADAL" clId="{D434C7AF-FD45-4DE5-B36F-C41757E9D2CA}" dt="2023-03-25T14:45:36.030" v="1091" actId="478"/>
          <ac:cxnSpMkLst>
            <pc:docMk/>
            <pc:sldMk cId="2438149937" sldId="296"/>
            <ac:cxnSpMk id="28" creationId="{C1D59A03-4C10-18EC-6475-191100C7EE63}"/>
          </ac:cxnSpMkLst>
        </pc:cxnChg>
      </pc:sldChg>
      <pc:sldChg chg="addSp delSp modSp add mod">
        <pc:chgData name="Shrikesh Pattni" userId="bf408247-aaeb-4ed8-8c77-e60b3cacb53d" providerId="ADAL" clId="{D434C7AF-FD45-4DE5-B36F-C41757E9D2CA}" dt="2023-08-06T15:40:12.028" v="5001"/>
        <pc:sldMkLst>
          <pc:docMk/>
          <pc:sldMk cId="1488069899" sldId="297"/>
        </pc:sldMkLst>
        <pc:spChg chg="add mod">
          <ac:chgData name="Shrikesh Pattni" userId="bf408247-aaeb-4ed8-8c77-e60b3cacb53d" providerId="ADAL" clId="{D434C7AF-FD45-4DE5-B36F-C41757E9D2CA}" dt="2023-08-06T15:40:12.028" v="5001"/>
          <ac:spMkLst>
            <pc:docMk/>
            <pc:sldMk cId="1488069899" sldId="297"/>
            <ac:spMk id="2" creationId="{2F7006C4-BD1C-2A4A-7DA8-799D4068504D}"/>
          </ac:spMkLst>
        </pc:spChg>
        <pc:spChg chg="add del mod">
          <ac:chgData name="Shrikesh Pattni" userId="bf408247-aaeb-4ed8-8c77-e60b3cacb53d" providerId="ADAL" clId="{D434C7AF-FD45-4DE5-B36F-C41757E9D2CA}" dt="2023-03-26T12:09:58.052" v="3746" actId="478"/>
          <ac:spMkLst>
            <pc:docMk/>
            <pc:sldMk cId="1488069899" sldId="297"/>
            <ac:spMk id="2" creationId="{8E89C3C4-7B69-BECA-D7AA-2C70A2658CF7}"/>
          </ac:spMkLst>
        </pc:spChg>
        <pc:spChg chg="add del mod">
          <ac:chgData name="Shrikesh Pattni" userId="bf408247-aaeb-4ed8-8c77-e60b3cacb53d" providerId="ADAL" clId="{D434C7AF-FD45-4DE5-B36F-C41757E9D2CA}" dt="2023-03-26T12:09:58.052" v="3746" actId="478"/>
          <ac:spMkLst>
            <pc:docMk/>
            <pc:sldMk cId="1488069899" sldId="297"/>
            <ac:spMk id="3" creationId="{F6E20ED2-AD38-ADCE-6DA0-85F9A7D3E189}"/>
          </ac:spMkLst>
        </pc:spChg>
        <pc:spChg chg="add del mod">
          <ac:chgData name="Shrikesh Pattni" userId="bf408247-aaeb-4ed8-8c77-e60b3cacb53d" providerId="ADAL" clId="{D434C7AF-FD45-4DE5-B36F-C41757E9D2CA}" dt="2023-03-25T15:49:48.129" v="2409" actId="478"/>
          <ac:spMkLst>
            <pc:docMk/>
            <pc:sldMk cId="1488069899" sldId="297"/>
            <ac:spMk id="4" creationId="{E9DD06B0-DEB2-011C-8329-B123C66EE94D}"/>
          </ac:spMkLst>
        </pc:spChg>
        <pc:spChg chg="mod">
          <ac:chgData name="Shrikesh Pattni" userId="bf408247-aaeb-4ed8-8c77-e60b3cacb53d" providerId="ADAL" clId="{D434C7AF-FD45-4DE5-B36F-C41757E9D2CA}" dt="2023-03-25T14:54:40.537" v="1355" actId="207"/>
          <ac:spMkLst>
            <pc:docMk/>
            <pc:sldMk cId="1488069899" sldId="297"/>
            <ac:spMk id="5" creationId="{F86EA7A6-8986-7134-C19E-CDB579951FD8}"/>
          </ac:spMkLst>
        </pc:spChg>
        <pc:spChg chg="add del mod">
          <ac:chgData name="Shrikesh Pattni" userId="bf408247-aaeb-4ed8-8c77-e60b3cacb53d" providerId="ADAL" clId="{D434C7AF-FD45-4DE5-B36F-C41757E9D2CA}" dt="2023-03-25T15:49:48.129" v="2409" actId="478"/>
          <ac:spMkLst>
            <pc:docMk/>
            <pc:sldMk cId="1488069899" sldId="297"/>
            <ac:spMk id="6" creationId="{275C5F39-CF1A-D081-96C8-D74E4E0119E1}"/>
          </ac:spMkLst>
        </pc:spChg>
        <pc:spChg chg="mod">
          <ac:chgData name="Shrikesh Pattni" userId="bf408247-aaeb-4ed8-8c77-e60b3cacb53d" providerId="ADAL" clId="{D434C7AF-FD45-4DE5-B36F-C41757E9D2CA}" dt="2023-03-26T12:13:31.940" v="3847" actId="1076"/>
          <ac:spMkLst>
            <pc:docMk/>
            <pc:sldMk cId="1488069899" sldId="297"/>
            <ac:spMk id="7" creationId="{F2D9AE39-952A-93F0-654D-585D80762465}"/>
          </ac:spMkLst>
        </pc:spChg>
        <pc:spChg chg="add mod">
          <ac:chgData name="Shrikesh Pattni" userId="bf408247-aaeb-4ed8-8c77-e60b3cacb53d" providerId="ADAL" clId="{D434C7AF-FD45-4DE5-B36F-C41757E9D2CA}" dt="2023-03-26T12:13:37.969" v="3867" actId="1076"/>
          <ac:spMkLst>
            <pc:docMk/>
            <pc:sldMk cId="1488069899" sldId="297"/>
            <ac:spMk id="8" creationId="{7C27A3B8-AEEC-D80A-568D-952D3CA0C354}"/>
          </ac:spMkLst>
        </pc:spChg>
        <pc:spChg chg="mod">
          <ac:chgData name="Shrikesh Pattni" userId="bf408247-aaeb-4ed8-8c77-e60b3cacb53d" providerId="ADAL" clId="{D434C7AF-FD45-4DE5-B36F-C41757E9D2CA}" dt="2023-03-26T12:08:25.352" v="3706" actId="14100"/>
          <ac:spMkLst>
            <pc:docMk/>
            <pc:sldMk cId="1488069899" sldId="297"/>
            <ac:spMk id="11" creationId="{6490462E-1824-B82D-BB35-3E7692544EE5}"/>
          </ac:spMkLst>
        </pc:spChg>
        <pc:spChg chg="mod">
          <ac:chgData name="Shrikesh Pattni" userId="bf408247-aaeb-4ed8-8c77-e60b3cacb53d" providerId="ADAL" clId="{D434C7AF-FD45-4DE5-B36F-C41757E9D2CA}" dt="2023-03-25T15:39:52.053" v="1978"/>
          <ac:spMkLst>
            <pc:docMk/>
            <pc:sldMk cId="1488069899" sldId="297"/>
            <ac:spMk id="12" creationId="{EFE3A7F0-932A-F73E-BCD8-F8B28534BE8F}"/>
          </ac:spMkLst>
        </pc:spChg>
        <pc:spChg chg="mod">
          <ac:chgData name="Shrikesh Pattni" userId="bf408247-aaeb-4ed8-8c77-e60b3cacb53d" providerId="ADAL" clId="{D434C7AF-FD45-4DE5-B36F-C41757E9D2CA}" dt="2023-03-26T12:08:27.753" v="3707" actId="1076"/>
          <ac:spMkLst>
            <pc:docMk/>
            <pc:sldMk cId="1488069899" sldId="297"/>
            <ac:spMk id="13" creationId="{47C9FB71-77CC-96F5-0875-BAE9686EF6F0}"/>
          </ac:spMkLst>
        </pc:spChg>
        <pc:spChg chg="del mod">
          <ac:chgData name="Shrikesh Pattni" userId="bf408247-aaeb-4ed8-8c77-e60b3cacb53d" providerId="ADAL" clId="{D434C7AF-FD45-4DE5-B36F-C41757E9D2CA}" dt="2023-03-26T12:09:58.052" v="3746" actId="478"/>
          <ac:spMkLst>
            <pc:docMk/>
            <pc:sldMk cId="1488069899" sldId="297"/>
            <ac:spMk id="19" creationId="{6F395D00-1E49-B981-A47F-07837EAFB673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1" creationId="{2A603631-E2C7-3BB8-9631-25D6855ED7CE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2" creationId="{08678118-B85C-B8DA-0A0C-537D85705C52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3" creationId="{FF77E33C-0510-321F-DE17-30A35671C456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4" creationId="{B99387F3-6179-B4B3-C7A3-F0DA8AEAB2C5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5" creationId="{29A4F90C-2B23-7FF5-3F29-D3BC2FE7E527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6" creationId="{57E82BD6-B326-8A6D-994D-6FC474ED440E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7" creationId="{B6E36D9F-EEED-412F-8709-1A92450ED5B4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8" creationId="{61702255-A5A1-B393-BA3B-9606E278059B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29" creationId="{2446388A-2AE7-1B57-9D2A-D7C90E16450B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30" creationId="{CE594723-28A7-9AD1-90D7-A429786C912F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31" creationId="{B8AE8AB7-08A1-456A-2250-17134D480300}"/>
          </ac:spMkLst>
        </pc:spChg>
        <pc:spChg chg="mod">
          <ac:chgData name="Shrikesh Pattni" userId="bf408247-aaeb-4ed8-8c77-e60b3cacb53d" providerId="ADAL" clId="{D434C7AF-FD45-4DE5-B36F-C41757E9D2CA}" dt="2023-03-26T12:13:27.320" v="3845"/>
          <ac:spMkLst>
            <pc:docMk/>
            <pc:sldMk cId="1488069899" sldId="297"/>
            <ac:spMk id="32" creationId="{63D2466A-FAB5-299B-94E6-8E645597050E}"/>
          </ac:spMkLst>
        </pc:spChg>
        <pc:spChg chg="mod">
          <ac:chgData name="Shrikesh Pattni" userId="bf408247-aaeb-4ed8-8c77-e60b3cacb53d" providerId="ADAL" clId="{D434C7AF-FD45-4DE5-B36F-C41757E9D2CA}" dt="2023-03-26T12:17:31.778" v="4037" actId="207"/>
          <ac:spMkLst>
            <pc:docMk/>
            <pc:sldMk cId="1488069899" sldId="297"/>
            <ac:spMk id="35" creationId="{8CF17B78-0E5F-CC59-6552-0DB089243FD7}"/>
          </ac:spMkLst>
        </pc:spChg>
        <pc:spChg chg="mod">
          <ac:chgData name="Shrikesh Pattni" userId="bf408247-aaeb-4ed8-8c77-e60b3cacb53d" providerId="ADAL" clId="{D434C7AF-FD45-4DE5-B36F-C41757E9D2CA}" dt="2023-03-26T12:17:27.028" v="4036" actId="207"/>
          <ac:spMkLst>
            <pc:docMk/>
            <pc:sldMk cId="1488069899" sldId="297"/>
            <ac:spMk id="36" creationId="{4E4F9671-1EA3-C5E0-5003-DD2ADA7C1D7C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37" creationId="{F42E1A94-5E38-F99D-32F7-89F3FB2876EF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39" creationId="{C8182038-E3E1-8EE8-3A15-F115905D1AA9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0" creationId="{D44ABEA1-1E7D-9675-C9D0-8451B87684E8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1" creationId="{343DD5CD-57B4-DD2D-F3A0-14A65334EB80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2" creationId="{6DFE04D0-0F27-531A-2285-54C684161C6E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3" creationId="{C8F3782B-7AC1-4FD8-3E76-FDEEA6A8E534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4" creationId="{72BD5346-8D3D-3361-7C1B-364F1695314B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5" creationId="{A94F48E1-299D-3B16-0BC5-90FCE6E3B4A9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6" creationId="{14158B79-17A6-7803-3012-9C59FAD38176}"/>
          </ac:spMkLst>
        </pc:spChg>
        <pc:spChg chg="mod">
          <ac:chgData name="Shrikesh Pattni" userId="bf408247-aaeb-4ed8-8c77-e60b3cacb53d" providerId="ADAL" clId="{D434C7AF-FD45-4DE5-B36F-C41757E9D2CA}" dt="2023-03-26T12:13:45.636" v="3872"/>
          <ac:spMkLst>
            <pc:docMk/>
            <pc:sldMk cId="1488069899" sldId="297"/>
            <ac:spMk id="47" creationId="{7F962304-8225-EC6A-4311-4792F9F3E343}"/>
          </ac:spMkLst>
        </pc:spChg>
        <pc:grpChg chg="add del mod">
          <ac:chgData name="Shrikesh Pattni" userId="bf408247-aaeb-4ed8-8c77-e60b3cacb53d" providerId="ADAL" clId="{D434C7AF-FD45-4DE5-B36F-C41757E9D2CA}" dt="2023-03-26T12:13:39.203" v="3868" actId="478"/>
          <ac:grpSpMkLst>
            <pc:docMk/>
            <pc:sldMk cId="1488069899" sldId="297"/>
            <ac:grpSpMk id="20" creationId="{E6C9B66C-C740-A369-961F-BE422FEFB504}"/>
          </ac:grpSpMkLst>
        </pc:grpChg>
        <pc:grpChg chg="add mod">
          <ac:chgData name="Shrikesh Pattni" userId="bf408247-aaeb-4ed8-8c77-e60b3cacb53d" providerId="ADAL" clId="{D434C7AF-FD45-4DE5-B36F-C41757E9D2CA}" dt="2023-03-26T12:13:45.636" v="3872"/>
          <ac:grpSpMkLst>
            <pc:docMk/>
            <pc:sldMk cId="1488069899" sldId="297"/>
            <ac:grpSpMk id="33" creationId="{F9A3D8F6-FFBA-D330-AB22-87E3109A11D1}"/>
          </ac:grpSpMkLst>
        </pc:grpChg>
        <pc:grpChg chg="del mod">
          <ac:chgData name="Shrikesh Pattni" userId="bf408247-aaeb-4ed8-8c77-e60b3cacb53d" providerId="ADAL" clId="{D434C7AF-FD45-4DE5-B36F-C41757E9D2CA}" dt="2023-03-26T12:09:56.720" v="3745" actId="478"/>
          <ac:grpSpMkLst>
            <pc:docMk/>
            <pc:sldMk cId="1488069899" sldId="297"/>
            <ac:grpSpMk id="38" creationId="{75AF14B9-214C-817C-1840-8C9DB83B9496}"/>
          </ac:grpSpMkLst>
        </pc:grpChg>
        <pc:graphicFrameChg chg="add del mod modGraphic">
          <ac:chgData name="Shrikesh Pattni" userId="bf408247-aaeb-4ed8-8c77-e60b3cacb53d" providerId="ADAL" clId="{D434C7AF-FD45-4DE5-B36F-C41757E9D2CA}" dt="2023-03-26T12:13:43.387" v="3871" actId="1035"/>
          <ac:graphicFrameMkLst>
            <pc:docMk/>
            <pc:sldMk cId="1488069899" sldId="297"/>
            <ac:graphicFrameMk id="34" creationId="{A6BA1625-C222-1D91-193A-9F396F94AFD1}"/>
          </ac:graphicFrameMkLst>
        </pc:graphicFrameChg>
        <pc:cxnChg chg="mod">
          <ac:chgData name="Shrikesh Pattni" userId="bf408247-aaeb-4ed8-8c77-e60b3cacb53d" providerId="ADAL" clId="{D434C7AF-FD45-4DE5-B36F-C41757E9D2CA}" dt="2023-03-26T12:13:36.037" v="3866" actId="1035"/>
          <ac:cxnSpMkLst>
            <pc:docMk/>
            <pc:sldMk cId="1488069899" sldId="297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3:29.990" v="3846" actId="1076"/>
          <ac:cxnSpMkLst>
            <pc:docMk/>
            <pc:sldMk cId="1488069899" sldId="297"/>
            <ac:cxnSpMk id="10" creationId="{F7DC66CA-C381-745A-D03D-3DD4B2CC7C57}"/>
          </ac:cxnSpMkLst>
        </pc:cxnChg>
      </pc:sldChg>
      <pc:sldChg chg="delSp modSp add del mod">
        <pc:chgData name="Shrikesh Pattni" userId="bf408247-aaeb-4ed8-8c77-e60b3cacb53d" providerId="ADAL" clId="{D434C7AF-FD45-4DE5-B36F-C41757E9D2CA}" dt="2023-03-25T14:54:31.057" v="1353" actId="47"/>
        <pc:sldMkLst>
          <pc:docMk/>
          <pc:sldMk cId="2425524240" sldId="297"/>
        </pc:sldMkLst>
        <pc:spChg chg="mod">
          <ac:chgData name="Shrikesh Pattni" userId="bf408247-aaeb-4ed8-8c77-e60b3cacb53d" providerId="ADAL" clId="{D434C7AF-FD45-4DE5-B36F-C41757E9D2CA}" dt="2023-03-25T14:51:47.377" v="1160" actId="207"/>
          <ac:spMkLst>
            <pc:docMk/>
            <pc:sldMk cId="2425524240" sldId="297"/>
            <ac:spMk id="5" creationId="{F86EA7A6-8986-7134-C19E-CDB579951FD8}"/>
          </ac:spMkLst>
        </pc:spChg>
        <pc:spChg chg="mod">
          <ac:chgData name="Shrikesh Pattni" userId="bf408247-aaeb-4ed8-8c77-e60b3cacb53d" providerId="ADAL" clId="{D434C7AF-FD45-4DE5-B36F-C41757E9D2CA}" dt="2023-03-25T14:51:52.564" v="1161" actId="207"/>
          <ac:spMkLst>
            <pc:docMk/>
            <pc:sldMk cId="2425524240" sldId="297"/>
            <ac:spMk id="11" creationId="{6490462E-1824-B82D-BB35-3E7692544EE5}"/>
          </ac:spMkLst>
        </pc:spChg>
        <pc:graphicFrameChg chg="del">
          <ac:chgData name="Shrikesh Pattni" userId="bf408247-aaeb-4ed8-8c77-e60b3cacb53d" providerId="ADAL" clId="{D434C7AF-FD45-4DE5-B36F-C41757E9D2CA}" dt="2023-03-25T14:51:54.391" v="1162" actId="478"/>
          <ac:graphicFrameMkLst>
            <pc:docMk/>
            <pc:sldMk cId="2425524240" sldId="297"/>
            <ac:graphicFrameMk id="34" creationId="{A6BA1625-C222-1D91-193A-9F396F94AFD1}"/>
          </ac:graphicFrameMkLst>
        </pc:graphicFrameChg>
      </pc:sldChg>
      <pc:sldChg chg="addSp delSp modSp add mod">
        <pc:chgData name="Shrikesh Pattni" userId="bf408247-aaeb-4ed8-8c77-e60b3cacb53d" providerId="ADAL" clId="{D434C7AF-FD45-4DE5-B36F-C41757E9D2CA}" dt="2023-08-06T15:40:14.186" v="5003"/>
        <pc:sldMkLst>
          <pc:docMk/>
          <pc:sldMk cId="4244944902" sldId="298"/>
        </pc:sldMkLst>
        <pc:spChg chg="add mod">
          <ac:chgData name="Shrikesh Pattni" userId="bf408247-aaeb-4ed8-8c77-e60b3cacb53d" providerId="ADAL" clId="{D434C7AF-FD45-4DE5-B36F-C41757E9D2CA}" dt="2023-08-06T15:40:14.186" v="5003"/>
          <ac:spMkLst>
            <pc:docMk/>
            <pc:sldMk cId="4244944902" sldId="298"/>
            <ac:spMk id="2" creationId="{0B291F32-C0D2-E941-96C5-BFB7D7ABED2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" creationId="{3CA61184-C95F-2352-BE7B-219A1F26BFCB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" creationId="{56D4CEFB-4545-1793-6B2F-AD94525330F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" creationId="{93342E35-2359-9812-89E6-94DECFD7BEEF}"/>
          </ac:spMkLst>
        </pc:spChg>
        <pc:spChg chg="mod">
          <ac:chgData name="Shrikesh Pattni" userId="bf408247-aaeb-4ed8-8c77-e60b3cacb53d" providerId="ADAL" clId="{D434C7AF-FD45-4DE5-B36F-C41757E9D2CA}" dt="2023-03-26T12:14:28.710" v="3923" actId="1076"/>
          <ac:spMkLst>
            <pc:docMk/>
            <pc:sldMk cId="4244944902" sldId="298"/>
            <ac:spMk id="7" creationId="{F2D9AE39-952A-93F0-654D-585D80762465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8" creationId="{36EF274B-4F96-049B-4C1F-95E9D6B94D25}"/>
          </ac:spMkLst>
        </pc:spChg>
        <pc:spChg chg="mod">
          <ac:chgData name="Shrikesh Pattni" userId="bf408247-aaeb-4ed8-8c77-e60b3cacb53d" providerId="ADAL" clId="{D434C7AF-FD45-4DE5-B36F-C41757E9D2CA}" dt="2023-03-25T15:07:14.569" v="1669" actId="207"/>
          <ac:spMkLst>
            <pc:docMk/>
            <pc:sldMk cId="4244944902" sldId="298"/>
            <ac:spMk id="11" creationId="{6490462E-1824-B82D-BB35-3E7692544EE5}"/>
          </ac:spMkLst>
        </pc:spChg>
        <pc:spChg chg="mod">
          <ac:chgData name="Shrikesh Pattni" userId="bf408247-aaeb-4ed8-8c77-e60b3cacb53d" providerId="ADAL" clId="{D434C7AF-FD45-4DE5-B36F-C41757E9D2CA}" dt="2023-03-25T15:39:57.030" v="1979"/>
          <ac:spMkLst>
            <pc:docMk/>
            <pc:sldMk cId="4244944902" sldId="298"/>
            <ac:spMk id="12" creationId="{EFE3A7F0-932A-F73E-BCD8-F8B28534BE8F}"/>
          </ac:spMkLst>
        </pc:spChg>
        <pc:spChg chg="mod">
          <ac:chgData name="Shrikesh Pattni" userId="bf408247-aaeb-4ed8-8c77-e60b3cacb53d" providerId="ADAL" clId="{D434C7AF-FD45-4DE5-B36F-C41757E9D2CA}" dt="2023-03-26T11:07:25.170" v="2723"/>
          <ac:spMkLst>
            <pc:docMk/>
            <pc:sldMk cId="4244944902" sldId="298"/>
            <ac:spMk id="13" creationId="{47C9FB71-77CC-96F5-0875-BAE9686EF6F0}"/>
          </ac:spMkLst>
        </pc:spChg>
        <pc:spChg chg="mod">
          <ac:chgData name="Shrikesh Pattni" userId="bf408247-aaeb-4ed8-8c77-e60b3cacb53d" providerId="ADAL" clId="{D434C7AF-FD45-4DE5-B36F-C41757E9D2CA}" dt="2023-03-25T15:07:18.727" v="1670" actId="207"/>
          <ac:spMkLst>
            <pc:docMk/>
            <pc:sldMk cId="4244944902" sldId="298"/>
            <ac:spMk id="14" creationId="{24C82393-520A-F4B3-EB59-9DDB122B7E64}"/>
          </ac:spMkLst>
        </pc:spChg>
        <pc:spChg chg="del">
          <ac:chgData name="Shrikesh Pattni" userId="bf408247-aaeb-4ed8-8c77-e60b3cacb53d" providerId="ADAL" clId="{D434C7AF-FD45-4DE5-B36F-C41757E9D2CA}" dt="2023-03-25T15:48:48.899" v="2370" actId="478"/>
          <ac:spMkLst>
            <pc:docMk/>
            <pc:sldMk cId="4244944902" sldId="298"/>
            <ac:spMk id="19" creationId="{6F395D00-1E49-B981-A47F-07837EAFB673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0" creationId="{E29E3871-8AE5-650D-DC20-FD78DEA9E94E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1" creationId="{F5003682-9454-2574-F16E-F170F824353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2" creationId="{0694E101-228A-30D9-2E29-988CEE1A23E0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3" creationId="{22FB07C9-CED8-E868-C51D-8EA29049035E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4" creationId="{5B3349AB-3849-7951-12C8-2D45CD81A5AB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5" creationId="{832B36D9-D9C6-BA1B-5C4B-3CC2033310ED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6" creationId="{AC7C6D59-4652-BD6D-CA1F-7DD0C1E3960D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7" creationId="{2F01571E-C78E-926F-3AD2-98234A88AC34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8" creationId="{7E752B07-7B24-803B-3EDB-064949323440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29" creationId="{83A87A4D-83CA-D0A1-662D-24521BCF12F0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0" creationId="{92DEB7F6-0F36-7CDB-D8FC-A68FF90E93F8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1" creationId="{DF8999F9-F2D2-593F-26C2-047B5E27FB48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2" creationId="{D08C2A86-A59E-8FBA-D55E-15A9440946F8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3" creationId="{DF68AE0D-15D3-5DDA-453B-30823B33E584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5" creationId="{6F54CD0B-B108-E0D4-6690-809E2E0A202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6" creationId="{D6813047-5345-2602-9D20-B758640A188A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7" creationId="{FF41B02C-040A-3235-7F9F-957ABA576704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39" creationId="{2C066E42-01B1-F43D-F8D5-240188D32235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0" creationId="{1556EF4D-B070-316F-0EDE-541B6CD3452B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1" creationId="{EA157EDF-B544-E5B4-27B3-799412AF71D1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2" creationId="{F19892D8-4B3E-9620-CA49-DA0FBF02DE0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3" creationId="{6F1616F5-AF51-42E2-C5C8-11C1EF911C8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4" creationId="{0ECF3353-DFC5-F5C6-970E-7881F925B2B2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5" creationId="{695D6E26-3663-6A20-19D9-1D9E8E4D8587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6" creationId="{590C19AF-538D-192A-2BB7-E48DE3B8A561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7" creationId="{7DB7FA8C-E60F-96F8-F94D-67DBA3F782C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8" creationId="{5FDD344F-6290-D839-728D-D30B8605C00B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49" creationId="{FEEC9BEA-880C-580E-1AE1-BE13910206D9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0" creationId="{241CEEDE-EAE0-6CE4-8348-4644B7BC75B6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1" creationId="{F0FF8257-EEC4-BDD9-297B-A4DAE0ACFFF6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2" creationId="{92B84E97-615B-75FE-4D86-0AD09D2E4A4D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3" creationId="{E713D06D-80E2-C0E2-3967-C8F1B3CB2389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4" creationId="{7917102B-9575-91A6-90AA-C21E9954BC1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5" creationId="{2CE5B0DC-A126-8D4E-C07C-223CADC87F1C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6" creationId="{5EB85A83-8220-B296-8D51-F98D8C04B92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7" creationId="{EB6F1A0A-99CC-F541-2AE6-CDC8BE070470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8" creationId="{F7727BC7-DEFB-88C9-9946-496D6F18E7BD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59" creationId="{FB8B4ABF-F44F-46D9-3989-4591FBCE483E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0" creationId="{AA272552-D67E-5DBF-1C6F-9FDA9FBF3C9E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1" creationId="{C8AAE219-D8E6-2EC4-2CFA-4D78BD823BC4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2" creationId="{32EC116F-E01B-31DE-E95E-6C11CA1FF2A0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3" creationId="{91CB5931-F098-A254-25EA-A29FA2F775E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4" creationId="{23B4AE6F-1E3B-5791-730D-7DA061EC6334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5" creationId="{FABDE819-2136-1F59-5097-92758204E556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66" creationId="{5F72F62E-01F6-5D9C-CDC3-D9CE4D04076D}"/>
          </ac:spMkLst>
        </pc:spChg>
        <pc:spChg chg="add del">
          <ac:chgData name="Shrikesh Pattni" userId="bf408247-aaeb-4ed8-8c77-e60b3cacb53d" providerId="ADAL" clId="{D434C7AF-FD45-4DE5-B36F-C41757E9D2CA}" dt="2023-03-25T15:18:56.064" v="1801" actId="22"/>
          <ac:spMkLst>
            <pc:docMk/>
            <pc:sldMk cId="4244944902" sldId="298"/>
            <ac:spMk id="70" creationId="{E17157FF-8F2D-FBC4-9C18-20476A7A633F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72" creationId="{C43E35C4-B4DB-00F5-0DD3-9ED9C740CBEB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73" creationId="{90A82335-2A27-06C2-27B6-255DB36BDDD6}"/>
          </ac:spMkLst>
        </pc:spChg>
        <pc:spChg chg="add del mod">
          <ac:chgData name="Shrikesh Pattni" userId="bf408247-aaeb-4ed8-8c77-e60b3cacb53d" providerId="ADAL" clId="{D434C7AF-FD45-4DE5-B36F-C41757E9D2CA}" dt="2023-03-26T12:10:04.395" v="3749" actId="478"/>
          <ac:spMkLst>
            <pc:docMk/>
            <pc:sldMk cId="4244944902" sldId="298"/>
            <ac:spMk id="74" creationId="{2DBBB828-5208-ECBA-0BEF-4E6FE6D6F69C}"/>
          </ac:spMkLst>
        </pc:spChg>
        <pc:spChg chg="mod">
          <ac:chgData name="Shrikesh Pattni" userId="bf408247-aaeb-4ed8-8c77-e60b3cacb53d" providerId="ADAL" clId="{D434C7AF-FD45-4DE5-B36F-C41757E9D2CA}" dt="2023-03-26T12:28:28.938" v="4191" actId="207"/>
          <ac:spMkLst>
            <pc:docMk/>
            <pc:sldMk cId="4244944902" sldId="298"/>
            <ac:spMk id="76" creationId="{2BE43E17-3D36-5AF6-7883-0C52A52F2E45}"/>
          </ac:spMkLst>
        </pc:spChg>
        <pc:spChg chg="mod">
          <ac:chgData name="Shrikesh Pattni" userId="bf408247-aaeb-4ed8-8c77-e60b3cacb53d" providerId="ADAL" clId="{D434C7AF-FD45-4DE5-B36F-C41757E9D2CA}" dt="2023-03-26T12:14:22.966" v="3920"/>
          <ac:spMkLst>
            <pc:docMk/>
            <pc:sldMk cId="4244944902" sldId="298"/>
            <ac:spMk id="77" creationId="{23FCDD0F-76DA-723D-A1CE-E775B6A91057}"/>
          </ac:spMkLst>
        </pc:spChg>
        <pc:spChg chg="mod">
          <ac:chgData name="Shrikesh Pattni" userId="bf408247-aaeb-4ed8-8c77-e60b3cacb53d" providerId="ADAL" clId="{D434C7AF-FD45-4DE5-B36F-C41757E9D2CA}" dt="2023-03-26T12:14:22.966" v="3920"/>
          <ac:spMkLst>
            <pc:docMk/>
            <pc:sldMk cId="4244944902" sldId="298"/>
            <ac:spMk id="78" creationId="{3B86E2C0-C71D-6C67-CDB8-D5263DFC4D95}"/>
          </ac:spMkLst>
        </pc:spChg>
        <pc:spChg chg="mod">
          <ac:chgData name="Shrikesh Pattni" userId="bf408247-aaeb-4ed8-8c77-e60b3cacb53d" providerId="ADAL" clId="{D434C7AF-FD45-4DE5-B36F-C41757E9D2CA}" dt="2023-03-26T12:14:22.966" v="3920"/>
          <ac:spMkLst>
            <pc:docMk/>
            <pc:sldMk cId="4244944902" sldId="298"/>
            <ac:spMk id="79" creationId="{F4A4449D-FF10-3ED3-6B50-2C977D3D3679}"/>
          </ac:spMkLst>
        </pc:spChg>
        <pc:spChg chg="mod">
          <ac:chgData name="Shrikesh Pattni" userId="bf408247-aaeb-4ed8-8c77-e60b3cacb53d" providerId="ADAL" clId="{D434C7AF-FD45-4DE5-B36F-C41757E9D2CA}" dt="2023-03-26T12:28:24.957" v="4190" actId="207"/>
          <ac:spMkLst>
            <pc:docMk/>
            <pc:sldMk cId="4244944902" sldId="298"/>
            <ac:spMk id="80" creationId="{DAF6D670-438E-D424-AC21-4109CCA233A1}"/>
          </ac:spMkLst>
        </pc:spChg>
        <pc:spChg chg="mod">
          <ac:chgData name="Shrikesh Pattni" userId="bf408247-aaeb-4ed8-8c77-e60b3cacb53d" providerId="ADAL" clId="{D434C7AF-FD45-4DE5-B36F-C41757E9D2CA}" dt="2023-03-26T12:30:58.397" v="4220" actId="20577"/>
          <ac:spMkLst>
            <pc:docMk/>
            <pc:sldMk cId="4244944902" sldId="298"/>
            <ac:spMk id="81" creationId="{F8228F9D-9414-21DD-454E-FA485DA23DD9}"/>
          </ac:spMkLst>
        </pc:spChg>
        <pc:spChg chg="mod">
          <ac:chgData name="Shrikesh Pattni" userId="bf408247-aaeb-4ed8-8c77-e60b3cacb53d" providerId="ADAL" clId="{D434C7AF-FD45-4DE5-B36F-C41757E9D2CA}" dt="2023-03-26T12:14:22.966" v="3920"/>
          <ac:spMkLst>
            <pc:docMk/>
            <pc:sldMk cId="4244944902" sldId="298"/>
            <ac:spMk id="82" creationId="{C65A38EF-3097-9FBE-17F4-FDCA00B54EA4}"/>
          </ac:spMkLst>
        </pc:spChg>
        <pc:spChg chg="mod">
          <ac:chgData name="Shrikesh Pattni" userId="bf408247-aaeb-4ed8-8c77-e60b3cacb53d" providerId="ADAL" clId="{D434C7AF-FD45-4DE5-B36F-C41757E9D2CA}" dt="2023-03-26T12:14:22.966" v="3920"/>
          <ac:spMkLst>
            <pc:docMk/>
            <pc:sldMk cId="4244944902" sldId="298"/>
            <ac:spMk id="83" creationId="{9C96C335-4D85-B8EA-6DD1-F421F4CCCF4E}"/>
          </ac:spMkLst>
        </pc:spChg>
        <pc:spChg chg="mod">
          <ac:chgData name="Shrikesh Pattni" userId="bf408247-aaeb-4ed8-8c77-e60b3cacb53d" providerId="ADAL" clId="{D434C7AF-FD45-4DE5-B36F-C41757E9D2CA}" dt="2023-03-26T13:04:41.026" v="4728" actId="14100"/>
          <ac:spMkLst>
            <pc:docMk/>
            <pc:sldMk cId="4244944902" sldId="298"/>
            <ac:spMk id="84" creationId="{BF36ED3B-40C9-2CC1-5297-C60141AE8BED}"/>
          </ac:spMkLst>
        </pc:spChg>
        <pc:spChg chg="mod">
          <ac:chgData name="Shrikesh Pattni" userId="bf408247-aaeb-4ed8-8c77-e60b3cacb53d" providerId="ADAL" clId="{D434C7AF-FD45-4DE5-B36F-C41757E9D2CA}" dt="2023-03-26T13:04:42.963" v="4729" actId="1076"/>
          <ac:spMkLst>
            <pc:docMk/>
            <pc:sldMk cId="4244944902" sldId="298"/>
            <ac:spMk id="85" creationId="{8E1BEF68-80D0-8112-8B52-BC9CACAF1083}"/>
          </ac:spMkLst>
        </pc:spChg>
        <pc:spChg chg="mod ord">
          <ac:chgData name="Shrikesh Pattni" userId="bf408247-aaeb-4ed8-8c77-e60b3cacb53d" providerId="ADAL" clId="{D434C7AF-FD45-4DE5-B36F-C41757E9D2CA}" dt="2023-03-26T13:05:56.076" v="4763" actId="1076"/>
          <ac:spMkLst>
            <pc:docMk/>
            <pc:sldMk cId="4244944902" sldId="298"/>
            <ac:spMk id="86" creationId="{A661EB13-182A-6478-E8D8-BC3E5A23CDC2}"/>
          </ac:spMkLst>
        </pc:spChg>
        <pc:spChg chg="mod ord">
          <ac:chgData name="Shrikesh Pattni" userId="bf408247-aaeb-4ed8-8c77-e60b3cacb53d" providerId="ADAL" clId="{D434C7AF-FD45-4DE5-B36F-C41757E9D2CA}" dt="2023-03-26T13:05:53.202" v="4762" actId="166"/>
          <ac:spMkLst>
            <pc:docMk/>
            <pc:sldMk cId="4244944902" sldId="298"/>
            <ac:spMk id="87" creationId="{12893F8E-0ACA-FC5D-2286-73B3337D9352}"/>
          </ac:spMkLst>
        </pc:spChg>
        <pc:spChg chg="add del mod">
          <ac:chgData name="Shrikesh Pattni" userId="bf408247-aaeb-4ed8-8c77-e60b3cacb53d" providerId="ADAL" clId="{D434C7AF-FD45-4DE5-B36F-C41757E9D2CA}" dt="2023-03-26T13:04:55.126" v="4737" actId="478"/>
          <ac:spMkLst>
            <pc:docMk/>
            <pc:sldMk cId="4244944902" sldId="298"/>
            <ac:spMk id="88" creationId="{44C5331C-4683-36B3-850F-60DD04003DBB}"/>
          </ac:spMkLst>
        </pc:spChg>
        <pc:spChg chg="add mod ord">
          <ac:chgData name="Shrikesh Pattni" userId="bf408247-aaeb-4ed8-8c77-e60b3cacb53d" providerId="ADAL" clId="{D434C7AF-FD45-4DE5-B36F-C41757E9D2CA}" dt="2023-03-26T13:05:37.994" v="4756" actId="14100"/>
          <ac:spMkLst>
            <pc:docMk/>
            <pc:sldMk cId="4244944902" sldId="298"/>
            <ac:spMk id="89" creationId="{4262BD65-DB11-5F2C-6B69-72F51641494F}"/>
          </ac:spMkLst>
        </pc:spChg>
        <pc:spChg chg="add mod">
          <ac:chgData name="Shrikesh Pattni" userId="bf408247-aaeb-4ed8-8c77-e60b3cacb53d" providerId="ADAL" clId="{D434C7AF-FD45-4DE5-B36F-C41757E9D2CA}" dt="2023-03-26T13:06:05.663" v="4765" actId="1076"/>
          <ac:spMkLst>
            <pc:docMk/>
            <pc:sldMk cId="4244944902" sldId="298"/>
            <ac:spMk id="90" creationId="{BC71C62E-F1D9-A7C6-7A8E-428B54BCF7EC}"/>
          </ac:spMkLst>
        </pc:spChg>
        <pc:grpChg chg="del">
          <ac:chgData name="Shrikesh Pattni" userId="bf408247-aaeb-4ed8-8c77-e60b3cacb53d" providerId="ADAL" clId="{D434C7AF-FD45-4DE5-B36F-C41757E9D2CA}" dt="2023-03-26T12:10:05.881" v="3750" actId="478"/>
          <ac:grpSpMkLst>
            <pc:docMk/>
            <pc:sldMk cId="4244944902" sldId="298"/>
            <ac:grpSpMk id="38" creationId="{75AF14B9-214C-817C-1840-8C9DB83B9496}"/>
          </ac:grpSpMkLst>
        </pc:grpChg>
        <pc:grpChg chg="add mod">
          <ac:chgData name="Shrikesh Pattni" userId="bf408247-aaeb-4ed8-8c77-e60b3cacb53d" providerId="ADAL" clId="{D434C7AF-FD45-4DE5-B36F-C41757E9D2CA}" dt="2023-03-26T13:04:38.201" v="4727" actId="14100"/>
          <ac:grpSpMkLst>
            <pc:docMk/>
            <pc:sldMk cId="4244944902" sldId="298"/>
            <ac:grpSpMk id="75" creationId="{C4579308-3B08-726A-18AC-B1E999DF19EB}"/>
          </ac:grpSpMkLst>
        </pc:grpChg>
        <pc:graphicFrameChg chg="add del mod modGraphic">
          <ac:chgData name="Shrikesh Pattni" userId="bf408247-aaeb-4ed8-8c77-e60b3cacb53d" providerId="ADAL" clId="{D434C7AF-FD45-4DE5-B36F-C41757E9D2CA}" dt="2023-03-25T15:18:22.019" v="1794" actId="478"/>
          <ac:graphicFrameMkLst>
            <pc:docMk/>
            <pc:sldMk cId="4244944902" sldId="298"/>
            <ac:graphicFrameMk id="2" creationId="{3969F139-E4C6-E362-915C-151B700D4A49}"/>
          </ac:graphicFrameMkLst>
        </pc:graphicFrameChg>
        <pc:graphicFrameChg chg="del modGraphic">
          <ac:chgData name="Shrikesh Pattni" userId="bf408247-aaeb-4ed8-8c77-e60b3cacb53d" providerId="ADAL" clId="{D434C7AF-FD45-4DE5-B36F-C41757E9D2CA}" dt="2023-03-25T15:18:06.383" v="1791" actId="478"/>
          <ac:graphicFrameMkLst>
            <pc:docMk/>
            <pc:sldMk cId="4244944902" sldId="298"/>
            <ac:graphicFrameMk id="34" creationId="{A6BA1625-C222-1D91-193A-9F396F94AFD1}"/>
          </ac:graphicFrameMkLst>
        </pc:graphicFrameChg>
        <pc:graphicFrameChg chg="add mod modGraphic">
          <ac:chgData name="Shrikesh Pattni" userId="bf408247-aaeb-4ed8-8c77-e60b3cacb53d" providerId="ADAL" clId="{D434C7AF-FD45-4DE5-B36F-C41757E9D2CA}" dt="2023-03-26T13:16:49.718" v="4920" actId="20577"/>
          <ac:graphicFrameMkLst>
            <pc:docMk/>
            <pc:sldMk cId="4244944902" sldId="298"/>
            <ac:graphicFrameMk id="71" creationId="{22941FAB-1621-D8BB-2834-03A6316034E0}"/>
          </ac:graphicFrameMkLst>
        </pc:graphicFrameChg>
        <pc:picChg chg="add mod ord">
          <ac:chgData name="Shrikesh Pattni" userId="bf408247-aaeb-4ed8-8c77-e60b3cacb53d" providerId="ADAL" clId="{D434C7AF-FD45-4DE5-B36F-C41757E9D2CA}" dt="2023-03-26T13:09:27.174" v="4810" actId="1037"/>
          <ac:picMkLst>
            <pc:docMk/>
            <pc:sldMk cId="4244944902" sldId="298"/>
            <ac:picMk id="68" creationId="{29873C22-03C5-973E-EC95-ECA770553911}"/>
          </ac:picMkLst>
        </pc:picChg>
        <pc:cxnChg chg="mod">
          <ac:chgData name="Shrikesh Pattni" userId="bf408247-aaeb-4ed8-8c77-e60b3cacb53d" providerId="ADAL" clId="{D434C7AF-FD45-4DE5-B36F-C41757E9D2CA}" dt="2023-03-26T12:14:32.525" v="3927" actId="1035"/>
          <ac:cxnSpMkLst>
            <pc:docMk/>
            <pc:sldMk cId="4244944902" sldId="298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4:26.440" v="3922" actId="1076"/>
          <ac:cxnSpMkLst>
            <pc:docMk/>
            <pc:sldMk cId="4244944902" sldId="298"/>
            <ac:cxnSpMk id="10" creationId="{F7DC66CA-C381-745A-D03D-3DD4B2CC7C57}"/>
          </ac:cxnSpMkLst>
        </pc:cxnChg>
      </pc:sldChg>
      <pc:sldChg chg="addSp delSp modSp add del mod">
        <pc:chgData name="Shrikesh Pattni" userId="bf408247-aaeb-4ed8-8c77-e60b3cacb53d" providerId="ADAL" clId="{D434C7AF-FD45-4DE5-B36F-C41757E9D2CA}" dt="2023-03-26T12:58:19.356" v="4709" actId="47"/>
        <pc:sldMkLst>
          <pc:docMk/>
          <pc:sldMk cId="3481968588" sldId="299"/>
        </pc:sldMkLst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" creationId="{3CA61184-C95F-2352-BE7B-219A1F26BFCB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" creationId="{56D4CEFB-4545-1793-6B2F-AD94525330F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" creationId="{93342E35-2359-9812-89E6-94DECFD7BEEF}"/>
          </ac:spMkLst>
        </pc:spChg>
        <pc:spChg chg="mod">
          <ac:chgData name="Shrikesh Pattni" userId="bf408247-aaeb-4ed8-8c77-e60b3cacb53d" providerId="ADAL" clId="{D434C7AF-FD45-4DE5-B36F-C41757E9D2CA}" dt="2023-03-26T12:15:07.529" v="3944" actId="1037"/>
          <ac:spMkLst>
            <pc:docMk/>
            <pc:sldMk cId="3481968588" sldId="299"/>
            <ac:spMk id="7" creationId="{F2D9AE39-952A-93F0-654D-585D80762465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8" creationId="{36EF274B-4F96-049B-4C1F-95E9D6B94D25}"/>
          </ac:spMkLst>
        </pc:spChg>
        <pc:spChg chg="mod">
          <ac:chgData name="Shrikesh Pattni" userId="bf408247-aaeb-4ed8-8c77-e60b3cacb53d" providerId="ADAL" clId="{D434C7AF-FD45-4DE5-B36F-C41757E9D2CA}" dt="2023-03-25T15:40:01.030" v="1980"/>
          <ac:spMkLst>
            <pc:docMk/>
            <pc:sldMk cId="3481968588" sldId="299"/>
            <ac:spMk id="12" creationId="{EFE3A7F0-932A-F73E-BCD8-F8B28534BE8F}"/>
          </ac:spMkLst>
        </pc:spChg>
        <pc:spChg chg="mod">
          <ac:chgData name="Shrikesh Pattni" userId="bf408247-aaeb-4ed8-8c77-e60b3cacb53d" providerId="ADAL" clId="{D434C7AF-FD45-4DE5-B36F-C41757E9D2CA}" dt="2023-03-26T11:08:05.177" v="2726"/>
          <ac:spMkLst>
            <pc:docMk/>
            <pc:sldMk cId="3481968588" sldId="299"/>
            <ac:spMk id="13" creationId="{47C9FB71-77CC-96F5-0875-BAE9686EF6F0}"/>
          </ac:spMkLst>
        </pc:spChg>
        <pc:spChg chg="mod">
          <ac:chgData name="Shrikesh Pattni" userId="bf408247-aaeb-4ed8-8c77-e60b3cacb53d" providerId="ADAL" clId="{D434C7AF-FD45-4DE5-B36F-C41757E9D2CA}" dt="2023-03-25T15:20:44.038" v="1899" actId="207"/>
          <ac:spMkLst>
            <pc:docMk/>
            <pc:sldMk cId="3481968588" sldId="299"/>
            <ac:spMk id="14" creationId="{24C82393-520A-F4B3-EB59-9DDB122B7E64}"/>
          </ac:spMkLst>
        </pc:spChg>
        <pc:spChg chg="mod">
          <ac:chgData name="Shrikesh Pattni" userId="bf408247-aaeb-4ed8-8c77-e60b3cacb53d" providerId="ADAL" clId="{D434C7AF-FD45-4DE5-B36F-C41757E9D2CA}" dt="2023-03-25T15:20:40.800" v="1898" actId="207"/>
          <ac:spMkLst>
            <pc:docMk/>
            <pc:sldMk cId="3481968588" sldId="299"/>
            <ac:spMk id="16" creationId="{8D79BC07-DD6B-6CDD-1CFB-79B91AB08DFD}"/>
          </ac:spMkLst>
        </pc:spChg>
        <pc:spChg chg="mod">
          <ac:chgData name="Shrikesh Pattni" userId="bf408247-aaeb-4ed8-8c77-e60b3cacb53d" providerId="ADAL" clId="{D434C7AF-FD45-4DE5-B36F-C41757E9D2CA}" dt="2023-03-25T15:27:10.126" v="1908" actId="14100"/>
          <ac:spMkLst>
            <pc:docMk/>
            <pc:sldMk cId="3481968588" sldId="299"/>
            <ac:spMk id="18" creationId="{966CA647-7A28-1BE5-5FD3-642055A729D1}"/>
          </ac:spMkLst>
        </pc:spChg>
        <pc:spChg chg="del mod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19" creationId="{6F395D00-1E49-B981-A47F-07837EAFB673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0" creationId="{E29E3871-8AE5-650D-DC20-FD78DEA9E94E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1" creationId="{F5003682-9454-2574-F16E-F170F824353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2" creationId="{0694E101-228A-30D9-2E29-988CEE1A23E0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3" creationId="{22FB07C9-CED8-E868-C51D-8EA29049035E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4" creationId="{5B3349AB-3849-7951-12C8-2D45CD81A5AB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5" creationId="{832B36D9-D9C6-BA1B-5C4B-3CC2033310ED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6" creationId="{AC7C6D59-4652-BD6D-CA1F-7DD0C1E3960D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7" creationId="{2F01571E-C78E-926F-3AD2-98234A88AC34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8" creationId="{7E752B07-7B24-803B-3EDB-064949323440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29" creationId="{83A87A4D-83CA-D0A1-662D-24521BCF12F0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0" creationId="{92DEB7F6-0F36-7CDB-D8FC-A68FF90E93F8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1" creationId="{DF8999F9-F2D2-593F-26C2-047B5E27FB48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2" creationId="{D08C2A86-A59E-8FBA-D55E-15A9440946F8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3" creationId="{DF68AE0D-15D3-5DDA-453B-30823B33E584}"/>
          </ac:spMkLst>
        </pc:spChg>
        <pc:spChg chg="add del mod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4" creationId="{04D9939C-ED63-1D62-A58F-5D4E77E54F96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5" creationId="{6F54CD0B-B108-E0D4-6690-809E2E0A202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6" creationId="{D6813047-5345-2602-9D20-B758640A188A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7" creationId="{FF41B02C-040A-3235-7F9F-957ABA576704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39" creationId="{2C066E42-01B1-F43D-F8D5-240188D32235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0" creationId="{1556EF4D-B070-316F-0EDE-541B6CD3452B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1" creationId="{EA157EDF-B544-E5B4-27B3-799412AF71D1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2" creationId="{F19892D8-4B3E-9620-CA49-DA0FBF02DE0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3" creationId="{6F1616F5-AF51-42E2-C5C8-11C1EF911C8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4" creationId="{0ECF3353-DFC5-F5C6-970E-7881F925B2B2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5" creationId="{695D6E26-3663-6A20-19D9-1D9E8E4D8587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6" creationId="{590C19AF-538D-192A-2BB7-E48DE3B8A561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7" creationId="{7DB7FA8C-E60F-96F8-F94D-67DBA3F782CF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8" creationId="{5FDD344F-6290-D839-728D-D30B8605C00B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49" creationId="{FEEC9BEA-880C-580E-1AE1-BE13910206D9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0" creationId="{241CEEDE-EAE0-6CE4-8348-4644B7BC75B6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1" creationId="{F0FF8257-EEC4-BDD9-297B-A4DAE0ACFFF6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2" creationId="{92B84E97-615B-75FE-4D86-0AD09D2E4A4D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3" creationId="{E713D06D-80E2-C0E2-3967-C8F1B3CB2389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4" creationId="{7917102B-9575-91A6-90AA-C21E9954BC1F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5" creationId="{2CE5B0DC-A126-8D4E-C07C-223CADC87F1C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6" creationId="{5EB85A83-8220-B296-8D51-F98D8C04B92F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7" creationId="{EB6F1A0A-99CC-F541-2AE6-CDC8BE070470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8" creationId="{F7727BC7-DEFB-88C9-9946-496D6F18E7BD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59" creationId="{FB8B4ABF-F44F-46D9-3989-4591FBCE483E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0" creationId="{AA272552-D67E-5DBF-1C6F-9FDA9FBF3C9E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1" creationId="{C8AAE219-D8E6-2EC4-2CFA-4D78BD823BC4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2" creationId="{32EC116F-E01B-31DE-E95E-6C11CA1FF2A0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3" creationId="{91CB5931-F098-A254-25EA-A29FA2F775EF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4" creationId="{23B4AE6F-1E3B-5791-730D-7DA061EC6334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5" creationId="{FABDE819-2136-1F59-5097-92758204E556}"/>
          </ac:spMkLst>
        </pc:spChg>
        <pc:spChg chg="del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6" creationId="{5F72F62E-01F6-5D9C-CDC3-D9CE4D04076D}"/>
          </ac:spMkLst>
        </pc:spChg>
        <pc:spChg chg="add del mod">
          <ac:chgData name="Shrikesh Pattni" userId="bf408247-aaeb-4ed8-8c77-e60b3cacb53d" providerId="ADAL" clId="{D434C7AF-FD45-4DE5-B36F-C41757E9D2CA}" dt="2023-03-26T12:10:09.236" v="3751" actId="478"/>
          <ac:spMkLst>
            <pc:docMk/>
            <pc:sldMk cId="3481968588" sldId="299"/>
            <ac:spMk id="67" creationId="{009EA049-7925-FF33-1CEA-6376C14A8B35}"/>
          </ac:spMkLst>
        </pc:spChg>
        <pc:spChg chg="mod">
          <ac:chgData name="Shrikesh Pattni" userId="bf408247-aaeb-4ed8-8c77-e60b3cacb53d" providerId="ADAL" clId="{D434C7AF-FD45-4DE5-B36F-C41757E9D2CA}" dt="2023-03-26T12:28:55.306" v="4193" actId="207"/>
          <ac:spMkLst>
            <pc:docMk/>
            <pc:sldMk cId="3481968588" sldId="299"/>
            <ac:spMk id="70" creationId="{B53DA3B3-CF50-1100-7D4B-B7437734ACF4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2" creationId="{9AEB57F3-01A2-FFD0-C7CF-27BC60C1B254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3" creationId="{15673E97-F27F-DFA1-3045-320244E96E2D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4" creationId="{2D51E846-780A-BF4A-D37A-09B222F4D4B5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5" creationId="{AB7DEAB7-1B63-92DE-5838-5203CB4FB803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6" creationId="{A1248373-310F-D5D1-D13E-624F3535AA13}"/>
          </ac:spMkLst>
        </pc:spChg>
        <pc:spChg chg="mod">
          <ac:chgData name="Shrikesh Pattni" userId="bf408247-aaeb-4ed8-8c77-e60b3cacb53d" providerId="ADAL" clId="{D434C7AF-FD45-4DE5-B36F-C41757E9D2CA}" dt="2023-03-26T12:28:50.592" v="4192" actId="207"/>
          <ac:spMkLst>
            <pc:docMk/>
            <pc:sldMk cId="3481968588" sldId="299"/>
            <ac:spMk id="77" creationId="{25B481E5-8AA5-5C91-3EE6-316A6150046D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8" creationId="{D18F14D6-8F11-F998-7624-B4DD3C63E2BB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79" creationId="{B1E70691-A547-5BCC-6782-BC2B40DC75F0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80" creationId="{749CCD5D-0B7A-1D89-805E-53CE57690104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81" creationId="{F8C8B8C5-1FF5-0C31-BFEC-EDDC32ACA8A3}"/>
          </ac:spMkLst>
        </pc:spChg>
        <pc:spChg chg="mod">
          <ac:chgData name="Shrikesh Pattni" userId="bf408247-aaeb-4ed8-8c77-e60b3cacb53d" providerId="ADAL" clId="{D434C7AF-FD45-4DE5-B36F-C41757E9D2CA}" dt="2023-03-26T12:15:10.434" v="3945"/>
          <ac:spMkLst>
            <pc:docMk/>
            <pc:sldMk cId="3481968588" sldId="299"/>
            <ac:spMk id="82" creationId="{E34EA46B-3130-5A90-1C10-1B17D579D257}"/>
          </ac:spMkLst>
        </pc:spChg>
        <pc:grpChg chg="del mod">
          <ac:chgData name="Shrikesh Pattni" userId="bf408247-aaeb-4ed8-8c77-e60b3cacb53d" providerId="ADAL" clId="{D434C7AF-FD45-4DE5-B36F-C41757E9D2CA}" dt="2023-03-26T12:10:10.452" v="3752" actId="478"/>
          <ac:grpSpMkLst>
            <pc:docMk/>
            <pc:sldMk cId="3481968588" sldId="299"/>
            <ac:grpSpMk id="38" creationId="{75AF14B9-214C-817C-1840-8C9DB83B9496}"/>
          </ac:grpSpMkLst>
        </pc:grpChg>
        <pc:grpChg chg="add mod">
          <ac:chgData name="Shrikesh Pattni" userId="bf408247-aaeb-4ed8-8c77-e60b3cacb53d" providerId="ADAL" clId="{D434C7AF-FD45-4DE5-B36F-C41757E9D2CA}" dt="2023-03-26T12:15:10.434" v="3945"/>
          <ac:grpSpMkLst>
            <pc:docMk/>
            <pc:sldMk cId="3481968588" sldId="299"/>
            <ac:grpSpMk id="69" creationId="{01093A9A-F4F0-F9BB-C2F7-625A9EB9C6AF}"/>
          </ac:grpSpMkLst>
        </pc:grpChg>
        <pc:graphicFrameChg chg="add mod modGraphic">
          <ac:chgData name="Shrikesh Pattni" userId="bf408247-aaeb-4ed8-8c77-e60b3cacb53d" providerId="ADAL" clId="{D434C7AF-FD45-4DE5-B36F-C41757E9D2CA}" dt="2023-03-26T12:15:25.682" v="3949" actId="14100"/>
          <ac:graphicFrameMkLst>
            <pc:docMk/>
            <pc:sldMk cId="3481968588" sldId="299"/>
            <ac:graphicFrameMk id="2" creationId="{5E05BF67-86D2-CC85-B0A4-51568D58D880}"/>
          </ac:graphicFrameMkLst>
        </pc:graphicFrameChg>
        <pc:graphicFrameChg chg="del">
          <ac:chgData name="Shrikesh Pattni" userId="bf408247-aaeb-4ed8-8c77-e60b3cacb53d" providerId="ADAL" clId="{D434C7AF-FD45-4DE5-B36F-C41757E9D2CA}" dt="2023-03-26T12:15:18.729" v="3947" actId="478"/>
          <ac:graphicFrameMkLst>
            <pc:docMk/>
            <pc:sldMk cId="3481968588" sldId="299"/>
            <ac:graphicFrameMk id="71" creationId="{22941FAB-1621-D8BB-2834-03A6316034E0}"/>
          </ac:graphicFrameMkLst>
        </pc:graphicFrameChg>
        <pc:picChg chg="del">
          <ac:chgData name="Shrikesh Pattni" userId="bf408247-aaeb-4ed8-8c77-e60b3cacb53d" providerId="ADAL" clId="{D434C7AF-FD45-4DE5-B36F-C41757E9D2CA}" dt="2023-03-25T15:20:48.098" v="1900" actId="478"/>
          <ac:picMkLst>
            <pc:docMk/>
            <pc:sldMk cId="3481968588" sldId="299"/>
            <ac:picMk id="68" creationId="{29873C22-03C5-973E-EC95-ECA770553911}"/>
          </ac:picMkLst>
        </pc:picChg>
        <pc:cxnChg chg="mod">
          <ac:chgData name="Shrikesh Pattni" userId="bf408247-aaeb-4ed8-8c77-e60b3cacb53d" providerId="ADAL" clId="{D434C7AF-FD45-4DE5-B36F-C41757E9D2CA}" dt="2023-03-26T12:15:01.059" v="3937" actId="1035"/>
          <ac:cxnSpMkLst>
            <pc:docMk/>
            <pc:sldMk cId="3481968588" sldId="299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5:04.265" v="3939" actId="1036"/>
          <ac:cxnSpMkLst>
            <pc:docMk/>
            <pc:sldMk cId="3481968588" sldId="299"/>
            <ac:cxnSpMk id="10" creationId="{F7DC66CA-C381-745A-D03D-3DD4B2CC7C57}"/>
          </ac:cxnSpMkLst>
        </pc:cxnChg>
      </pc:sldChg>
      <pc:sldChg chg="add del">
        <pc:chgData name="Shrikesh Pattni" userId="bf408247-aaeb-4ed8-8c77-e60b3cacb53d" providerId="ADAL" clId="{D434C7AF-FD45-4DE5-B36F-C41757E9D2CA}" dt="2023-03-25T15:37:50.557" v="1914" actId="47"/>
        <pc:sldMkLst>
          <pc:docMk/>
          <pc:sldMk cId="690419862" sldId="300"/>
        </pc:sldMkLst>
      </pc:sldChg>
      <pc:sldChg chg="addSp delSp modSp add mod">
        <pc:chgData name="Shrikesh Pattni" userId="bf408247-aaeb-4ed8-8c77-e60b3cacb53d" providerId="ADAL" clId="{D434C7AF-FD45-4DE5-B36F-C41757E9D2CA}" dt="2023-08-06T15:40:10.982" v="5000"/>
        <pc:sldMkLst>
          <pc:docMk/>
          <pc:sldMk cId="2249476711" sldId="300"/>
        </pc:sldMkLst>
        <pc:spChg chg="add 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2" creationId="{44FA0A87-C2CA-5C24-34A6-3733C80BF6A4}"/>
          </ac:spMkLst>
        </pc:spChg>
        <pc:spChg chg="add mod">
          <ac:chgData name="Shrikesh Pattni" userId="bf408247-aaeb-4ed8-8c77-e60b3cacb53d" providerId="ADAL" clId="{D434C7AF-FD45-4DE5-B36F-C41757E9D2CA}" dt="2023-08-06T15:40:10.982" v="5000"/>
          <ac:spMkLst>
            <pc:docMk/>
            <pc:sldMk cId="2249476711" sldId="300"/>
            <ac:spMk id="2" creationId="{CDD3D8C3-DBBE-4499-3B7E-0CF84BB510BD}"/>
          </ac:spMkLst>
        </pc:spChg>
        <pc:spChg chg="add 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3" creationId="{24DCBA7C-76D7-9A71-458C-B2C65D8CE684}"/>
          </ac:spMkLst>
        </pc:spChg>
        <pc:spChg chg="del mod">
          <ac:chgData name="Shrikesh Pattni" userId="bf408247-aaeb-4ed8-8c77-e60b3cacb53d" providerId="ADAL" clId="{D434C7AF-FD45-4DE5-B36F-C41757E9D2CA}" dt="2023-03-26T12:08:55.092" v="3716" actId="478"/>
          <ac:spMkLst>
            <pc:docMk/>
            <pc:sldMk cId="2249476711" sldId="300"/>
            <ac:spMk id="5" creationId="{F86EA7A6-8986-7134-C19E-CDB579951FD8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6" creationId="{7FA318F5-FEFA-92ED-EA6D-A9866C029D25}"/>
          </ac:spMkLst>
        </pc:spChg>
        <pc:spChg chg="mod">
          <ac:chgData name="Shrikesh Pattni" userId="bf408247-aaeb-4ed8-8c77-e60b3cacb53d" providerId="ADAL" clId="{D434C7AF-FD45-4DE5-B36F-C41757E9D2CA}" dt="2023-03-26T12:12:57.134" v="3827" actId="1037"/>
          <ac:spMkLst>
            <pc:docMk/>
            <pc:sldMk cId="2249476711" sldId="300"/>
            <ac:spMk id="7" creationId="{F2D9AE39-952A-93F0-654D-585D80762465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8" creationId="{CF2D01D4-8E22-355E-BDE6-D6AEF33FF811}"/>
          </ac:spMkLst>
        </pc:spChg>
        <pc:spChg chg="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11" creationId="{6490462E-1824-B82D-BB35-3E7692544EE5}"/>
          </ac:spMkLst>
        </pc:spChg>
        <pc:spChg chg="del mod">
          <ac:chgData name="Shrikesh Pattni" userId="bf408247-aaeb-4ed8-8c77-e60b3cacb53d" providerId="ADAL" clId="{D434C7AF-FD45-4DE5-B36F-C41757E9D2CA}" dt="2023-03-26T12:08:57" v="3717" actId="478"/>
          <ac:spMkLst>
            <pc:docMk/>
            <pc:sldMk cId="2249476711" sldId="300"/>
            <ac:spMk id="12" creationId="{EFE3A7F0-932A-F73E-BCD8-F8B28534BE8F}"/>
          </ac:spMkLst>
        </pc:spChg>
        <pc:spChg chg="del mod">
          <ac:chgData name="Shrikesh Pattni" userId="bf408247-aaeb-4ed8-8c77-e60b3cacb53d" providerId="ADAL" clId="{D434C7AF-FD45-4DE5-B36F-C41757E9D2CA}" dt="2023-03-26T12:09:02.597" v="3720" actId="478"/>
          <ac:spMkLst>
            <pc:docMk/>
            <pc:sldMk cId="2249476711" sldId="300"/>
            <ac:spMk id="13" creationId="{47C9FB71-77CC-96F5-0875-BAE9686EF6F0}"/>
          </ac:spMkLst>
        </pc:spChg>
        <pc:spChg chg="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14" creationId="{24C82393-520A-F4B3-EB59-9DDB122B7E64}"/>
          </ac:spMkLst>
        </pc:spChg>
        <pc:spChg chg="del mod">
          <ac:chgData name="Shrikesh Pattni" userId="bf408247-aaeb-4ed8-8c77-e60b3cacb53d" providerId="ADAL" clId="{D434C7AF-FD45-4DE5-B36F-C41757E9D2CA}" dt="2023-03-26T12:09:03.527" v="3721" actId="478"/>
          <ac:spMkLst>
            <pc:docMk/>
            <pc:sldMk cId="2249476711" sldId="300"/>
            <ac:spMk id="15" creationId="{32062508-D09C-201E-EC98-059909F7BA64}"/>
          </ac:spMkLst>
        </pc:spChg>
        <pc:spChg chg="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16" creationId="{8D79BC07-DD6B-6CDD-1CFB-79B91AB08DFD}"/>
          </ac:spMkLst>
        </pc:spChg>
        <pc:spChg chg="del mod">
          <ac:chgData name="Shrikesh Pattni" userId="bf408247-aaeb-4ed8-8c77-e60b3cacb53d" providerId="ADAL" clId="{D434C7AF-FD45-4DE5-B36F-C41757E9D2CA}" dt="2023-03-26T12:09:04.367" v="3722" actId="478"/>
          <ac:spMkLst>
            <pc:docMk/>
            <pc:sldMk cId="2249476711" sldId="300"/>
            <ac:spMk id="17" creationId="{40BF9D4D-044F-8915-19DE-B2CF4DA53F25}"/>
          </ac:spMkLst>
        </pc:spChg>
        <pc:spChg chg="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18" creationId="{966CA647-7A28-1BE5-5FD3-642055A729D1}"/>
          </ac:spMkLst>
        </pc:spChg>
        <pc:spChg chg="del mod">
          <ac:chgData name="Shrikesh Pattni" userId="bf408247-aaeb-4ed8-8c77-e60b3cacb53d" providerId="ADAL" clId="{D434C7AF-FD45-4DE5-B36F-C41757E9D2CA}" dt="2023-03-26T12:08:58.583" v="3718" actId="478"/>
          <ac:spMkLst>
            <pc:docMk/>
            <pc:sldMk cId="2249476711" sldId="300"/>
            <ac:spMk id="19" creationId="{6F395D00-1E49-B981-A47F-07837EAFB673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0" creationId="{3E324DA8-DED5-1E80-D8CF-5621226E1824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1" creationId="{D04F4DC4-D963-4D07-7B2B-9F3776AACC86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2" creationId="{93A45A30-414D-D9F4-7A00-F1723E767526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3" creationId="{AEBBF8BE-5704-5DC0-0BC6-F12FA0EC975B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4" creationId="{3838B5B7-6435-EB1C-F93B-FE7EB1D37332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5" creationId="{9BD8B22D-3DAD-E4C9-61EA-943E13B6F49B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6" creationId="{F6D10C1F-6A77-0C91-8BE6-AAA4730D782E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7" creationId="{D019764D-8878-F6CE-3986-A8C0D34FE644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8" creationId="{337968BB-02E3-A715-830D-0BE7ADAE6DFD}"/>
          </ac:spMkLst>
        </pc:spChg>
        <pc:spChg chg="mod">
          <ac:chgData name="Shrikesh Pattni" userId="bf408247-aaeb-4ed8-8c77-e60b3cacb53d" providerId="ADAL" clId="{D434C7AF-FD45-4DE5-B36F-C41757E9D2CA}" dt="2023-03-26T12:12:49.974" v="3820"/>
          <ac:spMkLst>
            <pc:docMk/>
            <pc:sldMk cId="2249476711" sldId="300"/>
            <ac:spMk id="29" creationId="{30AA79A1-F00B-8425-74ED-A936C07B430D}"/>
          </ac:spMkLst>
        </pc:spChg>
        <pc:spChg chg="mod">
          <ac:chgData name="Shrikesh Pattni" userId="bf408247-aaeb-4ed8-8c77-e60b3cacb53d" providerId="ADAL" clId="{D434C7AF-FD45-4DE5-B36F-C41757E9D2CA}" dt="2023-03-26T12:13:11.672" v="3843" actId="1076"/>
          <ac:spMkLst>
            <pc:docMk/>
            <pc:sldMk cId="2249476711" sldId="300"/>
            <ac:spMk id="46" creationId="{39B4AE30-1652-DC74-9E4A-7D7C99179E71}"/>
          </ac:spMkLst>
        </pc:spChg>
        <pc:grpChg chg="add mod">
          <ac:chgData name="Shrikesh Pattni" userId="bf408247-aaeb-4ed8-8c77-e60b3cacb53d" providerId="ADAL" clId="{D434C7AF-FD45-4DE5-B36F-C41757E9D2CA}" dt="2023-03-26T12:13:07.726" v="3841" actId="1076"/>
          <ac:grpSpMkLst>
            <pc:docMk/>
            <pc:sldMk cId="2249476711" sldId="300"/>
            <ac:grpSpMk id="4" creationId="{D4FA2F57-1232-9D67-CB71-51207EFB0B19}"/>
          </ac:grpSpMkLst>
        </pc:grpChg>
        <pc:graphicFrameChg chg="mod modGraphic">
          <ac:chgData name="Shrikesh Pattni" userId="bf408247-aaeb-4ed8-8c77-e60b3cacb53d" providerId="ADAL" clId="{D434C7AF-FD45-4DE5-B36F-C41757E9D2CA}" dt="2023-03-26T12:13:15.055" v="3844" actId="1076"/>
          <ac:graphicFrameMkLst>
            <pc:docMk/>
            <pc:sldMk cId="2249476711" sldId="300"/>
            <ac:graphicFrameMk id="34" creationId="{A6BA1625-C222-1D91-193A-9F396F94AFD1}"/>
          </ac:graphicFrameMkLst>
        </pc:graphicFrameChg>
        <pc:cxnChg chg="mod">
          <ac:chgData name="Shrikesh Pattni" userId="bf408247-aaeb-4ed8-8c77-e60b3cacb53d" providerId="ADAL" clId="{D434C7AF-FD45-4DE5-B36F-C41757E9D2CA}" dt="2023-03-26T12:13:04.324" v="3840" actId="1035"/>
          <ac:cxnSpMkLst>
            <pc:docMk/>
            <pc:sldMk cId="2249476711" sldId="300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2:53.452" v="3821" actId="1076"/>
          <ac:cxnSpMkLst>
            <pc:docMk/>
            <pc:sldMk cId="2249476711" sldId="300"/>
            <ac:cxnSpMk id="10" creationId="{F7DC66CA-C381-745A-D03D-3DD4B2CC7C57}"/>
          </ac:cxnSpMkLst>
        </pc:cxnChg>
        <pc:cxnChg chg="del mod">
          <ac:chgData name="Shrikesh Pattni" userId="bf408247-aaeb-4ed8-8c77-e60b3cacb53d" providerId="ADAL" clId="{D434C7AF-FD45-4DE5-B36F-C41757E9D2CA}" dt="2023-03-26T12:13:09.765" v="3842" actId="478"/>
          <ac:cxnSpMkLst>
            <pc:docMk/>
            <pc:sldMk cId="2249476711" sldId="300"/>
            <ac:cxnSpMk id="41" creationId="{75D881A9-0BBC-64C3-313D-EB4DA64B57F0}"/>
          </ac:cxnSpMkLst>
        </pc:cxnChg>
        <pc:cxnChg chg="del mod">
          <ac:chgData name="Shrikesh Pattni" userId="bf408247-aaeb-4ed8-8c77-e60b3cacb53d" providerId="ADAL" clId="{D434C7AF-FD45-4DE5-B36F-C41757E9D2CA}" dt="2023-03-25T15:55:51.116" v="2572" actId="478"/>
          <ac:cxnSpMkLst>
            <pc:docMk/>
            <pc:sldMk cId="2249476711" sldId="300"/>
            <ac:cxnSpMk id="45" creationId="{6C0774F2-5B11-6EA0-47DF-248AA0D36A12}"/>
          </ac:cxnSpMkLst>
        </pc:cxnChg>
      </pc:sldChg>
      <pc:sldChg chg="modSp add del mod">
        <pc:chgData name="Shrikesh Pattni" userId="bf408247-aaeb-4ed8-8c77-e60b3cacb53d" providerId="ADAL" clId="{D434C7AF-FD45-4DE5-B36F-C41757E9D2CA}" dt="2023-03-25T15:44:43.293" v="2204" actId="47"/>
        <pc:sldMkLst>
          <pc:docMk/>
          <pc:sldMk cId="3858775667" sldId="300"/>
        </pc:sldMkLst>
        <pc:spChg chg="mod">
          <ac:chgData name="Shrikesh Pattni" userId="bf408247-aaeb-4ed8-8c77-e60b3cacb53d" providerId="ADAL" clId="{D434C7AF-FD45-4DE5-B36F-C41757E9D2CA}" dt="2023-03-25T15:43:05.676" v="2135" actId="20577"/>
          <ac:spMkLst>
            <pc:docMk/>
            <pc:sldMk cId="3858775667" sldId="300"/>
            <ac:spMk id="40" creationId="{022778DE-BED3-1143-426C-1782613DC2A1}"/>
          </ac:spMkLst>
        </pc:spChg>
      </pc:sldChg>
      <pc:sldChg chg="delSp add del mod ord">
        <pc:chgData name="Shrikesh Pattni" userId="bf408247-aaeb-4ed8-8c77-e60b3cacb53d" providerId="ADAL" clId="{D434C7AF-FD45-4DE5-B36F-C41757E9D2CA}" dt="2023-03-26T10:54:02.135" v="2606" actId="47"/>
        <pc:sldMkLst>
          <pc:docMk/>
          <pc:sldMk cId="1160424323" sldId="301"/>
        </pc:sldMkLst>
        <pc:spChg chg="del">
          <ac:chgData name="Shrikesh Pattni" userId="bf408247-aaeb-4ed8-8c77-e60b3cacb53d" providerId="ADAL" clId="{D434C7AF-FD45-4DE5-B36F-C41757E9D2CA}" dt="2023-03-26T10:38:54.293" v="2598" actId="478"/>
          <ac:spMkLst>
            <pc:docMk/>
            <pc:sldMk cId="1160424323" sldId="301"/>
            <ac:spMk id="12" creationId="{BFEC6146-BA23-C6B1-FD67-32965E90AFAE}"/>
          </ac:spMkLst>
        </pc:spChg>
        <pc:spChg chg="del">
          <ac:chgData name="Shrikesh Pattni" userId="bf408247-aaeb-4ed8-8c77-e60b3cacb53d" providerId="ADAL" clId="{D434C7AF-FD45-4DE5-B36F-C41757E9D2CA}" dt="2023-03-26T10:38:55.198" v="2599" actId="478"/>
          <ac:spMkLst>
            <pc:docMk/>
            <pc:sldMk cId="1160424323" sldId="301"/>
            <ac:spMk id="16" creationId="{A51FA08E-C689-61FC-D932-E3E8B51A7DFE}"/>
          </ac:spMkLst>
        </pc:spChg>
        <pc:spChg chg="del">
          <ac:chgData name="Shrikesh Pattni" userId="bf408247-aaeb-4ed8-8c77-e60b3cacb53d" providerId="ADAL" clId="{D434C7AF-FD45-4DE5-B36F-C41757E9D2CA}" dt="2023-03-26T10:38:55.998" v="2600" actId="478"/>
          <ac:spMkLst>
            <pc:docMk/>
            <pc:sldMk cId="1160424323" sldId="301"/>
            <ac:spMk id="17" creationId="{3925AE5F-71A0-93CC-A8CB-2F20C672AAC3}"/>
          </ac:spMkLst>
        </pc:spChg>
        <pc:spChg chg="del">
          <ac:chgData name="Shrikesh Pattni" userId="bf408247-aaeb-4ed8-8c77-e60b3cacb53d" providerId="ADAL" clId="{D434C7AF-FD45-4DE5-B36F-C41757E9D2CA}" dt="2023-03-26T10:38:56.513" v="2601" actId="478"/>
          <ac:spMkLst>
            <pc:docMk/>
            <pc:sldMk cId="1160424323" sldId="301"/>
            <ac:spMk id="18" creationId="{D1D32F3E-64D4-C205-82F3-C93D143D6C82}"/>
          </ac:spMkLst>
        </pc:spChg>
        <pc:spChg chg="del">
          <ac:chgData name="Shrikesh Pattni" userId="bf408247-aaeb-4ed8-8c77-e60b3cacb53d" providerId="ADAL" clId="{D434C7AF-FD45-4DE5-B36F-C41757E9D2CA}" dt="2023-03-26T10:39:00.006" v="2604" actId="478"/>
          <ac:spMkLst>
            <pc:docMk/>
            <pc:sldMk cId="1160424323" sldId="301"/>
            <ac:spMk id="21" creationId="{30C31CCD-E657-A5C3-9CCB-4650217202EA}"/>
          </ac:spMkLst>
        </pc:spChg>
        <pc:spChg chg="del">
          <ac:chgData name="Shrikesh Pattni" userId="bf408247-aaeb-4ed8-8c77-e60b3cacb53d" providerId="ADAL" clId="{D434C7AF-FD45-4DE5-B36F-C41757E9D2CA}" dt="2023-03-26T10:38:57.678" v="2602" actId="478"/>
          <ac:spMkLst>
            <pc:docMk/>
            <pc:sldMk cId="1160424323" sldId="301"/>
            <ac:spMk id="22" creationId="{C93AB2EC-B8CC-B7F3-BB8B-BFE095FD714F}"/>
          </ac:spMkLst>
        </pc:spChg>
        <pc:spChg chg="del">
          <ac:chgData name="Shrikesh Pattni" userId="bf408247-aaeb-4ed8-8c77-e60b3cacb53d" providerId="ADAL" clId="{D434C7AF-FD45-4DE5-B36F-C41757E9D2CA}" dt="2023-03-26T10:39:01.221" v="2605" actId="478"/>
          <ac:spMkLst>
            <pc:docMk/>
            <pc:sldMk cId="1160424323" sldId="301"/>
            <ac:spMk id="23" creationId="{C1AA5704-8659-F762-174F-8D722106AE5B}"/>
          </ac:spMkLst>
        </pc:spChg>
        <pc:spChg chg="del">
          <ac:chgData name="Shrikesh Pattni" userId="bf408247-aaeb-4ed8-8c77-e60b3cacb53d" providerId="ADAL" clId="{D434C7AF-FD45-4DE5-B36F-C41757E9D2CA}" dt="2023-03-26T10:38:58.830" v="2603" actId="478"/>
          <ac:spMkLst>
            <pc:docMk/>
            <pc:sldMk cId="1160424323" sldId="301"/>
            <ac:spMk id="26" creationId="{306D2422-9972-0C78-854F-BC0827F3AEEC}"/>
          </ac:spMkLst>
        </pc:spChg>
      </pc:sldChg>
      <pc:sldChg chg="add del">
        <pc:chgData name="Shrikesh Pattni" userId="bf408247-aaeb-4ed8-8c77-e60b3cacb53d" providerId="ADAL" clId="{D434C7AF-FD45-4DE5-B36F-C41757E9D2CA}" dt="2023-03-26T10:38:48.351" v="2594" actId="2890"/>
        <pc:sldMkLst>
          <pc:docMk/>
          <pc:sldMk cId="1229455308" sldId="301"/>
        </pc:sldMkLst>
      </pc:sldChg>
      <pc:sldChg chg="addSp delSp modSp add mod">
        <pc:chgData name="Shrikesh Pattni" userId="bf408247-aaeb-4ed8-8c77-e60b3cacb53d" providerId="ADAL" clId="{D434C7AF-FD45-4DE5-B36F-C41757E9D2CA}" dt="2023-08-06T15:40:13.059" v="5002"/>
        <pc:sldMkLst>
          <pc:docMk/>
          <pc:sldMk cId="1265039104" sldId="301"/>
        </pc:sldMkLst>
        <pc:spChg chg="del">
          <ac:chgData name="Shrikesh Pattni" userId="bf408247-aaeb-4ed8-8c77-e60b3cacb53d" providerId="ADAL" clId="{D434C7AF-FD45-4DE5-B36F-C41757E9D2CA}" dt="2023-03-26T12:10:01.410" v="3748" actId="478"/>
          <ac:spMkLst>
            <pc:docMk/>
            <pc:sldMk cId="1265039104" sldId="301"/>
            <ac:spMk id="2" creationId="{8E89C3C4-7B69-BECA-D7AA-2C70A2658CF7}"/>
          </ac:spMkLst>
        </pc:spChg>
        <pc:spChg chg="add mod">
          <ac:chgData name="Shrikesh Pattni" userId="bf408247-aaeb-4ed8-8c77-e60b3cacb53d" providerId="ADAL" clId="{D434C7AF-FD45-4DE5-B36F-C41757E9D2CA}" dt="2023-08-06T15:40:13.059" v="5002"/>
          <ac:spMkLst>
            <pc:docMk/>
            <pc:sldMk cId="1265039104" sldId="301"/>
            <ac:spMk id="2" creationId="{D0E8E35B-C45F-FF22-DD6A-404C03343565}"/>
          </ac:spMkLst>
        </pc:spChg>
        <pc:spChg chg="del">
          <ac:chgData name="Shrikesh Pattni" userId="bf408247-aaeb-4ed8-8c77-e60b3cacb53d" providerId="ADAL" clId="{D434C7AF-FD45-4DE5-B36F-C41757E9D2CA}" dt="2023-03-26T12:10:01.410" v="3748" actId="478"/>
          <ac:spMkLst>
            <pc:docMk/>
            <pc:sldMk cId="1265039104" sldId="301"/>
            <ac:spMk id="3" creationId="{F6E20ED2-AD38-ADCE-6DA0-85F9A7D3E189}"/>
          </ac:spMkLst>
        </pc:spChg>
        <pc:spChg chg="mod">
          <ac:chgData name="Shrikesh Pattni" userId="bf408247-aaeb-4ed8-8c77-e60b3cacb53d" providerId="ADAL" clId="{D434C7AF-FD45-4DE5-B36F-C41757E9D2CA}" dt="2023-03-26T12:17:44.378" v="4039" actId="207"/>
          <ac:spMkLst>
            <pc:docMk/>
            <pc:sldMk cId="1265039104" sldId="301"/>
            <ac:spMk id="6" creationId="{D003933B-61BD-25EE-BD63-84D636B8B5AD}"/>
          </ac:spMkLst>
        </pc:spChg>
        <pc:spChg chg="mod">
          <ac:chgData name="Shrikesh Pattni" userId="bf408247-aaeb-4ed8-8c77-e60b3cacb53d" providerId="ADAL" clId="{D434C7AF-FD45-4DE5-B36F-C41757E9D2CA}" dt="2023-03-26T12:13:56.415" v="3878" actId="1037"/>
          <ac:spMkLst>
            <pc:docMk/>
            <pc:sldMk cId="1265039104" sldId="301"/>
            <ac:spMk id="7" creationId="{F2D9AE39-952A-93F0-654D-585D80762465}"/>
          </ac:spMkLst>
        </pc:spChg>
        <pc:spChg chg="del mod">
          <ac:chgData name="Shrikesh Pattni" userId="bf408247-aaeb-4ed8-8c77-e60b3cacb53d" providerId="ADAL" clId="{D434C7AF-FD45-4DE5-B36F-C41757E9D2CA}" dt="2023-03-26T12:14:04.590" v="3913" actId="478"/>
          <ac:spMkLst>
            <pc:docMk/>
            <pc:sldMk cId="1265039104" sldId="301"/>
            <ac:spMk id="8" creationId="{7C27A3B8-AEEC-D80A-568D-952D3CA0C354}"/>
          </ac:spMkLst>
        </pc:spChg>
        <pc:spChg chg="mod">
          <ac:chgData name="Shrikesh Pattni" userId="bf408247-aaeb-4ed8-8c77-e60b3cacb53d" providerId="ADAL" clId="{D434C7AF-FD45-4DE5-B36F-C41757E9D2CA}" dt="2023-03-26T11:06:05.397" v="2719" actId="20577"/>
          <ac:spMkLst>
            <pc:docMk/>
            <pc:sldMk cId="1265039104" sldId="301"/>
            <ac:spMk id="13" creationId="{47C9FB71-77CC-96F5-0875-BAE9686EF6F0}"/>
          </ac:spMkLst>
        </pc:spChg>
        <pc:spChg chg="del">
          <ac:chgData name="Shrikesh Pattni" userId="bf408247-aaeb-4ed8-8c77-e60b3cacb53d" providerId="ADAL" clId="{D434C7AF-FD45-4DE5-B36F-C41757E9D2CA}" dt="2023-03-26T12:10:01.410" v="3748" actId="478"/>
          <ac:spMkLst>
            <pc:docMk/>
            <pc:sldMk cId="1265039104" sldId="301"/>
            <ac:spMk id="19" creationId="{6F395D00-1E49-B981-A47F-07837EAFB673}"/>
          </ac:spMkLst>
        </pc:spChg>
        <pc:spChg chg="mod">
          <ac:chgData name="Shrikesh Pattni" userId="bf408247-aaeb-4ed8-8c77-e60b3cacb53d" providerId="ADAL" clId="{D434C7AF-FD45-4DE5-B36F-C41757E9D2CA}" dt="2023-03-26T12:17:40.783" v="4038" actId="207"/>
          <ac:spMkLst>
            <pc:docMk/>
            <pc:sldMk cId="1265039104" sldId="301"/>
            <ac:spMk id="20" creationId="{E6BDF906-DE77-3862-AACC-E0917E6261B0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1" creationId="{EEABF9DB-1F47-7523-BC4C-7F5F35F4E58D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2" creationId="{DCEE449E-C0D9-F1DB-C50C-1D1C10B601FE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3" creationId="{A9F34484-53C8-3161-0D52-0E8E822B405E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4" creationId="{E2BF95E6-0BF2-BA02-9270-64F3E53E101B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5" creationId="{AE658864-AD7D-535B-5324-1BF9B9291C6F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6" creationId="{2A37BDEB-7DA9-4B0A-B896-5457B9F9B0BE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7" creationId="{8CC95205-46E4-775F-FC1D-BECBC7D41A76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8" creationId="{576AB647-4B63-F436-F70F-63C14BDDEBAB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29" creationId="{B65BD63F-E700-7E4F-5136-3AB595C6E900}"/>
          </ac:spMkLst>
        </pc:spChg>
        <pc:spChg chg="mod">
          <ac:chgData name="Shrikesh Pattni" userId="bf408247-aaeb-4ed8-8c77-e60b3cacb53d" providerId="ADAL" clId="{D434C7AF-FD45-4DE5-B36F-C41757E9D2CA}" dt="2023-03-26T12:13:48.592" v="3873"/>
          <ac:spMkLst>
            <pc:docMk/>
            <pc:sldMk cId="1265039104" sldId="301"/>
            <ac:spMk id="30" creationId="{39A73548-A415-195E-8947-C4560B6CDB64}"/>
          </ac:spMkLst>
        </pc:spChg>
        <pc:spChg chg="add mod">
          <ac:chgData name="Shrikesh Pattni" userId="bf408247-aaeb-4ed8-8c77-e60b3cacb53d" providerId="ADAL" clId="{D434C7AF-FD45-4DE5-B36F-C41757E9D2CA}" dt="2023-03-26T12:18:50.394" v="4129" actId="20577"/>
          <ac:spMkLst>
            <pc:docMk/>
            <pc:sldMk cId="1265039104" sldId="301"/>
            <ac:spMk id="32" creationId="{3F2A70FE-545A-9870-50F0-BD2BB2B1A203}"/>
          </ac:spMkLst>
        </pc:spChg>
        <pc:grpChg chg="add mod">
          <ac:chgData name="Shrikesh Pattni" userId="bf408247-aaeb-4ed8-8c77-e60b3cacb53d" providerId="ADAL" clId="{D434C7AF-FD45-4DE5-B36F-C41757E9D2CA}" dt="2023-03-26T12:20:43.135" v="4186" actId="14100"/>
          <ac:grpSpMkLst>
            <pc:docMk/>
            <pc:sldMk cId="1265039104" sldId="301"/>
            <ac:grpSpMk id="4" creationId="{F1229C50-EB44-BF7F-45DD-95160B542D3B}"/>
          </ac:grpSpMkLst>
        </pc:grpChg>
        <pc:grpChg chg="del">
          <ac:chgData name="Shrikesh Pattni" userId="bf408247-aaeb-4ed8-8c77-e60b3cacb53d" providerId="ADAL" clId="{D434C7AF-FD45-4DE5-B36F-C41757E9D2CA}" dt="2023-03-26T12:10:00.176" v="3747" actId="478"/>
          <ac:grpSpMkLst>
            <pc:docMk/>
            <pc:sldMk cId="1265039104" sldId="301"/>
            <ac:grpSpMk id="38" creationId="{75AF14B9-214C-817C-1840-8C9DB83B9496}"/>
          </ac:grpSpMkLst>
        </pc:grpChg>
        <pc:graphicFrameChg chg="add del mod modGraphic">
          <ac:chgData name="Shrikesh Pattni" userId="bf408247-aaeb-4ed8-8c77-e60b3cacb53d" providerId="ADAL" clId="{D434C7AF-FD45-4DE5-B36F-C41757E9D2CA}" dt="2023-03-26T12:19:47.674" v="4142" actId="478"/>
          <ac:graphicFrameMkLst>
            <pc:docMk/>
            <pc:sldMk cId="1265039104" sldId="301"/>
            <ac:graphicFrameMk id="31" creationId="{2D576DBD-CFF1-6C94-09F4-AB147A70D23E}"/>
          </ac:graphicFrameMkLst>
        </pc:graphicFrameChg>
        <pc:graphicFrameChg chg="add mod modGraphic">
          <ac:chgData name="Shrikesh Pattni" userId="bf408247-aaeb-4ed8-8c77-e60b3cacb53d" providerId="ADAL" clId="{D434C7AF-FD45-4DE5-B36F-C41757E9D2CA}" dt="2023-03-26T12:20:50.400" v="4189" actId="14100"/>
          <ac:graphicFrameMkLst>
            <pc:docMk/>
            <pc:sldMk cId="1265039104" sldId="301"/>
            <ac:graphicFrameMk id="33" creationId="{F17FA303-9DAA-0F01-465A-028739333638}"/>
          </ac:graphicFrameMkLst>
        </pc:graphicFrameChg>
        <pc:graphicFrameChg chg="del mod modGraphic">
          <ac:chgData name="Shrikesh Pattni" userId="bf408247-aaeb-4ed8-8c77-e60b3cacb53d" providerId="ADAL" clId="{D434C7AF-FD45-4DE5-B36F-C41757E9D2CA}" dt="2023-03-26T12:14:07.914" v="3914" actId="478"/>
          <ac:graphicFrameMkLst>
            <pc:docMk/>
            <pc:sldMk cId="1265039104" sldId="301"/>
            <ac:graphicFrameMk id="34" creationId="{A6BA1625-C222-1D91-193A-9F396F94AFD1}"/>
          </ac:graphicFrameMkLst>
        </pc:graphicFrameChg>
        <pc:cxnChg chg="mod">
          <ac:chgData name="Shrikesh Pattni" userId="bf408247-aaeb-4ed8-8c77-e60b3cacb53d" providerId="ADAL" clId="{D434C7AF-FD45-4DE5-B36F-C41757E9D2CA}" dt="2023-03-26T12:14:01.790" v="3912" actId="1038"/>
          <ac:cxnSpMkLst>
            <pc:docMk/>
            <pc:sldMk cId="1265039104" sldId="301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3:53.079" v="3874" actId="1076"/>
          <ac:cxnSpMkLst>
            <pc:docMk/>
            <pc:sldMk cId="1265039104" sldId="301"/>
            <ac:cxnSpMk id="10" creationId="{F7DC66CA-C381-745A-D03D-3DD4B2CC7C57}"/>
          </ac:cxnSpMkLst>
        </pc:cxnChg>
      </pc:sldChg>
      <pc:sldChg chg="add del">
        <pc:chgData name="Shrikesh Pattni" userId="bf408247-aaeb-4ed8-8c77-e60b3cacb53d" providerId="ADAL" clId="{D434C7AF-FD45-4DE5-B36F-C41757E9D2CA}" dt="2023-03-25T15:44:40.746" v="2203" actId="47"/>
        <pc:sldMkLst>
          <pc:docMk/>
          <pc:sldMk cId="3168488600" sldId="301"/>
        </pc:sldMkLst>
      </pc:sldChg>
      <pc:sldChg chg="addSp delSp modSp add del mod">
        <pc:chgData name="Shrikesh Pattni" userId="bf408247-aaeb-4ed8-8c77-e60b3cacb53d" providerId="ADAL" clId="{D434C7AF-FD45-4DE5-B36F-C41757E9D2CA}" dt="2023-03-26T12:58:16.794" v="4708" actId="47"/>
        <pc:sldMkLst>
          <pc:docMk/>
          <pc:sldMk cId="907408031" sldId="302"/>
        </pc:sldMkLst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" creationId="{3CA61184-C95F-2352-BE7B-219A1F26BFCB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" creationId="{56D4CEFB-4545-1793-6B2F-AD94525330F2}"/>
          </ac:spMkLst>
        </pc:spChg>
        <pc:spChg chg="del">
          <ac:chgData name="Shrikesh Pattni" userId="bf408247-aaeb-4ed8-8c77-e60b3cacb53d" providerId="ADAL" clId="{D434C7AF-FD45-4DE5-B36F-C41757E9D2CA}" dt="2023-03-26T12:10:15.514" v="3754" actId="478"/>
          <ac:spMkLst>
            <pc:docMk/>
            <pc:sldMk cId="907408031" sldId="302"/>
            <ac:spMk id="5" creationId="{F86EA7A6-8986-7134-C19E-CDB579951FD8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" creationId="{93342E35-2359-9812-89E6-94DECFD7BEEF}"/>
          </ac:spMkLst>
        </pc:spChg>
        <pc:spChg chg="mod">
          <ac:chgData name="Shrikesh Pattni" userId="bf408247-aaeb-4ed8-8c77-e60b3cacb53d" providerId="ADAL" clId="{D434C7AF-FD45-4DE5-B36F-C41757E9D2CA}" dt="2023-03-26T12:15:45.859" v="3982" actId="1035"/>
          <ac:spMkLst>
            <pc:docMk/>
            <pc:sldMk cId="907408031" sldId="302"/>
            <ac:spMk id="7" creationId="{F2D9AE39-952A-93F0-654D-585D80762465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8" creationId="{36EF274B-4F96-049B-4C1F-95E9D6B94D25}"/>
          </ac:spMkLst>
        </pc:spChg>
        <pc:spChg chg="mod">
          <ac:chgData name="Shrikesh Pattni" userId="bf408247-aaeb-4ed8-8c77-e60b3cacb53d" providerId="ADAL" clId="{D434C7AF-FD45-4DE5-B36F-C41757E9D2CA}" dt="2023-03-26T11:43:38.768" v="3158" actId="207"/>
          <ac:spMkLst>
            <pc:docMk/>
            <pc:sldMk cId="907408031" sldId="302"/>
            <ac:spMk id="16" creationId="{8D79BC07-DD6B-6CDD-1CFB-79B91AB08DFD}"/>
          </ac:spMkLst>
        </pc:spChg>
        <pc:spChg chg="mod">
          <ac:chgData name="Shrikesh Pattni" userId="bf408247-aaeb-4ed8-8c77-e60b3cacb53d" providerId="ADAL" clId="{D434C7AF-FD45-4DE5-B36F-C41757E9D2CA}" dt="2023-03-26T11:43:52.426" v="3159" actId="207"/>
          <ac:spMkLst>
            <pc:docMk/>
            <pc:sldMk cId="907408031" sldId="302"/>
            <ac:spMk id="18" creationId="{966CA647-7A28-1BE5-5FD3-642055A729D1}"/>
          </ac:spMkLst>
        </pc:spChg>
        <pc:spChg chg="del mod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19" creationId="{6F395D00-1E49-B981-A47F-07837EAFB673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0" creationId="{E29E3871-8AE5-650D-DC20-FD78DEA9E94E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1" creationId="{F5003682-9454-2574-F16E-F170F8243532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2" creationId="{0694E101-228A-30D9-2E29-988CEE1A23E0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3" creationId="{22FB07C9-CED8-E868-C51D-8EA29049035E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4" creationId="{5B3349AB-3849-7951-12C8-2D45CD81A5AB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5" creationId="{832B36D9-D9C6-BA1B-5C4B-3CC2033310ED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6" creationId="{AC7C6D59-4652-BD6D-CA1F-7DD0C1E3960D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7" creationId="{2F01571E-C78E-926F-3AD2-98234A88AC34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8" creationId="{7E752B07-7B24-803B-3EDB-064949323440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29" creationId="{83A87A4D-83CA-D0A1-662D-24521BCF12F0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0" creationId="{92DEB7F6-0F36-7CDB-D8FC-A68FF90E93F8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1" creationId="{DF8999F9-F2D2-593F-26C2-047B5E27FB48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2" creationId="{D08C2A86-A59E-8FBA-D55E-15A9440946F8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3" creationId="{DF68AE0D-15D3-5DDA-453B-30823B33E584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4" creationId="{04D9939C-ED63-1D62-A58F-5D4E77E54F96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5" creationId="{6F54CD0B-B108-E0D4-6690-809E2E0A2022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6" creationId="{D6813047-5345-2602-9D20-B758640A188A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7" creationId="{FF41B02C-040A-3235-7F9F-957ABA576704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39" creationId="{2C066E42-01B1-F43D-F8D5-240188D32235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0" creationId="{1556EF4D-B070-316F-0EDE-541B6CD3452B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1" creationId="{EA157EDF-B544-E5B4-27B3-799412AF71D1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2" creationId="{F19892D8-4B3E-9620-CA49-DA0FBF02DE02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3" creationId="{6F1616F5-AF51-42E2-C5C8-11C1EF911C82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4" creationId="{0ECF3353-DFC5-F5C6-970E-7881F925B2B2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5" creationId="{695D6E26-3663-6A20-19D9-1D9E8E4D8587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6" creationId="{590C19AF-538D-192A-2BB7-E48DE3B8A561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7" creationId="{7DB7FA8C-E60F-96F8-F94D-67DBA3F782CF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8" creationId="{5FDD344F-6290-D839-728D-D30B8605C00B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49" creationId="{FEEC9BEA-880C-580E-1AE1-BE13910206D9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0" creationId="{241CEEDE-EAE0-6CE4-8348-4644B7BC75B6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1" creationId="{F0FF8257-EEC4-BDD9-297B-A4DAE0ACFFF6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2" creationId="{92B84E97-615B-75FE-4D86-0AD09D2E4A4D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3" creationId="{E713D06D-80E2-C0E2-3967-C8F1B3CB2389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4" creationId="{7917102B-9575-91A6-90AA-C21E9954BC1F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5" creationId="{2CE5B0DC-A126-8D4E-C07C-223CADC87F1C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6" creationId="{5EB85A83-8220-B296-8D51-F98D8C04B92F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7" creationId="{EB6F1A0A-99CC-F541-2AE6-CDC8BE070470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8" creationId="{F7727BC7-DEFB-88C9-9946-496D6F18E7BD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59" creationId="{FB8B4ABF-F44F-46D9-3989-4591FBCE483E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0" creationId="{AA272552-D67E-5DBF-1C6F-9FDA9FBF3C9E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1" creationId="{C8AAE219-D8E6-2EC4-2CFA-4D78BD823BC4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2" creationId="{32EC116F-E01B-31DE-E95E-6C11CA1FF2A0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3" creationId="{91CB5931-F098-A254-25EA-A29FA2F775EF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4" creationId="{23B4AE6F-1E3B-5791-730D-7DA061EC6334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5" creationId="{FABDE819-2136-1F59-5097-92758204E556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6" creationId="{5F72F62E-01F6-5D9C-CDC3-D9CE4D04076D}"/>
          </ac:spMkLst>
        </pc:spChg>
        <pc:spChg chg="del">
          <ac:chgData name="Shrikesh Pattni" userId="bf408247-aaeb-4ed8-8c77-e60b3cacb53d" providerId="ADAL" clId="{D434C7AF-FD45-4DE5-B36F-C41757E9D2CA}" dt="2023-03-26T12:10:14.178" v="3753" actId="478"/>
          <ac:spMkLst>
            <pc:docMk/>
            <pc:sldMk cId="907408031" sldId="302"/>
            <ac:spMk id="67" creationId="{009EA049-7925-FF33-1CEA-6376C14A8B35}"/>
          </ac:spMkLst>
        </pc:spChg>
        <pc:spChg chg="mod">
          <ac:chgData name="Shrikesh Pattni" userId="bf408247-aaeb-4ed8-8c77-e60b3cacb53d" providerId="ADAL" clId="{D434C7AF-FD45-4DE5-B36F-C41757E9D2CA}" dt="2023-03-26T12:29:06.616" v="4195" actId="207"/>
          <ac:spMkLst>
            <pc:docMk/>
            <pc:sldMk cId="907408031" sldId="302"/>
            <ac:spMk id="69" creationId="{7507C9B7-563E-DA68-3DD4-0B3AF512826A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0" creationId="{FA4D9DB2-6A2F-8B36-525B-FCD9739F0797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2" creationId="{77E39A60-C501-5026-090B-A984F3F69811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3" creationId="{5802D730-B221-6229-734A-2A577D2988A5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4" creationId="{275C9FAD-D910-373A-425E-1F409B1B9CCD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5" creationId="{A21415AE-4895-A329-E613-357F78AB4C60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6" creationId="{6A31D40F-8EA5-EB4B-4AC7-7FF613D93DE2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7" creationId="{B64C2917-C6B3-DFA7-1167-5872B7EBD02F}"/>
          </ac:spMkLst>
        </pc:spChg>
        <pc:spChg chg="mod">
          <ac:chgData name="Shrikesh Pattni" userId="bf408247-aaeb-4ed8-8c77-e60b3cacb53d" providerId="ADAL" clId="{D434C7AF-FD45-4DE5-B36F-C41757E9D2CA}" dt="2023-03-26T12:29:03.584" v="4194" actId="207"/>
          <ac:spMkLst>
            <pc:docMk/>
            <pc:sldMk cId="907408031" sldId="302"/>
            <ac:spMk id="78" creationId="{226FCC85-411B-CB72-8166-99D6BF33DDC8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79" creationId="{A1F5E394-24F8-EF98-C495-6AF5ECDB3572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80" creationId="{5133D266-9479-3EE8-AE7C-F350F83F53B7}"/>
          </ac:spMkLst>
        </pc:spChg>
        <pc:spChg chg="mod">
          <ac:chgData name="Shrikesh Pattni" userId="bf408247-aaeb-4ed8-8c77-e60b3cacb53d" providerId="ADAL" clId="{D434C7AF-FD45-4DE5-B36F-C41757E9D2CA}" dt="2023-03-26T12:15:56.454" v="3983"/>
          <ac:spMkLst>
            <pc:docMk/>
            <pc:sldMk cId="907408031" sldId="302"/>
            <ac:spMk id="81" creationId="{058F873E-729D-7BDD-F370-6C4D406B061E}"/>
          </ac:spMkLst>
        </pc:spChg>
        <pc:grpChg chg="del">
          <ac:chgData name="Shrikesh Pattni" userId="bf408247-aaeb-4ed8-8c77-e60b3cacb53d" providerId="ADAL" clId="{D434C7AF-FD45-4DE5-B36F-C41757E9D2CA}" dt="2023-03-26T12:10:16.421" v="3755" actId="478"/>
          <ac:grpSpMkLst>
            <pc:docMk/>
            <pc:sldMk cId="907408031" sldId="302"/>
            <ac:grpSpMk id="38" creationId="{75AF14B9-214C-817C-1840-8C9DB83B9496}"/>
          </ac:grpSpMkLst>
        </pc:grpChg>
        <pc:grpChg chg="add mod">
          <ac:chgData name="Shrikesh Pattni" userId="bf408247-aaeb-4ed8-8c77-e60b3cacb53d" providerId="ADAL" clId="{D434C7AF-FD45-4DE5-B36F-C41757E9D2CA}" dt="2023-03-26T12:15:56.454" v="3983"/>
          <ac:grpSpMkLst>
            <pc:docMk/>
            <pc:sldMk cId="907408031" sldId="302"/>
            <ac:grpSpMk id="68" creationId="{34B3D99A-296D-6EF4-2993-6DF45BAA67EC}"/>
          </ac:grpSpMkLst>
        </pc:grpChg>
        <pc:graphicFrameChg chg="mod modGraphic">
          <ac:chgData name="Shrikesh Pattni" userId="bf408247-aaeb-4ed8-8c77-e60b3cacb53d" providerId="ADAL" clId="{D434C7AF-FD45-4DE5-B36F-C41757E9D2CA}" dt="2023-03-26T12:16:09.230" v="3988" actId="14100"/>
          <ac:graphicFrameMkLst>
            <pc:docMk/>
            <pc:sldMk cId="907408031" sldId="302"/>
            <ac:graphicFrameMk id="2" creationId="{5E05BF67-86D2-CC85-B0A4-51568D58D880}"/>
          </ac:graphicFrameMkLst>
        </pc:graphicFrameChg>
        <pc:graphicFrameChg chg="del">
          <ac:chgData name="Shrikesh Pattni" userId="bf408247-aaeb-4ed8-8c77-e60b3cacb53d" providerId="ADAL" clId="{D434C7AF-FD45-4DE5-B36F-C41757E9D2CA}" dt="2023-03-26T12:16:01.251" v="3985" actId="478"/>
          <ac:graphicFrameMkLst>
            <pc:docMk/>
            <pc:sldMk cId="907408031" sldId="302"/>
            <ac:graphicFrameMk id="71" creationId="{22941FAB-1621-D8BB-2834-03A6316034E0}"/>
          </ac:graphicFrameMkLst>
        </pc:graphicFrameChg>
        <pc:cxnChg chg="mod">
          <ac:chgData name="Shrikesh Pattni" userId="bf408247-aaeb-4ed8-8c77-e60b3cacb53d" providerId="ADAL" clId="{D434C7AF-FD45-4DE5-B36F-C41757E9D2CA}" dt="2023-03-26T12:15:40.410" v="3971" actId="1076"/>
          <ac:cxnSpMkLst>
            <pc:docMk/>
            <pc:sldMk cId="907408031" sldId="302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5:40.410" v="3971" actId="1076"/>
          <ac:cxnSpMkLst>
            <pc:docMk/>
            <pc:sldMk cId="907408031" sldId="302"/>
            <ac:cxnSpMk id="10" creationId="{F7DC66CA-C381-745A-D03D-3DD4B2CC7C57}"/>
          </ac:cxnSpMkLst>
        </pc:cxnChg>
      </pc:sldChg>
      <pc:sldChg chg="addSp delSp modSp add del mod">
        <pc:chgData name="Shrikesh Pattni" userId="bf408247-aaeb-4ed8-8c77-e60b3cacb53d" providerId="ADAL" clId="{D434C7AF-FD45-4DE5-B36F-C41757E9D2CA}" dt="2023-03-26T12:58:15.607" v="4707" actId="47"/>
        <pc:sldMkLst>
          <pc:docMk/>
          <pc:sldMk cId="2057204623" sldId="303"/>
        </pc:sldMkLst>
        <pc:spChg chg="mod">
          <ac:chgData name="Shrikesh Pattni" userId="bf408247-aaeb-4ed8-8c77-e60b3cacb53d" providerId="ADAL" clId="{D434C7AF-FD45-4DE5-B36F-C41757E9D2CA}" dt="2023-03-26T12:16:20.412" v="4012" actId="1035"/>
          <ac:spMkLst>
            <pc:docMk/>
            <pc:sldMk cId="2057204623" sldId="303"/>
            <ac:spMk id="7" creationId="{F2D9AE39-952A-93F0-654D-585D80762465}"/>
          </ac:spMkLst>
        </pc:spChg>
        <pc:spChg chg="mod">
          <ac:chgData name="Shrikesh Pattni" userId="bf408247-aaeb-4ed8-8c77-e60b3cacb53d" providerId="ADAL" clId="{D434C7AF-FD45-4DE5-B36F-C41757E9D2CA}" dt="2023-03-26T11:44:16.056" v="3179" actId="207"/>
          <ac:spMkLst>
            <pc:docMk/>
            <pc:sldMk cId="2057204623" sldId="303"/>
            <ac:spMk id="18" creationId="{966CA647-7A28-1BE5-5FD3-642055A729D1}"/>
          </ac:spMkLst>
        </pc:spChg>
        <pc:spChg chg="del">
          <ac:chgData name="Shrikesh Pattni" userId="bf408247-aaeb-4ed8-8c77-e60b3cacb53d" providerId="ADAL" clId="{D434C7AF-FD45-4DE5-B36F-C41757E9D2CA}" dt="2023-03-26T12:10:19.558" v="3757" actId="478"/>
          <ac:spMkLst>
            <pc:docMk/>
            <pc:sldMk cId="2057204623" sldId="303"/>
            <ac:spMk id="19" creationId="{6F395D00-1E49-B981-A47F-07837EAFB673}"/>
          </ac:spMkLst>
        </pc:spChg>
        <pc:spChg chg="del mod">
          <ac:chgData name="Shrikesh Pattni" userId="bf408247-aaeb-4ed8-8c77-e60b3cacb53d" providerId="ADAL" clId="{D434C7AF-FD45-4DE5-B36F-C41757E9D2CA}" dt="2023-03-26T12:10:19.558" v="3757" actId="478"/>
          <ac:spMkLst>
            <pc:docMk/>
            <pc:sldMk cId="2057204623" sldId="303"/>
            <ac:spMk id="34" creationId="{04D9939C-ED63-1D62-A58F-5D4E77E54F96}"/>
          </ac:spMkLst>
        </pc:spChg>
        <pc:spChg chg="del mod">
          <ac:chgData name="Shrikesh Pattni" userId="bf408247-aaeb-4ed8-8c77-e60b3cacb53d" providerId="ADAL" clId="{D434C7AF-FD45-4DE5-B36F-C41757E9D2CA}" dt="2023-03-26T12:10:19.558" v="3757" actId="478"/>
          <ac:spMkLst>
            <pc:docMk/>
            <pc:sldMk cId="2057204623" sldId="303"/>
            <ac:spMk id="67" creationId="{009EA049-7925-FF33-1CEA-6376C14A8B35}"/>
          </ac:spMkLst>
        </pc:spChg>
        <pc:spChg chg="mod">
          <ac:chgData name="Shrikesh Pattni" userId="bf408247-aaeb-4ed8-8c77-e60b3cacb53d" providerId="ADAL" clId="{D434C7AF-FD45-4DE5-B36F-C41757E9D2CA}" dt="2023-03-26T12:29:24.276" v="4198" actId="207"/>
          <ac:spMkLst>
            <pc:docMk/>
            <pc:sldMk cId="2057204623" sldId="303"/>
            <ac:spMk id="69" creationId="{E65B60FB-B8D6-3BAD-3D14-4D4BBE9053B7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0" creationId="{4ECD4EF9-D2C2-D775-6675-6BEC3326382A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2" creationId="{0F9A42D6-C12B-AB37-214A-2D872CA09418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3" creationId="{7445430E-C904-B9B5-2C03-F9333DF40147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4" creationId="{4FB3063C-464D-F47A-95B9-A2E71C304D5D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5" creationId="{562BFDC4-52FB-4FF3-8C00-2D423345CB43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6" creationId="{FB1441AB-B029-D97E-7814-9F16EF1E91BF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7" creationId="{4E898415-5FEE-D636-4360-20F4F09677BB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8" creationId="{04B04F84-7F16-0324-1D89-6FC52B5D2AF8}"/>
          </ac:spMkLst>
        </pc:spChg>
        <pc:spChg chg="mod">
          <ac:chgData name="Shrikesh Pattni" userId="bf408247-aaeb-4ed8-8c77-e60b3cacb53d" providerId="ADAL" clId="{D434C7AF-FD45-4DE5-B36F-C41757E9D2CA}" dt="2023-03-26T12:16:26.240" v="4031"/>
          <ac:spMkLst>
            <pc:docMk/>
            <pc:sldMk cId="2057204623" sldId="303"/>
            <ac:spMk id="79" creationId="{99CBBFF5-93BF-5BFA-6218-66CF7EC30F05}"/>
          </ac:spMkLst>
        </pc:spChg>
        <pc:spChg chg="mod">
          <ac:chgData name="Shrikesh Pattni" userId="bf408247-aaeb-4ed8-8c77-e60b3cacb53d" providerId="ADAL" clId="{D434C7AF-FD45-4DE5-B36F-C41757E9D2CA}" dt="2023-03-26T12:29:15.466" v="4196" actId="207"/>
          <ac:spMkLst>
            <pc:docMk/>
            <pc:sldMk cId="2057204623" sldId="303"/>
            <ac:spMk id="80" creationId="{8135AB7C-C264-E124-C9FE-8894246144BE}"/>
          </ac:spMkLst>
        </pc:spChg>
        <pc:spChg chg="mod">
          <ac:chgData name="Shrikesh Pattni" userId="bf408247-aaeb-4ed8-8c77-e60b3cacb53d" providerId="ADAL" clId="{D434C7AF-FD45-4DE5-B36F-C41757E9D2CA}" dt="2023-03-26T12:29:20.114" v="4197" actId="207"/>
          <ac:spMkLst>
            <pc:docMk/>
            <pc:sldMk cId="2057204623" sldId="303"/>
            <ac:spMk id="81" creationId="{EFBD6C47-6120-058B-67C9-15F687793371}"/>
          </ac:spMkLst>
        </pc:spChg>
        <pc:grpChg chg="del">
          <ac:chgData name="Shrikesh Pattni" userId="bf408247-aaeb-4ed8-8c77-e60b3cacb53d" providerId="ADAL" clId="{D434C7AF-FD45-4DE5-B36F-C41757E9D2CA}" dt="2023-03-26T12:10:18.399" v="3756" actId="478"/>
          <ac:grpSpMkLst>
            <pc:docMk/>
            <pc:sldMk cId="2057204623" sldId="303"/>
            <ac:grpSpMk id="38" creationId="{75AF14B9-214C-817C-1840-8C9DB83B9496}"/>
          </ac:grpSpMkLst>
        </pc:grpChg>
        <pc:grpChg chg="add mod">
          <ac:chgData name="Shrikesh Pattni" userId="bf408247-aaeb-4ed8-8c77-e60b3cacb53d" providerId="ADAL" clId="{D434C7AF-FD45-4DE5-B36F-C41757E9D2CA}" dt="2023-03-26T12:16:31.182" v="4032" actId="1076"/>
          <ac:grpSpMkLst>
            <pc:docMk/>
            <pc:sldMk cId="2057204623" sldId="303"/>
            <ac:grpSpMk id="68" creationId="{B2ACDCCF-52F1-3CD3-9B8D-0B789D4CC122}"/>
          </ac:grpSpMkLst>
        </pc:grpChg>
        <pc:graphicFrameChg chg="mod modGraphic">
          <ac:chgData name="Shrikesh Pattni" userId="bf408247-aaeb-4ed8-8c77-e60b3cacb53d" providerId="ADAL" clId="{D434C7AF-FD45-4DE5-B36F-C41757E9D2CA}" dt="2023-03-26T12:16:41.813" v="4035" actId="14100"/>
          <ac:graphicFrameMkLst>
            <pc:docMk/>
            <pc:sldMk cId="2057204623" sldId="303"/>
            <ac:graphicFrameMk id="2" creationId="{5E05BF67-86D2-CC85-B0A4-51568D58D880}"/>
          </ac:graphicFrameMkLst>
        </pc:graphicFrameChg>
        <pc:graphicFrameChg chg="del">
          <ac:chgData name="Shrikesh Pattni" userId="bf408247-aaeb-4ed8-8c77-e60b3cacb53d" providerId="ADAL" clId="{D434C7AF-FD45-4DE5-B36F-C41757E9D2CA}" dt="2023-03-26T12:16:36.678" v="4034" actId="478"/>
          <ac:graphicFrameMkLst>
            <pc:docMk/>
            <pc:sldMk cId="2057204623" sldId="303"/>
            <ac:graphicFrameMk id="71" creationId="{22941FAB-1621-D8BB-2834-03A6316034E0}"/>
          </ac:graphicFrameMkLst>
        </pc:graphicFrameChg>
        <pc:cxnChg chg="mod">
          <ac:chgData name="Shrikesh Pattni" userId="bf408247-aaeb-4ed8-8c77-e60b3cacb53d" providerId="ADAL" clId="{D434C7AF-FD45-4DE5-B36F-C41757E9D2CA}" dt="2023-03-26T12:16:23.586" v="4030" actId="1035"/>
          <ac:cxnSpMkLst>
            <pc:docMk/>
            <pc:sldMk cId="2057204623" sldId="303"/>
            <ac:cxnSpMk id="9" creationId="{7F1FD1B5-DA09-283F-798E-E3C4FEA8029F}"/>
          </ac:cxnSpMkLst>
        </pc:cxnChg>
        <pc:cxnChg chg="mod">
          <ac:chgData name="Shrikesh Pattni" userId="bf408247-aaeb-4ed8-8c77-e60b3cacb53d" providerId="ADAL" clId="{D434C7AF-FD45-4DE5-B36F-C41757E9D2CA}" dt="2023-03-26T12:16:18.705" v="4007" actId="1035"/>
          <ac:cxnSpMkLst>
            <pc:docMk/>
            <pc:sldMk cId="2057204623" sldId="303"/>
            <ac:cxnSpMk id="10" creationId="{F7DC66CA-C381-745A-D03D-3DD4B2CC7C57}"/>
          </ac:cxnSpMkLst>
        </pc:cxnChg>
      </pc:sldChg>
      <pc:sldChg chg="addSp delSp modSp add mod">
        <pc:chgData name="Shrikesh Pattni" userId="bf408247-aaeb-4ed8-8c77-e60b3cacb53d" providerId="ADAL" clId="{D434C7AF-FD45-4DE5-B36F-C41757E9D2CA}" dt="2023-08-06T15:40:15.623" v="5004"/>
        <pc:sldMkLst>
          <pc:docMk/>
          <pc:sldMk cId="1334669561" sldId="304"/>
        </pc:sldMkLst>
        <pc:spChg chg="add mod">
          <ac:chgData name="Shrikesh Pattni" userId="bf408247-aaeb-4ed8-8c77-e60b3cacb53d" providerId="ADAL" clId="{D434C7AF-FD45-4DE5-B36F-C41757E9D2CA}" dt="2023-03-26T13:04:20.886" v="4725" actId="1076"/>
          <ac:spMkLst>
            <pc:docMk/>
            <pc:sldMk cId="1334669561" sldId="304"/>
            <ac:spMk id="3" creationId="{FE75E714-285C-C8B2-4E0F-02E2EF1BD651}"/>
          </ac:spMkLst>
        </pc:spChg>
        <pc:spChg chg="add mod">
          <ac:chgData name="Shrikesh Pattni" userId="bf408247-aaeb-4ed8-8c77-e60b3cacb53d" providerId="ADAL" clId="{D434C7AF-FD45-4DE5-B36F-C41757E9D2CA}" dt="2023-03-26T13:04:23.602" v="4726" actId="1076"/>
          <ac:spMkLst>
            <pc:docMk/>
            <pc:sldMk cId="1334669561" sldId="304"/>
            <ac:spMk id="4" creationId="{FFA0F694-4ADD-A6D7-6A92-67CD5799948F}"/>
          </ac:spMkLst>
        </pc:spChg>
        <pc:spChg chg="add mod">
          <ac:chgData name="Shrikesh Pattni" userId="bf408247-aaeb-4ed8-8c77-e60b3cacb53d" providerId="ADAL" clId="{D434C7AF-FD45-4DE5-B36F-C41757E9D2CA}" dt="2023-08-06T15:40:15.623" v="5004"/>
          <ac:spMkLst>
            <pc:docMk/>
            <pc:sldMk cId="1334669561" sldId="304"/>
            <ac:spMk id="5" creationId="{0E8A25CC-629B-5399-1A50-E7AFC73A2047}"/>
          </ac:spMkLst>
        </pc:spChg>
        <pc:spChg chg="mod">
          <ac:chgData name="Shrikesh Pattni" userId="bf408247-aaeb-4ed8-8c77-e60b3cacb53d" providerId="ADAL" clId="{D434C7AF-FD45-4DE5-B36F-C41757E9D2CA}" dt="2023-03-26T13:16:01.800" v="4862" actId="20577"/>
          <ac:spMkLst>
            <pc:docMk/>
            <pc:sldMk cId="1334669561" sldId="304"/>
            <ac:spMk id="81" creationId="{F8228F9D-9414-21DD-454E-FA485DA23DD9}"/>
          </ac:spMkLst>
        </pc:spChg>
        <pc:spChg chg="mod">
          <ac:chgData name="Shrikesh Pattni" userId="bf408247-aaeb-4ed8-8c77-e60b3cacb53d" providerId="ADAL" clId="{D434C7AF-FD45-4DE5-B36F-C41757E9D2CA}" dt="2023-03-26T12:55:09.499" v="4642" actId="14100"/>
          <ac:spMkLst>
            <pc:docMk/>
            <pc:sldMk cId="1334669561" sldId="304"/>
            <ac:spMk id="86" creationId="{A661EB13-182A-6478-E8D8-BC3E5A23CDC2}"/>
          </ac:spMkLst>
        </pc:spChg>
        <pc:spChg chg="mod ord">
          <ac:chgData name="Shrikesh Pattni" userId="bf408247-aaeb-4ed8-8c77-e60b3cacb53d" providerId="ADAL" clId="{D434C7AF-FD45-4DE5-B36F-C41757E9D2CA}" dt="2023-03-26T12:58:37.440" v="4710"/>
          <ac:spMkLst>
            <pc:docMk/>
            <pc:sldMk cId="1334669561" sldId="304"/>
            <ac:spMk id="87" creationId="{12893F8E-0ACA-FC5D-2286-73B3337D9352}"/>
          </ac:spMkLst>
        </pc:spChg>
        <pc:grpChg chg="mod">
          <ac:chgData name="Shrikesh Pattni" userId="bf408247-aaeb-4ed8-8c77-e60b3cacb53d" providerId="ADAL" clId="{D434C7AF-FD45-4DE5-B36F-C41757E9D2CA}" dt="2023-03-26T13:04:16.378" v="4724" actId="14100"/>
          <ac:grpSpMkLst>
            <pc:docMk/>
            <pc:sldMk cId="1334669561" sldId="304"/>
            <ac:grpSpMk id="75" creationId="{C4579308-3B08-726A-18AC-B1E999DF19EB}"/>
          </ac:grpSpMkLst>
        </pc:grpChg>
        <pc:graphicFrameChg chg="add mod modGraphic">
          <ac:chgData name="Shrikesh Pattni" userId="bf408247-aaeb-4ed8-8c77-e60b3cacb53d" providerId="ADAL" clId="{D434C7AF-FD45-4DE5-B36F-C41757E9D2CA}" dt="2023-03-26T13:16:05.973" v="4873" actId="20577"/>
          <ac:graphicFrameMkLst>
            <pc:docMk/>
            <pc:sldMk cId="1334669561" sldId="304"/>
            <ac:graphicFrameMk id="2" creationId="{584A9E81-DF48-9EE2-702B-9735FDD0B745}"/>
          </ac:graphicFrameMkLst>
        </pc:graphicFrameChg>
        <pc:graphicFrameChg chg="del modGraphic">
          <ac:chgData name="Shrikesh Pattni" userId="bf408247-aaeb-4ed8-8c77-e60b3cacb53d" providerId="ADAL" clId="{D434C7AF-FD45-4DE5-B36F-C41757E9D2CA}" dt="2023-03-26T12:32:24.573" v="4234" actId="478"/>
          <ac:graphicFrameMkLst>
            <pc:docMk/>
            <pc:sldMk cId="1334669561" sldId="304"/>
            <ac:graphicFrameMk id="71" creationId="{22941FAB-1621-D8BB-2834-03A6316034E0}"/>
          </ac:graphicFrameMkLst>
        </pc:graphicFrameChg>
        <pc:picChg chg="del">
          <ac:chgData name="Shrikesh Pattni" userId="bf408247-aaeb-4ed8-8c77-e60b3cacb53d" providerId="ADAL" clId="{D434C7AF-FD45-4DE5-B36F-C41757E9D2CA}" dt="2023-03-26T12:32:21.899" v="4233" actId="478"/>
          <ac:picMkLst>
            <pc:docMk/>
            <pc:sldMk cId="1334669561" sldId="304"/>
            <ac:picMk id="68" creationId="{29873C22-03C5-973E-EC95-ECA770553911}"/>
          </ac:picMkLst>
        </pc:picChg>
      </pc:sldChg>
      <pc:sldChg chg="addSp modSp add mod">
        <pc:chgData name="Shrikesh Pattni" userId="bf408247-aaeb-4ed8-8c77-e60b3cacb53d" providerId="ADAL" clId="{D434C7AF-FD45-4DE5-B36F-C41757E9D2CA}" dt="2023-08-06T15:40:16.717" v="5005"/>
        <pc:sldMkLst>
          <pc:docMk/>
          <pc:sldMk cId="1882428608" sldId="305"/>
        </pc:sldMkLst>
        <pc:spChg chg="mod">
          <ac:chgData name="Shrikesh Pattni" userId="bf408247-aaeb-4ed8-8c77-e60b3cacb53d" providerId="ADAL" clId="{D434C7AF-FD45-4DE5-B36F-C41757E9D2CA}" dt="2023-03-26T13:06:41.273" v="4785" actId="1076"/>
          <ac:spMkLst>
            <pc:docMk/>
            <pc:sldMk cId="1882428608" sldId="305"/>
            <ac:spMk id="3" creationId="{FE75E714-285C-C8B2-4E0F-02E2EF1BD651}"/>
          </ac:spMkLst>
        </pc:spChg>
        <pc:spChg chg="mod">
          <ac:chgData name="Shrikesh Pattni" userId="bf408247-aaeb-4ed8-8c77-e60b3cacb53d" providerId="ADAL" clId="{D434C7AF-FD45-4DE5-B36F-C41757E9D2CA}" dt="2023-03-26T13:06:44.882" v="4786" actId="1076"/>
          <ac:spMkLst>
            <pc:docMk/>
            <pc:sldMk cId="1882428608" sldId="305"/>
            <ac:spMk id="4" creationId="{FFA0F694-4ADD-A6D7-6A92-67CD5799948F}"/>
          </ac:spMkLst>
        </pc:spChg>
        <pc:spChg chg="add mod">
          <ac:chgData name="Shrikesh Pattni" userId="bf408247-aaeb-4ed8-8c77-e60b3cacb53d" providerId="ADAL" clId="{D434C7AF-FD45-4DE5-B36F-C41757E9D2CA}" dt="2023-08-06T15:40:16.717" v="5005"/>
          <ac:spMkLst>
            <pc:docMk/>
            <pc:sldMk cId="1882428608" sldId="305"/>
            <ac:spMk id="5" creationId="{2B5A93EB-823A-CB29-331E-65BBECAF1547}"/>
          </ac:spMkLst>
        </pc:spChg>
        <pc:spChg chg="mod">
          <ac:chgData name="Shrikesh Pattni" userId="bf408247-aaeb-4ed8-8c77-e60b3cacb53d" providerId="ADAL" clId="{D434C7AF-FD45-4DE5-B36F-C41757E9D2CA}" dt="2023-03-26T13:06:30.022" v="4783" actId="20577"/>
          <ac:spMkLst>
            <pc:docMk/>
            <pc:sldMk cId="1882428608" sldId="305"/>
            <ac:spMk id="87" creationId="{12893F8E-0ACA-FC5D-2286-73B3337D9352}"/>
          </ac:spMkLst>
        </pc:spChg>
        <pc:grpChg chg="mod">
          <ac:chgData name="Shrikesh Pattni" userId="bf408247-aaeb-4ed8-8c77-e60b3cacb53d" providerId="ADAL" clId="{D434C7AF-FD45-4DE5-B36F-C41757E9D2CA}" dt="2023-03-26T12:55:58.996" v="4660" actId="14100"/>
          <ac:grpSpMkLst>
            <pc:docMk/>
            <pc:sldMk cId="1882428608" sldId="305"/>
            <ac:grpSpMk id="75" creationId="{C4579308-3B08-726A-18AC-B1E999DF19EB}"/>
          </ac:grpSpMkLst>
        </pc:grpChg>
        <pc:graphicFrameChg chg="mod modGraphic">
          <ac:chgData name="Shrikesh Pattni" userId="bf408247-aaeb-4ed8-8c77-e60b3cacb53d" providerId="ADAL" clId="{D434C7AF-FD45-4DE5-B36F-C41757E9D2CA}" dt="2023-03-26T13:17:05.009" v="4921" actId="313"/>
          <ac:graphicFrameMkLst>
            <pc:docMk/>
            <pc:sldMk cId="1882428608" sldId="305"/>
            <ac:graphicFrameMk id="2" creationId="{584A9E81-DF48-9EE2-702B-9735FDD0B745}"/>
          </ac:graphicFrameMkLst>
        </pc:graphicFrameChg>
      </pc:sldChg>
      <pc:sldChg chg="addSp modSp add mod">
        <pc:chgData name="Shrikesh Pattni" userId="bf408247-aaeb-4ed8-8c77-e60b3cacb53d" providerId="ADAL" clId="{D434C7AF-FD45-4DE5-B36F-C41757E9D2CA}" dt="2023-08-06T15:40:17.731" v="5006"/>
        <pc:sldMkLst>
          <pc:docMk/>
          <pc:sldMk cId="1651059090" sldId="306"/>
        </pc:sldMkLst>
        <pc:spChg chg="add mod">
          <ac:chgData name="Shrikesh Pattni" userId="bf408247-aaeb-4ed8-8c77-e60b3cacb53d" providerId="ADAL" clId="{D434C7AF-FD45-4DE5-B36F-C41757E9D2CA}" dt="2023-08-06T15:40:17.731" v="5006"/>
          <ac:spMkLst>
            <pc:docMk/>
            <pc:sldMk cId="1651059090" sldId="306"/>
            <ac:spMk id="5" creationId="{EA2739D0-DE82-8CA0-48DB-7F1CBCBBA61B}"/>
          </ac:spMkLst>
        </pc:spChg>
        <pc:graphicFrameChg chg="mod modGraphic">
          <ac:chgData name="Shrikesh Pattni" userId="bf408247-aaeb-4ed8-8c77-e60b3cacb53d" providerId="ADAL" clId="{D434C7AF-FD45-4DE5-B36F-C41757E9D2CA}" dt="2023-03-26T13:17:41.053" v="4940" actId="313"/>
          <ac:graphicFrameMkLst>
            <pc:docMk/>
            <pc:sldMk cId="1651059090" sldId="306"/>
            <ac:graphicFrameMk id="2" creationId="{584A9E81-DF48-9EE2-702B-9735FDD0B745}"/>
          </ac:graphicFrameMkLst>
        </pc:graphicFrameChg>
      </pc:sldChg>
      <pc:sldChg chg="addSp delSp modSp add mod">
        <pc:chgData name="Shrikesh Pattni" userId="bf408247-aaeb-4ed8-8c77-e60b3cacb53d" providerId="ADAL" clId="{D434C7AF-FD45-4DE5-B36F-C41757E9D2CA}" dt="2023-03-26T13:17:48.922" v="4947" actId="20577"/>
        <pc:sldMkLst>
          <pc:docMk/>
          <pc:sldMk cId="10055182" sldId="307"/>
        </pc:sldMkLst>
        <pc:graphicFrameChg chg="del modGraphic">
          <ac:chgData name="Shrikesh Pattni" userId="bf408247-aaeb-4ed8-8c77-e60b3cacb53d" providerId="ADAL" clId="{D434C7AF-FD45-4DE5-B36F-C41757E9D2CA}" dt="2023-03-26T13:12:02.770" v="4842" actId="478"/>
          <ac:graphicFrameMkLst>
            <pc:docMk/>
            <pc:sldMk cId="10055182" sldId="307"/>
            <ac:graphicFrameMk id="2" creationId="{584A9E81-DF48-9EE2-702B-9735FDD0B745}"/>
          </ac:graphicFrameMkLst>
        </pc:graphicFrameChg>
        <pc:graphicFrameChg chg="add mod modGraphic">
          <ac:chgData name="Shrikesh Pattni" userId="bf408247-aaeb-4ed8-8c77-e60b3cacb53d" providerId="ADAL" clId="{D434C7AF-FD45-4DE5-B36F-C41757E9D2CA}" dt="2023-03-26T13:17:48.922" v="4947" actId="20577"/>
          <ac:graphicFrameMkLst>
            <pc:docMk/>
            <pc:sldMk cId="10055182" sldId="307"/>
            <ac:graphicFrameMk id="5" creationId="{C6C782A4-C2AD-8040-3C54-210B04796F32}"/>
          </ac:graphicFrameMkLst>
        </pc:graphicFrameChg>
      </pc:sldChg>
      <pc:sldChg chg="modSp add mod">
        <pc:chgData name="Shrikesh Pattni" userId="bf408247-aaeb-4ed8-8c77-e60b3cacb53d" providerId="ADAL" clId="{D434C7AF-FD45-4DE5-B36F-C41757E9D2CA}" dt="2023-03-26T13:13:49.159" v="4860" actId="20577"/>
        <pc:sldMkLst>
          <pc:docMk/>
          <pc:sldMk cId="2953677457" sldId="308"/>
        </pc:sldMkLst>
        <pc:spChg chg="mod">
          <ac:chgData name="Shrikesh Pattni" userId="bf408247-aaeb-4ed8-8c77-e60b3cacb53d" providerId="ADAL" clId="{D434C7AF-FD45-4DE5-B36F-C41757E9D2CA}" dt="2023-03-26T13:13:43.745" v="4853" actId="207"/>
          <ac:spMkLst>
            <pc:docMk/>
            <pc:sldMk cId="2953677457" sldId="308"/>
            <ac:spMk id="80" creationId="{DAF6D670-438E-D424-AC21-4109CCA233A1}"/>
          </ac:spMkLst>
        </pc:spChg>
        <pc:spChg chg="mod">
          <ac:chgData name="Shrikesh Pattni" userId="bf408247-aaeb-4ed8-8c77-e60b3cacb53d" providerId="ADAL" clId="{D434C7AF-FD45-4DE5-B36F-C41757E9D2CA}" dt="2023-03-26T13:13:38.253" v="4852" actId="207"/>
          <ac:spMkLst>
            <pc:docMk/>
            <pc:sldMk cId="2953677457" sldId="308"/>
            <ac:spMk id="82" creationId="{C65A38EF-3097-9FBE-17F4-FDCA00B54EA4}"/>
          </ac:spMkLst>
        </pc:spChg>
        <pc:graphicFrameChg chg="modGraphic">
          <ac:chgData name="Shrikesh Pattni" userId="bf408247-aaeb-4ed8-8c77-e60b3cacb53d" providerId="ADAL" clId="{D434C7AF-FD45-4DE5-B36F-C41757E9D2CA}" dt="2023-03-26T13:13:49.159" v="4860" actId="20577"/>
          <ac:graphicFrameMkLst>
            <pc:docMk/>
            <pc:sldMk cId="2953677457" sldId="308"/>
            <ac:graphicFrameMk id="5" creationId="{C6C782A4-C2AD-8040-3C54-210B04796F3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CEE0-EA84-C31E-6463-F82E0CD61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7AE1-0ABF-CE52-0F00-068F7641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7B2B-5565-4AA8-D668-DDE1939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B26A-479F-5A7C-E8FD-4F304298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77A5-CE60-C64E-4C2D-14D6BE37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9F2D-CDC1-212D-1758-5A16A7A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3CC-CFE9-C211-1B45-866E4351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CA21-1E20-C46D-F35A-9737A6E0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CC48-DED8-BAFC-83B5-F97AC110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03B1-BFDD-86C1-5AD5-DFA1E308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0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62CAE-D6D3-08A7-285E-71103004D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E0AAA-F827-C473-A291-4C277C88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DC34-0DF0-F0F9-52F6-0E8DFBB7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2FCF-DE91-1CE4-2661-0CA1076C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3DBC-4314-1BAE-E9D8-8DD4139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4EA9-C966-51B9-52FA-06E7890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1635-AB33-7449-D35C-230941C2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887E-86FC-83E0-5DBD-FA187FBF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7CF2-A766-0205-FCA1-22AA5EB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F725-092B-4938-9195-CBAE81F0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ECE-6124-610C-F078-F7358970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BAD6-D859-9F44-75AB-591A459B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EAEB-DF19-6520-51D9-1636170E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6076-2B8C-BD4B-7F20-A9292694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E35A-CBB3-E49F-32FA-522DD69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5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2FA-4F96-63C5-1302-C44D0E89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D6EF-DDBA-09D9-456E-DA2050CB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A5590-6CD0-ACEA-C7FE-9E7CE0880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01BE-55E3-AC04-4391-53141286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6497-7371-08CD-A328-C46B0E7C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BDF0-74B6-A226-B105-44AAEBC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B768-AD10-99D0-763A-715D22A0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3661-1AF3-88BA-4DAA-4B6DB585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928D-78C2-49A3-5E45-31CB9C02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CD96-28E0-C6CF-4493-C5283CFD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1C04A-90CC-4533-C399-F5BC1383E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528CC-9D46-1BF0-E499-0AEBF681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6CB41-B749-2FBA-E4C4-91E005D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E68BE-3D47-1B39-6B0B-5BC535AA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155E-7631-295C-0E3E-2BCD627B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24A93-F5E0-2F47-1854-E94E2784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D94B-58FE-5E45-42D5-F2A78CA7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53FE-6DB0-ED41-25F0-7054F9C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3F6CB-6D2F-2511-CDAA-D3157447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D6B2-B5B6-6A4C-D454-52D54107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66B1-8924-A1CF-31A6-0460E83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5024-7225-DD99-7DBD-7C7BE151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BBCB-592B-FE47-CF18-C6DD1AC2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F753-EBF6-9480-26D0-625BFC58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E361-7743-9EC6-6042-3EC06C4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4B5F-EB0A-3C51-5326-7BCF1CA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44DA-4ADD-A78F-3E62-8B157A0E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C04C-91EB-7C5C-4E41-563BBE9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731CD-6006-31EA-E6F0-8A2802197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A07E-5116-0B71-F41E-948A18D9A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8E3A0-70F4-C297-AEDE-B032BC7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9F7C-FE51-D3DB-1B4A-0C072A02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C8DB2-E64C-A938-C749-AE58949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9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AFEC0-D908-9177-0225-8AAC9F27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F034-10AD-0640-F253-54DAAFD1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1799-ACFD-B3A0-FB29-0A994284F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0F5B-A8CC-4F0A-AA81-FEC7EA71CDCF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775A-4AAE-0C8D-85B2-B88C642E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EB5F-AAF1-EB83-5580-A9D2DC06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7CA7-6C76-4712-8786-C0ED837A6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>
            <a:extLst>
              <a:ext uri="{FF2B5EF4-FFF2-40B4-BE49-F238E27FC236}">
                <a16:creationId xmlns:a16="http://schemas.microsoft.com/office/drawing/2014/main" id="{CBB3EF7F-0CA7-4E33-99F2-BA3EF5B1D5CE}"/>
              </a:ext>
            </a:extLst>
          </p:cNvPr>
          <p:cNvSpPr/>
          <p:nvPr/>
        </p:nvSpPr>
        <p:spPr>
          <a:xfrm>
            <a:off x="-7258" y="2550774"/>
            <a:ext cx="8389259" cy="42889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GB" sz="1200" dirty="0"/>
          </a:p>
        </p:txBody>
      </p:sp>
      <p:pic>
        <p:nvPicPr>
          <p:cNvPr id="4100" name="Picture 4" descr="Amazon.com: PHOTO HARRIS HAWK EYE BIRD PREY PRINT F12X3577: Posters &amp; Prints">
            <a:extLst>
              <a:ext uri="{FF2B5EF4-FFF2-40B4-BE49-F238E27FC236}">
                <a16:creationId xmlns:a16="http://schemas.microsoft.com/office/drawing/2014/main" id="{D765F066-9902-E9F2-8E65-77611BD9D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00" t="-1" r="17681" b="-7302"/>
          <a:stretch/>
        </p:blipFill>
        <p:spPr bwMode="auto">
          <a:xfrm>
            <a:off x="5172846" y="2248472"/>
            <a:ext cx="3231263" cy="2770416"/>
          </a:xfrm>
          <a:prstGeom prst="ellipse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63500" dist="50800" dir="69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36101" b="36101"/>
          <a:stretch>
            <a:fillRect/>
          </a:stretch>
        </p:blipFill>
        <p:spPr>
          <a:xfrm>
            <a:off x="-7258" y="-43647"/>
            <a:ext cx="12206515" cy="259442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60497" y="3480578"/>
            <a:ext cx="7688103" cy="3079307"/>
            <a:chOff x="-1174106" y="698489"/>
            <a:chExt cx="14012044" cy="615861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r="6608" b="71845"/>
            <a:stretch>
              <a:fillRect/>
            </a:stretch>
          </p:blipFill>
          <p:spPr>
            <a:xfrm>
              <a:off x="-911104" y="6226269"/>
              <a:ext cx="13610164" cy="630839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-1174106" y="698489"/>
              <a:ext cx="14012044" cy="4975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20"/>
                </a:lnSpc>
                <a:spcBef>
                  <a:spcPct val="0"/>
                </a:spcBef>
              </a:pPr>
              <a:endParaRPr lang="en-US" sz="6334" i="1" spc="-9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9720"/>
                </a:lnSpc>
                <a:spcBef>
                  <a:spcPct val="0"/>
                </a:spcBef>
              </a:pPr>
              <a:r>
                <a:rPr lang="en-US" sz="10001" b="1" spc="-9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Governance</a:t>
              </a:r>
            </a:p>
          </p:txBody>
        </p:sp>
      </p:grpSp>
      <p:sp>
        <p:nvSpPr>
          <p:cNvPr id="12" name="TextBox 5">
            <a:extLst>
              <a:ext uri="{FF2B5EF4-FFF2-40B4-BE49-F238E27FC236}">
                <a16:creationId xmlns:a16="http://schemas.microsoft.com/office/drawing/2014/main" id="{73A244D8-8E4F-44C1-8879-A7DEBF47C392}"/>
              </a:ext>
            </a:extLst>
          </p:cNvPr>
          <p:cNvSpPr txBox="1"/>
          <p:nvPr/>
        </p:nvSpPr>
        <p:spPr>
          <a:xfrm>
            <a:off x="330200" y="3818826"/>
            <a:ext cx="5791200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33"/>
              </a:lnSpc>
              <a:spcBef>
                <a:spcPct val="0"/>
              </a:spcBef>
            </a:pPr>
            <a:r>
              <a:rPr lang="en-US" sz="6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A30A23F-039A-403C-B7F1-B6FBA4AE9829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5A414081-029B-4F7E-9AC4-710E66675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4678218" y="3962934"/>
            <a:ext cx="498698" cy="507933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83EE3FD-8E21-44BE-B4B3-7BAD0F702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298382" y="2980386"/>
            <a:ext cx="746760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FEC6146-BA23-C6B1-FD67-32965E90AFAE}"/>
              </a:ext>
            </a:extLst>
          </p:cNvPr>
          <p:cNvSpPr/>
          <p:nvPr/>
        </p:nvSpPr>
        <p:spPr>
          <a:xfrm>
            <a:off x="587375" y="2213428"/>
            <a:ext cx="2091871" cy="21426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Hammersmith One Bold"/>
              </a:rPr>
              <a:t>Processes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1FA08E-C689-61FC-D932-E3E8B51A7DFE}"/>
              </a:ext>
            </a:extLst>
          </p:cNvPr>
          <p:cNvSpPr/>
          <p:nvPr/>
        </p:nvSpPr>
        <p:spPr>
          <a:xfrm>
            <a:off x="3400425" y="2213428"/>
            <a:ext cx="2091871" cy="21426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Hammersmith One Bold"/>
              </a:rPr>
              <a:t>Training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25AE5F-71A0-93CC-A8CB-2F20C672AAC3}"/>
              </a:ext>
            </a:extLst>
          </p:cNvPr>
          <p:cNvSpPr/>
          <p:nvPr/>
        </p:nvSpPr>
        <p:spPr>
          <a:xfrm>
            <a:off x="6146800" y="2213428"/>
            <a:ext cx="2091871" cy="2142672"/>
          </a:xfrm>
          <a:prstGeom prst="ellipse">
            <a:avLst/>
          </a:prstGeom>
          <a:solidFill>
            <a:srgbClr val="F6BB00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Hammersmith One Bold"/>
              </a:rPr>
              <a:t>Monitoring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D32F3E-64D4-C205-82F3-C93D143D6C82}"/>
              </a:ext>
            </a:extLst>
          </p:cNvPr>
          <p:cNvSpPr/>
          <p:nvPr/>
        </p:nvSpPr>
        <p:spPr>
          <a:xfrm>
            <a:off x="8959850" y="2213428"/>
            <a:ext cx="2091871" cy="2142672"/>
          </a:xfrm>
          <a:prstGeom prst="ellipse">
            <a:avLst/>
          </a:prstGeom>
          <a:solidFill>
            <a:srgbClr val="344F21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Hammersmith One Bold"/>
              </a:rPr>
              <a:t>Roles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31CCD-E657-A5C3-9CCB-4650217202EA}"/>
              </a:ext>
            </a:extLst>
          </p:cNvPr>
          <p:cNvSpPr txBox="1"/>
          <p:nvPr/>
        </p:nvSpPr>
        <p:spPr>
          <a:xfrm>
            <a:off x="166460" y="1013099"/>
            <a:ext cx="3233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Processes are the backbone of</a:t>
            </a:r>
            <a:b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</a:br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good governance strategy that</a:t>
            </a:r>
            <a:b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</a:br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guides users on best practices</a:t>
            </a:r>
            <a:r>
              <a:rPr lang="en-GB" dirty="0">
                <a:latin typeface="Franklin Gothic Book" panose="020B0503020102020204" pitchFamily="34" charset="0"/>
              </a:rPr>
              <a:t> </a:t>
            </a:r>
            <a:br>
              <a:rPr lang="en-GB" dirty="0">
                <a:latin typeface="Franklin Gothic Book" panose="020B0503020102020204" pitchFamily="34" charset="0"/>
              </a:rPr>
            </a:br>
            <a:endParaRPr lang="en-GB" dirty="0">
              <a:latin typeface="Franklin Gothic Book" panose="020B05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AB2EC-B8CC-B7F3-BB8B-BFE095FD714F}"/>
              </a:ext>
            </a:extLst>
          </p:cNvPr>
          <p:cNvSpPr txBox="1"/>
          <p:nvPr/>
        </p:nvSpPr>
        <p:spPr>
          <a:xfrm>
            <a:off x="2745921" y="5734229"/>
            <a:ext cx="3233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Training will make sure your users are using the software correctly and most efficiently</a:t>
            </a:r>
            <a:endParaRPr lang="en-GB" dirty="0">
              <a:latin typeface="Franklin Gothic Book" panose="020B0503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AA5704-8659-F762-174F-8D722106AE5B}"/>
              </a:ext>
            </a:extLst>
          </p:cNvPr>
          <p:cNvSpPr txBox="1"/>
          <p:nvPr/>
        </p:nvSpPr>
        <p:spPr>
          <a:xfrm>
            <a:off x="5377996" y="1062699"/>
            <a:ext cx="3233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Monitoring will enable you to</a:t>
            </a:r>
          </a:p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react to potential problems as</a:t>
            </a:r>
          </a:p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well as plan preventive actions</a:t>
            </a:r>
            <a:endParaRPr lang="en-GB" dirty="0">
              <a:latin typeface="Franklin Gothic Book" panose="020B05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6D2422-9972-0C78-854F-BC0827F3AEEC}"/>
              </a:ext>
            </a:extLst>
          </p:cNvPr>
          <p:cNvSpPr txBox="1"/>
          <p:nvPr/>
        </p:nvSpPr>
        <p:spPr>
          <a:xfrm>
            <a:off x="8489496" y="5621999"/>
            <a:ext cx="3233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Identifying the right roles and</a:t>
            </a:r>
          </a:p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having them filled with the right</a:t>
            </a:r>
          </a:p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people will make sure you</a:t>
            </a:r>
          </a:p>
          <a:p>
            <a:pPr algn="ctr"/>
            <a:r>
              <a:rPr lang="en-GB" sz="1800" b="0" i="0" dirty="0">
                <a:solidFill>
                  <a:srgbClr val="262626"/>
                </a:solidFill>
                <a:effectLst/>
                <a:latin typeface="Franklin Gothic Book" panose="020B0503020102020204" pitchFamily="34" charset="0"/>
              </a:rPr>
              <a:t>processes work more efficiently</a:t>
            </a:r>
            <a:endParaRPr lang="en-GB" dirty="0">
              <a:latin typeface="Franklin Gothic Book" panose="020B0503020102020204" pitchFamily="34" charset="0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8BEC395-C139-CAF3-6FDB-6E0935CA9CEB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4381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9AE39-952A-93F0-654D-585D80762465}"/>
              </a:ext>
            </a:extLst>
          </p:cNvPr>
          <p:cNvSpPr txBox="1"/>
          <p:nvPr/>
        </p:nvSpPr>
        <p:spPr>
          <a:xfrm>
            <a:off x="-22819" y="-229529"/>
            <a:ext cx="60960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Power BI: Hawk Eye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FD1B5-DA09-283F-798E-E3C4FEA8029F}"/>
              </a:ext>
            </a:extLst>
          </p:cNvPr>
          <p:cNvCxnSpPr>
            <a:cxnSpLocks/>
          </p:cNvCxnSpPr>
          <p:nvPr/>
        </p:nvCxnSpPr>
        <p:spPr>
          <a:xfrm>
            <a:off x="-22819" y="343506"/>
            <a:ext cx="12214819" cy="18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DC66CA-C381-745A-D03D-3DD4B2CC7C57}"/>
              </a:ext>
            </a:extLst>
          </p:cNvPr>
          <p:cNvCxnSpPr>
            <a:cxnSpLocks/>
          </p:cNvCxnSpPr>
          <p:nvPr/>
        </p:nvCxnSpPr>
        <p:spPr>
          <a:xfrm>
            <a:off x="0" y="3008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6BA1625-C222-1D91-193A-9F396F94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3130"/>
              </p:ext>
            </p:extLst>
          </p:nvPr>
        </p:nvGraphicFramePr>
        <p:xfrm>
          <a:off x="5141397" y="980382"/>
          <a:ext cx="6529763" cy="575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203">
                  <a:extLst>
                    <a:ext uri="{9D8B030D-6E8A-4147-A177-3AD203B41FA5}">
                      <a16:colId xmlns:a16="http://schemas.microsoft.com/office/drawing/2014/main" val="188605839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080623677"/>
                    </a:ext>
                  </a:extLst>
                </a:gridCol>
                <a:gridCol w="4146410">
                  <a:extLst>
                    <a:ext uri="{9D8B030D-6E8A-4147-A177-3AD203B41FA5}">
                      <a16:colId xmlns:a16="http://schemas.microsoft.com/office/drawing/2014/main" val="3293602158"/>
                    </a:ext>
                  </a:extLst>
                </a:gridCol>
              </a:tblGrid>
              <a:tr h="323526">
                <a:tc gridSpan="3"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Administrator Type Related to Power BI for Office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347"/>
                  </a:ext>
                </a:extLst>
              </a:tr>
              <a:tr h="273062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of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Administrative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92707"/>
                  </a:ext>
                </a:extLst>
              </a:tr>
              <a:tr h="44529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unlimited access to all management features for the organization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75284"/>
                  </a:ext>
                </a:extLst>
              </a:tr>
              <a:tr h="462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Billing Administrator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subscriptions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20126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License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 or remove licenses for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771357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and manage users and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523715"/>
                  </a:ext>
                </a:extLst>
              </a:tr>
              <a:tr h="81749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Platform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access to Power BI management tasks</a:t>
                      </a:r>
                    </a:p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 and disable Power BI features</a:t>
                      </a:r>
                    </a:p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on usage and performance</a:t>
                      </a:r>
                    </a:p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and manage auditing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97082"/>
                  </a:ext>
                </a:extLst>
              </a:tr>
              <a:tr h="462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Administrator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service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Same for Power Platform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669615"/>
                  </a:ext>
                </a:extLst>
              </a:tr>
              <a:tr h="63978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Premium Capacity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single Premium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 workspaces to the capacity, </a:t>
                      </a:r>
                    </a:p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user permission to the capacity, </a:t>
                      </a:r>
                    </a:p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workloads to configure memory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13007"/>
                  </a:ext>
                </a:extLst>
              </a:tr>
              <a:tr h="61656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Embedded Capacity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Capacity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Same for Power BI Premium Capacity Administrator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558582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Gateway Administration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Gateway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Manages user access and connection from On-Premise Data Sources to Power BI Service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173869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39B4AE30-1652-DC74-9E4A-7D7C99179E71}"/>
              </a:ext>
            </a:extLst>
          </p:cNvPr>
          <p:cNvSpPr/>
          <p:nvPr/>
        </p:nvSpPr>
        <p:spPr>
          <a:xfrm>
            <a:off x="5147356" y="630940"/>
            <a:ext cx="6529762" cy="323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Office 365 Governance: Role Management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510C96-68A2-E27A-D3CB-13667639589A}"/>
              </a:ext>
            </a:extLst>
          </p:cNvPr>
          <p:cNvGrpSpPr/>
          <p:nvPr/>
        </p:nvGrpSpPr>
        <p:grpSpPr>
          <a:xfrm>
            <a:off x="0" y="609300"/>
            <a:ext cx="7615921" cy="5746909"/>
            <a:chOff x="283029" y="664193"/>
            <a:chExt cx="7615921" cy="57469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6EA7A6-8986-7134-C19E-CDB579951FD8}"/>
                </a:ext>
              </a:extLst>
            </p:cNvPr>
            <p:cNvSpPr/>
            <p:nvPr/>
          </p:nvSpPr>
          <p:spPr>
            <a:xfrm>
              <a:off x="283029" y="675221"/>
              <a:ext cx="5017144" cy="57358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90462E-1824-B82D-BB35-3E7692544EE5}"/>
                </a:ext>
              </a:extLst>
            </p:cNvPr>
            <p:cNvSpPr/>
            <p:nvPr/>
          </p:nvSpPr>
          <p:spPr>
            <a:xfrm>
              <a:off x="802255" y="1108473"/>
              <a:ext cx="4152451" cy="47670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E3A7F0-932A-F73E-BCD8-F8B28534BE8F}"/>
                </a:ext>
              </a:extLst>
            </p:cNvPr>
            <p:cNvSpPr txBox="1"/>
            <p:nvPr/>
          </p:nvSpPr>
          <p:spPr>
            <a:xfrm>
              <a:off x="283029" y="664193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Office 365 Governance and Security Centre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9FB71-77CC-96F5-0875-BAE9686EF6F0}"/>
                </a:ext>
              </a:extLst>
            </p:cNvPr>
            <p:cNvSpPr txBox="1"/>
            <p:nvPr/>
          </p:nvSpPr>
          <p:spPr>
            <a:xfrm>
              <a:off x="758708" y="1100203"/>
              <a:ext cx="467167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Tennant Governance and</a:t>
              </a:r>
            </a:p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Asset Management (Monitoring)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C82393-520A-F4B3-EB59-9DDB122B7E64}"/>
                </a:ext>
              </a:extLst>
            </p:cNvPr>
            <p:cNvSpPr/>
            <p:nvPr/>
          </p:nvSpPr>
          <p:spPr>
            <a:xfrm>
              <a:off x="1304763" y="1743007"/>
              <a:ext cx="3238570" cy="3622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062508-D09C-201E-EC98-059909F7BA64}"/>
                </a:ext>
              </a:extLst>
            </p:cNvPr>
            <p:cNvSpPr txBox="1"/>
            <p:nvPr/>
          </p:nvSpPr>
          <p:spPr>
            <a:xfrm>
              <a:off x="1276188" y="1709048"/>
              <a:ext cx="4671677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Workspaces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79BC07-DD6B-6CDD-1CFB-79B91AB08DFD}"/>
                </a:ext>
              </a:extLst>
            </p:cNvPr>
            <p:cNvSpPr/>
            <p:nvPr/>
          </p:nvSpPr>
          <p:spPr>
            <a:xfrm>
              <a:off x="1785888" y="2125534"/>
              <a:ext cx="2367012" cy="28404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F9D4D-044F-8915-19DE-B2CF4DA53F25}"/>
                </a:ext>
              </a:extLst>
            </p:cNvPr>
            <p:cNvSpPr txBox="1"/>
            <p:nvPr/>
          </p:nvSpPr>
          <p:spPr>
            <a:xfrm>
              <a:off x="1763272" y="2133713"/>
              <a:ext cx="6135678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Reports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6CA647-7A28-1BE5-5FD3-642055A729D1}"/>
                </a:ext>
              </a:extLst>
            </p:cNvPr>
            <p:cNvSpPr/>
            <p:nvPr/>
          </p:nvSpPr>
          <p:spPr>
            <a:xfrm>
              <a:off x="2185852" y="2689631"/>
              <a:ext cx="1684414" cy="18918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EC8444-666A-BE1E-A9DC-8B9F892BB0BA}"/>
                </a:ext>
              </a:extLst>
            </p:cNvPr>
            <p:cNvSpPr txBox="1"/>
            <p:nvPr/>
          </p:nvSpPr>
          <p:spPr>
            <a:xfrm>
              <a:off x="2099382" y="2690055"/>
              <a:ext cx="17235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Prem Gateway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98CA02-BB6D-D9CB-99A5-F93FC89DF019}"/>
                </a:ext>
              </a:extLst>
            </p:cNvPr>
            <p:cNvSpPr/>
            <p:nvPr/>
          </p:nvSpPr>
          <p:spPr>
            <a:xfrm>
              <a:off x="2521262" y="3229417"/>
              <a:ext cx="1053788" cy="725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BD2800-F1D2-1302-70F2-C722CF6F86EA}"/>
                </a:ext>
              </a:extLst>
            </p:cNvPr>
            <p:cNvSpPr txBox="1"/>
            <p:nvPr/>
          </p:nvSpPr>
          <p:spPr>
            <a:xfrm>
              <a:off x="2639335" y="3387179"/>
              <a:ext cx="81764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2" name="TextBox 5">
            <a:extLst>
              <a:ext uri="{FF2B5EF4-FFF2-40B4-BE49-F238E27FC236}">
                <a16:creationId xmlns:a16="http://schemas.microsoft.com/office/drawing/2014/main" id="{9D746EDE-D677-3D0C-D962-67B676ACB792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4544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9AE39-952A-93F0-654D-585D80762465}"/>
              </a:ext>
            </a:extLst>
          </p:cNvPr>
          <p:cNvSpPr txBox="1"/>
          <p:nvPr/>
        </p:nvSpPr>
        <p:spPr>
          <a:xfrm>
            <a:off x="129267" y="-198463"/>
            <a:ext cx="60960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GB" sz="1500" b="1" dirty="0">
                <a:solidFill>
                  <a:srgbClr val="000000"/>
                </a:solidFill>
                <a:latin typeface="Open Sauce SemiBold"/>
              </a:rPr>
              <a:t>Power BI: Hawk Eye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FD1B5-DA09-283F-798E-E3C4FEA8029F}"/>
              </a:ext>
            </a:extLst>
          </p:cNvPr>
          <p:cNvCxnSpPr/>
          <p:nvPr/>
        </p:nvCxnSpPr>
        <p:spPr>
          <a:xfrm>
            <a:off x="239485" y="382333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DC66CA-C381-745A-D03D-3DD4B2CC7C57}"/>
              </a:ext>
            </a:extLst>
          </p:cNvPr>
          <p:cNvCxnSpPr/>
          <p:nvPr/>
        </p:nvCxnSpPr>
        <p:spPr>
          <a:xfrm>
            <a:off x="195942" y="96762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6BA1625-C222-1D91-193A-9F396F94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1513"/>
              </p:ext>
            </p:extLst>
          </p:nvPr>
        </p:nvGraphicFramePr>
        <p:xfrm>
          <a:off x="5385095" y="859886"/>
          <a:ext cx="6522127" cy="5418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824">
                  <a:extLst>
                    <a:ext uri="{9D8B030D-6E8A-4147-A177-3AD203B41FA5}">
                      <a16:colId xmlns:a16="http://schemas.microsoft.com/office/drawing/2014/main" val="1886058392"/>
                    </a:ext>
                  </a:extLst>
                </a:gridCol>
                <a:gridCol w="1380469">
                  <a:extLst>
                    <a:ext uri="{9D8B030D-6E8A-4147-A177-3AD203B41FA5}">
                      <a16:colId xmlns:a16="http://schemas.microsoft.com/office/drawing/2014/main" val="1080623677"/>
                    </a:ext>
                  </a:extLst>
                </a:gridCol>
                <a:gridCol w="3674834">
                  <a:extLst>
                    <a:ext uri="{9D8B030D-6E8A-4147-A177-3AD203B41FA5}">
                      <a16:colId xmlns:a16="http://schemas.microsoft.com/office/drawing/2014/main" val="3293602158"/>
                    </a:ext>
                  </a:extLst>
                </a:gridCol>
              </a:tblGrid>
              <a:tr h="31644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Monitoring Tenants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347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of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Administrative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92707"/>
                  </a:ext>
                </a:extLst>
              </a:tr>
              <a:tr h="43596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Role/Licence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 either be a global administrator or assigned the Audit Logs role in Exchange Online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7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 Durations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Keeps audit data for 90 days</a:t>
                      </a:r>
                    </a:p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20126"/>
                  </a:ext>
                </a:extLst>
              </a:tr>
              <a:tr h="391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Keeps audit data, even if the tenant is moved to a different Azure region.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771357"/>
                  </a:ext>
                </a:extLst>
              </a:tr>
              <a:tr h="52690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 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 for Audit Logs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administrators and auditors can download audit log entries by using Microsoft 365 Management APIs and cmdlets.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523715"/>
                  </a:ext>
                </a:extLst>
              </a:tr>
              <a:tr h="52690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 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 for Audit Logs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administrators and auditors can search the unified audit log by using the Microsoft 365 Defender portal and the Microsoft Purview compliance portal.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97082"/>
                  </a:ext>
                </a:extLst>
              </a:tr>
              <a:tr h="52690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 </a:t>
                      </a: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 for Audit Logs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administrators can analyse usage for all Power BI resources at the tenant level by using custom reports that are based on the Power BI activity 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669615"/>
                  </a:ext>
                </a:extLst>
              </a:tr>
              <a:tr h="67326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Logs/Events REST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 use an administrative application based on the Power BI REST APIs to export activity events into a blob store or SQL database. You can then build a custom usage report on top of the exported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13007"/>
                  </a:ext>
                </a:extLst>
              </a:tr>
              <a:tr h="67326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Logs/Events Get-Power </a:t>
                      </a:r>
                      <a:r>
                        <a:rPr lang="en-GB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BIActivity</a:t>
                      </a: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(PowerShell)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Download activity events by using Management cmdlets PowerShell. The Get-PowerBIActivityEvent </a:t>
                      </a:r>
                      <a:r>
                        <a:rPr lang="en-GB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fromStartDateTime</a:t>
                      </a: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an </a:t>
                      </a:r>
                      <a:r>
                        <a:rPr lang="en-GB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EndDateTime</a:t>
                      </a: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558582"/>
                  </a:ext>
                </a:extLst>
              </a:tr>
              <a:tr h="55506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your audit logs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and usage settings in the admin portal. There may be up to a 48-hour delay between the time you enable auditing and when you can view audit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173869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39B4AE30-1652-DC74-9E4A-7D7C99179E71}"/>
              </a:ext>
            </a:extLst>
          </p:cNvPr>
          <p:cNvSpPr/>
          <p:nvPr/>
        </p:nvSpPr>
        <p:spPr>
          <a:xfrm>
            <a:off x="5367065" y="488040"/>
            <a:ext cx="6529762" cy="323165"/>
          </a:xfrm>
          <a:prstGeom prst="rect">
            <a:avLst/>
          </a:prstGeom>
          <a:solidFill>
            <a:srgbClr val="5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Office 365 Security Centre: 90 Days Activity Logs (PowerShell/API)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A2F57-1232-9D67-CB71-51207EFB0B19}"/>
              </a:ext>
            </a:extLst>
          </p:cNvPr>
          <p:cNvGrpSpPr/>
          <p:nvPr/>
        </p:nvGrpSpPr>
        <p:grpSpPr>
          <a:xfrm>
            <a:off x="239485" y="463761"/>
            <a:ext cx="7615921" cy="5746909"/>
            <a:chOff x="283029" y="664193"/>
            <a:chExt cx="7615921" cy="57469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A318F5-FEFA-92ED-EA6D-A9866C029D25}"/>
                </a:ext>
              </a:extLst>
            </p:cNvPr>
            <p:cNvSpPr/>
            <p:nvPr/>
          </p:nvSpPr>
          <p:spPr>
            <a:xfrm>
              <a:off x="283029" y="675221"/>
              <a:ext cx="5017144" cy="57358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2D01D4-8E22-355E-BDE6-D6AEF33FF811}"/>
                </a:ext>
              </a:extLst>
            </p:cNvPr>
            <p:cNvSpPr/>
            <p:nvPr/>
          </p:nvSpPr>
          <p:spPr>
            <a:xfrm>
              <a:off x="802255" y="1108473"/>
              <a:ext cx="4152451" cy="47670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24DA8-DED5-1E80-D8CF-5621226E1824}"/>
                </a:ext>
              </a:extLst>
            </p:cNvPr>
            <p:cNvSpPr txBox="1"/>
            <p:nvPr/>
          </p:nvSpPr>
          <p:spPr>
            <a:xfrm>
              <a:off x="283029" y="664193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Office 365 Governance and Security Centre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F4DC4-D963-4D07-7B2B-9F3776AACC86}"/>
                </a:ext>
              </a:extLst>
            </p:cNvPr>
            <p:cNvSpPr txBox="1"/>
            <p:nvPr/>
          </p:nvSpPr>
          <p:spPr>
            <a:xfrm>
              <a:off x="758708" y="1100203"/>
              <a:ext cx="467167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Tennant Governance and</a:t>
              </a:r>
            </a:p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Asset Management (Monitoring)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A45A30-414D-D9F4-7A00-F1723E767526}"/>
                </a:ext>
              </a:extLst>
            </p:cNvPr>
            <p:cNvSpPr/>
            <p:nvPr/>
          </p:nvSpPr>
          <p:spPr>
            <a:xfrm>
              <a:off x="1304763" y="1743007"/>
              <a:ext cx="3238570" cy="3622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BBF8BE-5704-5DC0-0BC6-F12FA0EC975B}"/>
                </a:ext>
              </a:extLst>
            </p:cNvPr>
            <p:cNvSpPr txBox="1"/>
            <p:nvPr/>
          </p:nvSpPr>
          <p:spPr>
            <a:xfrm>
              <a:off x="1276188" y="1709048"/>
              <a:ext cx="4671677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Workspaces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38B5B7-6435-EB1C-F93B-FE7EB1D37332}"/>
                </a:ext>
              </a:extLst>
            </p:cNvPr>
            <p:cNvSpPr/>
            <p:nvPr/>
          </p:nvSpPr>
          <p:spPr>
            <a:xfrm>
              <a:off x="1785888" y="2125534"/>
              <a:ext cx="2367012" cy="28404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D8B22D-3DAD-E4C9-61EA-943E13B6F49B}"/>
                </a:ext>
              </a:extLst>
            </p:cNvPr>
            <p:cNvSpPr txBox="1"/>
            <p:nvPr/>
          </p:nvSpPr>
          <p:spPr>
            <a:xfrm>
              <a:off x="1763272" y="2133713"/>
              <a:ext cx="6135678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Reports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D10C1F-6A77-0C91-8BE6-AAA4730D782E}"/>
                </a:ext>
              </a:extLst>
            </p:cNvPr>
            <p:cNvSpPr/>
            <p:nvPr/>
          </p:nvSpPr>
          <p:spPr>
            <a:xfrm>
              <a:off x="2185852" y="2689631"/>
              <a:ext cx="1684414" cy="18918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9764D-8878-F6CE-3986-A8C0D34FE644}"/>
                </a:ext>
              </a:extLst>
            </p:cNvPr>
            <p:cNvSpPr txBox="1"/>
            <p:nvPr/>
          </p:nvSpPr>
          <p:spPr>
            <a:xfrm>
              <a:off x="2099382" y="2690055"/>
              <a:ext cx="17235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Prem Gateway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7968BB-02E3-A715-830D-0BE7ADAE6DFD}"/>
                </a:ext>
              </a:extLst>
            </p:cNvPr>
            <p:cNvSpPr/>
            <p:nvPr/>
          </p:nvSpPr>
          <p:spPr>
            <a:xfrm>
              <a:off x="2521262" y="3229417"/>
              <a:ext cx="1053788" cy="725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AA79A1-F00B-8425-74ED-A936C07B430D}"/>
                </a:ext>
              </a:extLst>
            </p:cNvPr>
            <p:cNvSpPr txBox="1"/>
            <p:nvPr/>
          </p:nvSpPr>
          <p:spPr>
            <a:xfrm>
              <a:off x="2639335" y="3387179"/>
              <a:ext cx="81764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2" name="TextBox 5">
            <a:extLst>
              <a:ext uri="{FF2B5EF4-FFF2-40B4-BE49-F238E27FC236}">
                <a16:creationId xmlns:a16="http://schemas.microsoft.com/office/drawing/2014/main" id="{CDD3D8C3-DBBE-4499-3B7E-0CF84BB510BD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24947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9AE39-952A-93F0-654D-585D80762465}"/>
              </a:ext>
            </a:extLst>
          </p:cNvPr>
          <p:cNvSpPr txBox="1"/>
          <p:nvPr/>
        </p:nvSpPr>
        <p:spPr>
          <a:xfrm>
            <a:off x="195942" y="-205291"/>
            <a:ext cx="60960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GB" sz="1500" b="1" dirty="0">
                <a:solidFill>
                  <a:srgbClr val="000000"/>
                </a:solidFill>
                <a:latin typeface="Open Sauce SemiBold"/>
              </a:rPr>
              <a:t>Power BI: Hawk Eye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FD1B5-DA09-283F-798E-E3C4FEA8029F}"/>
              </a:ext>
            </a:extLst>
          </p:cNvPr>
          <p:cNvCxnSpPr/>
          <p:nvPr/>
        </p:nvCxnSpPr>
        <p:spPr>
          <a:xfrm>
            <a:off x="239483" y="353031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DC66CA-C381-745A-D03D-3DD4B2CC7C57}"/>
              </a:ext>
            </a:extLst>
          </p:cNvPr>
          <p:cNvCxnSpPr/>
          <p:nvPr/>
        </p:nvCxnSpPr>
        <p:spPr>
          <a:xfrm>
            <a:off x="283029" y="87237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6BA1625-C222-1D91-193A-9F396F94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5677"/>
              </p:ext>
            </p:extLst>
          </p:nvPr>
        </p:nvGraphicFramePr>
        <p:xfrm>
          <a:off x="5466296" y="852408"/>
          <a:ext cx="6529762" cy="5424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6336">
                  <a:extLst>
                    <a:ext uri="{9D8B030D-6E8A-4147-A177-3AD203B41FA5}">
                      <a16:colId xmlns:a16="http://schemas.microsoft.com/office/drawing/2014/main" val="1886058392"/>
                    </a:ext>
                  </a:extLst>
                </a:gridCol>
                <a:gridCol w="1306407">
                  <a:extLst>
                    <a:ext uri="{9D8B030D-6E8A-4147-A177-3AD203B41FA5}">
                      <a16:colId xmlns:a16="http://schemas.microsoft.com/office/drawing/2014/main" val="1080623677"/>
                    </a:ext>
                  </a:extLst>
                </a:gridCol>
                <a:gridCol w="3607019">
                  <a:extLst>
                    <a:ext uri="{9D8B030D-6E8A-4147-A177-3AD203B41FA5}">
                      <a16:colId xmlns:a16="http://schemas.microsoft.com/office/drawing/2014/main" val="3293602158"/>
                    </a:ext>
                  </a:extLst>
                </a:gridCol>
              </a:tblGrid>
              <a:tr h="315977">
                <a:tc gridSpan="3"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Tenants Administration Settings to understand an implement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347"/>
                  </a:ext>
                </a:extLst>
              </a:tr>
              <a:tr h="263539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of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Administrative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92707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</a:t>
                      </a:r>
                    </a:p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Service	</a:t>
                      </a: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an overview of the most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popular artifacts in your tenant. Not possible to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75284"/>
                  </a:ext>
                </a:extLst>
              </a:tr>
              <a:tr h="445949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not part of the Power BI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Administrator 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20126"/>
                  </a:ext>
                </a:extLst>
              </a:tr>
              <a:tr h="372638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Dataflows settings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 or remove licenses for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771357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 basis of a good monitoring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523715"/>
                  </a:ext>
                </a:extLst>
              </a:tr>
              <a:tr h="273147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Tenant settings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where the most important settings 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97082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settings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the administrator to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capacities if the tenant has Power BI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669615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the administration to have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overview over what embed codes (including</a:t>
                      </a:r>
                    </a:p>
                    <a:p>
                      <a:pPr algn="l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to web) are being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13007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visuals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the administrator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manage custom visuals in the organizations'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 internal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558582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connections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where the administrator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add the organization own data lake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store data flows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173869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Workspaces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where the administrator can see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workspaces and manage modern workspaces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223384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Protection 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where the administrator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see metrics about the Power BI sensitivity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 if turned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927323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 and sharing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 service	</a:t>
                      </a:r>
                    </a:p>
                    <a:p>
                      <a:pPr algn="ctr"/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sense – TURN OFF “publish to web”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46733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27A3B8-AEEC-D80A-568D-952D3CA0C354}"/>
              </a:ext>
            </a:extLst>
          </p:cNvPr>
          <p:cNvSpPr/>
          <p:nvPr/>
        </p:nvSpPr>
        <p:spPr>
          <a:xfrm>
            <a:off x="5451557" y="474789"/>
            <a:ext cx="6529762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Powe BI Tennant Governance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A3D8F6-FFBA-D330-AB22-87E3109A11D1}"/>
              </a:ext>
            </a:extLst>
          </p:cNvPr>
          <p:cNvGrpSpPr/>
          <p:nvPr/>
        </p:nvGrpSpPr>
        <p:grpSpPr>
          <a:xfrm>
            <a:off x="239485" y="463761"/>
            <a:ext cx="7615921" cy="5746909"/>
            <a:chOff x="283029" y="664193"/>
            <a:chExt cx="7615921" cy="5746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F17B78-0E5F-CC59-6552-0DB089243FD7}"/>
                </a:ext>
              </a:extLst>
            </p:cNvPr>
            <p:cNvSpPr/>
            <p:nvPr/>
          </p:nvSpPr>
          <p:spPr>
            <a:xfrm>
              <a:off x="283029" y="675221"/>
              <a:ext cx="5017144" cy="57358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4F9671-1EA3-C5E0-5003-DD2ADA7C1D7C}"/>
                </a:ext>
              </a:extLst>
            </p:cNvPr>
            <p:cNvSpPr/>
            <p:nvPr/>
          </p:nvSpPr>
          <p:spPr>
            <a:xfrm>
              <a:off x="802255" y="1108473"/>
              <a:ext cx="4152451" cy="47670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2E1A94-5E38-F99D-32F7-89F3FB2876EF}"/>
                </a:ext>
              </a:extLst>
            </p:cNvPr>
            <p:cNvSpPr txBox="1"/>
            <p:nvPr/>
          </p:nvSpPr>
          <p:spPr>
            <a:xfrm>
              <a:off x="283029" y="664193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Office 365 Governance and Security Centre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182038-E3E1-8EE8-3A15-F115905D1AA9}"/>
                </a:ext>
              </a:extLst>
            </p:cNvPr>
            <p:cNvSpPr txBox="1"/>
            <p:nvPr/>
          </p:nvSpPr>
          <p:spPr>
            <a:xfrm>
              <a:off x="758708" y="1100203"/>
              <a:ext cx="467167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Tennant Governance and</a:t>
              </a:r>
            </a:p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Asset Management (Monitoring)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4ABEA1-1E7D-9675-C9D0-8451B87684E8}"/>
                </a:ext>
              </a:extLst>
            </p:cNvPr>
            <p:cNvSpPr/>
            <p:nvPr/>
          </p:nvSpPr>
          <p:spPr>
            <a:xfrm>
              <a:off x="1304763" y="1743007"/>
              <a:ext cx="3238570" cy="3622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3DD5CD-57B4-DD2D-F3A0-14A65334EB80}"/>
                </a:ext>
              </a:extLst>
            </p:cNvPr>
            <p:cNvSpPr txBox="1"/>
            <p:nvPr/>
          </p:nvSpPr>
          <p:spPr>
            <a:xfrm>
              <a:off x="1276188" y="1709048"/>
              <a:ext cx="4671677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Workspaces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FE04D0-0F27-531A-2285-54C684161C6E}"/>
                </a:ext>
              </a:extLst>
            </p:cNvPr>
            <p:cNvSpPr/>
            <p:nvPr/>
          </p:nvSpPr>
          <p:spPr>
            <a:xfrm>
              <a:off x="1785888" y="2125534"/>
              <a:ext cx="2367012" cy="28404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F3782B-7AC1-4FD8-3E76-FDEEA6A8E534}"/>
                </a:ext>
              </a:extLst>
            </p:cNvPr>
            <p:cNvSpPr txBox="1"/>
            <p:nvPr/>
          </p:nvSpPr>
          <p:spPr>
            <a:xfrm>
              <a:off x="1763272" y="2133713"/>
              <a:ext cx="6135678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Reports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BD5346-8D3D-3361-7C1B-364F1695314B}"/>
                </a:ext>
              </a:extLst>
            </p:cNvPr>
            <p:cNvSpPr/>
            <p:nvPr/>
          </p:nvSpPr>
          <p:spPr>
            <a:xfrm>
              <a:off x="2185852" y="2689631"/>
              <a:ext cx="1684414" cy="18918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4F48E1-299D-3B16-0BC5-90FCE6E3B4A9}"/>
                </a:ext>
              </a:extLst>
            </p:cNvPr>
            <p:cNvSpPr txBox="1"/>
            <p:nvPr/>
          </p:nvSpPr>
          <p:spPr>
            <a:xfrm>
              <a:off x="2099382" y="2690055"/>
              <a:ext cx="17235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Prem Gateway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4158B79-17A6-7803-3012-9C59FAD38176}"/>
                </a:ext>
              </a:extLst>
            </p:cNvPr>
            <p:cNvSpPr/>
            <p:nvPr/>
          </p:nvSpPr>
          <p:spPr>
            <a:xfrm>
              <a:off x="2521262" y="3229417"/>
              <a:ext cx="1053788" cy="725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962304-8225-EC6A-4311-4792F9F3E343}"/>
                </a:ext>
              </a:extLst>
            </p:cNvPr>
            <p:cNvSpPr txBox="1"/>
            <p:nvPr/>
          </p:nvSpPr>
          <p:spPr>
            <a:xfrm>
              <a:off x="2639335" y="3387179"/>
              <a:ext cx="81764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2" name="TextBox 5">
            <a:extLst>
              <a:ext uri="{FF2B5EF4-FFF2-40B4-BE49-F238E27FC236}">
                <a16:creationId xmlns:a16="http://schemas.microsoft.com/office/drawing/2014/main" id="{2F7006C4-BD1C-2A4A-7DA8-799D4068504D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48806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9AE39-952A-93F0-654D-585D80762465}"/>
              </a:ext>
            </a:extLst>
          </p:cNvPr>
          <p:cNvSpPr txBox="1"/>
          <p:nvPr/>
        </p:nvSpPr>
        <p:spPr>
          <a:xfrm>
            <a:off x="336857" y="-229138"/>
            <a:ext cx="60960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GB" sz="1500" b="1" dirty="0">
                <a:solidFill>
                  <a:srgbClr val="000000"/>
                </a:solidFill>
                <a:latin typeface="Open Sauce SemiBold"/>
              </a:rPr>
              <a:t>Power BI: Hawk Eye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FD1B5-DA09-283F-798E-E3C4FEA8029F}"/>
              </a:ext>
            </a:extLst>
          </p:cNvPr>
          <p:cNvCxnSpPr/>
          <p:nvPr/>
        </p:nvCxnSpPr>
        <p:spPr>
          <a:xfrm>
            <a:off x="372833" y="343506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DC66CA-C381-745A-D03D-3DD4B2CC7C57}"/>
              </a:ext>
            </a:extLst>
          </p:cNvPr>
          <p:cNvCxnSpPr/>
          <p:nvPr/>
        </p:nvCxnSpPr>
        <p:spPr>
          <a:xfrm>
            <a:off x="367608" y="96762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229C50-EB44-BF7F-45DD-95160B542D3B}"/>
              </a:ext>
            </a:extLst>
          </p:cNvPr>
          <p:cNvGrpSpPr/>
          <p:nvPr/>
        </p:nvGrpSpPr>
        <p:grpSpPr>
          <a:xfrm>
            <a:off x="405708" y="422663"/>
            <a:ext cx="7615921" cy="5940036"/>
            <a:chOff x="283029" y="664193"/>
            <a:chExt cx="7615921" cy="57469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03933B-61BD-25EE-BD63-84D636B8B5AD}"/>
                </a:ext>
              </a:extLst>
            </p:cNvPr>
            <p:cNvSpPr/>
            <p:nvPr/>
          </p:nvSpPr>
          <p:spPr>
            <a:xfrm>
              <a:off x="283029" y="675221"/>
              <a:ext cx="5017144" cy="57358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BDF906-DE77-3862-AACC-E0917E6261B0}"/>
                </a:ext>
              </a:extLst>
            </p:cNvPr>
            <p:cNvSpPr/>
            <p:nvPr/>
          </p:nvSpPr>
          <p:spPr>
            <a:xfrm>
              <a:off x="802255" y="1108473"/>
              <a:ext cx="4152451" cy="47670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ABF9DB-1F47-7523-BC4C-7F5F35F4E58D}"/>
                </a:ext>
              </a:extLst>
            </p:cNvPr>
            <p:cNvSpPr txBox="1"/>
            <p:nvPr/>
          </p:nvSpPr>
          <p:spPr>
            <a:xfrm>
              <a:off x="283029" y="664193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Office 365 Governance and Security Centre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EE449E-C0D9-F1DB-C50C-1D1C10B601FE}"/>
                </a:ext>
              </a:extLst>
            </p:cNvPr>
            <p:cNvSpPr txBox="1"/>
            <p:nvPr/>
          </p:nvSpPr>
          <p:spPr>
            <a:xfrm>
              <a:off x="758708" y="1100203"/>
              <a:ext cx="467167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Tennant Governance and</a:t>
              </a:r>
            </a:p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Asset Management (Monitoring)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F34484-53C8-3161-0D52-0E8E822B405E}"/>
                </a:ext>
              </a:extLst>
            </p:cNvPr>
            <p:cNvSpPr/>
            <p:nvPr/>
          </p:nvSpPr>
          <p:spPr>
            <a:xfrm>
              <a:off x="1304763" y="1743007"/>
              <a:ext cx="3238570" cy="3622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BF95E6-0BF2-BA02-9270-64F3E53E101B}"/>
                </a:ext>
              </a:extLst>
            </p:cNvPr>
            <p:cNvSpPr txBox="1"/>
            <p:nvPr/>
          </p:nvSpPr>
          <p:spPr>
            <a:xfrm>
              <a:off x="1276188" y="1709048"/>
              <a:ext cx="4671677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Workspaces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658864-AD7D-535B-5324-1BF9B9291C6F}"/>
                </a:ext>
              </a:extLst>
            </p:cNvPr>
            <p:cNvSpPr/>
            <p:nvPr/>
          </p:nvSpPr>
          <p:spPr>
            <a:xfrm>
              <a:off x="1785888" y="2125534"/>
              <a:ext cx="2367012" cy="28404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37BDEB-7DA9-4B0A-B896-5457B9F9B0BE}"/>
                </a:ext>
              </a:extLst>
            </p:cNvPr>
            <p:cNvSpPr txBox="1"/>
            <p:nvPr/>
          </p:nvSpPr>
          <p:spPr>
            <a:xfrm>
              <a:off x="1763272" y="2133713"/>
              <a:ext cx="6135678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Reports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C95205-46E4-775F-FC1D-BECBC7D41A76}"/>
                </a:ext>
              </a:extLst>
            </p:cNvPr>
            <p:cNvSpPr/>
            <p:nvPr/>
          </p:nvSpPr>
          <p:spPr>
            <a:xfrm>
              <a:off x="2185852" y="2689631"/>
              <a:ext cx="1684414" cy="18918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AB647-4B63-F436-F70F-63C14BDDEBAB}"/>
                </a:ext>
              </a:extLst>
            </p:cNvPr>
            <p:cNvSpPr txBox="1"/>
            <p:nvPr/>
          </p:nvSpPr>
          <p:spPr>
            <a:xfrm>
              <a:off x="2099382" y="2690055"/>
              <a:ext cx="17235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Prem Gateway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5BD63F-E700-7E4F-5136-3AB595C6E900}"/>
                </a:ext>
              </a:extLst>
            </p:cNvPr>
            <p:cNvSpPr/>
            <p:nvPr/>
          </p:nvSpPr>
          <p:spPr>
            <a:xfrm>
              <a:off x="2521262" y="3229417"/>
              <a:ext cx="1053788" cy="725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73548-A415-195E-8947-C4560B6CDB64}"/>
                </a:ext>
              </a:extLst>
            </p:cNvPr>
            <p:cNvSpPr txBox="1"/>
            <p:nvPr/>
          </p:nvSpPr>
          <p:spPr>
            <a:xfrm>
              <a:off x="2639335" y="3387179"/>
              <a:ext cx="81764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F2A70FE-545A-9870-50F0-BD2BB2B1A203}"/>
              </a:ext>
            </a:extLst>
          </p:cNvPr>
          <p:cNvSpPr/>
          <p:nvPr/>
        </p:nvSpPr>
        <p:spPr>
          <a:xfrm>
            <a:off x="5520155" y="422663"/>
            <a:ext cx="6529762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Powe BI Asset Management (Monitoring)</a:t>
            </a:r>
          </a:p>
        </p:txBody>
      </p:sp>
      <p:graphicFrame>
        <p:nvGraphicFramePr>
          <p:cNvPr id="33" name="Table 34">
            <a:extLst>
              <a:ext uri="{FF2B5EF4-FFF2-40B4-BE49-F238E27FC236}">
                <a16:creationId xmlns:a16="http://schemas.microsoft.com/office/drawing/2014/main" id="{F17FA303-9DAA-0F01-465A-02873933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39500"/>
              </p:ext>
            </p:extLst>
          </p:nvPr>
        </p:nvGraphicFramePr>
        <p:xfrm>
          <a:off x="5548172" y="806103"/>
          <a:ext cx="6522127" cy="5556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824">
                  <a:extLst>
                    <a:ext uri="{9D8B030D-6E8A-4147-A177-3AD203B41FA5}">
                      <a16:colId xmlns:a16="http://schemas.microsoft.com/office/drawing/2014/main" val="1886058392"/>
                    </a:ext>
                  </a:extLst>
                </a:gridCol>
                <a:gridCol w="1380469">
                  <a:extLst>
                    <a:ext uri="{9D8B030D-6E8A-4147-A177-3AD203B41FA5}">
                      <a16:colId xmlns:a16="http://schemas.microsoft.com/office/drawing/2014/main" val="1080623677"/>
                    </a:ext>
                  </a:extLst>
                </a:gridCol>
                <a:gridCol w="3674834">
                  <a:extLst>
                    <a:ext uri="{9D8B030D-6E8A-4147-A177-3AD203B41FA5}">
                      <a16:colId xmlns:a16="http://schemas.microsoft.com/office/drawing/2014/main" val="3293602158"/>
                    </a:ext>
                  </a:extLst>
                </a:gridCol>
              </a:tblGrid>
              <a:tr h="32048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Service Asset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347"/>
                  </a:ext>
                </a:extLst>
              </a:tr>
              <a:tr h="25206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of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Administrative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92707"/>
                  </a:ext>
                </a:extLst>
              </a:tr>
              <a:tr h="411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Role/Licence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 either be a global administrator or assigned the Audit Logs role in Exchange Online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75284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20126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771357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523715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97082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669615"/>
                  </a:ext>
                </a:extLst>
              </a:tr>
              <a:tr h="634810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13007"/>
                  </a:ext>
                </a:extLst>
              </a:tr>
              <a:tr h="634810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558582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173869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779084"/>
                  </a:ext>
                </a:extLst>
              </a:tr>
            </a:tbl>
          </a:graphicData>
        </a:graphic>
      </p:graphicFrame>
      <p:sp>
        <p:nvSpPr>
          <p:cNvPr id="2" name="TextBox 5">
            <a:extLst>
              <a:ext uri="{FF2B5EF4-FFF2-40B4-BE49-F238E27FC236}">
                <a16:creationId xmlns:a16="http://schemas.microsoft.com/office/drawing/2014/main" id="{D0E8E35B-C45F-FF22-DD6A-404C03343565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26503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9AE39-952A-93F0-654D-585D80762465}"/>
              </a:ext>
            </a:extLst>
          </p:cNvPr>
          <p:cNvSpPr txBox="1"/>
          <p:nvPr/>
        </p:nvSpPr>
        <p:spPr>
          <a:xfrm>
            <a:off x="239483" y="-227537"/>
            <a:ext cx="60960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GB" sz="1500" b="1" dirty="0">
                <a:solidFill>
                  <a:srgbClr val="000000"/>
                </a:solidFill>
                <a:latin typeface="Open Sauce SemiBold"/>
              </a:rPr>
              <a:t>Power BI: Hawk Eye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FD1B5-DA09-283F-798E-E3C4FEA8029F}"/>
              </a:ext>
            </a:extLst>
          </p:cNvPr>
          <p:cNvCxnSpPr/>
          <p:nvPr/>
        </p:nvCxnSpPr>
        <p:spPr>
          <a:xfrm>
            <a:off x="258534" y="350464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DC66CA-C381-745A-D03D-3DD4B2CC7C57}"/>
              </a:ext>
            </a:extLst>
          </p:cNvPr>
          <p:cNvCxnSpPr/>
          <p:nvPr/>
        </p:nvCxnSpPr>
        <p:spPr>
          <a:xfrm>
            <a:off x="239483" y="77712"/>
            <a:ext cx="1171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2941FAB-1621-D8BB-2834-03A63160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86219"/>
              </p:ext>
            </p:extLst>
          </p:nvPr>
        </p:nvGraphicFramePr>
        <p:xfrm>
          <a:off x="5480415" y="445898"/>
          <a:ext cx="6027412" cy="6334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7412">
                  <a:extLst>
                    <a:ext uri="{9D8B030D-6E8A-4147-A177-3AD203B41FA5}">
                      <a16:colId xmlns:a16="http://schemas.microsoft.com/office/drawing/2014/main" val="853565947"/>
                    </a:ext>
                  </a:extLst>
                </a:gridCol>
              </a:tblGrid>
              <a:tr h="385503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 BI Workspace – Defined Roles Governance (Part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071228"/>
                  </a:ext>
                </a:extLst>
              </a:tr>
              <a:tr h="5948881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52889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id="{29873C22-03C5-973E-EC95-ECA77055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93" y="836450"/>
            <a:ext cx="5967659" cy="590760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4579308-3B08-726A-18AC-B1E999DF19EB}"/>
              </a:ext>
            </a:extLst>
          </p:cNvPr>
          <p:cNvGrpSpPr/>
          <p:nvPr/>
        </p:nvGrpSpPr>
        <p:grpSpPr>
          <a:xfrm>
            <a:off x="258534" y="443493"/>
            <a:ext cx="7694841" cy="6336789"/>
            <a:chOff x="283029" y="664193"/>
            <a:chExt cx="7615921" cy="574690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BE43E17-3D36-5AF6-7883-0C52A52F2E45}"/>
                </a:ext>
              </a:extLst>
            </p:cNvPr>
            <p:cNvSpPr/>
            <p:nvPr/>
          </p:nvSpPr>
          <p:spPr>
            <a:xfrm>
              <a:off x="283029" y="675221"/>
              <a:ext cx="5017144" cy="57358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FCDD0F-76DA-723D-A1CE-E775B6A91057}"/>
                </a:ext>
              </a:extLst>
            </p:cNvPr>
            <p:cNvSpPr/>
            <p:nvPr/>
          </p:nvSpPr>
          <p:spPr>
            <a:xfrm>
              <a:off x="802255" y="1108473"/>
              <a:ext cx="4152451" cy="47670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86E2C0-C71D-6C67-CDB8-D5263DFC4D95}"/>
                </a:ext>
              </a:extLst>
            </p:cNvPr>
            <p:cNvSpPr txBox="1"/>
            <p:nvPr/>
          </p:nvSpPr>
          <p:spPr>
            <a:xfrm>
              <a:off x="283029" y="664193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Office 365 Governance and Security Centre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A4449D-FF10-3ED3-6B50-2C977D3D3679}"/>
                </a:ext>
              </a:extLst>
            </p:cNvPr>
            <p:cNvSpPr txBox="1"/>
            <p:nvPr/>
          </p:nvSpPr>
          <p:spPr>
            <a:xfrm>
              <a:off x="758708" y="1100203"/>
              <a:ext cx="467167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Tennant Governance and</a:t>
              </a:r>
            </a:p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Asset Management (Monitoring)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F6D670-438E-D424-AC21-4109CCA233A1}"/>
                </a:ext>
              </a:extLst>
            </p:cNvPr>
            <p:cNvSpPr/>
            <p:nvPr/>
          </p:nvSpPr>
          <p:spPr>
            <a:xfrm>
              <a:off x="1304763" y="1743007"/>
              <a:ext cx="3238570" cy="36220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8228F9D-9414-21DD-454E-FA485DA23DD9}"/>
                </a:ext>
              </a:extLst>
            </p:cNvPr>
            <p:cNvSpPr txBox="1"/>
            <p:nvPr/>
          </p:nvSpPr>
          <p:spPr>
            <a:xfrm>
              <a:off x="1276188" y="1709048"/>
              <a:ext cx="46716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Workspaces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65A38EF-3097-9FBE-17F4-FDCA00B54EA4}"/>
                </a:ext>
              </a:extLst>
            </p:cNvPr>
            <p:cNvSpPr/>
            <p:nvPr/>
          </p:nvSpPr>
          <p:spPr>
            <a:xfrm>
              <a:off x="1785888" y="2125534"/>
              <a:ext cx="2367012" cy="28404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96C335-4D85-B8EA-6DD1-F421F4CCCF4E}"/>
                </a:ext>
              </a:extLst>
            </p:cNvPr>
            <p:cNvSpPr txBox="1"/>
            <p:nvPr/>
          </p:nvSpPr>
          <p:spPr>
            <a:xfrm>
              <a:off x="1763272" y="2133713"/>
              <a:ext cx="6135678" cy="361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 BI Reports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F36ED3B-40C9-2CC1-5297-C60141AE8BED}"/>
                </a:ext>
              </a:extLst>
            </p:cNvPr>
            <p:cNvSpPr/>
            <p:nvPr/>
          </p:nvSpPr>
          <p:spPr>
            <a:xfrm>
              <a:off x="2185852" y="2529312"/>
              <a:ext cx="1684414" cy="20522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E1BEF68-80D0-8112-8B52-BC9CACAF1083}"/>
                </a:ext>
              </a:extLst>
            </p:cNvPr>
            <p:cNvSpPr txBox="1"/>
            <p:nvPr/>
          </p:nvSpPr>
          <p:spPr>
            <a:xfrm>
              <a:off x="2099382" y="2517853"/>
              <a:ext cx="17235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Prem Gateway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61EB13-182A-6478-E8D8-BC3E5A23CDC2}"/>
                </a:ext>
              </a:extLst>
            </p:cNvPr>
            <p:cNvSpPr/>
            <p:nvPr/>
          </p:nvSpPr>
          <p:spPr>
            <a:xfrm>
              <a:off x="2753732" y="3610422"/>
              <a:ext cx="706405" cy="2930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893F8E-0ACA-FC5D-2286-73B3337D9352}"/>
                </a:ext>
              </a:extLst>
            </p:cNvPr>
            <p:cNvSpPr txBox="1"/>
            <p:nvPr/>
          </p:nvSpPr>
          <p:spPr>
            <a:xfrm>
              <a:off x="2818587" y="3589834"/>
              <a:ext cx="576696" cy="293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62BD65-DB11-5F2C-6B69-72F51641494F}"/>
              </a:ext>
            </a:extLst>
          </p:cNvPr>
          <p:cNvSpPr/>
          <p:nvPr/>
        </p:nvSpPr>
        <p:spPr>
          <a:xfrm>
            <a:off x="2495550" y="3073314"/>
            <a:ext cx="1200150" cy="140343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71C62E-F1D9-A7C6-7A8E-428B54BCF7EC}"/>
              </a:ext>
            </a:extLst>
          </p:cNvPr>
          <p:cNvSpPr txBox="1"/>
          <p:nvPr/>
        </p:nvSpPr>
        <p:spPr>
          <a:xfrm>
            <a:off x="2301244" y="3058725"/>
            <a:ext cx="158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Hygiene/Ops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0B291F32-C0D2-E941-96C5-BFB7D7ABED2F}"/>
              </a:ext>
            </a:extLst>
          </p:cNvPr>
          <p:cNvSpPr txBox="1"/>
          <p:nvPr/>
        </p:nvSpPr>
        <p:spPr>
          <a:xfrm>
            <a:off x="11162232" y="6220646"/>
            <a:ext cx="997837" cy="63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3"/>
              </a:lnSpc>
              <a:spcBef>
                <a:spcPct val="0"/>
              </a:spcBef>
            </a:pPr>
            <a:r>
              <a:rPr lang="en-US" sz="1067" dirty="0">
                <a:latin typeface="Hammersmith One Bold"/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424494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25474</TotalTime>
  <Words>963</Words>
  <Application>Microsoft Office PowerPoint</Application>
  <PresentationFormat>Widescreen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Hammersmith One Bold</vt:lpstr>
      <vt:lpstr>Open Sauce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Shrikesh Pattni</dc:creator>
  <cp:lastModifiedBy>Shrikesh Pattni</cp:lastModifiedBy>
  <cp:revision>4</cp:revision>
  <dcterms:created xsi:type="dcterms:W3CDTF">2023-03-25T12:58:14Z</dcterms:created>
  <dcterms:modified xsi:type="dcterms:W3CDTF">2023-08-06T15:44:22Z</dcterms:modified>
</cp:coreProperties>
</file>