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7"/>
  </p:notesMasterIdLst>
  <p:sldIdLst>
    <p:sldId id="278" r:id="rId2"/>
    <p:sldId id="303" r:id="rId3"/>
    <p:sldId id="302" r:id="rId4"/>
    <p:sldId id="280" r:id="rId5"/>
    <p:sldId id="283" r:id="rId6"/>
    <p:sldId id="284" r:id="rId7"/>
    <p:sldId id="294" r:id="rId8"/>
    <p:sldId id="295" r:id="rId9"/>
    <p:sldId id="296" r:id="rId10"/>
    <p:sldId id="297" r:id="rId11"/>
    <p:sldId id="298" r:id="rId12"/>
    <p:sldId id="299" r:id="rId13"/>
    <p:sldId id="300" r:id="rId14"/>
    <p:sldId id="301" r:id="rId15"/>
    <p:sldId id="292"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4" d="100"/>
          <a:sy n="74" d="100"/>
        </p:scale>
        <p:origin x="376"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80730" y="741872"/>
            <a:ext cx="5385816" cy="1225296"/>
          </a:xfrm>
        </p:spPr>
        <p:txBody>
          <a:bodyPr/>
          <a:lstStyle/>
          <a:p>
            <a:r>
              <a:rPr lang="en-US" sz="3600" b="0" u="sng" dirty="0"/>
              <a:t>Project-1</a:t>
            </a:r>
          </a:p>
        </p:txBody>
      </p:sp>
      <p:sp>
        <p:nvSpPr>
          <p:cNvPr id="5" name="Subtitle 4">
            <a:extLst>
              <a:ext uri="{FF2B5EF4-FFF2-40B4-BE49-F238E27FC236}">
                <a16:creationId xmlns:a16="http://schemas.microsoft.com/office/drawing/2014/main" id="{95DA8D69-3738-C8EF-9750-FDC7F3C611E7}"/>
              </a:ext>
            </a:extLst>
          </p:cNvPr>
          <p:cNvSpPr>
            <a:spLocks noGrp="1"/>
          </p:cNvSpPr>
          <p:nvPr>
            <p:ph type="subTitle" idx="1"/>
          </p:nvPr>
        </p:nvSpPr>
        <p:spPr>
          <a:xfrm>
            <a:off x="3865525" y="1948708"/>
            <a:ext cx="4616225" cy="878908"/>
          </a:xfrm>
        </p:spPr>
        <p:txBody>
          <a:bodyPr/>
          <a:lstStyle/>
          <a:p>
            <a:r>
              <a:rPr lang="en-US" u="sng" dirty="0"/>
              <a:t>HANGMAN /</a:t>
            </a:r>
          </a:p>
          <a:p>
            <a:r>
              <a:rPr lang="en-US" u="sng" dirty="0"/>
              <a:t>WORD GUESSING GAME</a:t>
            </a:r>
            <a:br>
              <a:rPr lang="en-US" dirty="0"/>
            </a:br>
            <a:endParaRPr lang="en-IN"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327A-1279-6A80-ED61-508D52426CA2}"/>
              </a:ext>
            </a:extLst>
          </p:cNvPr>
          <p:cNvSpPr>
            <a:spLocks noGrp="1"/>
          </p:cNvSpPr>
          <p:nvPr>
            <p:ph type="title"/>
          </p:nvPr>
        </p:nvSpPr>
        <p:spPr>
          <a:xfrm>
            <a:off x="755904" y="-973836"/>
            <a:ext cx="10671048" cy="768096"/>
          </a:xfrm>
        </p:spPr>
        <p:txBody>
          <a:bodyPr/>
          <a:lstStyle/>
          <a:p>
            <a:r>
              <a:rPr lang="en-IN" dirty="0">
                <a:solidFill>
                  <a:schemeClr val="tx1"/>
                </a:solidFill>
              </a:rPr>
              <a:t>c</a:t>
            </a:r>
          </a:p>
        </p:txBody>
      </p:sp>
      <p:sp>
        <p:nvSpPr>
          <p:cNvPr id="3" name="Content Placeholder 2">
            <a:extLst>
              <a:ext uri="{FF2B5EF4-FFF2-40B4-BE49-F238E27FC236}">
                <a16:creationId xmlns:a16="http://schemas.microsoft.com/office/drawing/2014/main" id="{E8A72506-A31D-0F3E-7E9D-E04A941FC1FB}"/>
              </a:ext>
            </a:extLst>
          </p:cNvPr>
          <p:cNvSpPr>
            <a:spLocks noGrp="1"/>
          </p:cNvSpPr>
          <p:nvPr>
            <p:ph sz="half" idx="1"/>
          </p:nvPr>
        </p:nvSpPr>
        <p:spPr>
          <a:xfrm>
            <a:off x="621792" y="933196"/>
            <a:ext cx="10680192" cy="2834640"/>
          </a:xfrm>
        </p:spPr>
        <p:txBody>
          <a:bodyPr/>
          <a:lstStyle/>
          <a:p>
            <a:pPr marL="0" indent="0">
              <a:buNone/>
            </a:pPr>
            <a:r>
              <a:rPr lang="en-US" dirty="0"/>
              <a:t>You have 11 more guesses</a:t>
            </a:r>
          </a:p>
          <a:p>
            <a:pPr marL="0" indent="0">
              <a:buNone/>
            </a:pPr>
            <a:r>
              <a:rPr lang="en-US" dirty="0"/>
              <a:t>_</a:t>
            </a:r>
          </a:p>
          <a:p>
            <a:pPr marL="0" indent="0">
              <a:buNone/>
            </a:pPr>
            <a:r>
              <a:rPr lang="en-US" dirty="0"/>
              <a:t>a _</a:t>
            </a:r>
          </a:p>
          <a:p>
            <a:pPr marL="0" indent="0">
              <a:buNone/>
            </a:pPr>
            <a:r>
              <a:rPr lang="en-US" dirty="0"/>
              <a:t>_</a:t>
            </a:r>
          </a:p>
          <a:p>
            <a:pPr marL="0" indent="0">
              <a:buNone/>
            </a:pPr>
            <a:r>
              <a:rPr lang="en-US" dirty="0"/>
              <a:t>_</a:t>
            </a:r>
          </a:p>
          <a:p>
            <a:pPr marL="0" indent="0">
              <a:buNone/>
            </a:pPr>
            <a:endParaRPr lang="en-US" dirty="0"/>
          </a:p>
          <a:p>
            <a:pPr marL="0" indent="0">
              <a:buNone/>
            </a:pPr>
            <a:r>
              <a:rPr lang="en-US" dirty="0"/>
              <a:t>guess a character:r</a:t>
            </a:r>
          </a:p>
          <a:p>
            <a:pPr marL="0" indent="0">
              <a:buNone/>
            </a:pPr>
            <a:r>
              <a:rPr lang="en-US" dirty="0"/>
              <a:t>_</a:t>
            </a:r>
          </a:p>
          <a:p>
            <a:pPr marL="0" indent="0">
              <a:buNone/>
            </a:pPr>
            <a:r>
              <a:rPr lang="en-US" dirty="0"/>
              <a:t>a _</a:t>
            </a:r>
          </a:p>
          <a:p>
            <a:pPr marL="0" indent="0">
              <a:buNone/>
            </a:pPr>
            <a:r>
              <a:rPr lang="en-US" dirty="0"/>
              <a:t>_</a:t>
            </a:r>
          </a:p>
          <a:p>
            <a:pPr marL="0" indent="0">
              <a:buNone/>
            </a:pPr>
            <a:r>
              <a:rPr lang="en-US" dirty="0"/>
              <a:t>r</a:t>
            </a:r>
          </a:p>
          <a:p>
            <a:pPr marL="0" indent="0">
              <a:buNone/>
            </a:pPr>
            <a:r>
              <a:rPr lang="en-US" dirty="0"/>
              <a:t>guess a character:y</a:t>
            </a:r>
          </a:p>
          <a:p>
            <a:pPr marL="0" indent="0">
              <a:buNone/>
            </a:pPr>
            <a:r>
              <a:rPr lang="en-US" dirty="0"/>
              <a:t>guess a character:n</a:t>
            </a:r>
          </a:p>
          <a:p>
            <a:pPr marL="0" indent="0">
              <a:buNone/>
            </a:pPr>
            <a:r>
              <a:rPr lang="en-US" dirty="0"/>
              <a:t>You have 10 more guesses</a:t>
            </a:r>
          </a:p>
          <a:p>
            <a:pPr marL="0" indent="0">
              <a:buNone/>
            </a:pPr>
            <a:r>
              <a:rPr lang="en-US" dirty="0"/>
              <a:t>_</a:t>
            </a:r>
          </a:p>
          <a:p>
            <a:pPr marL="0" indent="0">
              <a:buNone/>
            </a:pPr>
            <a:r>
              <a:rPr lang="en-US" dirty="0"/>
              <a:t>a _</a:t>
            </a:r>
          </a:p>
          <a:p>
            <a:pPr marL="0" indent="0">
              <a:buNone/>
            </a:pPr>
            <a:r>
              <a:rPr lang="en-US" dirty="0"/>
              <a:t>_</a:t>
            </a:r>
          </a:p>
          <a:p>
            <a:pPr marL="0" indent="0">
              <a:buNone/>
            </a:pPr>
            <a:r>
              <a:rPr lang="en-US" dirty="0"/>
              <a:t>r</a:t>
            </a:r>
            <a:endParaRPr lang="en-IN" dirty="0"/>
          </a:p>
        </p:txBody>
      </p:sp>
      <p:sp>
        <p:nvSpPr>
          <p:cNvPr id="4" name="Footer Placeholder 3">
            <a:extLst>
              <a:ext uri="{FF2B5EF4-FFF2-40B4-BE49-F238E27FC236}">
                <a16:creationId xmlns:a16="http://schemas.microsoft.com/office/drawing/2014/main" id="{9B1019C6-CDD0-DA20-0D5F-77006775B913}"/>
              </a:ext>
            </a:extLst>
          </p:cNvPr>
          <p:cNvSpPr>
            <a:spLocks noGrp="1"/>
          </p:cNvSpPr>
          <p:nvPr>
            <p:ph type="ftr" sz="quarter" idx="11"/>
          </p:nvPr>
        </p:nvSpPr>
        <p:spPr>
          <a:xfrm>
            <a:off x="621792" y="457200"/>
            <a:ext cx="3200400" cy="274320"/>
          </a:xfrm>
        </p:spPr>
        <p:txBody>
          <a:bodyPr/>
          <a:lstStyle/>
          <a:p>
            <a:r>
              <a:rPr lang="en-US" dirty="0"/>
              <a:t>HANGMAN /</a:t>
            </a:r>
          </a:p>
          <a:p>
            <a:r>
              <a:rPr lang="en-US" dirty="0"/>
              <a:t>WORD GUESSING GAME</a:t>
            </a:r>
          </a:p>
          <a:p>
            <a:endParaRPr lang="en-US" dirty="0"/>
          </a:p>
        </p:txBody>
      </p:sp>
      <p:sp>
        <p:nvSpPr>
          <p:cNvPr id="5" name="Slide Number Placeholder 4">
            <a:extLst>
              <a:ext uri="{FF2B5EF4-FFF2-40B4-BE49-F238E27FC236}">
                <a16:creationId xmlns:a16="http://schemas.microsoft.com/office/drawing/2014/main" id="{F4880A5A-D71D-135E-A610-9CCDC5840DB0}"/>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86366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E847-D8F9-C0AC-C1A2-53BDAB774EDF}"/>
              </a:ext>
            </a:extLst>
          </p:cNvPr>
          <p:cNvSpPr>
            <a:spLocks noGrp="1"/>
          </p:cNvSpPr>
          <p:nvPr>
            <p:ph type="title"/>
          </p:nvPr>
        </p:nvSpPr>
        <p:spPr>
          <a:xfrm>
            <a:off x="1114552" y="-973836"/>
            <a:ext cx="10671048" cy="768096"/>
          </a:xfrm>
        </p:spPr>
        <p:txBody>
          <a:bodyPr/>
          <a:lstStyle/>
          <a:p>
            <a:r>
              <a:rPr lang="en-IN" dirty="0">
                <a:solidFill>
                  <a:schemeClr val="tx1"/>
                </a:solidFill>
              </a:rPr>
              <a:t>.</a:t>
            </a:r>
          </a:p>
        </p:txBody>
      </p:sp>
      <p:sp>
        <p:nvSpPr>
          <p:cNvPr id="3" name="Content Placeholder 2">
            <a:extLst>
              <a:ext uri="{FF2B5EF4-FFF2-40B4-BE49-F238E27FC236}">
                <a16:creationId xmlns:a16="http://schemas.microsoft.com/office/drawing/2014/main" id="{C5E6F570-9695-081D-FCDA-14F80CCA792B}"/>
              </a:ext>
            </a:extLst>
          </p:cNvPr>
          <p:cNvSpPr>
            <a:spLocks noGrp="1"/>
          </p:cNvSpPr>
          <p:nvPr>
            <p:ph sz="half" idx="1"/>
          </p:nvPr>
        </p:nvSpPr>
        <p:spPr>
          <a:xfrm>
            <a:off x="265176" y="731520"/>
            <a:ext cx="10680192" cy="2834640"/>
          </a:xfrm>
        </p:spPr>
        <p:txBody>
          <a:bodyPr/>
          <a:lstStyle/>
          <a:p>
            <a:pPr marL="0" indent="0">
              <a:buNone/>
            </a:pPr>
            <a:r>
              <a:rPr lang="en-US" dirty="0"/>
              <a:t>You have 9 more guesses</a:t>
            </a:r>
          </a:p>
          <a:p>
            <a:pPr marL="0" indent="0">
              <a:buNone/>
            </a:pPr>
            <a:r>
              <a:rPr lang="en-US" dirty="0"/>
              <a:t>_</a:t>
            </a:r>
          </a:p>
          <a:p>
            <a:pPr marL="0" indent="0">
              <a:buNone/>
            </a:pPr>
            <a:r>
              <a:rPr lang="en-US" dirty="0"/>
              <a:t>a _</a:t>
            </a:r>
          </a:p>
          <a:p>
            <a:pPr marL="0" indent="0">
              <a:buNone/>
            </a:pPr>
            <a:r>
              <a:rPr lang="en-US" dirty="0"/>
              <a:t>_</a:t>
            </a:r>
          </a:p>
          <a:p>
            <a:pPr marL="0" indent="0">
              <a:buNone/>
            </a:pPr>
            <a:r>
              <a:rPr lang="en-US" dirty="0"/>
              <a:t>r</a:t>
            </a:r>
          </a:p>
          <a:p>
            <a:pPr marL="0" indent="0">
              <a:buNone/>
            </a:pPr>
            <a:r>
              <a:rPr lang="en-US" dirty="0"/>
              <a:t>guess a character:u</a:t>
            </a:r>
          </a:p>
          <a:p>
            <a:pPr marL="0" indent="0">
              <a:buNone/>
            </a:pPr>
            <a:r>
              <a:rPr lang="en-US" dirty="0"/>
              <a:t>You have 8 more guesses</a:t>
            </a:r>
          </a:p>
          <a:p>
            <a:pPr marL="0" indent="0">
              <a:buNone/>
            </a:pPr>
            <a:r>
              <a:rPr lang="en-US" dirty="0"/>
              <a:t>_</a:t>
            </a:r>
          </a:p>
          <a:p>
            <a:pPr marL="0" indent="0">
              <a:buNone/>
            </a:pPr>
            <a:r>
              <a:rPr lang="en-US" dirty="0"/>
              <a:t>a _</a:t>
            </a:r>
          </a:p>
          <a:p>
            <a:pPr marL="0" indent="0">
              <a:buNone/>
            </a:pPr>
            <a:r>
              <a:rPr lang="en-US" dirty="0"/>
              <a:t>_</a:t>
            </a:r>
          </a:p>
          <a:p>
            <a:pPr marL="0" indent="0">
              <a:buNone/>
            </a:pPr>
            <a:r>
              <a:rPr lang="en-US" dirty="0"/>
              <a:t>r guess a character:k</a:t>
            </a:r>
          </a:p>
          <a:p>
            <a:pPr marL="0" indent="0">
              <a:buNone/>
            </a:pPr>
            <a:r>
              <a:rPr lang="en-US" dirty="0"/>
              <a:t>You have 7 more guesses</a:t>
            </a:r>
          </a:p>
          <a:p>
            <a:pPr marL="0" indent="0">
              <a:buNone/>
            </a:pPr>
            <a:r>
              <a:rPr lang="en-US" dirty="0"/>
              <a:t>_</a:t>
            </a:r>
          </a:p>
          <a:p>
            <a:pPr marL="0" indent="0">
              <a:buNone/>
            </a:pPr>
            <a:r>
              <a:rPr lang="en-US" dirty="0"/>
              <a:t>a _</a:t>
            </a:r>
          </a:p>
          <a:p>
            <a:pPr marL="0" indent="0">
              <a:buNone/>
            </a:pPr>
            <a:r>
              <a:rPr lang="en-US" dirty="0"/>
              <a:t>_</a:t>
            </a:r>
          </a:p>
          <a:p>
            <a:pPr marL="0" indent="0">
              <a:buNone/>
            </a:pPr>
            <a:r>
              <a:rPr lang="en-US" dirty="0"/>
              <a:t>r</a:t>
            </a:r>
          </a:p>
          <a:p>
            <a:pPr marL="0" indent="0">
              <a:buNone/>
            </a:pPr>
            <a:r>
              <a:rPr lang="en-US" dirty="0"/>
              <a:t>guess a character:t</a:t>
            </a:r>
          </a:p>
          <a:p>
            <a:pPr marL="0" indent="0">
              <a:buNone/>
            </a:pPr>
            <a:r>
              <a:rPr lang="en-US" dirty="0"/>
              <a:t>_</a:t>
            </a:r>
          </a:p>
        </p:txBody>
      </p:sp>
      <p:sp>
        <p:nvSpPr>
          <p:cNvPr id="4" name="Footer Placeholder 3">
            <a:extLst>
              <a:ext uri="{FF2B5EF4-FFF2-40B4-BE49-F238E27FC236}">
                <a16:creationId xmlns:a16="http://schemas.microsoft.com/office/drawing/2014/main" id="{9DCAAAE2-2F95-03C4-7595-AAC5DFBAEBD6}"/>
              </a:ext>
            </a:extLst>
          </p:cNvPr>
          <p:cNvSpPr>
            <a:spLocks noGrp="1"/>
          </p:cNvSpPr>
          <p:nvPr>
            <p:ph type="ftr" sz="quarter" idx="11"/>
          </p:nvPr>
        </p:nvSpPr>
        <p:spPr/>
        <p:txBody>
          <a:bodyPr/>
          <a:lstStyle/>
          <a:p>
            <a:r>
              <a:rPr lang="en-US" dirty="0"/>
              <a:t>HANGMAN /</a:t>
            </a:r>
          </a:p>
          <a:p>
            <a:r>
              <a:rPr lang="en-US" dirty="0"/>
              <a:t>WORD GUESSING GAME</a:t>
            </a:r>
          </a:p>
          <a:p>
            <a:endParaRPr lang="en-US" dirty="0"/>
          </a:p>
        </p:txBody>
      </p:sp>
      <p:sp>
        <p:nvSpPr>
          <p:cNvPr id="5" name="Slide Number Placeholder 4">
            <a:extLst>
              <a:ext uri="{FF2B5EF4-FFF2-40B4-BE49-F238E27FC236}">
                <a16:creationId xmlns:a16="http://schemas.microsoft.com/office/drawing/2014/main" id="{29D66BF6-D8C0-2017-80BA-74DDC765850A}"/>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390004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FAF6-3E96-4ABB-1745-EBC1B46D4C84}"/>
              </a:ext>
            </a:extLst>
          </p:cNvPr>
          <p:cNvSpPr>
            <a:spLocks noGrp="1"/>
          </p:cNvSpPr>
          <p:nvPr>
            <p:ph type="title"/>
          </p:nvPr>
        </p:nvSpPr>
        <p:spPr>
          <a:xfrm>
            <a:off x="1520952" y="-976884"/>
            <a:ext cx="10671048" cy="768096"/>
          </a:xfrm>
        </p:spPr>
        <p:txBody>
          <a:bodyPr/>
          <a:lstStyle/>
          <a:p>
            <a:r>
              <a:rPr lang="en-IN" dirty="0">
                <a:solidFill>
                  <a:schemeClr val="tx1"/>
                </a:solidFill>
              </a:rPr>
              <a:t>.</a:t>
            </a:r>
          </a:p>
        </p:txBody>
      </p:sp>
      <p:sp>
        <p:nvSpPr>
          <p:cNvPr id="3" name="Content Placeholder 2">
            <a:extLst>
              <a:ext uri="{FF2B5EF4-FFF2-40B4-BE49-F238E27FC236}">
                <a16:creationId xmlns:a16="http://schemas.microsoft.com/office/drawing/2014/main" id="{9EC68C28-41EA-1084-B52E-CA89A1848D27}"/>
              </a:ext>
            </a:extLst>
          </p:cNvPr>
          <p:cNvSpPr>
            <a:spLocks noGrp="1"/>
          </p:cNvSpPr>
          <p:nvPr>
            <p:ph sz="half" idx="1"/>
          </p:nvPr>
        </p:nvSpPr>
        <p:spPr>
          <a:xfrm>
            <a:off x="463804" y="895096"/>
            <a:ext cx="10680192" cy="2834640"/>
          </a:xfrm>
        </p:spPr>
        <p:txBody>
          <a:bodyPr/>
          <a:lstStyle/>
          <a:p>
            <a:pPr marL="0" indent="0">
              <a:buNone/>
            </a:pPr>
            <a:r>
              <a:rPr lang="en-US" dirty="0"/>
              <a:t>a t _</a:t>
            </a:r>
            <a:endParaRPr lang="en-IN" dirty="0"/>
          </a:p>
          <a:p>
            <a:pPr marL="0" indent="0">
              <a:buNone/>
            </a:pPr>
            <a:r>
              <a:rPr lang="en-US" dirty="0"/>
              <a:t>r</a:t>
            </a:r>
          </a:p>
          <a:p>
            <a:pPr marL="0" indent="0">
              <a:buNone/>
            </a:pPr>
            <a:r>
              <a:rPr lang="en-US" dirty="0"/>
              <a:t>guess a character:n</a:t>
            </a:r>
          </a:p>
          <a:p>
            <a:pPr marL="0" indent="0">
              <a:buNone/>
            </a:pPr>
            <a:r>
              <a:rPr lang="en-US" dirty="0"/>
              <a:t>You have 6 more guesses</a:t>
            </a:r>
          </a:p>
          <a:p>
            <a:pPr marL="0" indent="0">
              <a:buNone/>
            </a:pPr>
            <a:r>
              <a:rPr lang="en-US" dirty="0"/>
              <a:t>_</a:t>
            </a:r>
          </a:p>
          <a:p>
            <a:pPr marL="0" indent="0">
              <a:buNone/>
            </a:pPr>
            <a:r>
              <a:rPr lang="en-US" dirty="0"/>
              <a:t>a t _</a:t>
            </a:r>
          </a:p>
          <a:p>
            <a:pPr marL="0" indent="0">
              <a:buNone/>
            </a:pPr>
            <a:r>
              <a:rPr lang="en-US" dirty="0"/>
              <a:t>r</a:t>
            </a:r>
          </a:p>
          <a:p>
            <a:pPr marL="0" indent="0">
              <a:buNone/>
            </a:pPr>
            <a:r>
              <a:rPr lang="en-US" dirty="0"/>
              <a:t>guess a character:t</a:t>
            </a:r>
          </a:p>
          <a:p>
            <a:pPr marL="0" indent="0">
              <a:buNone/>
            </a:pPr>
            <a:r>
              <a:rPr lang="en-US" dirty="0"/>
              <a:t>_</a:t>
            </a:r>
          </a:p>
          <a:p>
            <a:pPr marL="0" indent="0">
              <a:buNone/>
            </a:pPr>
            <a:r>
              <a:rPr lang="en-US" dirty="0"/>
              <a:t>a t _</a:t>
            </a:r>
          </a:p>
          <a:p>
            <a:pPr marL="0" indent="0">
              <a:buNone/>
            </a:pPr>
            <a:r>
              <a:rPr lang="en-US" dirty="0"/>
              <a:t>r</a:t>
            </a:r>
          </a:p>
          <a:p>
            <a:pPr marL="0" indent="0">
              <a:buNone/>
            </a:pPr>
            <a:r>
              <a:rPr lang="en-US" dirty="0"/>
              <a:t>guess a character:d</a:t>
            </a:r>
          </a:p>
          <a:p>
            <a:pPr marL="0" indent="0">
              <a:buNone/>
            </a:pPr>
            <a:r>
              <a:rPr lang="en-US" dirty="0"/>
              <a:t>You have 5 more guesses</a:t>
            </a:r>
          </a:p>
          <a:p>
            <a:pPr marL="0" indent="0">
              <a:buNone/>
            </a:pPr>
            <a:r>
              <a:rPr lang="en-US" dirty="0"/>
              <a:t>_</a:t>
            </a:r>
          </a:p>
          <a:p>
            <a:pPr marL="0" indent="0">
              <a:buNone/>
            </a:pPr>
            <a:r>
              <a:rPr lang="en-US" dirty="0"/>
              <a:t>a t _</a:t>
            </a:r>
          </a:p>
          <a:p>
            <a:pPr marL="0" indent="0">
              <a:buNone/>
            </a:pPr>
            <a:r>
              <a:rPr lang="en-US" dirty="0"/>
              <a:t>r</a:t>
            </a:r>
          </a:p>
          <a:p>
            <a:pPr marL="0" indent="0">
              <a:buNone/>
            </a:pPr>
            <a:r>
              <a:rPr lang="en-US" dirty="0"/>
              <a:t>guess a character:j</a:t>
            </a:r>
          </a:p>
          <a:p>
            <a:pPr marL="0" indent="0">
              <a:buNone/>
            </a:pPr>
            <a:r>
              <a:rPr lang="en-US" dirty="0"/>
              <a:t>You have 4 more guesses</a:t>
            </a:r>
          </a:p>
          <a:p>
            <a:pPr marL="0" indent="0">
              <a:buNone/>
            </a:pPr>
            <a:endParaRPr lang="en-IN" dirty="0"/>
          </a:p>
        </p:txBody>
      </p:sp>
      <p:sp>
        <p:nvSpPr>
          <p:cNvPr id="4" name="Footer Placeholder 3">
            <a:extLst>
              <a:ext uri="{FF2B5EF4-FFF2-40B4-BE49-F238E27FC236}">
                <a16:creationId xmlns:a16="http://schemas.microsoft.com/office/drawing/2014/main" id="{F63431BD-45D4-AB64-FF9B-5D8AF9569DEE}"/>
              </a:ext>
            </a:extLst>
          </p:cNvPr>
          <p:cNvSpPr>
            <a:spLocks noGrp="1"/>
          </p:cNvSpPr>
          <p:nvPr>
            <p:ph type="ftr" sz="quarter" idx="11"/>
          </p:nvPr>
        </p:nvSpPr>
        <p:spPr/>
        <p:txBody>
          <a:bodyPr/>
          <a:lstStyle/>
          <a:p>
            <a:r>
              <a:rPr lang="en-US" dirty="0"/>
              <a:t>HANGMAN /</a:t>
            </a:r>
          </a:p>
          <a:p>
            <a:r>
              <a:rPr lang="en-US" dirty="0"/>
              <a:t>WORD GUESSING GAME</a:t>
            </a:r>
          </a:p>
          <a:p>
            <a:endParaRPr lang="en-US" dirty="0"/>
          </a:p>
        </p:txBody>
      </p:sp>
      <p:sp>
        <p:nvSpPr>
          <p:cNvPr id="5" name="Slide Number Placeholder 4">
            <a:extLst>
              <a:ext uri="{FF2B5EF4-FFF2-40B4-BE49-F238E27FC236}">
                <a16:creationId xmlns:a16="http://schemas.microsoft.com/office/drawing/2014/main" id="{11CBE8ED-61C1-1DB4-538F-9690A0748EAE}"/>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03098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AC63-CB87-FA65-10B9-72CB5DABC4FD}"/>
              </a:ext>
            </a:extLst>
          </p:cNvPr>
          <p:cNvSpPr>
            <a:spLocks noGrp="1"/>
          </p:cNvSpPr>
          <p:nvPr>
            <p:ph type="title"/>
          </p:nvPr>
        </p:nvSpPr>
        <p:spPr>
          <a:xfrm>
            <a:off x="758952" y="-973836"/>
            <a:ext cx="10671048" cy="768096"/>
          </a:xfrm>
        </p:spPr>
        <p:txBody>
          <a:bodyPr/>
          <a:lstStyle/>
          <a:p>
            <a:r>
              <a:rPr lang="en-IN" dirty="0">
                <a:solidFill>
                  <a:schemeClr val="tx1"/>
                </a:solidFill>
              </a:rPr>
              <a:t>.</a:t>
            </a:r>
          </a:p>
        </p:txBody>
      </p:sp>
      <p:sp>
        <p:nvSpPr>
          <p:cNvPr id="3" name="Content Placeholder 2">
            <a:extLst>
              <a:ext uri="{FF2B5EF4-FFF2-40B4-BE49-F238E27FC236}">
                <a16:creationId xmlns:a16="http://schemas.microsoft.com/office/drawing/2014/main" id="{052D21BB-CB4E-2CDC-E582-92E2CD7D88E8}"/>
              </a:ext>
            </a:extLst>
          </p:cNvPr>
          <p:cNvSpPr>
            <a:spLocks noGrp="1"/>
          </p:cNvSpPr>
          <p:nvPr>
            <p:ph sz="half" idx="1"/>
          </p:nvPr>
        </p:nvSpPr>
        <p:spPr>
          <a:xfrm>
            <a:off x="514604" y="895096"/>
            <a:ext cx="10680192" cy="2834640"/>
          </a:xfrm>
        </p:spPr>
        <p:txBody>
          <a:bodyPr/>
          <a:lstStyle/>
          <a:p>
            <a:pPr marL="0" indent="0">
              <a:buNone/>
            </a:pPr>
            <a:r>
              <a:rPr lang="en-US" dirty="0"/>
              <a:t>_</a:t>
            </a:r>
          </a:p>
          <a:p>
            <a:pPr marL="0" indent="0">
              <a:buNone/>
            </a:pPr>
            <a:r>
              <a:rPr lang="en-US" dirty="0"/>
              <a:t>a t _</a:t>
            </a:r>
          </a:p>
          <a:p>
            <a:pPr marL="0" indent="0">
              <a:buNone/>
            </a:pPr>
            <a:r>
              <a:rPr lang="en-US" dirty="0"/>
              <a:t>r</a:t>
            </a:r>
          </a:p>
          <a:p>
            <a:pPr marL="0" indent="0">
              <a:buNone/>
            </a:pPr>
            <a:r>
              <a:rPr lang="en-US" dirty="0"/>
              <a:t>guess a character:r</a:t>
            </a:r>
          </a:p>
          <a:p>
            <a:pPr marL="0" indent="0">
              <a:buNone/>
            </a:pPr>
            <a:r>
              <a:rPr lang="en-US" dirty="0"/>
              <a:t>_</a:t>
            </a:r>
          </a:p>
          <a:p>
            <a:pPr marL="0" indent="0">
              <a:buNone/>
            </a:pPr>
            <a:r>
              <a:rPr lang="en-US" dirty="0"/>
              <a:t>a t _</a:t>
            </a:r>
          </a:p>
          <a:p>
            <a:pPr marL="0" indent="0">
              <a:buNone/>
            </a:pPr>
            <a:r>
              <a:rPr lang="en-US" dirty="0"/>
              <a:t>r</a:t>
            </a:r>
          </a:p>
          <a:p>
            <a:pPr marL="0" indent="0">
              <a:buNone/>
            </a:pPr>
            <a:r>
              <a:rPr lang="en-US" dirty="0"/>
              <a:t>guess a character:s</a:t>
            </a:r>
          </a:p>
          <a:p>
            <a:pPr marL="0" indent="0">
              <a:buNone/>
            </a:pPr>
            <a:r>
              <a:rPr lang="en-US" dirty="0"/>
              <a:t>You have 3 more guesses</a:t>
            </a:r>
          </a:p>
          <a:p>
            <a:pPr marL="0" indent="0">
              <a:buNone/>
            </a:pPr>
            <a:r>
              <a:rPr lang="en-US" dirty="0"/>
              <a:t>_</a:t>
            </a:r>
          </a:p>
          <a:p>
            <a:pPr marL="0" indent="0">
              <a:buNone/>
            </a:pPr>
            <a:r>
              <a:rPr lang="en-US" dirty="0"/>
              <a:t>a t _</a:t>
            </a:r>
          </a:p>
          <a:p>
            <a:pPr marL="0" indent="0">
              <a:buNone/>
            </a:pPr>
            <a:r>
              <a:rPr lang="en-US" dirty="0"/>
              <a:t>r</a:t>
            </a:r>
          </a:p>
          <a:p>
            <a:pPr marL="0" indent="0">
              <a:buNone/>
            </a:pPr>
            <a:r>
              <a:rPr lang="en-US" dirty="0"/>
              <a:t>guess a character:e</a:t>
            </a:r>
          </a:p>
          <a:p>
            <a:pPr marL="0" indent="0">
              <a:buNone/>
            </a:pPr>
            <a:r>
              <a:rPr lang="en-US" dirty="0"/>
              <a:t>_</a:t>
            </a:r>
          </a:p>
          <a:p>
            <a:pPr marL="0" indent="0">
              <a:buNone/>
            </a:pPr>
            <a:r>
              <a:rPr lang="en-US" dirty="0"/>
              <a:t>a t e r</a:t>
            </a:r>
          </a:p>
          <a:p>
            <a:pPr marL="0" indent="0">
              <a:buNone/>
            </a:pPr>
            <a:r>
              <a:rPr lang="en-US" dirty="0"/>
              <a:t>guess a character:I</a:t>
            </a:r>
          </a:p>
          <a:p>
            <a:pPr marL="0" indent="0">
              <a:buNone/>
            </a:pPr>
            <a:r>
              <a:rPr lang="en-US" dirty="0"/>
              <a:t>You have 2 more guesses</a:t>
            </a:r>
          </a:p>
          <a:p>
            <a:pPr marL="0" indent="0">
              <a:buNone/>
            </a:pPr>
            <a:r>
              <a:rPr lang="en-US" dirty="0"/>
              <a:t>_</a:t>
            </a:r>
          </a:p>
          <a:p>
            <a:pPr marL="0" indent="0">
              <a:buNone/>
            </a:pPr>
            <a:endParaRPr lang="en-IN" dirty="0"/>
          </a:p>
        </p:txBody>
      </p:sp>
      <p:sp>
        <p:nvSpPr>
          <p:cNvPr id="4" name="Footer Placeholder 3">
            <a:extLst>
              <a:ext uri="{FF2B5EF4-FFF2-40B4-BE49-F238E27FC236}">
                <a16:creationId xmlns:a16="http://schemas.microsoft.com/office/drawing/2014/main" id="{8133BB0C-99B8-5833-1AE5-26BD3377C8DE}"/>
              </a:ext>
            </a:extLst>
          </p:cNvPr>
          <p:cNvSpPr>
            <a:spLocks noGrp="1"/>
          </p:cNvSpPr>
          <p:nvPr>
            <p:ph type="ftr" sz="quarter" idx="11"/>
          </p:nvPr>
        </p:nvSpPr>
        <p:spPr/>
        <p:txBody>
          <a:bodyPr/>
          <a:lstStyle/>
          <a:p>
            <a:r>
              <a:rPr lang="en-US" dirty="0"/>
              <a:t>HANGMAN /</a:t>
            </a:r>
          </a:p>
          <a:p>
            <a:r>
              <a:rPr lang="en-US" dirty="0"/>
              <a:t>WORD GUESSING GAME</a:t>
            </a:r>
          </a:p>
          <a:p>
            <a:endParaRPr lang="en-US" dirty="0"/>
          </a:p>
        </p:txBody>
      </p:sp>
      <p:sp>
        <p:nvSpPr>
          <p:cNvPr id="5" name="Slide Number Placeholder 4">
            <a:extLst>
              <a:ext uri="{FF2B5EF4-FFF2-40B4-BE49-F238E27FC236}">
                <a16:creationId xmlns:a16="http://schemas.microsoft.com/office/drawing/2014/main" id="{219EB57B-BFBB-A87C-326F-4029FB3BE426}"/>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4128266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DEC9-0275-ED41-FD45-9EAEC60DE981}"/>
              </a:ext>
            </a:extLst>
          </p:cNvPr>
          <p:cNvSpPr>
            <a:spLocks noGrp="1"/>
          </p:cNvSpPr>
          <p:nvPr>
            <p:ph type="title"/>
          </p:nvPr>
        </p:nvSpPr>
        <p:spPr>
          <a:xfrm>
            <a:off x="1261872" y="-1120648"/>
            <a:ext cx="10671048" cy="768096"/>
          </a:xfrm>
        </p:spPr>
        <p:txBody>
          <a:bodyPr/>
          <a:lstStyle/>
          <a:p>
            <a:r>
              <a:rPr lang="en-IN" dirty="0"/>
              <a:t>.</a:t>
            </a:r>
          </a:p>
        </p:txBody>
      </p:sp>
      <p:sp>
        <p:nvSpPr>
          <p:cNvPr id="3" name="Content Placeholder 2">
            <a:extLst>
              <a:ext uri="{FF2B5EF4-FFF2-40B4-BE49-F238E27FC236}">
                <a16:creationId xmlns:a16="http://schemas.microsoft.com/office/drawing/2014/main" id="{713AFA70-424D-F216-16A1-F035170C24B2}"/>
              </a:ext>
            </a:extLst>
          </p:cNvPr>
          <p:cNvSpPr>
            <a:spLocks noGrp="1"/>
          </p:cNvSpPr>
          <p:nvPr>
            <p:ph sz="half" idx="1"/>
          </p:nvPr>
        </p:nvSpPr>
        <p:spPr>
          <a:xfrm>
            <a:off x="758952" y="996696"/>
            <a:ext cx="10680192" cy="2834640"/>
          </a:xfrm>
        </p:spPr>
        <p:txBody>
          <a:bodyPr/>
          <a:lstStyle/>
          <a:p>
            <a:pPr marL="0" indent="0">
              <a:buNone/>
            </a:pPr>
            <a:r>
              <a:rPr lang="en-US" dirty="0"/>
              <a:t>a t e r</a:t>
            </a:r>
          </a:p>
          <a:p>
            <a:pPr marL="0" indent="0">
              <a:buNone/>
            </a:pPr>
            <a:r>
              <a:rPr lang="en-US" dirty="0"/>
              <a:t>guess a character:k</a:t>
            </a:r>
          </a:p>
          <a:p>
            <a:pPr marL="0" indent="0">
              <a:buNone/>
            </a:pPr>
            <a:r>
              <a:rPr lang="en-US" dirty="0"/>
              <a:t>You have 1 more guesses</a:t>
            </a:r>
          </a:p>
          <a:p>
            <a:pPr marL="0" indent="0">
              <a:buNone/>
            </a:pPr>
            <a:r>
              <a:rPr lang="en-US" dirty="0"/>
              <a:t>_</a:t>
            </a:r>
          </a:p>
          <a:p>
            <a:pPr marL="0" indent="0">
              <a:buNone/>
            </a:pPr>
            <a:r>
              <a:rPr lang="en-US" dirty="0"/>
              <a:t>a t e r </a:t>
            </a:r>
          </a:p>
          <a:p>
            <a:pPr marL="0" indent="0">
              <a:buNone/>
            </a:pPr>
            <a:r>
              <a:rPr lang="en-US" dirty="0"/>
              <a:t>guess a character:o</a:t>
            </a:r>
          </a:p>
          <a:p>
            <a:pPr marL="0" indent="0">
              <a:buNone/>
            </a:pPr>
            <a:r>
              <a:rPr lang="en-US" dirty="0"/>
              <a:t>You have 0 more guesses</a:t>
            </a:r>
          </a:p>
          <a:p>
            <a:pPr marL="0" indent="0">
              <a:buNone/>
            </a:pPr>
            <a:r>
              <a:rPr lang="en-US" dirty="0"/>
              <a:t>You Loose</a:t>
            </a:r>
          </a:p>
          <a:p>
            <a:pPr marL="0" indent="0">
              <a:buNone/>
            </a:pPr>
            <a:endParaRPr lang="en-US" dirty="0"/>
          </a:p>
          <a:p>
            <a:pPr marL="0" indent="0">
              <a:buNone/>
            </a:pPr>
            <a:endParaRPr lang="en-US" dirty="0"/>
          </a:p>
          <a:p>
            <a:pPr marL="0" indent="0">
              <a:buNone/>
            </a:pPr>
            <a:endParaRPr lang="en-US" dirty="0"/>
          </a:p>
          <a:p>
            <a:pPr marL="0" indent="0">
              <a:buNone/>
            </a:pPr>
            <a:r>
              <a:rPr lang="en-US" dirty="0"/>
              <a:t>---------------------------------------------------------------------------------------------------------------------------------------------------------------------------------------</a:t>
            </a:r>
            <a:endParaRPr lang="en-IN" dirty="0"/>
          </a:p>
          <a:p>
            <a:pPr marL="0" indent="0">
              <a:buNone/>
            </a:pPr>
            <a:endParaRPr lang="en-IN" dirty="0"/>
          </a:p>
        </p:txBody>
      </p:sp>
      <p:sp>
        <p:nvSpPr>
          <p:cNvPr id="4" name="Footer Placeholder 3">
            <a:extLst>
              <a:ext uri="{FF2B5EF4-FFF2-40B4-BE49-F238E27FC236}">
                <a16:creationId xmlns:a16="http://schemas.microsoft.com/office/drawing/2014/main" id="{8E37C5E0-632A-EA78-1ECE-5111C4033901}"/>
              </a:ext>
            </a:extLst>
          </p:cNvPr>
          <p:cNvSpPr>
            <a:spLocks noGrp="1"/>
          </p:cNvSpPr>
          <p:nvPr>
            <p:ph type="ftr" sz="quarter" idx="11"/>
          </p:nvPr>
        </p:nvSpPr>
        <p:spPr/>
        <p:txBody>
          <a:bodyPr/>
          <a:lstStyle/>
          <a:p>
            <a:r>
              <a:rPr lang="en-US" dirty="0"/>
              <a:t>HANGMAN /</a:t>
            </a:r>
          </a:p>
          <a:p>
            <a:r>
              <a:rPr lang="en-US" dirty="0"/>
              <a:t>WORD GUESSING GAME</a:t>
            </a:r>
          </a:p>
          <a:p>
            <a:endParaRPr lang="en-US" dirty="0"/>
          </a:p>
        </p:txBody>
      </p:sp>
      <p:sp>
        <p:nvSpPr>
          <p:cNvPr id="5" name="Slide Number Placeholder 4">
            <a:extLst>
              <a:ext uri="{FF2B5EF4-FFF2-40B4-BE49-F238E27FC236}">
                <a16:creationId xmlns:a16="http://schemas.microsoft.com/office/drawing/2014/main" id="{AA01A1F2-892C-2D70-B58C-548DA0A13E6B}"/>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240333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242060" y="1115060"/>
            <a:ext cx="6766560" cy="768096"/>
          </a:xfrm>
        </p:spPr>
        <p:txBody>
          <a:bodyPr/>
          <a:lstStyle/>
          <a:p>
            <a:r>
              <a:rPr lang="en-IN" sz="3200" dirty="0">
                <a:latin typeface="+mn-lt"/>
              </a:rPr>
              <a:t>CONCLUSION</a:t>
            </a:r>
            <a:r>
              <a:rPr lang="en-US" sz="3200" dirty="0">
                <a:latin typeface="+mn-lt"/>
              </a:rPr>
              <a:t>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HANGMAN /</a:t>
            </a:r>
          </a:p>
          <a:p>
            <a:r>
              <a:rPr lang="en-US" dirty="0"/>
              <a:t>WORD GUESSING GAME</a:t>
            </a:r>
          </a:p>
          <a:p>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15</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242060" y="1937512"/>
            <a:ext cx="5879592" cy="2700528"/>
          </a:xfrm>
        </p:spPr>
        <p:txBody>
          <a:bodyPr/>
          <a:lstStyle/>
          <a:p>
            <a:r>
              <a:rPr lang="en-US" sz="2000" dirty="0"/>
              <a:t>In the conclusion of this project, Hangman is a traditional game, typically played with words. It’s possible, however, to play Category Hangman rather than guessing words the player might guess names of cities, or athletes, or fictional characters, or Duke professors, or top forty song titles the list is endless. You’ll be writing a program to play a “guess a word letter-by-letter” version of hangman as shown above. You’ll also be doing some statistical analysis of the words used in the Hangman game.</a:t>
            </a:r>
            <a:endParaRPr lang="en-IN" sz="2000" dirty="0"/>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A04E-7EE9-2D8A-1799-86B3441FE121}"/>
              </a:ext>
            </a:extLst>
          </p:cNvPr>
          <p:cNvSpPr>
            <a:spLocks noGrp="1"/>
          </p:cNvSpPr>
          <p:nvPr>
            <p:ph type="title"/>
          </p:nvPr>
        </p:nvSpPr>
        <p:spPr>
          <a:xfrm>
            <a:off x="562500" y="0"/>
            <a:ext cx="10671048" cy="836762"/>
          </a:xfrm>
        </p:spPr>
        <p:txBody>
          <a:bodyPr/>
          <a:lstStyle/>
          <a:p>
            <a:r>
              <a:rPr lang="en-IN" sz="3600" b="0" dirty="0">
                <a:solidFill>
                  <a:schemeClr val="tx1"/>
                </a:solidFill>
                <a:latin typeface="Calibri" panose="020F0502020204030204" pitchFamily="34" charset="0"/>
                <a:ea typeface="Calibri" panose="020F0502020204030204" pitchFamily="34" charset="0"/>
                <a:cs typeface="Calibri" panose="020F0502020204030204" pitchFamily="34" charset="0"/>
              </a:rPr>
              <a:t> CMR INSTITUTE OF TECHNOLOGY</a:t>
            </a:r>
            <a:br>
              <a:rPr lang="en-IN" b="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IN" b="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DE16F85-44C6-D2B1-9E66-9AB873D4D7AC}"/>
              </a:ext>
            </a:extLst>
          </p:cNvPr>
          <p:cNvSpPr>
            <a:spLocks noGrp="1"/>
          </p:cNvSpPr>
          <p:nvPr>
            <p:ph sz="half" idx="1"/>
          </p:nvPr>
        </p:nvSpPr>
        <p:spPr>
          <a:xfrm>
            <a:off x="118872" y="863226"/>
            <a:ext cx="11119104" cy="4751708"/>
          </a:xfrm>
        </p:spPr>
        <p:txBody>
          <a:bodyPr/>
          <a:lstStyle/>
          <a:p>
            <a:pPr marL="0" indent="0" algn="ctr">
              <a:buNone/>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(Affiliated to VTU, Belgaum)</a:t>
            </a:r>
          </a:p>
          <a:p>
            <a:pPr marL="0" indent="0" algn="ctr">
              <a:buNone/>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#132, AECS Layout, IT Park Road, Bangalore-560037</a:t>
            </a:r>
          </a:p>
          <a:p>
            <a:pPr marL="0" indent="0" algn="ctr">
              <a:buNone/>
            </a:pP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80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C5A820E-96D3-A849-B4E6-BDF0234025AE}"/>
              </a:ext>
            </a:extLst>
          </p:cNvPr>
          <p:cNvSpPr>
            <a:spLocks noGrp="1"/>
          </p:cNvSpPr>
          <p:nvPr>
            <p:ph type="sldNum" sz="quarter" idx="12"/>
          </p:nvPr>
        </p:nvSpPr>
        <p:spPr/>
        <p:txBody>
          <a:bodyPr/>
          <a:lstStyle/>
          <a:p>
            <a:fld id="{48F63A3B-78C7-47BE-AE5E-E10140E04643}" type="slidenum">
              <a:rPr lang="en-US" smtClean="0"/>
              <a:t>2</a:t>
            </a:fld>
            <a:endParaRPr lang="en-US" dirty="0"/>
          </a:p>
        </p:txBody>
      </p:sp>
      <p:pic>
        <p:nvPicPr>
          <p:cNvPr id="1026" name="Picture 2" descr="Image result for cmrit logo">
            <a:extLst>
              <a:ext uri="{FF2B5EF4-FFF2-40B4-BE49-F238E27FC236}">
                <a16:creationId xmlns:a16="http://schemas.microsoft.com/office/drawing/2014/main" id="{6DB2B604-2318-D1DE-8217-0A10D0214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2741" y="2147977"/>
            <a:ext cx="3450565" cy="2053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0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4D20-1F58-BF60-4226-AAE854D81916}"/>
              </a:ext>
            </a:extLst>
          </p:cNvPr>
          <p:cNvSpPr>
            <a:spLocks noGrp="1"/>
          </p:cNvSpPr>
          <p:nvPr>
            <p:ph type="title"/>
          </p:nvPr>
        </p:nvSpPr>
        <p:spPr>
          <a:xfrm>
            <a:off x="621792" y="-10869"/>
            <a:ext cx="10671048" cy="768096"/>
          </a:xfrm>
        </p:spPr>
        <p:txBody>
          <a:bodyPr/>
          <a:lstStyle/>
          <a:p>
            <a:r>
              <a:rPr lang="en-IN" sz="3600" b="0" dirty="0">
                <a:solidFill>
                  <a:schemeClr val="tx1"/>
                </a:solidFill>
                <a:latin typeface="Calibri" panose="020F0502020204030204" pitchFamily="34" charset="0"/>
                <a:ea typeface="Calibri" panose="020F0502020204030204" pitchFamily="34" charset="0"/>
                <a:cs typeface="Calibri" panose="020F0502020204030204" pitchFamily="34" charset="0"/>
              </a:rPr>
              <a:t>CERTIFICATE</a:t>
            </a:r>
          </a:p>
        </p:txBody>
      </p:sp>
      <p:sp>
        <p:nvSpPr>
          <p:cNvPr id="3" name="Content Placeholder 2">
            <a:extLst>
              <a:ext uri="{FF2B5EF4-FFF2-40B4-BE49-F238E27FC236}">
                <a16:creationId xmlns:a16="http://schemas.microsoft.com/office/drawing/2014/main" id="{1C499AFF-C2FC-C595-D636-001E847476A8}"/>
              </a:ext>
            </a:extLst>
          </p:cNvPr>
          <p:cNvSpPr>
            <a:spLocks noGrp="1"/>
          </p:cNvSpPr>
          <p:nvPr>
            <p:ph sz="half" idx="1"/>
          </p:nvPr>
        </p:nvSpPr>
        <p:spPr>
          <a:xfrm>
            <a:off x="397764" y="869542"/>
            <a:ext cx="11119104" cy="5988457"/>
          </a:xfrm>
        </p:spPr>
        <p:txBody>
          <a:bodyPr/>
          <a:lstStyle/>
          <a:p>
            <a:pPr marL="0" indent="0" algn="ctr">
              <a:buNone/>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This is to certify that the mini project work titled</a:t>
            </a:r>
          </a:p>
          <a:p>
            <a:pPr marL="0" indent="0" algn="ctr">
              <a:buNone/>
            </a:pPr>
            <a:r>
              <a:rPr lang="en-IN" sz="2000" b="1" u="sng" dirty="0">
                <a:solidFill>
                  <a:schemeClr val="tx1"/>
                </a:solidFill>
                <a:latin typeface="Calibri" panose="020F0502020204030204" pitchFamily="34" charset="0"/>
                <a:ea typeface="Calibri" panose="020F0502020204030204" pitchFamily="34" charset="0"/>
                <a:cs typeface="Calibri" panose="020F0502020204030204" pitchFamily="34" charset="0"/>
              </a:rPr>
              <a:t>STICKMAN / WORD GUESSING GAME</a:t>
            </a:r>
          </a:p>
          <a:p>
            <a:pPr marL="0" indent="0" algn="ctr">
              <a:buNone/>
            </a:pPr>
            <a:endParaRPr lang="en-US" sz="2000" b="1" u="sng"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Submitted in partial fulfilment of the degree of </a:t>
            </a:r>
          </a:p>
          <a:p>
            <a:pPr marL="0" indent="0" algn="ctr">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Bachelor of Engineering in </a:t>
            </a: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Artificial Intelligence and Machine Learning</a:t>
            </a:r>
          </a:p>
          <a:p>
            <a:pPr marL="0" indent="0" algn="ctr">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By</a:t>
            </a:r>
          </a:p>
          <a:p>
            <a:pPr marL="0" indent="0">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Alssy Mathews Kunnel   E-09</a:t>
            </a:r>
          </a:p>
          <a:p>
            <a:pPr marL="0" indent="0">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R Harshitha                      E-31           </a:t>
            </a:r>
          </a:p>
          <a:p>
            <a:pPr marL="0" indent="0">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Shrilakshmi N.K               E-75</a:t>
            </a:r>
          </a:p>
          <a:p>
            <a:pPr marL="0" indent="0">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During ODD semester 2022-2023</a:t>
            </a:r>
          </a:p>
          <a:p>
            <a:pPr marL="0" indent="0">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Signature of Reviewer                                                                                        Signature of HOD</a:t>
            </a:r>
          </a:p>
          <a:p>
            <a:pPr marL="0" indent="0">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p>
            <a:pPr marL="0" indent="0">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p>
            <a:pPr marL="0" indent="0">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C1848577-8EAD-C32D-06B2-12CA1605BB3C}"/>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02103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1488890"/>
            <a:ext cx="6766560" cy="768096"/>
          </a:xfrm>
        </p:spPr>
        <p:txBody>
          <a:bodyPr/>
          <a:lstStyle/>
          <a:p>
            <a:r>
              <a:rPr lang="en-US" sz="3200" b="0" dirty="0"/>
              <a:t>abstract</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7" y="2453870"/>
            <a:ext cx="6766560" cy="3774402"/>
          </a:xfrm>
        </p:spPr>
        <p:txBody>
          <a:bodyPr/>
          <a:lstStyle/>
          <a:p>
            <a:r>
              <a:rPr lang="en-US" sz="1600" dirty="0"/>
              <a:t>Python is one of the many open source object oriented programming application software available in the market . Python is developed by Guido van Rossum. Guido van Rossum started implementing Python in 1989. Python is a very simple programming language so even if you are new to programming, you can learn python without facing any issues. Some of the many uses of Python are application development, implementation of automation testing process, allows multiple programming build, fully constructed programming library, can be used in all the major operating systems and platforms, database system accessibility, simple and readable code, easy to apply on complex software development processes, aids in test driven software application development approach, machine learning/ data analytics, helps pattern recognitions, supported in multiple tools, permitted by many of the provisioned frameworks, etc.</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7" y="457200"/>
            <a:ext cx="4979857" cy="274320"/>
          </a:xfrm>
        </p:spPr>
        <p:txBody>
          <a:bodyPr/>
          <a:lstStyle/>
          <a:p>
            <a:r>
              <a:rPr lang="en-US" dirty="0"/>
              <a:t>HANGMAN /</a:t>
            </a:r>
          </a:p>
          <a:p>
            <a:r>
              <a:rPr lang="en-US" dirty="0"/>
              <a:t>WORD GUESSING GAME</a:t>
            </a:r>
            <a:br>
              <a:rPr lang="en-US" dirty="0"/>
            </a:br>
            <a:endParaRPr lang="en-IN" dirty="0"/>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pPr algn="l"/>
            <a:r>
              <a:rPr lang="en-US" sz="3200" dirty="0">
                <a:latin typeface="+mn-lt"/>
              </a:rPr>
              <a:t>Introduction</a:t>
            </a:r>
            <a:endParaRPr lang="en-US" sz="3200" dirty="0">
              <a:solidFill>
                <a:schemeClr val="accent6"/>
              </a:solidFill>
              <a:latin typeface="+mn-lt"/>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HANGMAN /</a:t>
            </a:r>
          </a:p>
          <a:p>
            <a:r>
              <a:rPr lang="en-US" dirty="0"/>
              <a:t>WORD GUESSING GAME</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0" name="Content Placeholder 9">
            <a:extLst>
              <a:ext uri="{FF2B5EF4-FFF2-40B4-BE49-F238E27FC236}">
                <a16:creationId xmlns:a16="http://schemas.microsoft.com/office/drawing/2014/main" id="{B98D1EA8-2040-A23C-EFA8-DECC8D45B6AC}"/>
              </a:ext>
            </a:extLst>
          </p:cNvPr>
          <p:cNvSpPr>
            <a:spLocks noGrp="1"/>
          </p:cNvSpPr>
          <p:nvPr>
            <p:ph sz="half" idx="1"/>
          </p:nvPr>
        </p:nvSpPr>
        <p:spPr>
          <a:xfrm>
            <a:off x="813816" y="2101395"/>
            <a:ext cx="11119104" cy="4434840"/>
          </a:xfrm>
        </p:spPr>
        <p:txBody>
          <a:bodyPr/>
          <a:lstStyle/>
          <a:p>
            <a:pPr marL="0" indent="0">
              <a:buNone/>
            </a:pPr>
            <a:r>
              <a:rPr lang="en-US" sz="2000" dirty="0"/>
              <a:t>This is a simple Hangman game using Python programming language. We can use this as a small project to boost their programming skills and understanding logic. The Hangman program randomly selects a secret word from a list of secret words. The random module will provide this ability, so line 1 in program imports it. Hangman is a popular word game in which one player (the "chooser") chooses a secret word and another player (the "guesser") attempts to guess the word one letter at a time. If a guessed letter appears in the word, all instances of it are revealed. If not, the guesser loses a chance. If the guesser figures out the secret word before he or she runs out of chances, he or she wins. If not, the player who chose the word wins.</a:t>
            </a:r>
          </a:p>
          <a:p>
            <a:endParaRPr lang="en-IN"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8096" y="1008169"/>
            <a:ext cx="10671048" cy="768096"/>
          </a:xfrm>
        </p:spPr>
        <p:txBody>
          <a:bodyPr/>
          <a:lstStyle/>
          <a:p>
            <a:pPr algn="l"/>
            <a:r>
              <a:rPr lang="en-US" sz="3200" dirty="0">
                <a:latin typeface="+mn-lt"/>
              </a:rPr>
              <a:t>About the game</a:t>
            </a:r>
            <a:endParaRPr lang="en-US" sz="3200" dirty="0">
              <a:solidFill>
                <a:schemeClr val="accent6"/>
              </a:solidFill>
              <a:latin typeface="+mn-lt"/>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755904" y="457200"/>
            <a:ext cx="3200400" cy="274320"/>
          </a:xfrm>
        </p:spPr>
        <p:txBody>
          <a:bodyPr/>
          <a:lstStyle/>
          <a:p>
            <a:r>
              <a:rPr lang="en-US" dirty="0"/>
              <a:t>HANGMAN /</a:t>
            </a:r>
          </a:p>
          <a:p>
            <a:r>
              <a:rPr lang="en-US" dirty="0"/>
              <a:t>WORD GUESSING GAME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FD0AFB07-C0D5-C314-F93E-32D036E7ACF2}"/>
              </a:ext>
            </a:extLst>
          </p:cNvPr>
          <p:cNvSpPr>
            <a:spLocks noGrp="1"/>
          </p:cNvSpPr>
          <p:nvPr>
            <p:ph sz="half" idx="1"/>
          </p:nvPr>
        </p:nvSpPr>
        <p:spPr>
          <a:xfrm>
            <a:off x="755904" y="1984248"/>
            <a:ext cx="7732488" cy="2839298"/>
          </a:xfrm>
        </p:spPr>
        <p:txBody>
          <a:bodyPr/>
          <a:lstStyle/>
          <a:p>
            <a:pPr marL="0" indent="0">
              <a:buNone/>
            </a:pPr>
            <a:r>
              <a:rPr lang="en-US" sz="2400" b="0" i="0" dirty="0">
                <a:solidFill>
                  <a:srgbClr val="002060"/>
                </a:solidFill>
                <a:effectLst/>
                <a:latin typeface="Sabon Next LT" panose="02000500000000000000" pitchFamily="2" charset="0"/>
                <a:cs typeface="Sabon Next LT" panose="02000500000000000000" pitchFamily="2" charset="0"/>
              </a:rPr>
              <a:t>Hangman is a popular word guessing game where the player attempts to build a missing word by guessing one letter at a time. After a certain number of incorrect guesses, the game ends and the player loses. The game also ends if the player correctly identifies all the letters of the missing word.</a:t>
            </a:r>
            <a:endParaRPr lang="en-US" sz="2400" dirty="0">
              <a:solidFill>
                <a:srgbClr val="002060"/>
              </a:solidFill>
              <a:latin typeface="Sabon Next LT" panose="02000500000000000000" pitchFamily="2" charset="0"/>
              <a:cs typeface="Sabon Next LT" panose="02000500000000000000" pitchFamily="2" charset="0"/>
            </a:endParaRPr>
          </a:p>
          <a:p>
            <a:endParaRPr lang="en-IN"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303A-2822-6379-114D-5E1E3C52B2EC}"/>
              </a:ext>
            </a:extLst>
          </p:cNvPr>
          <p:cNvSpPr>
            <a:spLocks noGrp="1"/>
          </p:cNvSpPr>
          <p:nvPr>
            <p:ph type="title"/>
          </p:nvPr>
        </p:nvSpPr>
        <p:spPr>
          <a:xfrm>
            <a:off x="621792" y="723708"/>
            <a:ext cx="10671048" cy="768096"/>
          </a:xfrm>
        </p:spPr>
        <p:txBody>
          <a:bodyPr/>
          <a:lstStyle/>
          <a:p>
            <a:pPr algn="l"/>
            <a:r>
              <a:rPr lang="en-IN" sz="2400" b="0" dirty="0">
                <a:latin typeface="+mn-lt"/>
              </a:rPr>
              <a:t>Program:</a:t>
            </a:r>
          </a:p>
        </p:txBody>
      </p:sp>
      <p:sp>
        <p:nvSpPr>
          <p:cNvPr id="3" name="Content Placeholder 2">
            <a:extLst>
              <a:ext uri="{FF2B5EF4-FFF2-40B4-BE49-F238E27FC236}">
                <a16:creationId xmlns:a16="http://schemas.microsoft.com/office/drawing/2014/main" id="{E4FB3FE7-DFAC-1F82-0731-9A668B5F475F}"/>
              </a:ext>
            </a:extLst>
          </p:cNvPr>
          <p:cNvSpPr>
            <a:spLocks noGrp="1"/>
          </p:cNvSpPr>
          <p:nvPr>
            <p:ph sz="half" idx="1"/>
          </p:nvPr>
        </p:nvSpPr>
        <p:spPr>
          <a:xfrm>
            <a:off x="612648" y="1107756"/>
            <a:ext cx="10680192" cy="2834640"/>
          </a:xfrm>
        </p:spPr>
        <p:txBody>
          <a:bodyPr/>
          <a:lstStyle/>
          <a:p>
            <a:pPr marL="0" indent="0">
              <a:buNone/>
            </a:pPr>
            <a:r>
              <a:rPr lang="en-US" dirty="0"/>
              <a:t>import random</a:t>
            </a:r>
          </a:p>
          <a:p>
            <a:pPr marL="0" indent="0">
              <a:buNone/>
            </a:pPr>
            <a:r>
              <a:rPr lang="en-US" dirty="0"/>
              <a:t>name = input("What is your name? ")</a:t>
            </a:r>
          </a:p>
          <a:p>
            <a:pPr marL="0" indent="0">
              <a:buNone/>
            </a:pPr>
            <a:r>
              <a:rPr lang="en-US" dirty="0"/>
              <a:t>print("Good Luck ! ", name)</a:t>
            </a:r>
          </a:p>
          <a:p>
            <a:pPr marL="0" indent="0">
              <a:buNone/>
            </a:pPr>
            <a:r>
              <a:rPr lang="en-US" dirty="0"/>
              <a:t>words = ['rainbow', 'computer', 'science', 'programming',         'python', 'mathematics', 'player', 'condition',         'reverse', 'water', 'board', 'pen’]</a:t>
            </a:r>
          </a:p>
          <a:p>
            <a:pPr marL="0" indent="0">
              <a:buNone/>
            </a:pPr>
            <a:r>
              <a:rPr lang="en-US" dirty="0"/>
              <a:t>word = random.choice(words)</a:t>
            </a:r>
          </a:p>
          <a:p>
            <a:pPr marL="0" indent="0">
              <a:buNone/>
            </a:pPr>
            <a:r>
              <a:rPr lang="en-US" dirty="0"/>
              <a:t>print("Guess the characters")</a:t>
            </a:r>
          </a:p>
          <a:p>
            <a:pPr marL="0" indent="0">
              <a:buNone/>
            </a:pPr>
            <a:r>
              <a:rPr lang="en-US" dirty="0"/>
              <a:t>guesses = ''turns = 12</a:t>
            </a:r>
          </a:p>
          <a:p>
            <a:pPr marL="0" indent="0">
              <a:buNone/>
            </a:pPr>
            <a:r>
              <a:rPr lang="en-US" dirty="0"/>
              <a:t>while turns &gt; 0:</a:t>
            </a:r>
          </a:p>
          <a:p>
            <a:pPr marL="0" indent="0">
              <a:buNone/>
            </a:pPr>
            <a:r>
              <a:rPr lang="en-US" dirty="0"/>
              <a:t>    failed = 0 </a:t>
            </a:r>
          </a:p>
          <a:p>
            <a:pPr marL="0" indent="0">
              <a:buNone/>
            </a:pPr>
            <a:r>
              <a:rPr lang="en-US" dirty="0"/>
              <a:t>   for char in word:</a:t>
            </a:r>
          </a:p>
          <a:p>
            <a:pPr marL="0" indent="0">
              <a:buNone/>
            </a:pPr>
            <a:r>
              <a:rPr lang="en-US" dirty="0"/>
              <a:t>         if char in guesses:</a:t>
            </a:r>
          </a:p>
          <a:p>
            <a:pPr marL="0" indent="0">
              <a:buNone/>
            </a:pPr>
            <a:r>
              <a:rPr lang="en-US" dirty="0"/>
              <a:t>            print(char, end=" ")</a:t>
            </a:r>
          </a:p>
          <a:p>
            <a:pPr marL="0" indent="0">
              <a:buNone/>
            </a:pPr>
            <a:r>
              <a:rPr lang="en-US" dirty="0"/>
              <a:t>         else:</a:t>
            </a:r>
          </a:p>
          <a:p>
            <a:pPr marL="0" indent="0">
              <a:buNone/>
            </a:pPr>
            <a:r>
              <a:rPr lang="en-US" dirty="0"/>
              <a:t>            print("_")</a:t>
            </a:r>
          </a:p>
          <a:p>
            <a:pPr marL="0" indent="0">
              <a:buNone/>
            </a:pPr>
            <a:r>
              <a:rPr lang="en-US" dirty="0"/>
              <a:t>             failed += 1</a:t>
            </a:r>
          </a:p>
          <a:p>
            <a:pPr marL="0" indent="0">
              <a:buNone/>
            </a:pPr>
            <a:r>
              <a:rPr lang="en-US" dirty="0"/>
              <a:t>if failed == 0:</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70EE1C04-650C-3D61-E7F9-9DAD66E3A577}"/>
              </a:ext>
            </a:extLst>
          </p:cNvPr>
          <p:cNvSpPr>
            <a:spLocks noGrp="1"/>
          </p:cNvSpPr>
          <p:nvPr>
            <p:ph type="ftr" sz="quarter" idx="11"/>
          </p:nvPr>
        </p:nvSpPr>
        <p:spPr>
          <a:xfrm>
            <a:off x="621792" y="182880"/>
            <a:ext cx="3200400" cy="274320"/>
          </a:xfrm>
        </p:spPr>
        <p:txBody>
          <a:bodyPr/>
          <a:lstStyle/>
          <a:p>
            <a:r>
              <a:rPr lang="en-US" dirty="0"/>
              <a:t>HANGMAN /</a:t>
            </a:r>
          </a:p>
          <a:p>
            <a:r>
              <a:rPr lang="en-US" dirty="0"/>
              <a:t>WORD GUESSING GAME</a:t>
            </a:r>
          </a:p>
        </p:txBody>
      </p:sp>
      <p:sp>
        <p:nvSpPr>
          <p:cNvPr id="5" name="Slide Number Placeholder 4">
            <a:extLst>
              <a:ext uri="{FF2B5EF4-FFF2-40B4-BE49-F238E27FC236}">
                <a16:creationId xmlns:a16="http://schemas.microsoft.com/office/drawing/2014/main" id="{E6CA3187-3D90-EC2A-A10C-118A7D49E5DB}"/>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79130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27B8-78AC-B4BE-659D-F4F35076FCFC}"/>
              </a:ext>
            </a:extLst>
          </p:cNvPr>
          <p:cNvSpPr>
            <a:spLocks noGrp="1"/>
          </p:cNvSpPr>
          <p:nvPr>
            <p:ph type="title"/>
          </p:nvPr>
        </p:nvSpPr>
        <p:spPr>
          <a:xfrm>
            <a:off x="885952" y="-1392936"/>
            <a:ext cx="10671048" cy="803148"/>
          </a:xfrm>
        </p:spPr>
        <p:txBody>
          <a:bodyPr/>
          <a:lstStyle/>
          <a:p>
            <a:r>
              <a:rPr lang="en-IN" dirty="0">
                <a:solidFill>
                  <a:schemeClr val="tx1"/>
                </a:solidFill>
              </a:rPr>
              <a:t>bfgftf</a:t>
            </a:r>
          </a:p>
        </p:txBody>
      </p:sp>
      <p:sp>
        <p:nvSpPr>
          <p:cNvPr id="3" name="Content Placeholder 2">
            <a:extLst>
              <a:ext uri="{FF2B5EF4-FFF2-40B4-BE49-F238E27FC236}">
                <a16:creationId xmlns:a16="http://schemas.microsoft.com/office/drawing/2014/main" id="{E4671F6C-4554-744B-6282-818891E3E80F}"/>
              </a:ext>
            </a:extLst>
          </p:cNvPr>
          <p:cNvSpPr>
            <a:spLocks noGrp="1"/>
          </p:cNvSpPr>
          <p:nvPr>
            <p:ph sz="half" idx="1"/>
          </p:nvPr>
        </p:nvSpPr>
        <p:spPr>
          <a:xfrm>
            <a:off x="621792" y="1098296"/>
            <a:ext cx="10680192" cy="2834640"/>
          </a:xfrm>
        </p:spPr>
        <p:txBody>
          <a:bodyPr/>
          <a:lstStyle/>
          <a:p>
            <a:pPr marL="0" indent="0">
              <a:buNone/>
            </a:pPr>
            <a:r>
              <a:rPr lang="en-US" dirty="0"/>
              <a:t>        print("You Win")</a:t>
            </a:r>
          </a:p>
          <a:p>
            <a:pPr marL="0" indent="0">
              <a:buNone/>
            </a:pPr>
            <a:r>
              <a:rPr lang="en-US" dirty="0"/>
              <a:t>        print("The word is: ", word)</a:t>
            </a:r>
          </a:p>
          <a:p>
            <a:pPr marL="0" indent="0">
              <a:buNone/>
            </a:pPr>
            <a:r>
              <a:rPr lang="en-US" dirty="0"/>
              <a:t>        break</a:t>
            </a:r>
          </a:p>
          <a:p>
            <a:pPr marL="0" indent="0">
              <a:buNone/>
            </a:pPr>
            <a:endParaRPr lang="en-US" dirty="0"/>
          </a:p>
          <a:p>
            <a:pPr marL="0" indent="0">
              <a:buNone/>
            </a:pPr>
            <a:r>
              <a:rPr lang="en-US" dirty="0"/>
              <a:t>  print ()</a:t>
            </a:r>
          </a:p>
          <a:p>
            <a:pPr marL="0" indent="0">
              <a:buNone/>
            </a:pPr>
            <a:r>
              <a:rPr lang="en-US" dirty="0"/>
              <a:t>  guess = input("guess a character:")</a:t>
            </a:r>
          </a:p>
          <a:p>
            <a:pPr marL="0" indent="0">
              <a:buNone/>
            </a:pPr>
            <a:r>
              <a:rPr lang="en-US" dirty="0"/>
              <a:t>  guesses += guess</a:t>
            </a:r>
          </a:p>
          <a:p>
            <a:pPr marL="0" indent="0">
              <a:buNone/>
            </a:pPr>
            <a:r>
              <a:rPr lang="en-US" dirty="0"/>
              <a:t>    if guess not in word:</a:t>
            </a:r>
          </a:p>
          <a:p>
            <a:pPr marL="0" indent="0">
              <a:buNone/>
            </a:pPr>
            <a:r>
              <a:rPr lang="en-US" dirty="0"/>
              <a:t>         turns -= 1 </a:t>
            </a:r>
          </a:p>
          <a:p>
            <a:pPr marL="0" indent="0">
              <a:buNone/>
            </a:pPr>
            <a:r>
              <a:rPr lang="en-US" dirty="0"/>
              <a:t>       print("You have", + turns, 'more guesses’)</a:t>
            </a:r>
          </a:p>
          <a:p>
            <a:pPr marL="0" indent="0">
              <a:buNone/>
            </a:pPr>
            <a:r>
              <a:rPr lang="en-US" dirty="0"/>
              <a:t>         if turns == 0: </a:t>
            </a:r>
          </a:p>
          <a:p>
            <a:pPr marL="0" indent="0">
              <a:buNone/>
            </a:pPr>
            <a:r>
              <a:rPr lang="en-US" dirty="0"/>
              <a:t>           print("You Loose")</a:t>
            </a:r>
            <a:endParaRPr lang="en-IN" dirty="0"/>
          </a:p>
        </p:txBody>
      </p:sp>
      <p:sp>
        <p:nvSpPr>
          <p:cNvPr id="4" name="Footer Placeholder 3">
            <a:extLst>
              <a:ext uri="{FF2B5EF4-FFF2-40B4-BE49-F238E27FC236}">
                <a16:creationId xmlns:a16="http://schemas.microsoft.com/office/drawing/2014/main" id="{897AFEF9-880D-0F9B-661C-845E4F11E733}"/>
              </a:ext>
            </a:extLst>
          </p:cNvPr>
          <p:cNvSpPr>
            <a:spLocks noGrp="1"/>
          </p:cNvSpPr>
          <p:nvPr>
            <p:ph type="ftr" sz="quarter" idx="11"/>
          </p:nvPr>
        </p:nvSpPr>
        <p:spPr/>
        <p:txBody>
          <a:bodyPr/>
          <a:lstStyle/>
          <a:p>
            <a:r>
              <a:rPr lang="en-US" dirty="0"/>
              <a:t>HANGMAN /</a:t>
            </a:r>
          </a:p>
          <a:p>
            <a:r>
              <a:rPr lang="en-US" dirty="0"/>
              <a:t>WORD GUESSING GAME</a:t>
            </a:r>
          </a:p>
          <a:p>
            <a:endParaRPr lang="en-US" dirty="0"/>
          </a:p>
        </p:txBody>
      </p:sp>
      <p:sp>
        <p:nvSpPr>
          <p:cNvPr id="5" name="Slide Number Placeholder 4">
            <a:extLst>
              <a:ext uri="{FF2B5EF4-FFF2-40B4-BE49-F238E27FC236}">
                <a16:creationId xmlns:a16="http://schemas.microsoft.com/office/drawing/2014/main" id="{4CF28B19-EDD9-C746-B6EC-041C3A2A7D6B}"/>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85724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EB65-7415-1413-B4F3-C6AD97338356}"/>
              </a:ext>
            </a:extLst>
          </p:cNvPr>
          <p:cNvSpPr>
            <a:spLocks noGrp="1"/>
          </p:cNvSpPr>
          <p:nvPr>
            <p:ph type="title"/>
          </p:nvPr>
        </p:nvSpPr>
        <p:spPr>
          <a:xfrm>
            <a:off x="621792" y="813816"/>
            <a:ext cx="10671048" cy="768096"/>
          </a:xfrm>
        </p:spPr>
        <p:txBody>
          <a:bodyPr/>
          <a:lstStyle/>
          <a:p>
            <a:pPr algn="l"/>
            <a:r>
              <a:rPr lang="en-IN" sz="2400" dirty="0">
                <a:latin typeface="+mn-lt"/>
              </a:rPr>
              <a:t>output</a:t>
            </a:r>
          </a:p>
        </p:txBody>
      </p:sp>
      <p:sp>
        <p:nvSpPr>
          <p:cNvPr id="3" name="Content Placeholder 2">
            <a:extLst>
              <a:ext uri="{FF2B5EF4-FFF2-40B4-BE49-F238E27FC236}">
                <a16:creationId xmlns:a16="http://schemas.microsoft.com/office/drawing/2014/main" id="{26C74699-70F2-EF74-4E73-765365EF41AB}"/>
              </a:ext>
            </a:extLst>
          </p:cNvPr>
          <p:cNvSpPr>
            <a:spLocks noGrp="1"/>
          </p:cNvSpPr>
          <p:nvPr>
            <p:ph sz="half" idx="1"/>
          </p:nvPr>
        </p:nvSpPr>
        <p:spPr>
          <a:xfrm>
            <a:off x="624840" y="1408176"/>
            <a:ext cx="10680192" cy="2834640"/>
          </a:xfrm>
        </p:spPr>
        <p:txBody>
          <a:bodyPr/>
          <a:lstStyle/>
          <a:p>
            <a:pPr marL="0" indent="0">
              <a:buNone/>
            </a:pPr>
            <a:r>
              <a:rPr lang="en-US" dirty="0"/>
              <a:t>What is your name? Alssy</a:t>
            </a:r>
          </a:p>
          <a:p>
            <a:pPr marL="0" indent="0">
              <a:buNone/>
            </a:pPr>
            <a:r>
              <a:rPr lang="en-US" dirty="0"/>
              <a:t>Good Luck !  Alssy</a:t>
            </a:r>
          </a:p>
          <a:p>
            <a:pPr marL="0" indent="0">
              <a:buNone/>
            </a:pPr>
            <a:r>
              <a:rPr lang="en-US" dirty="0"/>
              <a:t>Guess the characters</a:t>
            </a:r>
          </a:p>
          <a:p>
            <a:pPr marL="0" indent="0">
              <a:buNone/>
            </a:pPr>
            <a:r>
              <a:rPr lang="en-US" dirty="0"/>
              <a:t>_</a:t>
            </a:r>
          </a:p>
          <a:p>
            <a:pPr marL="0" indent="0">
              <a:buNone/>
            </a:pPr>
            <a:r>
              <a:rPr lang="en-US" dirty="0"/>
              <a:t>_</a:t>
            </a:r>
          </a:p>
          <a:p>
            <a:pPr marL="0" indent="0">
              <a:buNone/>
            </a:pPr>
            <a:r>
              <a:rPr lang="en-US" dirty="0"/>
              <a:t>_</a:t>
            </a:r>
          </a:p>
          <a:p>
            <a:pPr marL="0" indent="0">
              <a:buNone/>
            </a:pPr>
            <a:r>
              <a:rPr lang="en-US" dirty="0"/>
              <a:t>_</a:t>
            </a:r>
          </a:p>
          <a:p>
            <a:pPr marL="0" indent="0">
              <a:buNone/>
            </a:pPr>
            <a:r>
              <a:rPr lang="en-US" dirty="0"/>
              <a:t>_</a:t>
            </a:r>
          </a:p>
          <a:p>
            <a:pPr marL="0" indent="0">
              <a:buNone/>
            </a:pPr>
            <a:endParaRPr lang="en-US" dirty="0"/>
          </a:p>
          <a:p>
            <a:pPr marL="0" indent="0">
              <a:buNone/>
            </a:pPr>
            <a:r>
              <a:rPr lang="en-US" dirty="0"/>
              <a:t>guess a character:a</a:t>
            </a:r>
          </a:p>
          <a:p>
            <a:pPr marL="0" indent="0">
              <a:buNone/>
            </a:pPr>
            <a:r>
              <a:rPr lang="en-US" dirty="0"/>
              <a:t>_</a:t>
            </a:r>
          </a:p>
          <a:p>
            <a:pPr marL="0" indent="0">
              <a:buNone/>
            </a:pPr>
            <a:r>
              <a:rPr lang="en-US" dirty="0"/>
              <a:t>a _</a:t>
            </a:r>
          </a:p>
          <a:p>
            <a:pPr marL="0" indent="0">
              <a:buNone/>
            </a:pPr>
            <a:r>
              <a:rPr lang="en-US" dirty="0"/>
              <a:t>_</a:t>
            </a:r>
          </a:p>
          <a:p>
            <a:pPr marL="0" indent="0">
              <a:buNone/>
            </a:pPr>
            <a:r>
              <a:rPr lang="en-US" dirty="0"/>
              <a:t>_</a:t>
            </a:r>
          </a:p>
          <a:p>
            <a:pPr marL="0" indent="0">
              <a:buNone/>
            </a:pPr>
            <a:endParaRPr lang="en-US" dirty="0"/>
          </a:p>
          <a:p>
            <a:pPr marL="0" indent="0">
              <a:buNone/>
            </a:pPr>
            <a:r>
              <a:rPr lang="en-US" dirty="0"/>
              <a:t>guess a character:s</a:t>
            </a:r>
          </a:p>
        </p:txBody>
      </p:sp>
      <p:sp>
        <p:nvSpPr>
          <p:cNvPr id="4" name="Footer Placeholder 3">
            <a:extLst>
              <a:ext uri="{FF2B5EF4-FFF2-40B4-BE49-F238E27FC236}">
                <a16:creationId xmlns:a16="http://schemas.microsoft.com/office/drawing/2014/main" id="{3BD646A9-1263-D10F-FD2C-CEEEABB79D1D}"/>
              </a:ext>
            </a:extLst>
          </p:cNvPr>
          <p:cNvSpPr>
            <a:spLocks noGrp="1"/>
          </p:cNvSpPr>
          <p:nvPr>
            <p:ph type="ftr" sz="quarter" idx="11"/>
          </p:nvPr>
        </p:nvSpPr>
        <p:spPr/>
        <p:txBody>
          <a:bodyPr/>
          <a:lstStyle/>
          <a:p>
            <a:r>
              <a:rPr lang="en-US" dirty="0"/>
              <a:t>HANGMAN /</a:t>
            </a:r>
          </a:p>
          <a:p>
            <a:r>
              <a:rPr lang="en-US" dirty="0"/>
              <a:t>WORD GUESSING GAME</a:t>
            </a:r>
          </a:p>
          <a:p>
            <a:endParaRPr lang="en-US" dirty="0"/>
          </a:p>
        </p:txBody>
      </p:sp>
      <p:sp>
        <p:nvSpPr>
          <p:cNvPr id="5" name="Slide Number Placeholder 4">
            <a:extLst>
              <a:ext uri="{FF2B5EF4-FFF2-40B4-BE49-F238E27FC236}">
                <a16:creationId xmlns:a16="http://schemas.microsoft.com/office/drawing/2014/main" id="{AB505FC9-8DD4-7A8E-0CBB-32B22AECA041}"/>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53957487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{2F11C750-EC2C-4C3E-8E0D-2E925F2DA7C1}tf78438558_win32</Template>
  <TotalTime>1971</TotalTime>
  <Words>1080</Words>
  <Application>Microsoft Office PowerPoint</Application>
  <PresentationFormat>Widescreen</PresentationFormat>
  <Paragraphs>209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Sabon Next LT</vt:lpstr>
      <vt:lpstr>Office Theme</vt:lpstr>
      <vt:lpstr>Project-1</vt:lpstr>
      <vt:lpstr> CMR INSTITUTE OF TECHNOLOGY </vt:lpstr>
      <vt:lpstr>CERTIFICATE</vt:lpstr>
      <vt:lpstr>abstract</vt:lpstr>
      <vt:lpstr>Introduction</vt:lpstr>
      <vt:lpstr>About the game</vt:lpstr>
      <vt:lpstr>Program:</vt:lpstr>
      <vt:lpstr>bfgftf</vt:lpstr>
      <vt:lpstr>output</vt:lpstr>
      <vt:lpstr>c</vt:lpstr>
      <vt:lpstr>.</vt:lpstr>
      <vt:lpstr>.</vt:lpstr>
      <vt:lpstr>.</vt:lpstr>
      <vt:lpstr>.</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dc:title>
  <dc:subject/>
  <dc:creator>Shrilakshmi NK</dc:creator>
  <cp:lastModifiedBy>Shrilakshmi NK</cp:lastModifiedBy>
  <cp:revision>5</cp:revision>
  <dcterms:created xsi:type="dcterms:W3CDTF">2023-03-07T13:45:43Z</dcterms:created>
  <dcterms:modified xsi:type="dcterms:W3CDTF">2023-03-14T13:13:59Z</dcterms:modified>
</cp:coreProperties>
</file>