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840" r:id="rId4"/>
  </p:sldMasterIdLst>
  <p:notesMasterIdLst>
    <p:notesMasterId r:id="rId16"/>
  </p:notesMasterIdLst>
  <p:sldIdLst>
    <p:sldId id="283" r:id="rId5"/>
    <p:sldId id="322" r:id="rId6"/>
    <p:sldId id="307" r:id="rId7"/>
    <p:sldId id="308" r:id="rId8"/>
    <p:sldId id="311" r:id="rId9"/>
    <p:sldId id="313" r:id="rId10"/>
    <p:sldId id="314" r:id="rId11"/>
    <p:sldId id="317" r:id="rId12"/>
    <p:sldId id="315" r:id="rId13"/>
    <p:sldId id="316" r:id="rId14"/>
    <p:sldId id="32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3F3F"/>
    <a:srgbClr val="A5A58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00" autoAdjust="0"/>
    <p:restoredTop sz="94411" autoAdjust="0"/>
  </p:normalViewPr>
  <p:slideViewPr>
    <p:cSldViewPr snapToGrid="0">
      <p:cViewPr varScale="1">
        <p:scale>
          <a:sx n="70" d="100"/>
          <a:sy n="70" d="100"/>
        </p:scale>
        <p:origin x="756" y="56"/>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7B3F8-C340-4318-8C75-170B8EBB690A}" type="datetimeFigureOut">
              <a:rPr lang="en-US" smtClean="0"/>
              <a:t>3/8/2023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5A24F-6607-414A-9CBE-2085AC938D38}" type="slidenum">
              <a:rPr lang="en-US" smtClean="0"/>
              <a:t>‹#›</a:t>
            </a:fld>
            <a:endParaRPr lang="en-US" dirty="0"/>
          </a:p>
        </p:txBody>
      </p:sp>
    </p:spTree>
    <p:extLst>
      <p:ext uri="{BB962C8B-B14F-4D97-AF65-F5344CB8AC3E}">
        <p14:creationId xmlns:p14="http://schemas.microsoft.com/office/powerpoint/2010/main" val="832932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6245391-2B00-42DF-8EDF-661F49F73B4B}" type="slidenum">
              <a:rPr lang="en-US" smtClean="0"/>
              <a:t>1</a:t>
            </a:fld>
            <a:endParaRPr lang="en-US" dirty="0"/>
          </a:p>
        </p:txBody>
      </p:sp>
    </p:spTree>
    <p:extLst>
      <p:ext uri="{BB962C8B-B14F-4D97-AF65-F5344CB8AC3E}">
        <p14:creationId xmlns:p14="http://schemas.microsoft.com/office/powerpoint/2010/main" val="102258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Color">
            <a:extLst>
              <a:ext uri="{FF2B5EF4-FFF2-40B4-BE49-F238E27FC236}">
                <a16:creationId xmlns:a16="http://schemas.microsoft.com/office/drawing/2014/main" id="{FA4D13FF-E43C-4B51-9140-198ABD1013E0}"/>
              </a:ext>
              <a:ext uri="{C183D7F6-B498-43B3-948B-1728B52AA6E4}">
                <adec:decorative xmlns:adec="http://schemas.microsoft.com/office/drawing/2017/decorative" val="1"/>
              </a:ext>
            </a:extLst>
          </p:cNvPr>
          <p:cNvSpPr/>
          <p:nvPr userDrawn="1"/>
        </p:nvSpPr>
        <p:spPr>
          <a:xfrm>
            <a:off x="3048"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17">
            <a:extLst>
              <a:ext uri="{FF2B5EF4-FFF2-40B4-BE49-F238E27FC236}">
                <a16:creationId xmlns:a16="http://schemas.microsoft.com/office/drawing/2014/main" id="{BD6D72DA-E998-4423-9062-95ED07DA3C35}"/>
              </a:ext>
            </a:extLst>
          </p:cNvPr>
          <p:cNvSpPr>
            <a:spLocks noGrp="1"/>
          </p:cNvSpPr>
          <p:nvPr>
            <p:ph type="pic" sz="quarter" idx="13"/>
          </p:nvPr>
        </p:nvSpPr>
        <p:spPr>
          <a:xfrm>
            <a:off x="640080" y="0"/>
            <a:ext cx="10890504" cy="6272784"/>
          </a:xfrm>
          <a:solidFill>
            <a:schemeClr val="accent4"/>
          </a:solidFill>
        </p:spPr>
        <p:txBody>
          <a:bodyPr/>
          <a:lstStyle/>
          <a:p>
            <a:endParaRPr lang="en-US" dirty="0"/>
          </a:p>
        </p:txBody>
      </p:sp>
      <p:grpSp>
        <p:nvGrpSpPr>
          <p:cNvPr id="7" name="Group 6">
            <a:extLst>
              <a:ext uri="{FF2B5EF4-FFF2-40B4-BE49-F238E27FC236}">
                <a16:creationId xmlns:a16="http://schemas.microsoft.com/office/drawing/2014/main" id="{4E35B043-CE11-40A1-975A-2026D87B2470}"/>
              </a:ext>
            </a:extLst>
          </p:cNvPr>
          <p:cNvGrpSpPr/>
          <p:nvPr userDrawn="1"/>
        </p:nvGrpSpPr>
        <p:grpSpPr>
          <a:xfrm>
            <a:off x="1524" y="0"/>
            <a:ext cx="12188952" cy="3812005"/>
            <a:chOff x="1524" y="0"/>
            <a:chExt cx="12188952" cy="3812005"/>
          </a:xfrm>
        </p:grpSpPr>
        <p:sp>
          <p:nvSpPr>
            <p:cNvPr id="9" name="Freeform: Shape 8">
              <a:extLst>
                <a:ext uri="{FF2B5EF4-FFF2-40B4-BE49-F238E27FC236}">
                  <a16:creationId xmlns:a16="http://schemas.microsoft.com/office/drawing/2014/main" id="{434E6181-B1B7-466A-A6E7-04495563A46C}"/>
                </a:ext>
              </a:extLst>
            </p:cNvPr>
            <p:cNvSpPr/>
            <p:nvPr userDrawn="1"/>
          </p:nvSpPr>
          <p:spPr>
            <a:xfrm>
              <a:off x="1524"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0" name="Freeform: Shape 9">
              <a:extLst>
                <a:ext uri="{FF2B5EF4-FFF2-40B4-BE49-F238E27FC236}">
                  <a16:creationId xmlns:a16="http://schemas.microsoft.com/office/drawing/2014/main" id="{91E3244E-A9A6-4AB9-ACA1-78B35C704AED}"/>
                </a:ext>
              </a:extLst>
            </p:cNvPr>
            <p:cNvSpPr/>
            <p:nvPr userDrawn="1"/>
          </p:nvSpPr>
          <p:spPr>
            <a:xfrm>
              <a:off x="10948374"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2" name="Title 1"/>
          <p:cNvSpPr>
            <a:spLocks noGrp="1"/>
          </p:cNvSpPr>
          <p:nvPr>
            <p:ph type="ctrTitle"/>
          </p:nvPr>
        </p:nvSpPr>
        <p:spPr>
          <a:xfrm>
            <a:off x="1524000" y="270351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51831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2966362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Slide Background Fill">
            <a:extLst>
              <a:ext uri="{FF2B5EF4-FFF2-40B4-BE49-F238E27FC236}">
                <a16:creationId xmlns:a16="http://schemas.microsoft.com/office/drawing/2014/main" id="{BDD95D91-465E-4A29-A1CE-FD819DEFDFF0}"/>
              </a:ext>
              <a:ext uri="{C183D7F6-B498-43B3-948B-1728B52AA6E4}">
                <adec:decorative xmlns:adec="http://schemas.microsoft.com/office/drawing/2017/decorative" val="1"/>
              </a:ext>
            </a:extLst>
          </p:cNvPr>
          <p:cNvSpPr/>
          <p:nvPr userDrawn="1"/>
        </p:nvSpPr>
        <p:spPr>
          <a:xfrm>
            <a:off x="1526"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olor Cover">
            <a:extLst>
              <a:ext uri="{FF2B5EF4-FFF2-40B4-BE49-F238E27FC236}">
                <a16:creationId xmlns:a16="http://schemas.microsoft.com/office/drawing/2014/main" id="{9B36A4A4-222D-4A12-86CF-F3089D0B774C}"/>
              </a:ext>
              <a:ext uri="{C183D7F6-B498-43B3-948B-1728B52AA6E4}">
                <adec:decorative xmlns:adec="http://schemas.microsoft.com/office/drawing/2017/decorative" val="1"/>
              </a:ext>
            </a:extLst>
          </p:cNvPr>
          <p:cNvSpPr/>
          <p:nvPr userDrawn="1"/>
        </p:nvSpPr>
        <p:spPr>
          <a:xfrm>
            <a:off x="1526"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lor">
            <a:extLst>
              <a:ext uri="{FF2B5EF4-FFF2-40B4-BE49-F238E27FC236}">
                <a16:creationId xmlns:a16="http://schemas.microsoft.com/office/drawing/2014/main" id="{7495DBC9-4D8D-4535-B5B4-EB1B8C2861AC}"/>
              </a:ext>
              <a:ext uri="{C183D7F6-B498-43B3-948B-1728B52AA6E4}">
                <adec:decorative xmlns:adec="http://schemas.microsoft.com/office/drawing/2017/decorative" val="1"/>
              </a:ext>
            </a:extLst>
          </p:cNvPr>
          <p:cNvSpPr/>
          <p:nvPr userDrawn="1"/>
        </p:nvSpPr>
        <p:spPr>
          <a:xfrm>
            <a:off x="-1" y="0"/>
            <a:ext cx="12192002" cy="34259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C8AF94F6-9687-4600-8069-D1B36EED376D}"/>
              </a:ext>
              <a:ext uri="{C183D7F6-B498-43B3-948B-1728B52AA6E4}">
                <adec:decorative xmlns:adec="http://schemas.microsoft.com/office/drawing/2017/decorative" val="1"/>
              </a:ext>
            </a:extLst>
          </p:cNvPr>
          <p:cNvGrpSpPr/>
          <p:nvPr userDrawn="1"/>
        </p:nvGrpSpPr>
        <p:grpSpPr>
          <a:xfrm>
            <a:off x="1524" y="0"/>
            <a:ext cx="12188952" cy="6858000"/>
            <a:chOff x="0" y="0"/>
            <a:chExt cx="12188952" cy="6858000"/>
          </a:xfrm>
        </p:grpSpPr>
        <p:sp>
          <p:nvSpPr>
            <p:cNvPr id="15" name="Freeform: Shape 14">
              <a:extLst>
                <a:ext uri="{FF2B5EF4-FFF2-40B4-BE49-F238E27FC236}">
                  <a16:creationId xmlns:a16="http://schemas.microsoft.com/office/drawing/2014/main" id="{121E062A-8E79-43BA-8819-B2637E8861EC}"/>
                </a:ext>
              </a:extLst>
            </p:cNvPr>
            <p:cNvSpPr/>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Shape 15">
              <a:extLst>
                <a:ext uri="{FF2B5EF4-FFF2-40B4-BE49-F238E27FC236}">
                  <a16:creationId xmlns:a16="http://schemas.microsoft.com/office/drawing/2014/main" id="{A36D2022-A6A2-40EA-9A2F-DFF5AD88CB39}"/>
                </a:ext>
              </a:extLst>
            </p:cNvPr>
            <p:cNvSpPr/>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7" name="Freeform: Shape 16">
              <a:extLst>
                <a:ext uri="{FF2B5EF4-FFF2-40B4-BE49-F238E27FC236}">
                  <a16:creationId xmlns:a16="http://schemas.microsoft.com/office/drawing/2014/main" id="{2E1F7734-D897-4991-9131-0F341B742598}"/>
                </a:ext>
              </a:extLst>
            </p:cNvPr>
            <p:cNvSpPr/>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8" name="Freeform: Shape 17">
              <a:extLst>
                <a:ext uri="{FF2B5EF4-FFF2-40B4-BE49-F238E27FC236}">
                  <a16:creationId xmlns:a16="http://schemas.microsoft.com/office/drawing/2014/main" id="{B945341C-C27D-486C-ABA0-ACD348FD315C}"/>
                </a:ext>
              </a:extLst>
            </p:cNvPr>
            <p:cNvSpPr/>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9" name="Freeform: Shape 18">
              <a:extLst>
                <a:ext uri="{FF2B5EF4-FFF2-40B4-BE49-F238E27FC236}">
                  <a16:creationId xmlns:a16="http://schemas.microsoft.com/office/drawing/2014/main" id="{5E603748-A119-4A6E-9589-5FE9A968EBDE}"/>
                </a:ext>
              </a:extLst>
            </p:cNvPr>
            <p:cNvSpPr/>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1" name="Freeform: Shape 20">
              <a:extLst>
                <a:ext uri="{FF2B5EF4-FFF2-40B4-BE49-F238E27FC236}">
                  <a16:creationId xmlns:a16="http://schemas.microsoft.com/office/drawing/2014/main" id="{8DADBC72-AB57-4AE2-B01A-E19856D4C723}"/>
                </a:ext>
              </a:extLst>
            </p:cNvPr>
            <p:cNvSpPr/>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3" name="Freeform: Shape 22">
              <a:extLst>
                <a:ext uri="{FF2B5EF4-FFF2-40B4-BE49-F238E27FC236}">
                  <a16:creationId xmlns:a16="http://schemas.microsoft.com/office/drawing/2014/main" id="{05387CC0-B41D-44B4-A67A-D2699CC91E81}"/>
                </a:ext>
              </a:extLst>
            </p:cNvPr>
            <p:cNvSpPr/>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20" name="Title 17">
            <a:extLst>
              <a:ext uri="{FF2B5EF4-FFF2-40B4-BE49-F238E27FC236}">
                <a16:creationId xmlns:a16="http://schemas.microsoft.com/office/drawing/2014/main" id="{15DDE0A9-9078-4B0D-A7CF-991E3ADD1B0A}"/>
              </a:ext>
            </a:extLst>
          </p:cNvPr>
          <p:cNvSpPr>
            <a:spLocks noGrp="1"/>
          </p:cNvSpPr>
          <p:nvPr>
            <p:ph type="title"/>
          </p:nvPr>
        </p:nvSpPr>
        <p:spPr>
          <a:xfrm>
            <a:off x="691134" y="576072"/>
            <a:ext cx="6560714" cy="2752344"/>
          </a:xfrm>
        </p:spPr>
        <p:txBody>
          <a:bodyPr anchor="ctr" anchorCtr="0">
            <a:normAutofit/>
          </a:bodyPr>
          <a:lstStyle/>
          <a:p>
            <a:pPr algn="l">
              <a:lnSpc>
                <a:spcPct val="100000"/>
              </a:lnSpc>
            </a:pPr>
            <a:endParaRPr lang="en-US" sz="5200" dirty="0">
              <a:solidFill>
                <a:schemeClr val="bg1"/>
              </a:solidFill>
              <a:latin typeface="+mj-lt"/>
              <a:cs typeface="Sakkal Majalla" panose="020B0604020202020204" pitchFamily="2" charset="-78"/>
            </a:endParaRPr>
          </a:p>
        </p:txBody>
      </p:sp>
      <p:sp>
        <p:nvSpPr>
          <p:cNvPr id="22" name="Content Placeholder 2">
            <a:extLst>
              <a:ext uri="{FF2B5EF4-FFF2-40B4-BE49-F238E27FC236}">
                <a16:creationId xmlns:a16="http://schemas.microsoft.com/office/drawing/2014/main" id="{AA07D0E6-DA05-4E41-A199-0F5795023F73}"/>
              </a:ext>
            </a:extLst>
          </p:cNvPr>
          <p:cNvSpPr>
            <a:spLocks noGrp="1"/>
          </p:cNvSpPr>
          <p:nvPr>
            <p:ph idx="1"/>
          </p:nvPr>
        </p:nvSpPr>
        <p:spPr>
          <a:xfrm>
            <a:off x="691133" y="3448949"/>
            <a:ext cx="6560714" cy="2721345"/>
          </a:xfrm>
        </p:spPr>
        <p:txBody>
          <a:bodyPr anchor="ctr">
            <a:normAutofit/>
          </a:bodyPr>
          <a:lstStyle>
            <a:lvl1pPr marL="0" indent="0">
              <a:buNone/>
              <a:defRPr>
                <a:solidFill>
                  <a:schemeClr val="tx2"/>
                </a:solidFill>
              </a:defRPr>
            </a:lvl1pPr>
          </a:lstStyle>
          <a:p>
            <a:pPr marL="228600" indent="-228600" algn="l">
              <a:lnSpc>
                <a:spcPct val="110000"/>
              </a:lnSpc>
              <a:buClr>
                <a:schemeClr val="accent5"/>
              </a:buClr>
            </a:pPr>
            <a:endParaRPr lang="en-US" sz="2000" spc="110" dirty="0">
              <a:solidFill>
                <a:schemeClr val="tx2"/>
              </a:solidFill>
              <a:cs typeface="Sakkal Majalla" panose="020B0604020202020204" pitchFamily="2" charset="-78"/>
            </a:endParaRPr>
          </a:p>
        </p:txBody>
      </p:sp>
      <p:sp>
        <p:nvSpPr>
          <p:cNvPr id="26" name="Picture Placeholder 25">
            <a:extLst>
              <a:ext uri="{FF2B5EF4-FFF2-40B4-BE49-F238E27FC236}">
                <a16:creationId xmlns:a16="http://schemas.microsoft.com/office/drawing/2014/main" id="{C79086DD-652F-45A1-ABA7-44A0FE448A1C}"/>
              </a:ext>
            </a:extLst>
          </p:cNvPr>
          <p:cNvSpPr>
            <a:spLocks noGrp="1"/>
          </p:cNvSpPr>
          <p:nvPr>
            <p:ph type="pic" sz="quarter" idx="13"/>
          </p:nvPr>
        </p:nvSpPr>
        <p:spPr>
          <a:xfrm>
            <a:off x="8247888" y="654324"/>
            <a:ext cx="3209544" cy="1362456"/>
          </a:xfrm>
          <a:solidFill>
            <a:schemeClr val="accent4"/>
          </a:solidFill>
        </p:spPr>
        <p:txBody>
          <a:bodyPr/>
          <a:lstStyle/>
          <a:p>
            <a:endParaRPr lang="en-US" dirty="0"/>
          </a:p>
        </p:txBody>
      </p:sp>
      <p:sp>
        <p:nvSpPr>
          <p:cNvPr id="27" name="Picture Placeholder 25">
            <a:extLst>
              <a:ext uri="{FF2B5EF4-FFF2-40B4-BE49-F238E27FC236}">
                <a16:creationId xmlns:a16="http://schemas.microsoft.com/office/drawing/2014/main" id="{93B40836-2DB1-47A0-AA7D-CFFE954BEB8D}"/>
              </a:ext>
            </a:extLst>
          </p:cNvPr>
          <p:cNvSpPr>
            <a:spLocks noGrp="1"/>
          </p:cNvSpPr>
          <p:nvPr>
            <p:ph type="pic" sz="quarter" idx="14"/>
          </p:nvPr>
        </p:nvSpPr>
        <p:spPr>
          <a:xfrm>
            <a:off x="8247888" y="2065548"/>
            <a:ext cx="3209544" cy="1362456"/>
          </a:xfrm>
          <a:solidFill>
            <a:schemeClr val="accent4"/>
          </a:solidFill>
        </p:spPr>
        <p:txBody>
          <a:bodyPr/>
          <a:lstStyle/>
          <a:p>
            <a:endParaRPr lang="en-US" dirty="0"/>
          </a:p>
        </p:txBody>
      </p:sp>
      <p:sp>
        <p:nvSpPr>
          <p:cNvPr id="28" name="Picture Placeholder 25">
            <a:extLst>
              <a:ext uri="{FF2B5EF4-FFF2-40B4-BE49-F238E27FC236}">
                <a16:creationId xmlns:a16="http://schemas.microsoft.com/office/drawing/2014/main" id="{42715D2B-D5F5-4E9A-B519-B857A72C7952}"/>
              </a:ext>
            </a:extLst>
          </p:cNvPr>
          <p:cNvSpPr>
            <a:spLocks noGrp="1"/>
          </p:cNvSpPr>
          <p:nvPr>
            <p:ph type="pic" sz="quarter" idx="15"/>
          </p:nvPr>
        </p:nvSpPr>
        <p:spPr>
          <a:xfrm>
            <a:off x="8247888" y="3476772"/>
            <a:ext cx="3209544" cy="1362456"/>
          </a:xfrm>
          <a:solidFill>
            <a:schemeClr val="accent4"/>
          </a:solidFill>
        </p:spPr>
        <p:txBody>
          <a:bodyPr/>
          <a:lstStyle/>
          <a:p>
            <a:endParaRPr lang="en-US" dirty="0"/>
          </a:p>
        </p:txBody>
      </p:sp>
      <p:sp>
        <p:nvSpPr>
          <p:cNvPr id="29" name="Picture Placeholder 25">
            <a:extLst>
              <a:ext uri="{FF2B5EF4-FFF2-40B4-BE49-F238E27FC236}">
                <a16:creationId xmlns:a16="http://schemas.microsoft.com/office/drawing/2014/main" id="{DAD06F7B-5B84-41B8-8785-E4109F209480}"/>
              </a:ext>
            </a:extLst>
          </p:cNvPr>
          <p:cNvSpPr>
            <a:spLocks noGrp="1"/>
          </p:cNvSpPr>
          <p:nvPr>
            <p:ph type="pic" sz="quarter" idx="16"/>
          </p:nvPr>
        </p:nvSpPr>
        <p:spPr>
          <a:xfrm>
            <a:off x="8247888" y="4887996"/>
            <a:ext cx="3209544" cy="1362456"/>
          </a:xfrm>
          <a:solidFill>
            <a:schemeClr val="accent4"/>
          </a:solidFill>
        </p:spPr>
        <p:txBody>
          <a:bodyPr/>
          <a:lstStyle/>
          <a:p>
            <a:endParaRPr lang="en-US" dirty="0"/>
          </a:p>
        </p:txBody>
      </p:sp>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399922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Color">
            <a:extLst>
              <a:ext uri="{FF2B5EF4-FFF2-40B4-BE49-F238E27FC236}">
                <a16:creationId xmlns:a16="http://schemas.microsoft.com/office/drawing/2014/main" id="{19BD5B1E-0D8B-4636-A5CE-F5D237225B82}"/>
              </a:ext>
              <a:ext uri="{C183D7F6-B498-43B3-948B-1728B52AA6E4}">
                <adec:decorative xmlns:adec="http://schemas.microsoft.com/office/drawing/2017/decorative" val="1"/>
              </a:ext>
            </a:extLst>
          </p:cNvPr>
          <p:cNvSpPr/>
          <p:nvPr userDrawn="1"/>
        </p:nvSpPr>
        <p:spPr>
          <a:xfrm>
            <a:off x="-1" y="0"/>
            <a:ext cx="12192002" cy="686058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93E16307-B11F-4245-B407-A26EA77D980C}"/>
              </a:ext>
              <a:ext uri="{C183D7F6-B498-43B3-948B-1728B52AA6E4}">
                <adec:decorative xmlns:adec="http://schemas.microsoft.com/office/drawing/2017/decorative" val="1"/>
              </a:ext>
            </a:extLst>
          </p:cNvPr>
          <p:cNvGrpSpPr/>
          <p:nvPr userDrawn="1"/>
        </p:nvGrpSpPr>
        <p:grpSpPr>
          <a:xfrm>
            <a:off x="1524" y="0"/>
            <a:ext cx="12188952" cy="6858000"/>
            <a:chOff x="0" y="0"/>
            <a:chExt cx="12188952" cy="6858000"/>
          </a:xfrm>
        </p:grpSpPr>
        <p:sp>
          <p:nvSpPr>
            <p:cNvPr id="12" name="Freeform: Shape 11">
              <a:extLst>
                <a:ext uri="{FF2B5EF4-FFF2-40B4-BE49-F238E27FC236}">
                  <a16:creationId xmlns:a16="http://schemas.microsoft.com/office/drawing/2014/main" id="{6106411F-9C44-49D3-B1B9-B1B1673E24E1}"/>
                </a:ext>
              </a:extLst>
            </p:cNvPr>
            <p:cNvSpPr/>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3" name="Freeform: Shape 12">
              <a:extLst>
                <a:ext uri="{FF2B5EF4-FFF2-40B4-BE49-F238E27FC236}">
                  <a16:creationId xmlns:a16="http://schemas.microsoft.com/office/drawing/2014/main" id="{71DFDDAF-D17F-4BEE-BF35-C139C32CC126}"/>
                </a:ext>
              </a:extLst>
            </p:cNvPr>
            <p:cNvSpPr/>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4" name="Freeform: Shape 13">
              <a:extLst>
                <a:ext uri="{FF2B5EF4-FFF2-40B4-BE49-F238E27FC236}">
                  <a16:creationId xmlns:a16="http://schemas.microsoft.com/office/drawing/2014/main" id="{295D81CC-D131-42ED-BFC2-66C3CEC4FA5C}"/>
                </a:ext>
              </a:extLst>
            </p:cNvPr>
            <p:cNvSpPr/>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5" name="Freeform: Shape 14">
              <a:extLst>
                <a:ext uri="{FF2B5EF4-FFF2-40B4-BE49-F238E27FC236}">
                  <a16:creationId xmlns:a16="http://schemas.microsoft.com/office/drawing/2014/main" id="{CAF20117-30A9-4A69-B47E-C74632A6A0CB}"/>
                </a:ext>
              </a:extLst>
            </p:cNvPr>
            <p:cNvSpPr/>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Shape 15">
              <a:extLst>
                <a:ext uri="{FF2B5EF4-FFF2-40B4-BE49-F238E27FC236}">
                  <a16:creationId xmlns:a16="http://schemas.microsoft.com/office/drawing/2014/main" id="{BC27A6CA-1A8E-49A7-8F24-15AE56CFAE7F}"/>
                </a:ext>
              </a:extLst>
            </p:cNvPr>
            <p:cNvSpPr/>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7" name="Freeform: Shape 16">
              <a:extLst>
                <a:ext uri="{FF2B5EF4-FFF2-40B4-BE49-F238E27FC236}">
                  <a16:creationId xmlns:a16="http://schemas.microsoft.com/office/drawing/2014/main" id="{782D4962-73E1-445D-948C-3253F9051493}"/>
                </a:ext>
              </a:extLst>
            </p:cNvPr>
            <p:cNvSpPr/>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8" name="Freeform: Shape 17">
              <a:extLst>
                <a:ext uri="{FF2B5EF4-FFF2-40B4-BE49-F238E27FC236}">
                  <a16:creationId xmlns:a16="http://schemas.microsoft.com/office/drawing/2014/main" id="{8400EC39-5ABF-4F7B-A509-FECF8E4F660A}"/>
                </a:ext>
              </a:extLst>
            </p:cNvPr>
            <p:cNvSpPr/>
            <p:nvPr/>
          </p:nvSpPr>
          <p:spPr>
            <a:xfrm>
              <a:off x="9277608" y="6400535"/>
              <a:ext cx="985772" cy="457465"/>
            </a:xfrm>
            <a:custGeom>
              <a:avLst/>
              <a:gdLst>
                <a:gd name="connsiteX0" fmla="*/ 492886 w 985772"/>
                <a:gd name="connsiteY0" fmla="*/ 0 h 460049"/>
                <a:gd name="connsiteX1" fmla="*/ 979365 w 985772"/>
                <a:gd name="connsiteY1" fmla="*/ 396492 h 460049"/>
                <a:gd name="connsiteX2" fmla="*/ 985772 w 985772"/>
                <a:gd name="connsiteY2" fmla="*/ 460049 h 460049"/>
                <a:gd name="connsiteX3" fmla="*/ 0 w 985772"/>
                <a:gd name="connsiteY3" fmla="*/ 460049 h 460049"/>
                <a:gd name="connsiteX4" fmla="*/ 6407 w 985772"/>
                <a:gd name="connsiteY4" fmla="*/ 396492 h 460049"/>
                <a:gd name="connsiteX5" fmla="*/ 492886 w 985772"/>
                <a:gd name="connsiteY5" fmla="*/ 0 h 46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772" h="460049">
                  <a:moveTo>
                    <a:pt x="492886" y="0"/>
                  </a:moveTo>
                  <a:cubicBezTo>
                    <a:pt x="732851" y="0"/>
                    <a:pt x="933061" y="170215"/>
                    <a:pt x="979365" y="396492"/>
                  </a:cubicBezTo>
                  <a:lnTo>
                    <a:pt x="985772" y="460049"/>
                  </a:lnTo>
                  <a:lnTo>
                    <a:pt x="0" y="460049"/>
                  </a:lnTo>
                  <a:lnTo>
                    <a:pt x="6407" y="396492"/>
                  </a:lnTo>
                  <a:cubicBezTo>
                    <a:pt x="52711" y="170215"/>
                    <a:pt x="252921" y="0"/>
                    <a:pt x="492886" y="0"/>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9" name="Freeform: Shape 18">
              <a:extLst>
                <a:ext uri="{FF2B5EF4-FFF2-40B4-BE49-F238E27FC236}">
                  <a16:creationId xmlns:a16="http://schemas.microsoft.com/office/drawing/2014/main" id="{73CEBB95-9A0C-4996-947E-C0ADD11D16CD}"/>
                </a:ext>
              </a:extLst>
            </p:cNvPr>
            <p:cNvSpPr/>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26" name="Title 17">
            <a:extLst>
              <a:ext uri="{FF2B5EF4-FFF2-40B4-BE49-F238E27FC236}">
                <a16:creationId xmlns:a16="http://schemas.microsoft.com/office/drawing/2014/main" id="{FC60EDA6-879B-4EFF-9158-25520A2EBD2F}"/>
              </a:ext>
            </a:extLst>
          </p:cNvPr>
          <p:cNvSpPr>
            <a:spLocks noGrp="1"/>
          </p:cNvSpPr>
          <p:nvPr>
            <p:ph type="title"/>
          </p:nvPr>
        </p:nvSpPr>
        <p:spPr>
          <a:xfrm>
            <a:off x="786384" y="576072"/>
            <a:ext cx="5430250" cy="2751749"/>
          </a:xfrm>
        </p:spPr>
        <p:txBody>
          <a:bodyPr anchor="ctr">
            <a:normAutofit/>
          </a:bodyPr>
          <a:lstStyle/>
          <a:p>
            <a:pPr algn="l">
              <a:lnSpc>
                <a:spcPct val="100000"/>
              </a:lnSpc>
            </a:pPr>
            <a:endParaRPr lang="en-US" sz="5200" dirty="0">
              <a:solidFill>
                <a:schemeClr val="bg1"/>
              </a:solidFill>
              <a:latin typeface="+mj-lt"/>
              <a:cs typeface="Sakkal Majalla" panose="020B0604020202020204" pitchFamily="2" charset="-78"/>
            </a:endParaRPr>
          </a:p>
        </p:txBody>
      </p:sp>
      <p:sp>
        <p:nvSpPr>
          <p:cNvPr id="27" name="Content Placeholder 2">
            <a:extLst>
              <a:ext uri="{FF2B5EF4-FFF2-40B4-BE49-F238E27FC236}">
                <a16:creationId xmlns:a16="http://schemas.microsoft.com/office/drawing/2014/main" id="{F27A3D7F-8C5E-44FE-A479-C18D5C477622}"/>
              </a:ext>
            </a:extLst>
          </p:cNvPr>
          <p:cNvSpPr>
            <a:spLocks noGrp="1"/>
          </p:cNvSpPr>
          <p:nvPr>
            <p:ph idx="1"/>
          </p:nvPr>
        </p:nvSpPr>
        <p:spPr>
          <a:xfrm>
            <a:off x="6464409" y="576072"/>
            <a:ext cx="4699459" cy="2778231"/>
          </a:xfrm>
        </p:spPr>
        <p:txBody>
          <a:bodyPr anchor="ctr">
            <a:normAutofit/>
          </a:bodyPr>
          <a:lstStyle>
            <a:lvl1pPr marL="0" indent="0">
              <a:buNone/>
              <a:defRPr/>
            </a:lvl1pPr>
          </a:lstStyle>
          <a:p>
            <a:pPr marL="228600" indent="-228600" algn="l">
              <a:lnSpc>
                <a:spcPct val="110000"/>
              </a:lnSpc>
            </a:pPr>
            <a:endParaRPr lang="en-US" sz="2000" spc="110" dirty="0">
              <a:cs typeface="Sakkal Majalla" panose="020B0604020202020204" pitchFamily="2" charset="-78"/>
            </a:endParaRPr>
          </a:p>
        </p:txBody>
      </p:sp>
      <p:sp>
        <p:nvSpPr>
          <p:cNvPr id="6" name="Picture Placeholder 5">
            <a:extLst>
              <a:ext uri="{FF2B5EF4-FFF2-40B4-BE49-F238E27FC236}">
                <a16:creationId xmlns:a16="http://schemas.microsoft.com/office/drawing/2014/main" id="{00FCED1F-1A31-48AB-9D93-024BED5D4076}"/>
              </a:ext>
            </a:extLst>
          </p:cNvPr>
          <p:cNvSpPr>
            <a:spLocks noGrp="1"/>
          </p:cNvSpPr>
          <p:nvPr>
            <p:ph type="pic" sz="quarter" idx="13"/>
          </p:nvPr>
        </p:nvSpPr>
        <p:spPr>
          <a:xfrm>
            <a:off x="649224" y="3822192"/>
            <a:ext cx="3593592" cy="3035808"/>
          </a:xfrm>
          <a:solidFill>
            <a:schemeClr val="accent4"/>
          </a:solidFill>
        </p:spPr>
        <p:txBody>
          <a:bodyPr/>
          <a:lstStyle/>
          <a:p>
            <a:endParaRPr lang="en-US" dirty="0"/>
          </a:p>
        </p:txBody>
      </p:sp>
      <p:sp>
        <p:nvSpPr>
          <p:cNvPr id="24" name="Picture Placeholder 5">
            <a:extLst>
              <a:ext uri="{FF2B5EF4-FFF2-40B4-BE49-F238E27FC236}">
                <a16:creationId xmlns:a16="http://schemas.microsoft.com/office/drawing/2014/main" id="{2063E65E-58BB-4A53-8826-5DC5967058BD}"/>
              </a:ext>
            </a:extLst>
          </p:cNvPr>
          <p:cNvSpPr>
            <a:spLocks noGrp="1"/>
          </p:cNvSpPr>
          <p:nvPr>
            <p:ph type="pic" sz="quarter" idx="14"/>
          </p:nvPr>
        </p:nvSpPr>
        <p:spPr>
          <a:xfrm>
            <a:off x="4297680" y="3822192"/>
            <a:ext cx="3593592" cy="3035808"/>
          </a:xfrm>
          <a:solidFill>
            <a:schemeClr val="accent4"/>
          </a:solidFill>
        </p:spPr>
        <p:txBody>
          <a:bodyPr/>
          <a:lstStyle/>
          <a:p>
            <a:endParaRPr lang="en-US" dirty="0"/>
          </a:p>
        </p:txBody>
      </p:sp>
      <p:sp>
        <p:nvSpPr>
          <p:cNvPr id="25" name="Picture Placeholder 5">
            <a:extLst>
              <a:ext uri="{FF2B5EF4-FFF2-40B4-BE49-F238E27FC236}">
                <a16:creationId xmlns:a16="http://schemas.microsoft.com/office/drawing/2014/main" id="{05EDDDA5-F56B-453E-B806-32A3E072E1F2}"/>
              </a:ext>
            </a:extLst>
          </p:cNvPr>
          <p:cNvSpPr>
            <a:spLocks noGrp="1"/>
          </p:cNvSpPr>
          <p:nvPr>
            <p:ph type="pic" sz="quarter" idx="15"/>
          </p:nvPr>
        </p:nvSpPr>
        <p:spPr>
          <a:xfrm>
            <a:off x="7955280" y="3822192"/>
            <a:ext cx="3593592" cy="3035808"/>
          </a:xfrm>
          <a:solidFill>
            <a:schemeClr val="accent4"/>
          </a:solidFill>
        </p:spPr>
        <p:txBody>
          <a:bodyPr/>
          <a:lstStyle/>
          <a:p>
            <a:endParaRPr lang="en-US" dirty="0"/>
          </a:p>
        </p:txBody>
      </p:sp>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488177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2460863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2519361"/>
            <a:ext cx="518160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519361"/>
            <a:ext cx="518160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1573605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73933"/>
            <a:ext cx="10515600" cy="1325563"/>
          </a:xfrm>
        </p:spPr>
        <p:txBody>
          <a:body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3C6EE26C-33A3-4F9C-BD34-4FD5E908223C}"/>
              </a:ext>
            </a:extLst>
          </p:cNvPr>
          <p:cNvSpPr>
            <a:spLocks noGrp="1"/>
          </p:cNvSpPr>
          <p:nvPr>
            <p:ph sz="quarter" idx="13"/>
          </p:nvPr>
        </p:nvSpPr>
        <p:spPr>
          <a:xfrm>
            <a:off x="838200" y="1690688"/>
            <a:ext cx="10515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dirty="0"/>
              <a:t>Sample Footer Text</a:t>
            </a:r>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164403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3824254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2504874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3524552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C34CDAEC-B09F-4031-A569-2C5667697161}"/>
              </a:ext>
              <a:ext uri="{C183D7F6-B498-43B3-948B-1728B52AA6E4}">
                <adec:decorative xmlns:adec="http://schemas.microsoft.com/office/drawing/2017/decorative" val="1"/>
              </a:ext>
            </a:extLst>
          </p:cNvPr>
          <p:cNvSpPr/>
          <p:nvPr userDrawn="1"/>
        </p:nvSpPr>
        <p:spPr>
          <a:xfrm>
            <a:off x="1526"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olor Cover">
            <a:extLst>
              <a:ext uri="{FF2B5EF4-FFF2-40B4-BE49-F238E27FC236}">
                <a16:creationId xmlns:a16="http://schemas.microsoft.com/office/drawing/2014/main" id="{D2458AC5-A103-4034-B129-4845F9BC1BC2}"/>
              </a:ext>
              <a:ext uri="{C183D7F6-B498-43B3-948B-1728B52AA6E4}">
                <adec:decorative xmlns:adec="http://schemas.microsoft.com/office/drawing/2017/decorative" val="1"/>
              </a:ext>
            </a:extLst>
          </p:cNvPr>
          <p:cNvSpPr/>
          <p:nvPr userDrawn="1"/>
        </p:nvSpPr>
        <p:spPr>
          <a:xfrm>
            <a:off x="1526"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a:extLst>
              <a:ext uri="{FF2B5EF4-FFF2-40B4-BE49-F238E27FC236}">
                <a16:creationId xmlns:a16="http://schemas.microsoft.com/office/drawing/2014/main" id="{5B5BBEE5-8560-4A96-B239-F7168D0D5C52}"/>
              </a:ext>
              <a:ext uri="{C183D7F6-B498-43B3-948B-1728B52AA6E4}">
                <adec:decorative xmlns:adec="http://schemas.microsoft.com/office/drawing/2017/decorative" val="1"/>
              </a:ext>
            </a:extLst>
          </p:cNvPr>
          <p:cNvSpPr/>
          <p:nvPr userDrawn="1"/>
        </p:nvSpPr>
        <p:spPr>
          <a:xfrm>
            <a:off x="1524" y="0"/>
            <a:ext cx="12188952" cy="3429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itle 17">
            <a:extLst>
              <a:ext uri="{FF2B5EF4-FFF2-40B4-BE49-F238E27FC236}">
                <a16:creationId xmlns:a16="http://schemas.microsoft.com/office/drawing/2014/main" id="{1576AB16-0C33-4110-9CF0-B01E42305179}"/>
              </a:ext>
            </a:extLst>
          </p:cNvPr>
          <p:cNvSpPr>
            <a:spLocks noGrp="1"/>
          </p:cNvSpPr>
          <p:nvPr>
            <p:ph type="title"/>
          </p:nvPr>
        </p:nvSpPr>
        <p:spPr>
          <a:xfrm>
            <a:off x="805434" y="993649"/>
            <a:ext cx="5692953" cy="2594302"/>
          </a:xfrm>
        </p:spPr>
        <p:txBody>
          <a:bodyPr anchor="ctr" anchorCtr="0">
            <a:normAutofit/>
          </a:bodyPr>
          <a:lstStyle/>
          <a:p>
            <a:pPr algn="l">
              <a:lnSpc>
                <a:spcPct val="100000"/>
              </a:lnSpc>
            </a:pPr>
            <a:endParaRPr lang="en-US" sz="5200" dirty="0">
              <a:solidFill>
                <a:schemeClr val="bg1"/>
              </a:solidFill>
              <a:latin typeface="+mj-lt"/>
              <a:cs typeface="Sakkal Majalla" panose="020B0604020202020204" pitchFamily="2" charset="-78"/>
            </a:endParaRPr>
          </a:p>
        </p:txBody>
      </p:sp>
      <p:sp>
        <p:nvSpPr>
          <p:cNvPr id="34" name="Content Placeholder 2">
            <a:extLst>
              <a:ext uri="{FF2B5EF4-FFF2-40B4-BE49-F238E27FC236}">
                <a16:creationId xmlns:a16="http://schemas.microsoft.com/office/drawing/2014/main" id="{BA92E4DB-4584-449D-A8FD-9DBD28AD482B}"/>
              </a:ext>
            </a:extLst>
          </p:cNvPr>
          <p:cNvSpPr>
            <a:spLocks noGrp="1"/>
          </p:cNvSpPr>
          <p:nvPr>
            <p:ph idx="1"/>
          </p:nvPr>
        </p:nvSpPr>
        <p:spPr>
          <a:xfrm>
            <a:off x="805433" y="3759200"/>
            <a:ext cx="5692953" cy="2611120"/>
          </a:xfrm>
        </p:spPr>
        <p:txBody>
          <a:bodyPr anchor="ctr">
            <a:normAutofit/>
          </a:bodyPr>
          <a:lstStyle>
            <a:lvl1pPr marL="0" indent="0">
              <a:buNone/>
              <a:defRPr sz="2800">
                <a:solidFill>
                  <a:schemeClr val="tx2"/>
                </a:solidFill>
              </a:defRPr>
            </a:lvl1pPr>
          </a:lstStyle>
          <a:p>
            <a:pPr marL="228600" indent="-228600" algn="l">
              <a:lnSpc>
                <a:spcPct val="110000"/>
              </a:lnSpc>
              <a:buClr>
                <a:schemeClr val="accent5"/>
              </a:buClr>
            </a:pPr>
            <a:endParaRPr lang="en-US" sz="2000" spc="110" dirty="0">
              <a:solidFill>
                <a:schemeClr val="tx2"/>
              </a:solidFill>
              <a:cs typeface="Sakkal Majalla" panose="020B0604020202020204" pitchFamily="2" charset="-78"/>
            </a:endParaRPr>
          </a:p>
        </p:txBody>
      </p:sp>
      <p:sp>
        <p:nvSpPr>
          <p:cNvPr id="40" name="Picture Placeholder 39">
            <a:extLst>
              <a:ext uri="{FF2B5EF4-FFF2-40B4-BE49-F238E27FC236}">
                <a16:creationId xmlns:a16="http://schemas.microsoft.com/office/drawing/2014/main" id="{E8E43889-4CFA-49AB-BA8C-1F12AAAAD317}"/>
              </a:ext>
            </a:extLst>
          </p:cNvPr>
          <p:cNvSpPr>
            <a:spLocks noGrp="1"/>
          </p:cNvSpPr>
          <p:nvPr>
            <p:ph type="pic" sz="quarter" idx="14"/>
          </p:nvPr>
        </p:nvSpPr>
        <p:spPr>
          <a:xfrm>
            <a:off x="6821424" y="1216152"/>
            <a:ext cx="4727448" cy="4727448"/>
          </a:xfrm>
          <a:solidFill>
            <a:schemeClr val="accent4"/>
          </a:solidFill>
        </p:spPr>
        <p:txBody>
          <a:bodyPr/>
          <a:lstStyle/>
          <a:p>
            <a:endParaRPr lang="en-US" dirty="0"/>
          </a:p>
        </p:txBody>
      </p:sp>
      <p:sp>
        <p:nvSpPr>
          <p:cNvPr id="35" name="Footer Placeholder 3">
            <a:extLst>
              <a:ext uri="{FF2B5EF4-FFF2-40B4-BE49-F238E27FC236}">
                <a16:creationId xmlns:a16="http://schemas.microsoft.com/office/drawing/2014/main" id="{1A176816-835F-41E2-894B-7188185DB1DE}"/>
              </a:ext>
            </a:extLst>
          </p:cNvPr>
          <p:cNvSpPr txBox="1">
            <a:spLocks/>
          </p:cNvSpPr>
          <p:nvPr userDrawn="1"/>
        </p:nvSpPr>
        <p:spPr>
          <a:xfrm rot="5400000">
            <a:off x="9994392" y="4032504"/>
            <a:ext cx="3657600" cy="640080"/>
          </a:xfrm>
          <a:prstGeom prst="rect">
            <a:avLst/>
          </a:prstGeom>
        </p:spPr>
        <p:txBody>
          <a:bodyPr vert="horz" lIns="91440" tIns="45720" rIns="91440" bIns="45720" rtlCol="0" anchor="ctr"/>
          <a:lstStyle>
            <a:defPPr>
              <a:defRPr lang="en-US"/>
            </a:defPPr>
            <a:lvl1pPr marL="0" algn="ctr" defTabSz="457200" rtl="0" eaLnBrk="1" latinLnBrk="0" hangingPunct="1">
              <a:defRPr sz="1100" kern="1200" cap="all" spc="130" baseline="0">
                <a:solidFill>
                  <a:schemeClr val="tx2"/>
                </a:solidFill>
                <a:latin typeface="+mn-lt"/>
                <a:ea typeface="+mn-ea"/>
                <a:cs typeface="Sakkal Majalla" panose="02000000000000000000" pitchFamily="2"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Sample Footer Text</a:t>
            </a:r>
          </a:p>
        </p:txBody>
      </p:sp>
      <p:sp>
        <p:nvSpPr>
          <p:cNvPr id="36" name="Slide Number Placeholder 8">
            <a:extLst>
              <a:ext uri="{FF2B5EF4-FFF2-40B4-BE49-F238E27FC236}">
                <a16:creationId xmlns:a16="http://schemas.microsoft.com/office/drawing/2014/main" id="{ECB58A53-F7AC-44BD-8287-957AD3F537AA}"/>
              </a:ext>
            </a:extLst>
          </p:cNvPr>
          <p:cNvSpPr txBox="1">
            <a:spLocks/>
          </p:cNvSpPr>
          <p:nvPr userDrawn="1"/>
        </p:nvSpPr>
        <p:spPr>
          <a:xfrm>
            <a:off x="11525250" y="6217920"/>
            <a:ext cx="640080" cy="640080"/>
          </a:xfrm>
          <a:prstGeom prst="rect">
            <a:avLst/>
          </a:prstGeom>
        </p:spPr>
        <p:txBody>
          <a:bodyPr vert="horz" lIns="91440" tIns="45720" rIns="91440" bIns="45720" rtlCol="0" anchor="ctr"/>
          <a:lstStyle>
            <a:defPPr>
              <a:defRPr lang="en-US"/>
            </a:defPPr>
            <a:lvl1pPr marL="0" algn="ctr" defTabSz="457200" rtl="0" eaLnBrk="1" latinLnBrk="0" hangingPunct="1">
              <a:defRPr sz="1600" kern="1200" cap="all" spc="130" baseline="0">
                <a:solidFill>
                  <a:schemeClr val="tx2"/>
                </a:solidFill>
                <a:latin typeface="+mn-lt"/>
                <a:ea typeface="+mn-ea"/>
                <a:cs typeface="Sakkal Majalla" panose="02000000000000000000" pitchFamily="2" charset="-78"/>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FDF98CC-160E-494C-8C3C-8CDC5FA257DE}" type="slidenum">
              <a:rPr lang="en-US" smtClean="0"/>
              <a:pPr/>
              <a:t>‹#›</a:t>
            </a:fld>
            <a:endParaRPr lang="en-US" dirty="0"/>
          </a:p>
        </p:txBody>
      </p:sp>
      <p:grpSp>
        <p:nvGrpSpPr>
          <p:cNvPr id="13" name="Group 12">
            <a:extLst>
              <a:ext uri="{FF2B5EF4-FFF2-40B4-BE49-F238E27FC236}">
                <a16:creationId xmlns:a16="http://schemas.microsoft.com/office/drawing/2014/main" id="{E2CF6EAE-9D40-46F2-9837-A376EBB7B1D3}"/>
              </a:ext>
              <a:ext uri="{C183D7F6-B498-43B3-948B-1728B52AA6E4}">
                <adec:decorative xmlns:adec="http://schemas.microsoft.com/office/drawing/2017/decorative" val="1"/>
              </a:ext>
            </a:extLst>
          </p:cNvPr>
          <p:cNvGrpSpPr/>
          <p:nvPr userDrawn="1"/>
        </p:nvGrpSpPr>
        <p:grpSpPr>
          <a:xfrm>
            <a:off x="0" y="0"/>
            <a:ext cx="12188952" cy="6858000"/>
            <a:chOff x="0" y="0"/>
            <a:chExt cx="12188952" cy="6858000"/>
          </a:xfrm>
        </p:grpSpPr>
        <p:sp>
          <p:nvSpPr>
            <p:cNvPr id="14" name="Freeform: Shape 13">
              <a:extLst>
                <a:ext uri="{FF2B5EF4-FFF2-40B4-BE49-F238E27FC236}">
                  <a16:creationId xmlns:a16="http://schemas.microsoft.com/office/drawing/2014/main" id="{629DC8BB-38C0-465F-9888-E22D1CE89798}"/>
                </a:ext>
              </a:extLst>
            </p:cNvPr>
            <p:cNvSpPr/>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A9EBB00-FAF1-426F-A8B1-B97EB282915A}"/>
                </a:ext>
              </a:extLst>
            </p:cNvPr>
            <p:cNvSpPr/>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F728A8E-6E68-453C-884B-A62A2BE6B439}"/>
                </a:ext>
              </a:extLst>
            </p:cNvPr>
            <p:cNvSpPr/>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E5207BA-3175-4C8F-B3BE-E8A6CDD6C9A5}"/>
                </a:ext>
              </a:extLst>
            </p:cNvPr>
            <p:cNvSpPr/>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54C26BB3-1ED9-45FE-91B3-0247A78096F9}"/>
                </a:ext>
              </a:extLst>
            </p:cNvPr>
            <p:cNvSpPr/>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CC00E4A-13EC-4C76-8E97-1AE10AA01F5D}"/>
                </a:ext>
              </a:extLst>
            </p:cNvPr>
            <p:cNvSpPr/>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EDFBB4A8-42A4-46AA-A328-113250ABB1A4}"/>
                </a:ext>
              </a:extLst>
            </p:cNvPr>
            <p:cNvSpPr/>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Date Placeholder 1">
            <a:extLst>
              <a:ext uri="{FF2B5EF4-FFF2-40B4-BE49-F238E27FC236}">
                <a16:creationId xmlns:a16="http://schemas.microsoft.com/office/drawing/2014/main" id="{9614F41F-5B3C-49A0-AB0A-0847FD82993B}"/>
              </a:ext>
            </a:extLst>
          </p:cNvPr>
          <p:cNvSpPr>
            <a:spLocks noGrp="1"/>
          </p:cNvSpPr>
          <p:nvPr>
            <p:ph type="dt" sz="half" idx="15"/>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EE2C3475-A1B3-4DB2-8A1A-90BACC8785B7}"/>
              </a:ext>
            </a:extLst>
          </p:cNvPr>
          <p:cNvSpPr>
            <a:spLocks noGrp="1"/>
          </p:cNvSpPr>
          <p:nvPr>
            <p:ph type="ftr" sz="quarter" idx="16"/>
          </p:nvPr>
        </p:nvSpPr>
        <p:spPr/>
        <p:txBody>
          <a:bodyPr/>
          <a:lstStyle/>
          <a:p>
            <a:pPr algn="ctr"/>
            <a:r>
              <a:rPr lang="en-US" dirty="0"/>
              <a:t>Sample Footer Text</a:t>
            </a:r>
          </a:p>
        </p:txBody>
      </p:sp>
      <p:sp>
        <p:nvSpPr>
          <p:cNvPr id="4" name="Slide Number Placeholder 3">
            <a:extLst>
              <a:ext uri="{FF2B5EF4-FFF2-40B4-BE49-F238E27FC236}">
                <a16:creationId xmlns:a16="http://schemas.microsoft.com/office/drawing/2014/main" id="{D150AF43-45FF-4510-8F17-34EF745E5A5A}"/>
              </a:ext>
            </a:extLst>
          </p:cNvPr>
          <p:cNvSpPr>
            <a:spLocks noGrp="1"/>
          </p:cNvSpPr>
          <p:nvPr>
            <p:ph type="sldNum" sz="quarter" idx="17"/>
          </p:nvPr>
        </p:nvSpPr>
        <p:spPr/>
        <p:txBody>
          <a:bodyPr/>
          <a:lstStyle/>
          <a:p>
            <a:fld id="{DFDF98CC-160E-494C-8C3C-8CDC5FA257DE}" type="slidenum">
              <a:rPr lang="en-US" smtClean="0"/>
              <a:pPr/>
              <a:t>‹#›</a:t>
            </a:fld>
            <a:endParaRPr lang="en-US" dirty="0"/>
          </a:p>
        </p:txBody>
      </p:sp>
    </p:spTree>
    <p:extLst>
      <p:ext uri="{BB962C8B-B14F-4D97-AF65-F5344CB8AC3E}">
        <p14:creationId xmlns:p14="http://schemas.microsoft.com/office/powerpoint/2010/main" val="1056423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DA17595-3FA3-4F52-9929-58AC156DAD79}"/>
              </a:ext>
              <a:ext uri="{C183D7F6-B498-43B3-948B-1728B52AA6E4}">
                <adec:decorative xmlns:adec="http://schemas.microsoft.com/office/drawing/2017/decorative" val="1"/>
              </a:ext>
            </a:extLst>
          </p:cNvPr>
          <p:cNvSpPr/>
          <p:nvPr userDrawn="1"/>
        </p:nvSpPr>
        <p:spPr>
          <a:xfrm>
            <a:off x="1524"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7">
            <a:extLst>
              <a:ext uri="{FF2B5EF4-FFF2-40B4-BE49-F238E27FC236}">
                <a16:creationId xmlns:a16="http://schemas.microsoft.com/office/drawing/2014/main" id="{48BE247D-003A-4BB4-9184-C8EC481D315A}"/>
              </a:ext>
            </a:extLst>
          </p:cNvPr>
          <p:cNvSpPr>
            <a:spLocks noGrp="1"/>
          </p:cNvSpPr>
          <p:nvPr>
            <p:ph type="title"/>
          </p:nvPr>
        </p:nvSpPr>
        <p:spPr>
          <a:xfrm>
            <a:off x="786384" y="3496576"/>
            <a:ext cx="5430250" cy="2924286"/>
          </a:xfrm>
        </p:spPr>
        <p:txBody>
          <a:bodyPr anchor="ctr">
            <a:normAutofit/>
          </a:bodyPr>
          <a:lstStyle/>
          <a:p>
            <a:pPr algn="l">
              <a:lnSpc>
                <a:spcPct val="100000"/>
              </a:lnSpc>
            </a:pPr>
            <a:endParaRPr lang="en-US" sz="5200" dirty="0">
              <a:solidFill>
                <a:schemeClr val="bg1"/>
              </a:solidFill>
              <a:latin typeface="+mj-lt"/>
              <a:cs typeface="Sakkal Majalla" panose="020B0604020202020204" pitchFamily="2" charset="-78"/>
            </a:endParaRPr>
          </a:p>
        </p:txBody>
      </p:sp>
      <p:sp>
        <p:nvSpPr>
          <p:cNvPr id="9" name="Picture Placeholder 8">
            <a:extLst>
              <a:ext uri="{FF2B5EF4-FFF2-40B4-BE49-F238E27FC236}">
                <a16:creationId xmlns:a16="http://schemas.microsoft.com/office/drawing/2014/main" id="{CFDDC72A-6DE8-4100-AD07-72B73714EB11}"/>
              </a:ext>
            </a:extLst>
          </p:cNvPr>
          <p:cNvSpPr>
            <a:spLocks noGrp="1"/>
          </p:cNvSpPr>
          <p:nvPr>
            <p:ph type="pic" sz="quarter" idx="13"/>
          </p:nvPr>
        </p:nvSpPr>
        <p:spPr>
          <a:xfrm>
            <a:off x="650748" y="0"/>
            <a:ext cx="10890504" cy="3319272"/>
          </a:xfrm>
          <a:solidFill>
            <a:schemeClr val="accent4"/>
          </a:solidFill>
        </p:spPr>
        <p:txBody>
          <a:bodyPr/>
          <a:lstStyle/>
          <a:p>
            <a:endParaRPr lang="en-US" dirty="0"/>
          </a:p>
        </p:txBody>
      </p:sp>
      <p:sp>
        <p:nvSpPr>
          <p:cNvPr id="7" name="Content Placeholder 2">
            <a:extLst>
              <a:ext uri="{FF2B5EF4-FFF2-40B4-BE49-F238E27FC236}">
                <a16:creationId xmlns:a16="http://schemas.microsoft.com/office/drawing/2014/main" id="{6D65076A-FDD4-4229-B28E-F534870AA81A}"/>
              </a:ext>
            </a:extLst>
          </p:cNvPr>
          <p:cNvSpPr>
            <a:spLocks noGrp="1"/>
          </p:cNvSpPr>
          <p:nvPr>
            <p:ph idx="1"/>
          </p:nvPr>
        </p:nvSpPr>
        <p:spPr>
          <a:xfrm>
            <a:off x="6464409" y="3494916"/>
            <a:ext cx="4699459" cy="2952428"/>
          </a:xfrm>
        </p:spPr>
        <p:txBody>
          <a:bodyPr anchor="ctr">
            <a:normAutofit/>
          </a:bodyPr>
          <a:lstStyle>
            <a:lvl1pPr marL="0" indent="0">
              <a:buNone/>
              <a:defRPr/>
            </a:lvl1pPr>
          </a:lstStyle>
          <a:p>
            <a:pPr marL="228600" indent="-228600" algn="l">
              <a:lnSpc>
                <a:spcPct val="110000"/>
              </a:lnSpc>
            </a:pPr>
            <a:endParaRPr lang="en-US" sz="2000" spc="110" dirty="0">
              <a:solidFill>
                <a:schemeClr val="bg1"/>
              </a:solidFill>
              <a:cs typeface="Sakkal Majalla" panose="020B0604020202020204" pitchFamily="2" charset="-78"/>
            </a:endParaRPr>
          </a:p>
        </p:txBody>
      </p:sp>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dirty="0"/>
          </a:p>
        </p:txBody>
      </p:sp>
      <p:sp>
        <p:nvSpPr>
          <p:cNvPr id="10" name="Freeform: Shape 9">
            <a:extLst>
              <a:ext uri="{FF2B5EF4-FFF2-40B4-BE49-F238E27FC236}">
                <a16:creationId xmlns:a16="http://schemas.microsoft.com/office/drawing/2014/main" id="{9ECEC839-8E02-46A7-8DA2-CEF2D89B0E56}"/>
              </a:ext>
              <a:ext uri="{C183D7F6-B498-43B3-948B-1728B52AA6E4}">
                <adec:decorative xmlns:adec="http://schemas.microsoft.com/office/drawing/2017/decorative" val="1"/>
              </a:ext>
            </a:extLst>
          </p:cNvPr>
          <p:cNvSpPr/>
          <p:nvPr userDrawn="1"/>
        </p:nvSpPr>
        <p:spPr>
          <a:xfrm>
            <a:off x="1524"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0AC14B27-FD6A-48B0-AAE7-3D775138D376}"/>
              </a:ext>
              <a:ext uri="{C183D7F6-B498-43B3-948B-1728B52AA6E4}">
                <adec:decorative xmlns:adec="http://schemas.microsoft.com/office/drawing/2017/decorative" val="1"/>
              </a:ext>
            </a:extLst>
          </p:cNvPr>
          <p:cNvSpPr/>
          <p:nvPr userDrawn="1"/>
        </p:nvSpPr>
        <p:spPr>
          <a:xfrm>
            <a:off x="27646"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67279082-48A1-4AB6-95E8-1EF877190381}"/>
              </a:ext>
              <a:ext uri="{C183D7F6-B498-43B3-948B-1728B52AA6E4}">
                <adec:decorative xmlns:adec="http://schemas.microsoft.com/office/drawing/2017/decorative" val="1"/>
              </a:ext>
            </a:extLst>
          </p:cNvPr>
          <p:cNvSpPr/>
          <p:nvPr userDrawn="1"/>
        </p:nvSpPr>
        <p:spPr>
          <a:xfrm>
            <a:off x="656708"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83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2" name="Color">
            <a:extLst>
              <a:ext uri="{FF2B5EF4-FFF2-40B4-BE49-F238E27FC236}">
                <a16:creationId xmlns:a16="http://schemas.microsoft.com/office/drawing/2014/main" id="{02EF2A19-9DCB-4C2F-A653-DDFE03EC3B9A}"/>
              </a:ext>
              <a:ext uri="{C183D7F6-B498-43B3-948B-1728B52AA6E4}">
                <adec:decorative xmlns:adec="http://schemas.microsoft.com/office/drawing/2017/decorative" val="1"/>
              </a:ext>
            </a:extLst>
          </p:cNvPr>
          <p:cNvSpPr/>
          <p:nvPr userDrawn="1"/>
        </p:nvSpPr>
        <p:spPr>
          <a:xfrm>
            <a:off x="1524"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A00A663D-57EE-4A46-9F1B-85AF2599B6C0}"/>
              </a:ext>
            </a:extLst>
          </p:cNvPr>
          <p:cNvSpPr>
            <a:spLocks noGrp="1"/>
          </p:cNvSpPr>
          <p:nvPr>
            <p:ph type="pic" sz="quarter" idx="13"/>
          </p:nvPr>
        </p:nvSpPr>
        <p:spPr>
          <a:xfrm>
            <a:off x="0" y="589788"/>
            <a:ext cx="11539728" cy="5678424"/>
          </a:xfrm>
          <a:solidFill>
            <a:schemeClr val="accent4"/>
          </a:solidFill>
        </p:spPr>
        <p:txBody>
          <a:bodyPr/>
          <a:lstStyle/>
          <a:p>
            <a:endParaRPr lang="en-US" dirty="0"/>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23583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4698"/>
            <a:ext cx="10515600" cy="1325563"/>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2223800"/>
            <a:ext cx="10515600" cy="3657601"/>
          </a:xfrm>
        </p:spPr>
        <p:txBody>
          <a:bodyPr/>
          <a:lstStyle>
            <a:lvl1pPr marL="457200" indent="-457200">
              <a:buFont typeface="Arial" panose="020B0604020202020204" pitchFamily="34" charset="0"/>
              <a:buChar char="•"/>
              <a:defRPr/>
            </a:lvl1pPr>
            <a:lvl2pPr marL="800100" indent="-342900">
              <a:buFont typeface="Arial" panose="020B0604020202020204" pitchFamily="34" charset="0"/>
              <a:buChar char="•"/>
              <a:defRPr/>
            </a:lvl2pPr>
            <a:lvl3pPr marL="1257300" indent="-34290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25995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p:cNvSpPr>
            <a:spLocks noGrp="1"/>
          </p:cNvSpPr>
          <p:nvPr>
            <p:ph type="title"/>
          </p:nvPr>
        </p:nvSpPr>
        <p:spPr>
          <a:xfrm>
            <a:off x="838200" y="364698"/>
            <a:ext cx="10515600" cy="1325563"/>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dirty="0"/>
          </a:p>
        </p:txBody>
      </p:sp>
      <p:sp>
        <p:nvSpPr>
          <p:cNvPr id="7" name="Picture Placeholder 23">
            <a:extLst>
              <a:ext uri="{FF2B5EF4-FFF2-40B4-BE49-F238E27FC236}">
                <a16:creationId xmlns:a16="http://schemas.microsoft.com/office/drawing/2014/main" id="{D4A9BE30-B340-41D1-A539-8BDCE9011DEB}"/>
              </a:ext>
            </a:extLst>
          </p:cNvPr>
          <p:cNvSpPr>
            <a:spLocks noGrp="1"/>
          </p:cNvSpPr>
          <p:nvPr>
            <p:ph type="pic" sz="quarter" idx="13"/>
          </p:nvPr>
        </p:nvSpPr>
        <p:spPr>
          <a:xfrm>
            <a:off x="836151" y="2430014"/>
            <a:ext cx="2441448" cy="1828800"/>
          </a:xfrm>
        </p:spPr>
        <p:txBody>
          <a:bodyPr/>
          <a:lstStyle>
            <a:lvl1pPr marL="0" indent="0">
              <a:buNone/>
              <a:defRPr spc="0" baseline="0">
                <a:solidFill>
                  <a:schemeClr val="bg1"/>
                </a:solidFill>
              </a:defRPr>
            </a:lvl1pPr>
          </a:lstStyle>
          <a:p>
            <a:endParaRPr lang="en-US"/>
          </a:p>
        </p:txBody>
      </p:sp>
      <p:sp>
        <p:nvSpPr>
          <p:cNvPr id="8" name="Text Placeholder 28">
            <a:extLst>
              <a:ext uri="{FF2B5EF4-FFF2-40B4-BE49-F238E27FC236}">
                <a16:creationId xmlns:a16="http://schemas.microsoft.com/office/drawing/2014/main" id="{89E96EBC-74AE-4065-9834-4C4A7A9F7918}"/>
              </a:ext>
            </a:extLst>
          </p:cNvPr>
          <p:cNvSpPr>
            <a:spLocks noGrp="1"/>
          </p:cNvSpPr>
          <p:nvPr>
            <p:ph type="body" sz="quarter" idx="17" hasCustomPrompt="1"/>
          </p:nvPr>
        </p:nvSpPr>
        <p:spPr>
          <a:xfrm>
            <a:off x="836151" y="4587347"/>
            <a:ext cx="2441448" cy="347662"/>
          </a:xfrm>
        </p:spPr>
        <p:txBody>
          <a:bodyPr lIns="210312" tIns="0" rIns="0" bIns="0">
            <a:noAutofit/>
          </a:bodyPr>
          <a:lstStyle>
            <a:lvl1pPr marL="0" indent="0" algn="l">
              <a:lnSpc>
                <a:spcPct val="100000"/>
              </a:lnSpc>
              <a:spcBef>
                <a:spcPts val="0"/>
              </a:spcBef>
              <a:buNone/>
              <a:defRPr sz="2800" b="1" spc="0" baseline="0">
                <a:solidFill>
                  <a:schemeClr val="bg1"/>
                </a:solidFill>
              </a:defRPr>
            </a:lvl1pPr>
          </a:lstStyle>
          <a:p>
            <a:pPr lvl="0"/>
            <a:r>
              <a:rPr lang="en-US" dirty="0"/>
              <a:t>Name</a:t>
            </a:r>
          </a:p>
        </p:txBody>
      </p:sp>
      <p:sp>
        <p:nvSpPr>
          <p:cNvPr id="9" name="Text Placeholder 28">
            <a:extLst>
              <a:ext uri="{FF2B5EF4-FFF2-40B4-BE49-F238E27FC236}">
                <a16:creationId xmlns:a16="http://schemas.microsoft.com/office/drawing/2014/main" id="{DCC7D91B-C31F-4B49-8EEE-7A4E284C6DF6}"/>
              </a:ext>
            </a:extLst>
          </p:cNvPr>
          <p:cNvSpPr>
            <a:spLocks noGrp="1"/>
          </p:cNvSpPr>
          <p:nvPr>
            <p:ph type="body" sz="quarter" idx="18" hasCustomPrompt="1"/>
          </p:nvPr>
        </p:nvSpPr>
        <p:spPr>
          <a:xfrm>
            <a:off x="836151" y="5203554"/>
            <a:ext cx="2441448" cy="347662"/>
          </a:xfrm>
        </p:spPr>
        <p:txBody>
          <a:bodyPr lIns="210312" tIns="0" rIns="0" bIns="0">
            <a:noAutofit/>
          </a:bodyPr>
          <a:lstStyle>
            <a:lvl1pPr marL="0" indent="0" algn="l">
              <a:lnSpc>
                <a:spcPct val="100000"/>
              </a:lnSpc>
              <a:spcBef>
                <a:spcPts val="0"/>
              </a:spcBef>
              <a:buNone/>
              <a:defRPr sz="2000" b="0" spc="0" baseline="0">
                <a:solidFill>
                  <a:schemeClr val="bg1"/>
                </a:solidFill>
              </a:defRPr>
            </a:lvl1pPr>
          </a:lstStyle>
          <a:p>
            <a:pPr lvl="0"/>
            <a:r>
              <a:rPr lang="en-US" dirty="0"/>
              <a:t>Title</a:t>
            </a:r>
          </a:p>
        </p:txBody>
      </p:sp>
      <p:sp>
        <p:nvSpPr>
          <p:cNvPr id="10" name="Picture Placeholder 23">
            <a:extLst>
              <a:ext uri="{FF2B5EF4-FFF2-40B4-BE49-F238E27FC236}">
                <a16:creationId xmlns:a16="http://schemas.microsoft.com/office/drawing/2014/main" id="{465AB94A-8CD8-40E3-AC6D-D5EB0C2E0912}"/>
              </a:ext>
            </a:extLst>
          </p:cNvPr>
          <p:cNvSpPr>
            <a:spLocks noGrp="1"/>
          </p:cNvSpPr>
          <p:nvPr>
            <p:ph type="pic" sz="quarter" idx="14"/>
          </p:nvPr>
        </p:nvSpPr>
        <p:spPr>
          <a:xfrm>
            <a:off x="3519100" y="2438400"/>
            <a:ext cx="2441448" cy="1828800"/>
          </a:xfrm>
        </p:spPr>
        <p:txBody>
          <a:bodyPr/>
          <a:lstStyle>
            <a:lvl1pPr marL="0" indent="0">
              <a:buNone/>
              <a:defRPr spc="0" baseline="0">
                <a:solidFill>
                  <a:schemeClr val="bg1"/>
                </a:solidFill>
              </a:defRPr>
            </a:lvl1pPr>
          </a:lstStyle>
          <a:p>
            <a:endParaRPr lang="en-US"/>
          </a:p>
        </p:txBody>
      </p:sp>
      <p:sp>
        <p:nvSpPr>
          <p:cNvPr id="11" name="Text Placeholder 28">
            <a:extLst>
              <a:ext uri="{FF2B5EF4-FFF2-40B4-BE49-F238E27FC236}">
                <a16:creationId xmlns:a16="http://schemas.microsoft.com/office/drawing/2014/main" id="{693021BE-F3DF-4BFE-8AC8-D359B6330E8C}"/>
              </a:ext>
            </a:extLst>
          </p:cNvPr>
          <p:cNvSpPr>
            <a:spLocks noGrp="1"/>
          </p:cNvSpPr>
          <p:nvPr>
            <p:ph type="body" sz="quarter" idx="19" hasCustomPrompt="1"/>
          </p:nvPr>
        </p:nvSpPr>
        <p:spPr>
          <a:xfrm>
            <a:off x="3519100" y="4587347"/>
            <a:ext cx="2441448" cy="347662"/>
          </a:xfrm>
        </p:spPr>
        <p:txBody>
          <a:bodyPr lIns="210312" tIns="0" rIns="0" bIns="0">
            <a:noAutofit/>
          </a:bodyPr>
          <a:lstStyle>
            <a:lvl1pPr marL="0" indent="0" algn="l">
              <a:lnSpc>
                <a:spcPct val="100000"/>
              </a:lnSpc>
              <a:spcBef>
                <a:spcPts val="0"/>
              </a:spcBef>
              <a:buNone/>
              <a:defRPr sz="2800" b="1" spc="0" baseline="0">
                <a:solidFill>
                  <a:schemeClr val="bg1"/>
                </a:solidFill>
              </a:defRPr>
            </a:lvl1pPr>
          </a:lstStyle>
          <a:p>
            <a:pPr lvl="0"/>
            <a:r>
              <a:rPr lang="en-US" dirty="0"/>
              <a:t>Name</a:t>
            </a:r>
          </a:p>
        </p:txBody>
      </p:sp>
      <p:sp>
        <p:nvSpPr>
          <p:cNvPr id="12" name="Text Placeholder 28">
            <a:extLst>
              <a:ext uri="{FF2B5EF4-FFF2-40B4-BE49-F238E27FC236}">
                <a16:creationId xmlns:a16="http://schemas.microsoft.com/office/drawing/2014/main" id="{49CA2809-76F6-4939-A563-1138759E51B0}"/>
              </a:ext>
            </a:extLst>
          </p:cNvPr>
          <p:cNvSpPr>
            <a:spLocks noGrp="1"/>
          </p:cNvSpPr>
          <p:nvPr>
            <p:ph type="body" sz="quarter" idx="20" hasCustomPrompt="1"/>
          </p:nvPr>
        </p:nvSpPr>
        <p:spPr>
          <a:xfrm>
            <a:off x="3519100" y="5203554"/>
            <a:ext cx="2441448" cy="347662"/>
          </a:xfrm>
        </p:spPr>
        <p:txBody>
          <a:bodyPr lIns="210312" tIns="0" rIns="0" bIns="0">
            <a:noAutofit/>
          </a:bodyPr>
          <a:lstStyle>
            <a:lvl1pPr marL="0" indent="0" algn="l">
              <a:lnSpc>
                <a:spcPct val="100000"/>
              </a:lnSpc>
              <a:spcBef>
                <a:spcPts val="0"/>
              </a:spcBef>
              <a:buNone/>
              <a:defRPr sz="2000" b="0" spc="0" baseline="0">
                <a:solidFill>
                  <a:schemeClr val="bg1"/>
                </a:solidFill>
              </a:defRPr>
            </a:lvl1pPr>
          </a:lstStyle>
          <a:p>
            <a:pPr lvl="0"/>
            <a:r>
              <a:rPr lang="en-US" dirty="0"/>
              <a:t>Title</a:t>
            </a:r>
          </a:p>
        </p:txBody>
      </p:sp>
      <p:sp>
        <p:nvSpPr>
          <p:cNvPr id="13" name="Picture Placeholder 23">
            <a:extLst>
              <a:ext uri="{FF2B5EF4-FFF2-40B4-BE49-F238E27FC236}">
                <a16:creationId xmlns:a16="http://schemas.microsoft.com/office/drawing/2014/main" id="{13CCC3C9-4957-4DF8-BB11-C4BF68EE1D07}"/>
              </a:ext>
            </a:extLst>
          </p:cNvPr>
          <p:cNvSpPr>
            <a:spLocks noGrp="1"/>
          </p:cNvSpPr>
          <p:nvPr>
            <p:ph type="pic" sz="quarter" idx="15"/>
          </p:nvPr>
        </p:nvSpPr>
        <p:spPr>
          <a:xfrm>
            <a:off x="6202049" y="2430014"/>
            <a:ext cx="2441448" cy="1828800"/>
          </a:xfrm>
        </p:spPr>
        <p:txBody>
          <a:bodyPr/>
          <a:lstStyle>
            <a:lvl1pPr marL="0" indent="0">
              <a:buNone/>
              <a:defRPr spc="0" baseline="0">
                <a:solidFill>
                  <a:schemeClr val="bg1"/>
                </a:solidFill>
              </a:defRPr>
            </a:lvl1pPr>
          </a:lstStyle>
          <a:p>
            <a:endParaRPr lang="en-US"/>
          </a:p>
        </p:txBody>
      </p:sp>
      <p:sp>
        <p:nvSpPr>
          <p:cNvPr id="14" name="Text Placeholder 28">
            <a:extLst>
              <a:ext uri="{FF2B5EF4-FFF2-40B4-BE49-F238E27FC236}">
                <a16:creationId xmlns:a16="http://schemas.microsoft.com/office/drawing/2014/main" id="{1D7BA7AD-4889-4D76-8925-D304B136DC3D}"/>
              </a:ext>
            </a:extLst>
          </p:cNvPr>
          <p:cNvSpPr>
            <a:spLocks noGrp="1"/>
          </p:cNvSpPr>
          <p:nvPr>
            <p:ph type="body" sz="quarter" idx="21" hasCustomPrompt="1"/>
          </p:nvPr>
        </p:nvSpPr>
        <p:spPr>
          <a:xfrm>
            <a:off x="6202049" y="4587347"/>
            <a:ext cx="2441448" cy="347662"/>
          </a:xfrm>
        </p:spPr>
        <p:txBody>
          <a:bodyPr lIns="210312" tIns="0" rIns="0" bIns="0">
            <a:noAutofit/>
          </a:bodyPr>
          <a:lstStyle>
            <a:lvl1pPr marL="0" indent="0" algn="l">
              <a:lnSpc>
                <a:spcPct val="100000"/>
              </a:lnSpc>
              <a:spcBef>
                <a:spcPts val="0"/>
              </a:spcBef>
              <a:buNone/>
              <a:defRPr sz="2800" b="1" spc="0" baseline="0">
                <a:solidFill>
                  <a:schemeClr val="bg1"/>
                </a:solidFill>
              </a:defRPr>
            </a:lvl1pPr>
          </a:lstStyle>
          <a:p>
            <a:pPr lvl="0"/>
            <a:r>
              <a:rPr lang="en-US" dirty="0"/>
              <a:t>Name</a:t>
            </a:r>
          </a:p>
        </p:txBody>
      </p:sp>
      <p:sp>
        <p:nvSpPr>
          <p:cNvPr id="15" name="Text Placeholder 28">
            <a:extLst>
              <a:ext uri="{FF2B5EF4-FFF2-40B4-BE49-F238E27FC236}">
                <a16:creationId xmlns:a16="http://schemas.microsoft.com/office/drawing/2014/main" id="{FF2D443A-C209-4D86-A8EC-A592132BD12F}"/>
              </a:ext>
            </a:extLst>
          </p:cNvPr>
          <p:cNvSpPr>
            <a:spLocks noGrp="1"/>
          </p:cNvSpPr>
          <p:nvPr>
            <p:ph type="body" sz="quarter" idx="22" hasCustomPrompt="1"/>
          </p:nvPr>
        </p:nvSpPr>
        <p:spPr>
          <a:xfrm>
            <a:off x="6202049" y="5203554"/>
            <a:ext cx="2441448" cy="347662"/>
          </a:xfrm>
        </p:spPr>
        <p:txBody>
          <a:bodyPr lIns="210312" tIns="0" rIns="0" bIns="0">
            <a:noAutofit/>
          </a:bodyPr>
          <a:lstStyle>
            <a:lvl1pPr marL="0" indent="0" algn="l">
              <a:lnSpc>
                <a:spcPct val="100000"/>
              </a:lnSpc>
              <a:spcBef>
                <a:spcPts val="0"/>
              </a:spcBef>
              <a:buNone/>
              <a:defRPr sz="2000" b="0" spc="0" baseline="0">
                <a:solidFill>
                  <a:schemeClr val="bg1"/>
                </a:solidFill>
              </a:defRPr>
            </a:lvl1pPr>
          </a:lstStyle>
          <a:p>
            <a:pPr lvl="0"/>
            <a:r>
              <a:rPr lang="en-US" dirty="0"/>
              <a:t>Title</a:t>
            </a:r>
          </a:p>
        </p:txBody>
      </p:sp>
      <p:sp>
        <p:nvSpPr>
          <p:cNvPr id="16" name="Picture Placeholder 23">
            <a:extLst>
              <a:ext uri="{FF2B5EF4-FFF2-40B4-BE49-F238E27FC236}">
                <a16:creationId xmlns:a16="http://schemas.microsoft.com/office/drawing/2014/main" id="{E4CE0BAB-7015-4161-B78A-65C131AEC5E9}"/>
              </a:ext>
            </a:extLst>
          </p:cNvPr>
          <p:cNvSpPr>
            <a:spLocks noGrp="1"/>
          </p:cNvSpPr>
          <p:nvPr>
            <p:ph type="pic" sz="quarter" idx="16"/>
          </p:nvPr>
        </p:nvSpPr>
        <p:spPr>
          <a:xfrm>
            <a:off x="8884998" y="2430014"/>
            <a:ext cx="2441448" cy="1828800"/>
          </a:xfrm>
        </p:spPr>
        <p:txBody>
          <a:bodyPr/>
          <a:lstStyle>
            <a:lvl1pPr marL="0" indent="0">
              <a:buNone/>
              <a:defRPr spc="0" baseline="0">
                <a:solidFill>
                  <a:schemeClr val="bg1"/>
                </a:solidFill>
              </a:defRPr>
            </a:lvl1pPr>
          </a:lstStyle>
          <a:p>
            <a:endParaRPr lang="en-US"/>
          </a:p>
        </p:txBody>
      </p:sp>
      <p:sp>
        <p:nvSpPr>
          <p:cNvPr id="17" name="Text Placeholder 28">
            <a:extLst>
              <a:ext uri="{FF2B5EF4-FFF2-40B4-BE49-F238E27FC236}">
                <a16:creationId xmlns:a16="http://schemas.microsoft.com/office/drawing/2014/main" id="{3970CCD1-2A17-43FC-9CFA-B76F1EEC4B44}"/>
              </a:ext>
            </a:extLst>
          </p:cNvPr>
          <p:cNvSpPr>
            <a:spLocks noGrp="1"/>
          </p:cNvSpPr>
          <p:nvPr>
            <p:ph type="body" sz="quarter" idx="23" hasCustomPrompt="1"/>
          </p:nvPr>
        </p:nvSpPr>
        <p:spPr>
          <a:xfrm>
            <a:off x="8884998" y="4587347"/>
            <a:ext cx="2441448" cy="347662"/>
          </a:xfrm>
        </p:spPr>
        <p:txBody>
          <a:bodyPr lIns="210312" tIns="0" rIns="0" bIns="0">
            <a:noAutofit/>
          </a:bodyPr>
          <a:lstStyle>
            <a:lvl1pPr marL="0" indent="0" algn="l">
              <a:lnSpc>
                <a:spcPct val="100000"/>
              </a:lnSpc>
              <a:spcBef>
                <a:spcPts val="0"/>
              </a:spcBef>
              <a:buNone/>
              <a:defRPr sz="2800" b="1" spc="0" baseline="0">
                <a:solidFill>
                  <a:schemeClr val="bg1"/>
                </a:solidFill>
              </a:defRPr>
            </a:lvl1pPr>
          </a:lstStyle>
          <a:p>
            <a:pPr lvl="0"/>
            <a:r>
              <a:rPr lang="en-US" dirty="0"/>
              <a:t>Name</a:t>
            </a:r>
          </a:p>
        </p:txBody>
      </p:sp>
      <p:sp>
        <p:nvSpPr>
          <p:cNvPr id="18" name="Text Placeholder 28">
            <a:extLst>
              <a:ext uri="{FF2B5EF4-FFF2-40B4-BE49-F238E27FC236}">
                <a16:creationId xmlns:a16="http://schemas.microsoft.com/office/drawing/2014/main" id="{0FD9AE26-D4A8-4B5D-B621-182EBCF970E2}"/>
              </a:ext>
            </a:extLst>
          </p:cNvPr>
          <p:cNvSpPr>
            <a:spLocks noGrp="1"/>
          </p:cNvSpPr>
          <p:nvPr>
            <p:ph type="body" sz="quarter" idx="24" hasCustomPrompt="1"/>
          </p:nvPr>
        </p:nvSpPr>
        <p:spPr>
          <a:xfrm>
            <a:off x="8884998" y="5203554"/>
            <a:ext cx="2441448" cy="347662"/>
          </a:xfrm>
        </p:spPr>
        <p:txBody>
          <a:bodyPr lIns="210312" tIns="0" rIns="0" bIns="0">
            <a:noAutofit/>
          </a:bodyPr>
          <a:lstStyle>
            <a:lvl1pPr marL="0" indent="0" algn="l">
              <a:lnSpc>
                <a:spcPct val="100000"/>
              </a:lnSpc>
              <a:spcBef>
                <a:spcPts val="0"/>
              </a:spcBef>
              <a:buNone/>
              <a:defRPr sz="2000" b="0" spc="0" baseline="0">
                <a:solidFill>
                  <a:schemeClr val="bg1"/>
                </a:solidFill>
              </a:defRPr>
            </a:lvl1pPr>
          </a:lstStyle>
          <a:p>
            <a:pPr lvl="0"/>
            <a:r>
              <a:rPr lang="en-US" dirty="0"/>
              <a:t>Title</a:t>
            </a:r>
          </a:p>
        </p:txBody>
      </p:sp>
    </p:spTree>
    <p:extLst>
      <p:ext uri="{BB962C8B-B14F-4D97-AF65-F5344CB8AC3E}">
        <p14:creationId xmlns:p14="http://schemas.microsoft.com/office/powerpoint/2010/main" val="2940449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C22A9B6-472C-4EBE-A7F5-1E03DC8D04FD}"/>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A5A5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3AB9AD60-1C65-4D0F-94F7-A78CFFF6BECA}"/>
              </a:ext>
              <a:ext uri="{C183D7F6-B498-43B3-948B-1728B52AA6E4}">
                <adec:decorative xmlns:adec="http://schemas.microsoft.com/office/drawing/2017/decorative" val="1"/>
              </a:ext>
            </a:extLst>
          </p:cNvPr>
          <p:cNvGrpSpPr/>
          <p:nvPr userDrawn="1"/>
        </p:nvGrpSpPr>
        <p:grpSpPr>
          <a:xfrm>
            <a:off x="1524" y="0"/>
            <a:ext cx="12188952" cy="6858000"/>
            <a:chOff x="1524" y="0"/>
            <a:chExt cx="12188952" cy="6858000"/>
          </a:xfrm>
        </p:grpSpPr>
        <p:sp>
          <p:nvSpPr>
            <p:cNvPr id="10" name="Freeform: Shape 9">
              <a:extLst>
                <a:ext uri="{FF2B5EF4-FFF2-40B4-BE49-F238E27FC236}">
                  <a16:creationId xmlns:a16="http://schemas.microsoft.com/office/drawing/2014/main" id="{440007DB-F215-4A5D-8619-BC3C915A7B82}"/>
                </a:ext>
              </a:extLst>
            </p:cNvPr>
            <p:cNvSpPr/>
            <p:nvPr userDrawn="1"/>
          </p:nvSpPr>
          <p:spPr>
            <a:xfrm>
              <a:off x="27646"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1" name="Freeform: Shape 10">
              <a:extLst>
                <a:ext uri="{FF2B5EF4-FFF2-40B4-BE49-F238E27FC236}">
                  <a16:creationId xmlns:a16="http://schemas.microsoft.com/office/drawing/2014/main" id="{B76DA8FB-8DAC-4630-9994-614FAF62DF23}"/>
                </a:ext>
              </a:extLst>
            </p:cNvPr>
            <p:cNvSpPr/>
            <p:nvPr userDrawn="1"/>
          </p:nvSpPr>
          <p:spPr>
            <a:xfrm>
              <a:off x="656708"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4" name="Freeform: Shape 13">
              <a:extLst>
                <a:ext uri="{FF2B5EF4-FFF2-40B4-BE49-F238E27FC236}">
                  <a16:creationId xmlns:a16="http://schemas.microsoft.com/office/drawing/2014/main" id="{1613364B-2DF3-4E48-9BFF-C53BAB1859BA}"/>
                </a:ext>
              </a:extLst>
            </p:cNvPr>
            <p:cNvSpPr/>
            <p:nvPr userDrawn="1"/>
          </p:nvSpPr>
          <p:spPr>
            <a:xfrm>
              <a:off x="1524"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5" name="Freeform: Shape 14">
              <a:extLst>
                <a:ext uri="{FF2B5EF4-FFF2-40B4-BE49-F238E27FC236}">
                  <a16:creationId xmlns:a16="http://schemas.microsoft.com/office/drawing/2014/main" id="{28254606-2CD2-484F-8D16-3B7DC02E6F9D}"/>
                </a:ext>
              </a:extLst>
            </p:cNvPr>
            <p:cNvSpPr/>
            <p:nvPr userDrawn="1"/>
          </p:nvSpPr>
          <p:spPr>
            <a:xfrm>
              <a:off x="3794296"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Shape 15">
              <a:extLst>
                <a:ext uri="{FF2B5EF4-FFF2-40B4-BE49-F238E27FC236}">
                  <a16:creationId xmlns:a16="http://schemas.microsoft.com/office/drawing/2014/main" id="{AAA6005B-2329-4ACD-A4B4-590E71C971A9}"/>
                </a:ext>
              </a:extLst>
            </p:cNvPr>
            <p:cNvSpPr/>
            <p:nvPr userDrawn="1"/>
          </p:nvSpPr>
          <p:spPr>
            <a:xfrm>
              <a:off x="10948374"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7" name="Freeform: Shape 16">
              <a:extLst>
                <a:ext uri="{FF2B5EF4-FFF2-40B4-BE49-F238E27FC236}">
                  <a16:creationId xmlns:a16="http://schemas.microsoft.com/office/drawing/2014/main" id="{BFC6E1A4-4F91-4484-BB60-1AAF5D027B7B}"/>
                </a:ext>
              </a:extLst>
            </p:cNvPr>
            <p:cNvSpPr/>
            <p:nvPr userDrawn="1"/>
          </p:nvSpPr>
          <p:spPr>
            <a:xfrm>
              <a:off x="1524"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grpSp>
      <p:sp>
        <p:nvSpPr>
          <p:cNvPr id="7" name="Title 17">
            <a:extLst>
              <a:ext uri="{FF2B5EF4-FFF2-40B4-BE49-F238E27FC236}">
                <a16:creationId xmlns:a16="http://schemas.microsoft.com/office/drawing/2014/main" id="{F3933844-5636-46F2-B2A6-0EB14E1FC7B1}"/>
              </a:ext>
            </a:extLst>
          </p:cNvPr>
          <p:cNvSpPr>
            <a:spLocks noGrp="1"/>
          </p:cNvSpPr>
          <p:nvPr>
            <p:ph type="ctrTitle"/>
          </p:nvPr>
        </p:nvSpPr>
        <p:spPr>
          <a:xfrm>
            <a:off x="1012644" y="841664"/>
            <a:ext cx="4538649" cy="2782723"/>
          </a:xfrm>
        </p:spPr>
        <p:txBody>
          <a:bodyPr anchor="b">
            <a:normAutofit/>
          </a:bodyPr>
          <a:lstStyle/>
          <a:p>
            <a:pPr algn="l">
              <a:lnSpc>
                <a:spcPct val="100000"/>
              </a:lnSpc>
            </a:pPr>
            <a:endParaRPr lang="en-US" sz="5200" dirty="0">
              <a:solidFill>
                <a:schemeClr val="bg1"/>
              </a:solidFill>
              <a:latin typeface="+mj-lt"/>
              <a:cs typeface="Sakkal Majalla" panose="020B0604020202020204" pitchFamily="2" charset="-78"/>
            </a:endParaRPr>
          </a:p>
        </p:txBody>
      </p:sp>
      <p:sp>
        <p:nvSpPr>
          <p:cNvPr id="8" name="Subtitle 18">
            <a:extLst>
              <a:ext uri="{FF2B5EF4-FFF2-40B4-BE49-F238E27FC236}">
                <a16:creationId xmlns:a16="http://schemas.microsoft.com/office/drawing/2014/main" id="{D92D9D6E-28CD-4B03-AED6-BECCA21F4A58}"/>
              </a:ext>
            </a:extLst>
          </p:cNvPr>
          <p:cNvSpPr>
            <a:spLocks noGrp="1"/>
          </p:cNvSpPr>
          <p:nvPr>
            <p:ph type="subTitle" idx="1"/>
          </p:nvPr>
        </p:nvSpPr>
        <p:spPr>
          <a:xfrm>
            <a:off x="1012644" y="3764655"/>
            <a:ext cx="4433438" cy="2374078"/>
          </a:xfrm>
        </p:spPr>
        <p:txBody>
          <a:bodyPr anchor="t">
            <a:normAutofit/>
          </a:bodyPr>
          <a:lstStyle>
            <a:lvl1pPr marL="0" indent="0">
              <a:buNone/>
              <a:defRPr/>
            </a:lvl1pPr>
          </a:lstStyle>
          <a:p>
            <a:pPr algn="l">
              <a:lnSpc>
                <a:spcPct val="110000"/>
              </a:lnSpc>
            </a:pPr>
            <a:endParaRPr lang="en-US" spc="110" dirty="0">
              <a:solidFill>
                <a:schemeClr val="bg1"/>
              </a:solidFill>
              <a:latin typeface="+mn-lt"/>
              <a:cs typeface="Sakkal Majalla" panose="020B0604020202020204" pitchFamily="2" charset="-78"/>
            </a:endParaRPr>
          </a:p>
        </p:txBody>
      </p:sp>
      <p:sp>
        <p:nvSpPr>
          <p:cNvPr id="12" name="Picture Placeholder 11">
            <a:extLst>
              <a:ext uri="{FF2B5EF4-FFF2-40B4-BE49-F238E27FC236}">
                <a16:creationId xmlns:a16="http://schemas.microsoft.com/office/drawing/2014/main" id="{BA5EF4A6-F381-4ABE-9A5D-D6CD60973B4A}"/>
              </a:ext>
            </a:extLst>
          </p:cNvPr>
          <p:cNvSpPr>
            <a:spLocks noGrp="1"/>
          </p:cNvSpPr>
          <p:nvPr>
            <p:ph type="pic" sz="quarter" idx="14"/>
          </p:nvPr>
        </p:nvSpPr>
        <p:spPr>
          <a:xfrm>
            <a:off x="6007608" y="1399032"/>
            <a:ext cx="2743200" cy="4242816"/>
          </a:xfrm>
          <a:solidFill>
            <a:schemeClr val="accent4"/>
          </a:solidFill>
        </p:spPr>
        <p:txBody>
          <a:bodyPr/>
          <a:lstStyle/>
          <a:p>
            <a:endParaRPr lang="en-US" dirty="0"/>
          </a:p>
        </p:txBody>
      </p:sp>
      <p:sp>
        <p:nvSpPr>
          <p:cNvPr id="13" name="Picture Placeholder 11">
            <a:extLst>
              <a:ext uri="{FF2B5EF4-FFF2-40B4-BE49-F238E27FC236}">
                <a16:creationId xmlns:a16="http://schemas.microsoft.com/office/drawing/2014/main" id="{45DD240F-96DC-4F2F-984D-C1F81A74411A}"/>
              </a:ext>
            </a:extLst>
          </p:cNvPr>
          <p:cNvSpPr>
            <a:spLocks noGrp="1"/>
          </p:cNvSpPr>
          <p:nvPr>
            <p:ph type="pic" sz="quarter" idx="15"/>
          </p:nvPr>
        </p:nvSpPr>
        <p:spPr>
          <a:xfrm>
            <a:off x="8805672" y="1399032"/>
            <a:ext cx="2743200" cy="4242816"/>
          </a:xfrm>
          <a:solidFill>
            <a:schemeClr val="accent4"/>
          </a:solidFill>
        </p:spPr>
        <p:txBody>
          <a:bodyPr/>
          <a:lstStyle/>
          <a:p>
            <a:endParaRPr lang="en-US" dirty="0"/>
          </a:p>
        </p:txBody>
      </p:sp>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310655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ctr" anchorCtr="0">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ctr" anchorCtr="0">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182776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3200400" cy="823912"/>
          </a:xfrm>
        </p:spPr>
        <p:txBody>
          <a:bodyPr anchor="ctr" anchorCtr="0">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32004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81525" y="1681163"/>
            <a:ext cx="3200400" cy="823912"/>
          </a:xfrm>
        </p:spPr>
        <p:txBody>
          <a:bodyPr anchor="ctr" anchorCtr="0">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81525" y="2505075"/>
            <a:ext cx="32004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A6320C8E-FA0E-4486-9FF2-63A759F68841}"/>
              </a:ext>
            </a:extLst>
          </p:cNvPr>
          <p:cNvSpPr>
            <a:spLocks noGrp="1"/>
          </p:cNvSpPr>
          <p:nvPr>
            <p:ph type="body" sz="quarter" idx="13"/>
          </p:nvPr>
        </p:nvSpPr>
        <p:spPr>
          <a:xfrm>
            <a:off x="8305800" y="1706612"/>
            <a:ext cx="3200400" cy="823912"/>
          </a:xfrm>
        </p:spPr>
        <p:txBody>
          <a:bodyPr anchor="ctr" anchorCtr="0">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5">
            <a:extLst>
              <a:ext uri="{FF2B5EF4-FFF2-40B4-BE49-F238E27FC236}">
                <a16:creationId xmlns:a16="http://schemas.microsoft.com/office/drawing/2014/main" id="{EDA7ED69-E848-4FF5-9AA4-22F902F148DD}"/>
              </a:ext>
            </a:extLst>
          </p:cNvPr>
          <p:cNvSpPr>
            <a:spLocks noGrp="1"/>
          </p:cNvSpPr>
          <p:nvPr>
            <p:ph sz="quarter" idx="14"/>
          </p:nvPr>
        </p:nvSpPr>
        <p:spPr>
          <a:xfrm>
            <a:off x="8305800" y="2530524"/>
            <a:ext cx="320040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dirty="0"/>
          </a:p>
        </p:txBody>
      </p:sp>
    </p:spTree>
    <p:extLst>
      <p:ext uri="{BB962C8B-B14F-4D97-AF65-F5344CB8AC3E}">
        <p14:creationId xmlns:p14="http://schemas.microsoft.com/office/powerpoint/2010/main" val="3872748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lor" descr="Tag=AccentColor&#10;Flavor=Light&#10;Target=Fill">
            <a:extLst>
              <a:ext uri="{FF2B5EF4-FFF2-40B4-BE49-F238E27FC236}">
                <a16:creationId xmlns:a16="http://schemas.microsoft.com/office/drawing/2014/main" id="{A018881C-22B4-4202-9FD7-7A8B125D88E7}"/>
              </a:ext>
            </a:extLst>
          </p:cNvPr>
          <p:cNvSpPr/>
          <p:nvPr/>
        </p:nvSpPr>
        <p:spPr>
          <a:xfrm>
            <a:off x="0" y="-2808"/>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226B500-63AD-4778-A3F6-CC4085B6F1E8}"/>
              </a:ext>
            </a:extLst>
          </p:cNvPr>
          <p:cNvSpPr/>
          <p:nvPr/>
        </p:nvSpPr>
        <p:spPr>
          <a:xfrm>
            <a:off x="10946850" y="-2808"/>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descr="Tag=AccentColor&#10;Flavor=Light&#10;Target=Fill">
            <a:extLst>
              <a:ext uri="{FF2B5EF4-FFF2-40B4-BE49-F238E27FC236}">
                <a16:creationId xmlns:a16="http://schemas.microsoft.com/office/drawing/2014/main" id="{98A36E8A-92E1-42D7-A88B-1CD006B46FB0}"/>
              </a:ext>
            </a:extLst>
          </p:cNvPr>
          <p:cNvSpPr/>
          <p:nvPr/>
        </p:nvSpPr>
        <p:spPr>
          <a:xfrm>
            <a:off x="3200400" y="-2808"/>
            <a:ext cx="1879031" cy="756069"/>
          </a:xfrm>
          <a:custGeom>
            <a:avLst/>
            <a:gdLst>
              <a:gd name="connsiteX0" fmla="*/ 23889 w 2279505"/>
              <a:gd name="connsiteY0" fmla="*/ 0 h 917208"/>
              <a:gd name="connsiteX1" fmla="*/ 2279505 w 2279505"/>
              <a:gd name="connsiteY1" fmla="*/ 0 h 917208"/>
              <a:gd name="connsiteX2" fmla="*/ 2245097 w 2279505"/>
              <a:gd name="connsiteY2" fmla="*/ 50274 h 917208"/>
              <a:gd name="connsiteX3" fmla="*/ 1438542 w 2279505"/>
              <a:gd name="connsiteY3" fmla="*/ 517892 h 917208"/>
              <a:gd name="connsiteX4" fmla="*/ 1234762 w 2279505"/>
              <a:gd name="connsiteY4" fmla="*/ 593100 h 917208"/>
              <a:gd name="connsiteX5" fmla="*/ 1010388 w 2279505"/>
              <a:gd name="connsiteY5" fmla="*/ 717273 h 917208"/>
              <a:gd name="connsiteX6" fmla="*/ 796340 w 2279505"/>
              <a:gd name="connsiteY6" fmla="*/ 907477 h 917208"/>
              <a:gd name="connsiteX7" fmla="*/ 470070 w 2279505"/>
              <a:gd name="connsiteY7" fmla="*/ 844090 h 917208"/>
              <a:gd name="connsiteX8" fmla="*/ 26071 w 2279505"/>
              <a:gd name="connsiteY8" fmla="*/ 360822 h 917208"/>
              <a:gd name="connsiteX9" fmla="*/ 5702 w 2279505"/>
              <a:gd name="connsiteY9" fmla="*/ 89028 h 917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79505" h="917208">
                <a:moveTo>
                  <a:pt x="23889" y="0"/>
                </a:moveTo>
                <a:lnTo>
                  <a:pt x="2279505" y="0"/>
                </a:lnTo>
                <a:lnTo>
                  <a:pt x="2245097" y="50274"/>
                </a:lnTo>
                <a:cubicBezTo>
                  <a:pt x="2047004" y="289568"/>
                  <a:pt x="1727549" y="421611"/>
                  <a:pt x="1438542" y="517892"/>
                </a:cubicBezTo>
                <a:cubicBezTo>
                  <a:pt x="1370189" y="540885"/>
                  <a:pt x="1301095" y="566626"/>
                  <a:pt x="1234762" y="593100"/>
                </a:cubicBezTo>
                <a:cubicBezTo>
                  <a:pt x="1159676" y="624602"/>
                  <a:pt x="1065060" y="662672"/>
                  <a:pt x="1010388" y="717273"/>
                </a:cubicBezTo>
                <a:cubicBezTo>
                  <a:pt x="937000" y="791903"/>
                  <a:pt x="915072" y="878775"/>
                  <a:pt x="796340" y="907477"/>
                </a:cubicBezTo>
                <a:cubicBezTo>
                  <a:pt x="687645" y="937381"/>
                  <a:pt x="566332" y="893284"/>
                  <a:pt x="470070" y="844090"/>
                </a:cubicBezTo>
                <a:cubicBezTo>
                  <a:pt x="274048" y="747713"/>
                  <a:pt x="88709" y="573240"/>
                  <a:pt x="26071" y="360822"/>
                </a:cubicBezTo>
                <a:cubicBezTo>
                  <a:pt x="-1033" y="271924"/>
                  <a:pt x="-5457" y="179872"/>
                  <a:pt x="5702" y="89028"/>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descr="Tag=AccentColor&#10;Flavor=Light&#10;Target=Fill">
            <a:extLst>
              <a:ext uri="{FF2B5EF4-FFF2-40B4-BE49-F238E27FC236}">
                <a16:creationId xmlns:a16="http://schemas.microsoft.com/office/drawing/2014/main" id="{F42EEEEE-A075-4043-8FFA-C0100907A8C2}"/>
              </a:ext>
            </a:extLst>
          </p:cNvPr>
          <p:cNvSpPr/>
          <p:nvPr/>
        </p:nvSpPr>
        <p:spPr>
          <a:xfrm>
            <a:off x="1219200" y="6356188"/>
            <a:ext cx="2529620" cy="499005"/>
          </a:xfrm>
          <a:custGeom>
            <a:avLst/>
            <a:gdLst>
              <a:gd name="connsiteX0" fmla="*/ 814751 w 2529620"/>
              <a:gd name="connsiteY0" fmla="*/ 637 h 499005"/>
              <a:gd name="connsiteX1" fmla="*/ 916203 w 2529620"/>
              <a:gd name="connsiteY1" fmla="*/ 901 h 499005"/>
              <a:gd name="connsiteX2" fmla="*/ 1394684 w 2529620"/>
              <a:gd name="connsiteY2" fmla="*/ 63510 h 499005"/>
              <a:gd name="connsiteX3" fmla="*/ 1613138 w 2529620"/>
              <a:gd name="connsiteY3" fmla="*/ 100397 h 499005"/>
              <a:gd name="connsiteX4" fmla="*/ 1874871 w 2529620"/>
              <a:gd name="connsiteY4" fmla="*/ 104496 h 499005"/>
              <a:gd name="connsiteX5" fmla="*/ 2161334 w 2529620"/>
              <a:gd name="connsiteY5" fmla="*/ 45066 h 499005"/>
              <a:gd name="connsiteX6" fmla="*/ 2416884 w 2529620"/>
              <a:gd name="connsiteY6" fmla="*/ 266392 h 499005"/>
              <a:gd name="connsiteX7" fmla="*/ 2490112 w 2529620"/>
              <a:gd name="connsiteY7" fmla="*/ 395583 h 499005"/>
              <a:gd name="connsiteX8" fmla="*/ 2529620 w 2529620"/>
              <a:gd name="connsiteY8" fmla="*/ 499005 h 499005"/>
              <a:gd name="connsiteX9" fmla="*/ 0 w 2529620"/>
              <a:gd name="connsiteY9" fmla="*/ 499005 h 499005"/>
              <a:gd name="connsiteX10" fmla="*/ 62299 w 2529620"/>
              <a:gd name="connsiteY10" fmla="*/ 360708 h 499005"/>
              <a:gd name="connsiteX11" fmla="*/ 166394 w 2529620"/>
              <a:gd name="connsiteY11" fmla="*/ 235652 h 499005"/>
              <a:gd name="connsiteX12" fmla="*/ 814751 w 2529620"/>
              <a:gd name="connsiteY12" fmla="*/ 637 h 499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620" h="499005">
                <a:moveTo>
                  <a:pt x="814751" y="637"/>
                </a:moveTo>
                <a:cubicBezTo>
                  <a:pt x="848457" y="-315"/>
                  <a:pt x="882311" y="-175"/>
                  <a:pt x="916203" y="901"/>
                </a:cubicBezTo>
                <a:cubicBezTo>
                  <a:pt x="1078885" y="6065"/>
                  <a:pt x="1242435" y="32770"/>
                  <a:pt x="1394684" y="63510"/>
                </a:cubicBezTo>
                <a:cubicBezTo>
                  <a:pt x="1466815" y="77855"/>
                  <a:pt x="1541007" y="90150"/>
                  <a:pt x="1613138" y="100397"/>
                </a:cubicBezTo>
                <a:cubicBezTo>
                  <a:pt x="1695574" y="110643"/>
                  <a:pt x="1798618" y="124989"/>
                  <a:pt x="1874871" y="104496"/>
                </a:cubicBezTo>
                <a:cubicBezTo>
                  <a:pt x="1977915" y="75806"/>
                  <a:pt x="2041803" y="10227"/>
                  <a:pt x="2161334" y="45066"/>
                </a:cubicBezTo>
                <a:cubicBezTo>
                  <a:pt x="2272623" y="73756"/>
                  <a:pt x="2357118" y="174172"/>
                  <a:pt x="2416884" y="266392"/>
                </a:cubicBezTo>
                <a:cubicBezTo>
                  <a:pt x="2443933" y="306737"/>
                  <a:pt x="2468616" y="350123"/>
                  <a:pt x="2490112" y="395583"/>
                </a:cubicBezTo>
                <a:lnTo>
                  <a:pt x="2529620" y="499005"/>
                </a:lnTo>
                <a:lnTo>
                  <a:pt x="0" y="499005"/>
                </a:lnTo>
                <a:lnTo>
                  <a:pt x="62299" y="360708"/>
                </a:lnTo>
                <a:cubicBezTo>
                  <a:pt x="89916" y="316312"/>
                  <a:pt x="124404" y="274333"/>
                  <a:pt x="166394" y="235652"/>
                </a:cubicBezTo>
                <a:cubicBezTo>
                  <a:pt x="350103" y="67544"/>
                  <a:pt x="578806" y="7305"/>
                  <a:pt x="814751" y="637"/>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 name="Freeform: Shape 40" descr="Tag=AccentColor&#10;Flavor=Light&#10;Target=Fill">
            <a:extLst>
              <a:ext uri="{FF2B5EF4-FFF2-40B4-BE49-F238E27FC236}">
                <a16:creationId xmlns:a16="http://schemas.microsoft.com/office/drawing/2014/main" id="{6D8E0F23-73C5-476F-BCDD-2B4DCC54452E}"/>
              </a:ext>
            </a:extLst>
          </p:cNvPr>
          <p:cNvSpPr/>
          <p:nvPr/>
        </p:nvSpPr>
        <p:spPr>
          <a:xfrm>
            <a:off x="655519" y="6553201"/>
            <a:ext cx="1265453" cy="307606"/>
          </a:xfrm>
          <a:custGeom>
            <a:avLst/>
            <a:gdLst>
              <a:gd name="connsiteX0" fmla="*/ 649008 w 1265453"/>
              <a:gd name="connsiteY0" fmla="*/ 299744 h 307606"/>
              <a:gd name="connsiteX1" fmla="*/ 659956 w 1265453"/>
              <a:gd name="connsiteY1" fmla="*/ 307606 h 307606"/>
              <a:gd name="connsiteX2" fmla="*/ 632319 w 1265453"/>
              <a:gd name="connsiteY2" fmla="*/ 307606 h 307606"/>
              <a:gd name="connsiteX3" fmla="*/ 635138 w 1265453"/>
              <a:gd name="connsiteY3" fmla="*/ 303576 h 307606"/>
              <a:gd name="connsiteX4" fmla="*/ 649008 w 1265453"/>
              <a:gd name="connsiteY4" fmla="*/ 299744 h 307606"/>
              <a:gd name="connsiteX5" fmla="*/ 17486 w 1265453"/>
              <a:gd name="connsiteY5" fmla="*/ 297828 h 307606"/>
              <a:gd name="connsiteX6" fmla="*/ 30972 w 1265453"/>
              <a:gd name="connsiteY6" fmla="*/ 306640 h 307606"/>
              <a:gd name="connsiteX7" fmla="*/ 31250 w 1265453"/>
              <a:gd name="connsiteY7" fmla="*/ 307606 h 307606"/>
              <a:gd name="connsiteX8" fmla="*/ 0 w 1265453"/>
              <a:gd name="connsiteY8" fmla="*/ 307606 h 307606"/>
              <a:gd name="connsiteX9" fmla="*/ 6312 w 1265453"/>
              <a:gd name="connsiteY9" fmla="*/ 300510 h 307606"/>
              <a:gd name="connsiteX10" fmla="*/ 17486 w 1265453"/>
              <a:gd name="connsiteY10" fmla="*/ 297828 h 307606"/>
              <a:gd name="connsiteX11" fmla="*/ 433620 w 1265453"/>
              <a:gd name="connsiteY11" fmla="*/ 285568 h 307606"/>
              <a:gd name="connsiteX12" fmla="*/ 447106 w 1265453"/>
              <a:gd name="connsiteY12" fmla="*/ 294380 h 307606"/>
              <a:gd name="connsiteX13" fmla="*/ 450907 w 1265453"/>
              <a:gd name="connsiteY13" fmla="*/ 307606 h 307606"/>
              <a:gd name="connsiteX14" fmla="*/ 415324 w 1265453"/>
              <a:gd name="connsiteY14" fmla="*/ 307606 h 307606"/>
              <a:gd name="connsiteX15" fmla="*/ 413584 w 1265453"/>
              <a:gd name="connsiteY15" fmla="*/ 298212 h 307606"/>
              <a:gd name="connsiteX16" fmla="*/ 422446 w 1265453"/>
              <a:gd name="connsiteY16" fmla="*/ 288250 h 307606"/>
              <a:gd name="connsiteX17" fmla="*/ 433620 w 1265453"/>
              <a:gd name="connsiteY17" fmla="*/ 285568 h 307606"/>
              <a:gd name="connsiteX18" fmla="*/ 1056280 w 1265453"/>
              <a:gd name="connsiteY18" fmla="*/ 270242 h 307606"/>
              <a:gd name="connsiteX19" fmla="*/ 1069766 w 1265453"/>
              <a:gd name="connsiteY19" fmla="*/ 279054 h 307606"/>
              <a:gd name="connsiteX20" fmla="*/ 1063601 w 1265453"/>
              <a:gd name="connsiteY20" fmla="*/ 303576 h 307606"/>
              <a:gd name="connsiteX21" fmla="*/ 1038941 w 1265453"/>
              <a:gd name="connsiteY21" fmla="*/ 297446 h 307606"/>
              <a:gd name="connsiteX22" fmla="*/ 1045106 w 1265453"/>
              <a:gd name="connsiteY22" fmla="*/ 272924 h 307606"/>
              <a:gd name="connsiteX23" fmla="*/ 1056280 w 1265453"/>
              <a:gd name="connsiteY23" fmla="*/ 270242 h 307606"/>
              <a:gd name="connsiteX24" fmla="*/ 239038 w 1265453"/>
              <a:gd name="connsiteY24" fmla="*/ 269092 h 307606"/>
              <a:gd name="connsiteX25" fmla="*/ 252910 w 1265453"/>
              <a:gd name="connsiteY25" fmla="*/ 279054 h 307606"/>
              <a:gd name="connsiteX26" fmla="*/ 246744 w 1265453"/>
              <a:gd name="connsiteY26" fmla="*/ 303576 h 307606"/>
              <a:gd name="connsiteX27" fmla="*/ 222085 w 1265453"/>
              <a:gd name="connsiteY27" fmla="*/ 297446 h 307606"/>
              <a:gd name="connsiteX28" fmla="*/ 225168 w 1265453"/>
              <a:gd name="connsiteY28" fmla="*/ 272924 h 307606"/>
              <a:gd name="connsiteX29" fmla="*/ 239038 w 1265453"/>
              <a:gd name="connsiteY29" fmla="*/ 269092 h 307606"/>
              <a:gd name="connsiteX30" fmla="*/ 1247393 w 1265453"/>
              <a:gd name="connsiteY30" fmla="*/ 248786 h 307606"/>
              <a:gd name="connsiteX31" fmla="*/ 1260879 w 1265453"/>
              <a:gd name="connsiteY31" fmla="*/ 257598 h 307606"/>
              <a:gd name="connsiteX32" fmla="*/ 1254715 w 1265453"/>
              <a:gd name="connsiteY32" fmla="*/ 282119 h 307606"/>
              <a:gd name="connsiteX33" fmla="*/ 1230054 w 1265453"/>
              <a:gd name="connsiteY33" fmla="*/ 275989 h 307606"/>
              <a:gd name="connsiteX34" fmla="*/ 1236219 w 1265453"/>
              <a:gd name="connsiteY34" fmla="*/ 251467 h 307606"/>
              <a:gd name="connsiteX35" fmla="*/ 1247393 w 1265453"/>
              <a:gd name="connsiteY35" fmla="*/ 248786 h 307606"/>
              <a:gd name="connsiteX36" fmla="*/ 1151837 w 1265453"/>
              <a:gd name="connsiteY36" fmla="*/ 242655 h 307606"/>
              <a:gd name="connsiteX37" fmla="*/ 1165323 w 1265453"/>
              <a:gd name="connsiteY37" fmla="*/ 251467 h 307606"/>
              <a:gd name="connsiteX38" fmla="*/ 1159158 w 1265453"/>
              <a:gd name="connsiteY38" fmla="*/ 275989 h 307606"/>
              <a:gd name="connsiteX39" fmla="*/ 1134497 w 1265453"/>
              <a:gd name="connsiteY39" fmla="*/ 269859 h 307606"/>
              <a:gd name="connsiteX40" fmla="*/ 1140662 w 1265453"/>
              <a:gd name="connsiteY40" fmla="*/ 245337 h 307606"/>
              <a:gd name="connsiteX41" fmla="*/ 1151837 w 1265453"/>
              <a:gd name="connsiteY41" fmla="*/ 242655 h 307606"/>
              <a:gd name="connsiteX42" fmla="*/ 575414 w 1265453"/>
              <a:gd name="connsiteY42" fmla="*/ 224265 h 307606"/>
              <a:gd name="connsiteX43" fmla="*/ 588900 w 1265453"/>
              <a:gd name="connsiteY43" fmla="*/ 233077 h 307606"/>
              <a:gd name="connsiteX44" fmla="*/ 582736 w 1265453"/>
              <a:gd name="connsiteY44" fmla="*/ 257599 h 307606"/>
              <a:gd name="connsiteX45" fmla="*/ 558075 w 1265453"/>
              <a:gd name="connsiteY45" fmla="*/ 251468 h 307606"/>
              <a:gd name="connsiteX46" fmla="*/ 564240 w 1265453"/>
              <a:gd name="connsiteY46" fmla="*/ 226947 h 307606"/>
              <a:gd name="connsiteX47" fmla="*/ 575414 w 1265453"/>
              <a:gd name="connsiteY47" fmla="*/ 224265 h 307606"/>
              <a:gd name="connsiteX48" fmla="*/ 69888 w 1265453"/>
              <a:gd name="connsiteY48" fmla="*/ 224265 h 307606"/>
              <a:gd name="connsiteX49" fmla="*/ 83375 w 1265453"/>
              <a:gd name="connsiteY49" fmla="*/ 233077 h 307606"/>
              <a:gd name="connsiteX50" fmla="*/ 77210 w 1265453"/>
              <a:gd name="connsiteY50" fmla="*/ 257599 h 307606"/>
              <a:gd name="connsiteX51" fmla="*/ 52549 w 1265453"/>
              <a:gd name="connsiteY51" fmla="*/ 251468 h 307606"/>
              <a:gd name="connsiteX52" fmla="*/ 58714 w 1265453"/>
              <a:gd name="connsiteY52" fmla="*/ 226947 h 307606"/>
              <a:gd name="connsiteX53" fmla="*/ 69888 w 1265453"/>
              <a:gd name="connsiteY53" fmla="*/ 224265 h 307606"/>
              <a:gd name="connsiteX54" fmla="*/ 365806 w 1265453"/>
              <a:gd name="connsiteY54" fmla="*/ 212004 h 307606"/>
              <a:gd name="connsiteX55" fmla="*/ 379292 w 1265453"/>
              <a:gd name="connsiteY55" fmla="*/ 220816 h 307606"/>
              <a:gd name="connsiteX56" fmla="*/ 373127 w 1265453"/>
              <a:gd name="connsiteY56" fmla="*/ 245338 h 307606"/>
              <a:gd name="connsiteX57" fmla="*/ 348467 w 1265453"/>
              <a:gd name="connsiteY57" fmla="*/ 239208 h 307606"/>
              <a:gd name="connsiteX58" fmla="*/ 354632 w 1265453"/>
              <a:gd name="connsiteY58" fmla="*/ 214686 h 307606"/>
              <a:gd name="connsiteX59" fmla="*/ 365806 w 1265453"/>
              <a:gd name="connsiteY59" fmla="*/ 212004 h 307606"/>
              <a:gd name="connsiteX60" fmla="*/ 957257 w 1265453"/>
              <a:gd name="connsiteY60" fmla="*/ 209322 h 307606"/>
              <a:gd name="connsiteX61" fmla="*/ 971128 w 1265453"/>
              <a:gd name="connsiteY61" fmla="*/ 220816 h 307606"/>
              <a:gd name="connsiteX62" fmla="*/ 964963 w 1265453"/>
              <a:gd name="connsiteY62" fmla="*/ 245338 h 307606"/>
              <a:gd name="connsiteX63" fmla="*/ 940302 w 1265453"/>
              <a:gd name="connsiteY63" fmla="*/ 239208 h 307606"/>
              <a:gd name="connsiteX64" fmla="*/ 943385 w 1265453"/>
              <a:gd name="connsiteY64" fmla="*/ 211621 h 307606"/>
              <a:gd name="connsiteX65" fmla="*/ 957257 w 1265453"/>
              <a:gd name="connsiteY65" fmla="*/ 209322 h 307606"/>
              <a:gd name="connsiteX66" fmla="*/ 729538 w 1265453"/>
              <a:gd name="connsiteY66" fmla="*/ 208939 h 307606"/>
              <a:gd name="connsiteX67" fmla="*/ 743024 w 1265453"/>
              <a:gd name="connsiteY67" fmla="*/ 217751 h 307606"/>
              <a:gd name="connsiteX68" fmla="*/ 736859 w 1265453"/>
              <a:gd name="connsiteY68" fmla="*/ 242273 h 307606"/>
              <a:gd name="connsiteX69" fmla="*/ 709116 w 1265453"/>
              <a:gd name="connsiteY69" fmla="*/ 236143 h 307606"/>
              <a:gd name="connsiteX70" fmla="*/ 718364 w 1265453"/>
              <a:gd name="connsiteY70" fmla="*/ 211621 h 307606"/>
              <a:gd name="connsiteX71" fmla="*/ 729538 w 1265453"/>
              <a:gd name="connsiteY71" fmla="*/ 208939 h 307606"/>
              <a:gd name="connsiteX72" fmla="*/ 843590 w 1265453"/>
              <a:gd name="connsiteY72" fmla="*/ 202809 h 307606"/>
              <a:gd name="connsiteX73" fmla="*/ 857075 w 1265453"/>
              <a:gd name="connsiteY73" fmla="*/ 211621 h 307606"/>
              <a:gd name="connsiteX74" fmla="*/ 850910 w 1265453"/>
              <a:gd name="connsiteY74" fmla="*/ 236143 h 307606"/>
              <a:gd name="connsiteX75" fmla="*/ 826250 w 1265453"/>
              <a:gd name="connsiteY75" fmla="*/ 230013 h 307606"/>
              <a:gd name="connsiteX76" fmla="*/ 832415 w 1265453"/>
              <a:gd name="connsiteY76" fmla="*/ 205491 h 307606"/>
              <a:gd name="connsiteX77" fmla="*/ 843590 w 1265453"/>
              <a:gd name="connsiteY77" fmla="*/ 202809 h 307606"/>
              <a:gd name="connsiteX78" fmla="*/ 153115 w 1265453"/>
              <a:gd name="connsiteY78" fmla="*/ 199743 h 307606"/>
              <a:gd name="connsiteX79" fmla="*/ 166602 w 1265453"/>
              <a:gd name="connsiteY79" fmla="*/ 208555 h 307606"/>
              <a:gd name="connsiteX80" fmla="*/ 160437 w 1265453"/>
              <a:gd name="connsiteY80" fmla="*/ 233077 h 307606"/>
              <a:gd name="connsiteX81" fmla="*/ 135777 w 1265453"/>
              <a:gd name="connsiteY81" fmla="*/ 226947 h 307606"/>
              <a:gd name="connsiteX82" fmla="*/ 141941 w 1265453"/>
              <a:gd name="connsiteY82" fmla="*/ 202425 h 307606"/>
              <a:gd name="connsiteX83" fmla="*/ 153115 w 1265453"/>
              <a:gd name="connsiteY83" fmla="*/ 199743 h 307606"/>
              <a:gd name="connsiteX84" fmla="*/ 464445 w 1265453"/>
              <a:gd name="connsiteY84" fmla="*/ 162962 h 307606"/>
              <a:gd name="connsiteX85" fmla="*/ 477932 w 1265453"/>
              <a:gd name="connsiteY85" fmla="*/ 171774 h 307606"/>
              <a:gd name="connsiteX86" fmla="*/ 471767 w 1265453"/>
              <a:gd name="connsiteY86" fmla="*/ 196296 h 307606"/>
              <a:gd name="connsiteX87" fmla="*/ 447106 w 1265453"/>
              <a:gd name="connsiteY87" fmla="*/ 190165 h 307606"/>
              <a:gd name="connsiteX88" fmla="*/ 453271 w 1265453"/>
              <a:gd name="connsiteY88" fmla="*/ 165644 h 307606"/>
              <a:gd name="connsiteX89" fmla="*/ 464445 w 1265453"/>
              <a:gd name="connsiteY89" fmla="*/ 162962 h 307606"/>
              <a:gd name="connsiteX90" fmla="*/ 1043951 w 1265453"/>
              <a:gd name="connsiteY90" fmla="*/ 141505 h 307606"/>
              <a:gd name="connsiteX91" fmla="*/ 1057436 w 1265453"/>
              <a:gd name="connsiteY91" fmla="*/ 150317 h 307606"/>
              <a:gd name="connsiteX92" fmla="*/ 1051271 w 1265453"/>
              <a:gd name="connsiteY92" fmla="*/ 174839 h 307606"/>
              <a:gd name="connsiteX93" fmla="*/ 1026611 w 1265453"/>
              <a:gd name="connsiteY93" fmla="*/ 171774 h 307606"/>
              <a:gd name="connsiteX94" fmla="*/ 1032776 w 1265453"/>
              <a:gd name="connsiteY94" fmla="*/ 144187 h 307606"/>
              <a:gd name="connsiteX95" fmla="*/ 1043951 w 1265453"/>
              <a:gd name="connsiteY95" fmla="*/ 141505 h 307606"/>
              <a:gd name="connsiteX96" fmla="*/ 301073 w 1265453"/>
              <a:gd name="connsiteY96" fmla="*/ 132310 h 307606"/>
              <a:gd name="connsiteX97" fmla="*/ 314560 w 1265453"/>
              <a:gd name="connsiteY97" fmla="*/ 141122 h 307606"/>
              <a:gd name="connsiteX98" fmla="*/ 308395 w 1265453"/>
              <a:gd name="connsiteY98" fmla="*/ 165644 h 307606"/>
              <a:gd name="connsiteX99" fmla="*/ 283734 w 1265453"/>
              <a:gd name="connsiteY99" fmla="*/ 159513 h 307606"/>
              <a:gd name="connsiteX100" fmla="*/ 289899 w 1265453"/>
              <a:gd name="connsiteY100" fmla="*/ 134992 h 307606"/>
              <a:gd name="connsiteX101" fmla="*/ 301073 w 1265453"/>
              <a:gd name="connsiteY101" fmla="*/ 132310 h 307606"/>
              <a:gd name="connsiteX102" fmla="*/ 214765 w 1265453"/>
              <a:gd name="connsiteY102" fmla="*/ 132310 h 307606"/>
              <a:gd name="connsiteX103" fmla="*/ 228251 w 1265453"/>
              <a:gd name="connsiteY103" fmla="*/ 141122 h 307606"/>
              <a:gd name="connsiteX104" fmla="*/ 222086 w 1265453"/>
              <a:gd name="connsiteY104" fmla="*/ 165644 h 307606"/>
              <a:gd name="connsiteX105" fmla="*/ 197426 w 1265453"/>
              <a:gd name="connsiteY105" fmla="*/ 159513 h 307606"/>
              <a:gd name="connsiteX106" fmla="*/ 203591 w 1265453"/>
              <a:gd name="connsiteY106" fmla="*/ 134992 h 307606"/>
              <a:gd name="connsiteX107" fmla="*/ 214765 w 1265453"/>
              <a:gd name="connsiteY107" fmla="*/ 132310 h 307606"/>
              <a:gd name="connsiteX108" fmla="*/ 1142589 w 1265453"/>
              <a:gd name="connsiteY108" fmla="*/ 129245 h 307606"/>
              <a:gd name="connsiteX109" fmla="*/ 1156075 w 1265453"/>
              <a:gd name="connsiteY109" fmla="*/ 138057 h 307606"/>
              <a:gd name="connsiteX110" fmla="*/ 1149911 w 1265453"/>
              <a:gd name="connsiteY110" fmla="*/ 162579 h 307606"/>
              <a:gd name="connsiteX111" fmla="*/ 1125250 w 1265453"/>
              <a:gd name="connsiteY111" fmla="*/ 156448 h 307606"/>
              <a:gd name="connsiteX112" fmla="*/ 1131415 w 1265453"/>
              <a:gd name="connsiteY112" fmla="*/ 131927 h 307606"/>
              <a:gd name="connsiteX113" fmla="*/ 1142589 w 1265453"/>
              <a:gd name="connsiteY113" fmla="*/ 129245 h 307606"/>
              <a:gd name="connsiteX114" fmla="*/ 566167 w 1265453"/>
              <a:gd name="connsiteY114" fmla="*/ 121964 h 307606"/>
              <a:gd name="connsiteX115" fmla="*/ 579653 w 1265453"/>
              <a:gd name="connsiteY115" fmla="*/ 131927 h 307606"/>
              <a:gd name="connsiteX116" fmla="*/ 573488 w 1265453"/>
              <a:gd name="connsiteY116" fmla="*/ 156448 h 307606"/>
              <a:gd name="connsiteX117" fmla="*/ 548828 w 1265453"/>
              <a:gd name="connsiteY117" fmla="*/ 150318 h 307606"/>
              <a:gd name="connsiteX118" fmla="*/ 554993 w 1265453"/>
              <a:gd name="connsiteY118" fmla="*/ 125796 h 307606"/>
              <a:gd name="connsiteX119" fmla="*/ 566167 w 1265453"/>
              <a:gd name="connsiteY119" fmla="*/ 121964 h 307606"/>
              <a:gd name="connsiteX120" fmla="*/ 670971 w 1265453"/>
              <a:gd name="connsiteY120" fmla="*/ 113919 h 307606"/>
              <a:gd name="connsiteX121" fmla="*/ 684457 w 1265453"/>
              <a:gd name="connsiteY121" fmla="*/ 122731 h 307606"/>
              <a:gd name="connsiteX122" fmla="*/ 678291 w 1265453"/>
              <a:gd name="connsiteY122" fmla="*/ 147253 h 307606"/>
              <a:gd name="connsiteX123" fmla="*/ 653632 w 1265453"/>
              <a:gd name="connsiteY123" fmla="*/ 141123 h 307606"/>
              <a:gd name="connsiteX124" fmla="*/ 659797 w 1265453"/>
              <a:gd name="connsiteY124" fmla="*/ 116601 h 307606"/>
              <a:gd name="connsiteX125" fmla="*/ 670971 w 1265453"/>
              <a:gd name="connsiteY125" fmla="*/ 113919 h 307606"/>
              <a:gd name="connsiteX126" fmla="*/ 911404 w 1265453"/>
              <a:gd name="connsiteY126" fmla="*/ 110854 h 307606"/>
              <a:gd name="connsiteX127" fmla="*/ 924890 w 1265453"/>
              <a:gd name="connsiteY127" fmla="*/ 119666 h 307606"/>
              <a:gd name="connsiteX128" fmla="*/ 918726 w 1265453"/>
              <a:gd name="connsiteY128" fmla="*/ 144188 h 307606"/>
              <a:gd name="connsiteX129" fmla="*/ 894065 w 1265453"/>
              <a:gd name="connsiteY129" fmla="*/ 138058 h 307606"/>
              <a:gd name="connsiteX130" fmla="*/ 900230 w 1265453"/>
              <a:gd name="connsiteY130" fmla="*/ 113536 h 307606"/>
              <a:gd name="connsiteX131" fmla="*/ 911404 w 1265453"/>
              <a:gd name="connsiteY131" fmla="*/ 110854 h 307606"/>
              <a:gd name="connsiteX132" fmla="*/ 781554 w 1265453"/>
              <a:gd name="connsiteY132" fmla="*/ 107789 h 307606"/>
              <a:gd name="connsiteX133" fmla="*/ 795426 w 1265453"/>
              <a:gd name="connsiteY133" fmla="*/ 116601 h 307606"/>
              <a:gd name="connsiteX134" fmla="*/ 789260 w 1265453"/>
              <a:gd name="connsiteY134" fmla="*/ 141123 h 307606"/>
              <a:gd name="connsiteX135" fmla="*/ 764601 w 1265453"/>
              <a:gd name="connsiteY135" fmla="*/ 134993 h 307606"/>
              <a:gd name="connsiteX136" fmla="*/ 767683 w 1265453"/>
              <a:gd name="connsiteY136" fmla="*/ 110471 h 307606"/>
              <a:gd name="connsiteX137" fmla="*/ 781554 w 1265453"/>
              <a:gd name="connsiteY137" fmla="*/ 107789 h 307606"/>
              <a:gd name="connsiteX138" fmla="*/ 368503 w 1265453"/>
              <a:gd name="connsiteY138" fmla="*/ 60662 h 307606"/>
              <a:gd name="connsiteX139" fmla="*/ 382375 w 1265453"/>
              <a:gd name="connsiteY139" fmla="*/ 70624 h 307606"/>
              <a:gd name="connsiteX140" fmla="*/ 376209 w 1265453"/>
              <a:gd name="connsiteY140" fmla="*/ 95145 h 307606"/>
              <a:gd name="connsiteX141" fmla="*/ 351550 w 1265453"/>
              <a:gd name="connsiteY141" fmla="*/ 89015 h 307606"/>
              <a:gd name="connsiteX142" fmla="*/ 354632 w 1265453"/>
              <a:gd name="connsiteY142" fmla="*/ 64493 h 307606"/>
              <a:gd name="connsiteX143" fmla="*/ 368503 w 1265453"/>
              <a:gd name="connsiteY143" fmla="*/ 60662 h 307606"/>
              <a:gd name="connsiteX144" fmla="*/ 1006960 w 1265453"/>
              <a:gd name="connsiteY144" fmla="*/ 49550 h 307606"/>
              <a:gd name="connsiteX145" fmla="*/ 1020446 w 1265453"/>
              <a:gd name="connsiteY145" fmla="*/ 58362 h 307606"/>
              <a:gd name="connsiteX146" fmla="*/ 1014281 w 1265453"/>
              <a:gd name="connsiteY146" fmla="*/ 82884 h 307606"/>
              <a:gd name="connsiteX147" fmla="*/ 989621 w 1265453"/>
              <a:gd name="connsiteY147" fmla="*/ 76754 h 307606"/>
              <a:gd name="connsiteX148" fmla="*/ 995786 w 1265453"/>
              <a:gd name="connsiteY148" fmla="*/ 52232 h 307606"/>
              <a:gd name="connsiteX149" fmla="*/ 1006960 w 1265453"/>
              <a:gd name="connsiteY149" fmla="*/ 49550 h 307606"/>
              <a:gd name="connsiteX150" fmla="*/ 470610 w 1265453"/>
              <a:gd name="connsiteY150" fmla="*/ 43420 h 307606"/>
              <a:gd name="connsiteX151" fmla="*/ 484096 w 1265453"/>
              <a:gd name="connsiteY151" fmla="*/ 52232 h 307606"/>
              <a:gd name="connsiteX152" fmla="*/ 477932 w 1265453"/>
              <a:gd name="connsiteY152" fmla="*/ 76754 h 307606"/>
              <a:gd name="connsiteX153" fmla="*/ 453271 w 1265453"/>
              <a:gd name="connsiteY153" fmla="*/ 70624 h 307606"/>
              <a:gd name="connsiteX154" fmla="*/ 459436 w 1265453"/>
              <a:gd name="connsiteY154" fmla="*/ 46102 h 307606"/>
              <a:gd name="connsiteX155" fmla="*/ 470610 w 1265453"/>
              <a:gd name="connsiteY155" fmla="*/ 43420 h 307606"/>
              <a:gd name="connsiteX156" fmla="*/ 880579 w 1265453"/>
              <a:gd name="connsiteY156" fmla="*/ 15834 h 307606"/>
              <a:gd name="connsiteX157" fmla="*/ 894065 w 1265453"/>
              <a:gd name="connsiteY157" fmla="*/ 24646 h 307606"/>
              <a:gd name="connsiteX158" fmla="*/ 887900 w 1265453"/>
              <a:gd name="connsiteY158" fmla="*/ 49168 h 307606"/>
              <a:gd name="connsiteX159" fmla="*/ 863240 w 1265453"/>
              <a:gd name="connsiteY159" fmla="*/ 43038 h 307606"/>
              <a:gd name="connsiteX160" fmla="*/ 869405 w 1265453"/>
              <a:gd name="connsiteY160" fmla="*/ 18516 h 307606"/>
              <a:gd name="connsiteX161" fmla="*/ 880579 w 1265453"/>
              <a:gd name="connsiteY161" fmla="*/ 15834 h 307606"/>
              <a:gd name="connsiteX162" fmla="*/ 569249 w 1265453"/>
              <a:gd name="connsiteY162" fmla="*/ 9704 h 307606"/>
              <a:gd name="connsiteX163" fmla="*/ 582736 w 1265453"/>
              <a:gd name="connsiteY163" fmla="*/ 18516 h 307606"/>
              <a:gd name="connsiteX164" fmla="*/ 576571 w 1265453"/>
              <a:gd name="connsiteY164" fmla="*/ 46103 h 307606"/>
              <a:gd name="connsiteX165" fmla="*/ 551910 w 1265453"/>
              <a:gd name="connsiteY165" fmla="*/ 39973 h 307606"/>
              <a:gd name="connsiteX166" fmla="*/ 558075 w 1265453"/>
              <a:gd name="connsiteY166" fmla="*/ 12386 h 307606"/>
              <a:gd name="connsiteX167" fmla="*/ 569249 w 1265453"/>
              <a:gd name="connsiteY167" fmla="*/ 9704 h 307606"/>
              <a:gd name="connsiteX168" fmla="*/ 772693 w 1265453"/>
              <a:gd name="connsiteY168" fmla="*/ 3574 h 307606"/>
              <a:gd name="connsiteX169" fmla="*/ 786179 w 1265453"/>
              <a:gd name="connsiteY169" fmla="*/ 12386 h 307606"/>
              <a:gd name="connsiteX170" fmla="*/ 780014 w 1265453"/>
              <a:gd name="connsiteY170" fmla="*/ 36908 h 307606"/>
              <a:gd name="connsiteX171" fmla="*/ 755354 w 1265453"/>
              <a:gd name="connsiteY171" fmla="*/ 30777 h 307606"/>
              <a:gd name="connsiteX172" fmla="*/ 761518 w 1265453"/>
              <a:gd name="connsiteY172" fmla="*/ 6256 h 307606"/>
              <a:gd name="connsiteX173" fmla="*/ 772693 w 1265453"/>
              <a:gd name="connsiteY173" fmla="*/ 3574 h 307606"/>
              <a:gd name="connsiteX174" fmla="*/ 670971 w 1265453"/>
              <a:gd name="connsiteY174" fmla="*/ 508 h 307606"/>
              <a:gd name="connsiteX175" fmla="*/ 684457 w 1265453"/>
              <a:gd name="connsiteY175" fmla="*/ 9320 h 307606"/>
              <a:gd name="connsiteX176" fmla="*/ 678291 w 1265453"/>
              <a:gd name="connsiteY176" fmla="*/ 33841 h 307606"/>
              <a:gd name="connsiteX177" fmla="*/ 653632 w 1265453"/>
              <a:gd name="connsiteY177" fmla="*/ 27711 h 307606"/>
              <a:gd name="connsiteX178" fmla="*/ 659797 w 1265453"/>
              <a:gd name="connsiteY178" fmla="*/ 3189 h 307606"/>
              <a:gd name="connsiteX179" fmla="*/ 670971 w 1265453"/>
              <a:gd name="connsiteY179" fmla="*/ 508 h 307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1265453" h="307606">
                <a:moveTo>
                  <a:pt x="649008" y="299744"/>
                </a:moveTo>
                <a:lnTo>
                  <a:pt x="659956" y="307606"/>
                </a:lnTo>
                <a:lnTo>
                  <a:pt x="632319" y="307606"/>
                </a:lnTo>
                <a:lnTo>
                  <a:pt x="635138" y="303576"/>
                </a:lnTo>
                <a:cubicBezTo>
                  <a:pt x="639761" y="300511"/>
                  <a:pt x="644385" y="298978"/>
                  <a:pt x="649008" y="299744"/>
                </a:cubicBezTo>
                <a:close/>
                <a:moveTo>
                  <a:pt x="17486" y="297828"/>
                </a:moveTo>
                <a:cubicBezTo>
                  <a:pt x="21725" y="298977"/>
                  <a:pt x="26349" y="302042"/>
                  <a:pt x="30972" y="306640"/>
                </a:cubicBezTo>
                <a:lnTo>
                  <a:pt x="31250" y="307606"/>
                </a:lnTo>
                <a:lnTo>
                  <a:pt x="0" y="307606"/>
                </a:lnTo>
                <a:lnTo>
                  <a:pt x="6312" y="300510"/>
                </a:lnTo>
                <a:cubicBezTo>
                  <a:pt x="9395" y="297445"/>
                  <a:pt x="13248" y="296678"/>
                  <a:pt x="17486" y="297828"/>
                </a:cubicBezTo>
                <a:close/>
                <a:moveTo>
                  <a:pt x="433620" y="285568"/>
                </a:moveTo>
                <a:cubicBezTo>
                  <a:pt x="437859" y="286717"/>
                  <a:pt x="442483" y="289782"/>
                  <a:pt x="447106" y="294380"/>
                </a:cubicBezTo>
                <a:lnTo>
                  <a:pt x="450907" y="307606"/>
                </a:lnTo>
                <a:lnTo>
                  <a:pt x="415324" y="307606"/>
                </a:lnTo>
                <a:lnTo>
                  <a:pt x="413584" y="298212"/>
                </a:lnTo>
                <a:cubicBezTo>
                  <a:pt x="414740" y="294380"/>
                  <a:pt x="417823" y="291315"/>
                  <a:pt x="422446" y="288250"/>
                </a:cubicBezTo>
                <a:cubicBezTo>
                  <a:pt x="425528" y="285184"/>
                  <a:pt x="429382" y="284418"/>
                  <a:pt x="433620" y="285568"/>
                </a:cubicBezTo>
                <a:close/>
                <a:moveTo>
                  <a:pt x="1056280" y="270242"/>
                </a:moveTo>
                <a:cubicBezTo>
                  <a:pt x="1060518" y="271391"/>
                  <a:pt x="1065142" y="274457"/>
                  <a:pt x="1069766" y="279054"/>
                </a:cubicBezTo>
                <a:cubicBezTo>
                  <a:pt x="1079013" y="288250"/>
                  <a:pt x="1072848" y="297446"/>
                  <a:pt x="1063601" y="303576"/>
                </a:cubicBezTo>
                <a:cubicBezTo>
                  <a:pt x="1057436" y="306641"/>
                  <a:pt x="1045106" y="309706"/>
                  <a:pt x="1038941" y="297446"/>
                </a:cubicBezTo>
                <a:cubicBezTo>
                  <a:pt x="1032776" y="282119"/>
                  <a:pt x="1035858" y="275989"/>
                  <a:pt x="1045106" y="272924"/>
                </a:cubicBezTo>
                <a:cubicBezTo>
                  <a:pt x="1048188" y="269859"/>
                  <a:pt x="1052041" y="269092"/>
                  <a:pt x="1056280" y="270242"/>
                </a:cubicBezTo>
                <a:close/>
                <a:moveTo>
                  <a:pt x="239038" y="269092"/>
                </a:moveTo>
                <a:cubicBezTo>
                  <a:pt x="243662" y="269859"/>
                  <a:pt x="248287" y="272924"/>
                  <a:pt x="252910" y="279054"/>
                </a:cubicBezTo>
                <a:cubicBezTo>
                  <a:pt x="262158" y="288250"/>
                  <a:pt x="255993" y="297446"/>
                  <a:pt x="246744" y="303576"/>
                </a:cubicBezTo>
                <a:cubicBezTo>
                  <a:pt x="240580" y="306641"/>
                  <a:pt x="228250" y="309706"/>
                  <a:pt x="222085" y="297446"/>
                </a:cubicBezTo>
                <a:cubicBezTo>
                  <a:pt x="215920" y="285184"/>
                  <a:pt x="219003" y="275989"/>
                  <a:pt x="225168" y="272924"/>
                </a:cubicBezTo>
                <a:cubicBezTo>
                  <a:pt x="229791" y="269859"/>
                  <a:pt x="234415" y="268326"/>
                  <a:pt x="239038" y="269092"/>
                </a:cubicBezTo>
                <a:close/>
                <a:moveTo>
                  <a:pt x="1247393" y="248786"/>
                </a:moveTo>
                <a:cubicBezTo>
                  <a:pt x="1251631" y="249935"/>
                  <a:pt x="1256256" y="253000"/>
                  <a:pt x="1260879" y="257598"/>
                </a:cubicBezTo>
                <a:cubicBezTo>
                  <a:pt x="1270127" y="266793"/>
                  <a:pt x="1263962" y="275989"/>
                  <a:pt x="1254715" y="282119"/>
                </a:cubicBezTo>
                <a:cubicBezTo>
                  <a:pt x="1248549" y="285184"/>
                  <a:pt x="1236219" y="288250"/>
                  <a:pt x="1230054" y="275989"/>
                </a:cubicBezTo>
                <a:cubicBezTo>
                  <a:pt x="1223890" y="260663"/>
                  <a:pt x="1226972" y="254532"/>
                  <a:pt x="1236219" y="251467"/>
                </a:cubicBezTo>
                <a:cubicBezTo>
                  <a:pt x="1239302" y="248402"/>
                  <a:pt x="1243155" y="247635"/>
                  <a:pt x="1247393" y="248786"/>
                </a:cubicBezTo>
                <a:close/>
                <a:moveTo>
                  <a:pt x="1151837" y="242655"/>
                </a:moveTo>
                <a:cubicBezTo>
                  <a:pt x="1156075" y="243805"/>
                  <a:pt x="1160699" y="246870"/>
                  <a:pt x="1165323" y="251467"/>
                </a:cubicBezTo>
                <a:cubicBezTo>
                  <a:pt x="1174570" y="260663"/>
                  <a:pt x="1168405" y="269859"/>
                  <a:pt x="1159158" y="275989"/>
                </a:cubicBezTo>
                <a:cubicBezTo>
                  <a:pt x="1152993" y="279054"/>
                  <a:pt x="1140662" y="282119"/>
                  <a:pt x="1134497" y="269859"/>
                </a:cubicBezTo>
                <a:cubicBezTo>
                  <a:pt x="1128333" y="254532"/>
                  <a:pt x="1131415" y="248402"/>
                  <a:pt x="1140662" y="245337"/>
                </a:cubicBezTo>
                <a:cubicBezTo>
                  <a:pt x="1143746" y="242272"/>
                  <a:pt x="1147598" y="241505"/>
                  <a:pt x="1151837" y="242655"/>
                </a:cubicBezTo>
                <a:close/>
                <a:moveTo>
                  <a:pt x="575414" y="224265"/>
                </a:moveTo>
                <a:cubicBezTo>
                  <a:pt x="579653" y="225414"/>
                  <a:pt x="584277" y="228479"/>
                  <a:pt x="588900" y="233077"/>
                </a:cubicBezTo>
                <a:cubicBezTo>
                  <a:pt x="598148" y="242272"/>
                  <a:pt x="591983" y="251468"/>
                  <a:pt x="582736" y="257599"/>
                </a:cubicBezTo>
                <a:cubicBezTo>
                  <a:pt x="576571" y="260664"/>
                  <a:pt x="564240" y="263729"/>
                  <a:pt x="558075" y="251468"/>
                </a:cubicBezTo>
                <a:cubicBezTo>
                  <a:pt x="551910" y="236142"/>
                  <a:pt x="554993" y="230012"/>
                  <a:pt x="564240" y="226947"/>
                </a:cubicBezTo>
                <a:cubicBezTo>
                  <a:pt x="567322" y="223881"/>
                  <a:pt x="571176" y="223115"/>
                  <a:pt x="575414" y="224265"/>
                </a:cubicBezTo>
                <a:close/>
                <a:moveTo>
                  <a:pt x="69888" y="224265"/>
                </a:moveTo>
                <a:cubicBezTo>
                  <a:pt x="74127" y="225414"/>
                  <a:pt x="78751" y="228479"/>
                  <a:pt x="83375" y="233077"/>
                </a:cubicBezTo>
                <a:cubicBezTo>
                  <a:pt x="92622" y="242272"/>
                  <a:pt x="83375" y="254533"/>
                  <a:pt x="77210" y="257599"/>
                </a:cubicBezTo>
                <a:cubicBezTo>
                  <a:pt x="71045" y="260664"/>
                  <a:pt x="58714" y="263729"/>
                  <a:pt x="52549" y="251468"/>
                </a:cubicBezTo>
                <a:cubicBezTo>
                  <a:pt x="46384" y="239207"/>
                  <a:pt x="49467" y="233077"/>
                  <a:pt x="58714" y="226947"/>
                </a:cubicBezTo>
                <a:cubicBezTo>
                  <a:pt x="61797" y="223881"/>
                  <a:pt x="65650" y="223115"/>
                  <a:pt x="69888" y="224265"/>
                </a:cubicBezTo>
                <a:close/>
                <a:moveTo>
                  <a:pt x="365806" y="212004"/>
                </a:moveTo>
                <a:cubicBezTo>
                  <a:pt x="370044" y="213154"/>
                  <a:pt x="374669" y="216219"/>
                  <a:pt x="379292" y="220816"/>
                </a:cubicBezTo>
                <a:cubicBezTo>
                  <a:pt x="388540" y="230012"/>
                  <a:pt x="379292" y="242273"/>
                  <a:pt x="373127" y="245338"/>
                </a:cubicBezTo>
                <a:cubicBezTo>
                  <a:pt x="366962" y="248403"/>
                  <a:pt x="354632" y="251468"/>
                  <a:pt x="348467" y="239208"/>
                </a:cubicBezTo>
                <a:cubicBezTo>
                  <a:pt x="342302" y="226947"/>
                  <a:pt x="342302" y="217751"/>
                  <a:pt x="354632" y="214686"/>
                </a:cubicBezTo>
                <a:cubicBezTo>
                  <a:pt x="357714" y="211621"/>
                  <a:pt x="361568" y="210854"/>
                  <a:pt x="365806" y="212004"/>
                </a:cubicBezTo>
                <a:close/>
                <a:moveTo>
                  <a:pt x="957257" y="209322"/>
                </a:moveTo>
                <a:cubicBezTo>
                  <a:pt x="961880" y="210854"/>
                  <a:pt x="966504" y="214686"/>
                  <a:pt x="971128" y="220816"/>
                </a:cubicBezTo>
                <a:cubicBezTo>
                  <a:pt x="980375" y="230012"/>
                  <a:pt x="974210" y="239208"/>
                  <a:pt x="964963" y="245338"/>
                </a:cubicBezTo>
                <a:cubicBezTo>
                  <a:pt x="958797" y="248403"/>
                  <a:pt x="946467" y="251468"/>
                  <a:pt x="940302" y="239208"/>
                </a:cubicBezTo>
                <a:cubicBezTo>
                  <a:pt x="934138" y="223881"/>
                  <a:pt x="937220" y="217751"/>
                  <a:pt x="943385" y="211621"/>
                </a:cubicBezTo>
                <a:cubicBezTo>
                  <a:pt x="948009" y="208556"/>
                  <a:pt x="952632" y="207789"/>
                  <a:pt x="957257" y="209322"/>
                </a:cubicBezTo>
                <a:close/>
                <a:moveTo>
                  <a:pt x="729538" y="208939"/>
                </a:moveTo>
                <a:cubicBezTo>
                  <a:pt x="733777" y="210089"/>
                  <a:pt x="738400" y="213154"/>
                  <a:pt x="743024" y="217751"/>
                </a:cubicBezTo>
                <a:cubicBezTo>
                  <a:pt x="752271" y="226947"/>
                  <a:pt x="746106" y="236143"/>
                  <a:pt x="736859" y="242273"/>
                </a:cubicBezTo>
                <a:cubicBezTo>
                  <a:pt x="727611" y="248403"/>
                  <a:pt x="715281" y="251468"/>
                  <a:pt x="709116" y="236143"/>
                </a:cubicBezTo>
                <a:cubicBezTo>
                  <a:pt x="702952" y="223881"/>
                  <a:pt x="706034" y="217751"/>
                  <a:pt x="718364" y="211621"/>
                </a:cubicBezTo>
                <a:cubicBezTo>
                  <a:pt x="721446" y="208556"/>
                  <a:pt x="725300" y="207789"/>
                  <a:pt x="729538" y="208939"/>
                </a:cubicBezTo>
                <a:close/>
                <a:moveTo>
                  <a:pt x="843590" y="202809"/>
                </a:moveTo>
                <a:cubicBezTo>
                  <a:pt x="847828" y="203958"/>
                  <a:pt x="852452" y="207023"/>
                  <a:pt x="857075" y="211621"/>
                </a:cubicBezTo>
                <a:cubicBezTo>
                  <a:pt x="866323" y="220816"/>
                  <a:pt x="860158" y="230013"/>
                  <a:pt x="850910" y="236143"/>
                </a:cubicBezTo>
                <a:cubicBezTo>
                  <a:pt x="844746" y="242273"/>
                  <a:pt x="832415" y="242273"/>
                  <a:pt x="826250" y="230013"/>
                </a:cubicBezTo>
                <a:cubicBezTo>
                  <a:pt x="820085" y="217751"/>
                  <a:pt x="823168" y="211621"/>
                  <a:pt x="832415" y="205491"/>
                </a:cubicBezTo>
                <a:cubicBezTo>
                  <a:pt x="835498" y="202426"/>
                  <a:pt x="839351" y="201659"/>
                  <a:pt x="843590" y="202809"/>
                </a:cubicBezTo>
                <a:close/>
                <a:moveTo>
                  <a:pt x="153115" y="199743"/>
                </a:moveTo>
                <a:cubicBezTo>
                  <a:pt x="157355" y="200892"/>
                  <a:pt x="161978" y="203957"/>
                  <a:pt x="166602" y="208555"/>
                </a:cubicBezTo>
                <a:cubicBezTo>
                  <a:pt x="175849" y="217750"/>
                  <a:pt x="169684" y="226947"/>
                  <a:pt x="160437" y="233077"/>
                </a:cubicBezTo>
                <a:cubicBezTo>
                  <a:pt x="154271" y="236142"/>
                  <a:pt x="141941" y="239207"/>
                  <a:pt x="135777" y="226947"/>
                </a:cubicBezTo>
                <a:cubicBezTo>
                  <a:pt x="129612" y="214685"/>
                  <a:pt x="132694" y="205490"/>
                  <a:pt x="141941" y="202425"/>
                </a:cubicBezTo>
                <a:cubicBezTo>
                  <a:pt x="145024" y="199360"/>
                  <a:pt x="148877" y="198593"/>
                  <a:pt x="153115" y="199743"/>
                </a:cubicBezTo>
                <a:close/>
                <a:moveTo>
                  <a:pt x="464445" y="162962"/>
                </a:moveTo>
                <a:cubicBezTo>
                  <a:pt x="468684" y="164111"/>
                  <a:pt x="473308" y="167176"/>
                  <a:pt x="477932" y="171774"/>
                </a:cubicBezTo>
                <a:cubicBezTo>
                  <a:pt x="487179" y="180969"/>
                  <a:pt x="481014" y="190165"/>
                  <a:pt x="471767" y="196296"/>
                </a:cubicBezTo>
                <a:cubicBezTo>
                  <a:pt x="465602" y="199361"/>
                  <a:pt x="453271" y="202426"/>
                  <a:pt x="447106" y="190165"/>
                </a:cubicBezTo>
                <a:cubicBezTo>
                  <a:pt x="440942" y="177904"/>
                  <a:pt x="444024" y="171774"/>
                  <a:pt x="453271" y="165644"/>
                </a:cubicBezTo>
                <a:cubicBezTo>
                  <a:pt x="456354" y="162579"/>
                  <a:pt x="460207" y="161812"/>
                  <a:pt x="464445" y="162962"/>
                </a:cubicBezTo>
                <a:close/>
                <a:moveTo>
                  <a:pt x="1043951" y="141505"/>
                </a:moveTo>
                <a:cubicBezTo>
                  <a:pt x="1048189" y="142654"/>
                  <a:pt x="1052812" y="145719"/>
                  <a:pt x="1057436" y="150317"/>
                </a:cubicBezTo>
                <a:cubicBezTo>
                  <a:pt x="1066683" y="159512"/>
                  <a:pt x="1060518" y="168709"/>
                  <a:pt x="1051271" y="174839"/>
                </a:cubicBezTo>
                <a:cubicBezTo>
                  <a:pt x="1045107" y="180969"/>
                  <a:pt x="1032776" y="184034"/>
                  <a:pt x="1026611" y="171774"/>
                </a:cubicBezTo>
                <a:cubicBezTo>
                  <a:pt x="1020446" y="156447"/>
                  <a:pt x="1023529" y="150317"/>
                  <a:pt x="1032776" y="144187"/>
                </a:cubicBezTo>
                <a:cubicBezTo>
                  <a:pt x="1035859" y="141122"/>
                  <a:pt x="1039712" y="140355"/>
                  <a:pt x="1043951" y="141505"/>
                </a:cubicBezTo>
                <a:close/>
                <a:moveTo>
                  <a:pt x="301073" y="132310"/>
                </a:moveTo>
                <a:cubicBezTo>
                  <a:pt x="305312" y="133459"/>
                  <a:pt x="309936" y="136524"/>
                  <a:pt x="314560" y="141122"/>
                </a:cubicBezTo>
                <a:cubicBezTo>
                  <a:pt x="323807" y="150317"/>
                  <a:pt x="317642" y="159513"/>
                  <a:pt x="308395" y="165644"/>
                </a:cubicBezTo>
                <a:cubicBezTo>
                  <a:pt x="302230" y="168709"/>
                  <a:pt x="289899" y="171774"/>
                  <a:pt x="283734" y="159513"/>
                </a:cubicBezTo>
                <a:cubicBezTo>
                  <a:pt x="277570" y="144187"/>
                  <a:pt x="280652" y="138057"/>
                  <a:pt x="289899" y="134992"/>
                </a:cubicBezTo>
                <a:cubicBezTo>
                  <a:pt x="292982" y="131927"/>
                  <a:pt x="296835" y="131160"/>
                  <a:pt x="301073" y="132310"/>
                </a:cubicBezTo>
                <a:close/>
                <a:moveTo>
                  <a:pt x="214765" y="132310"/>
                </a:moveTo>
                <a:cubicBezTo>
                  <a:pt x="219004" y="133459"/>
                  <a:pt x="223627" y="136524"/>
                  <a:pt x="228251" y="141122"/>
                </a:cubicBezTo>
                <a:cubicBezTo>
                  <a:pt x="237498" y="150317"/>
                  <a:pt x="231333" y="159513"/>
                  <a:pt x="222086" y="165644"/>
                </a:cubicBezTo>
                <a:cubicBezTo>
                  <a:pt x="215920" y="168709"/>
                  <a:pt x="203591" y="171774"/>
                  <a:pt x="197426" y="159513"/>
                </a:cubicBezTo>
                <a:cubicBezTo>
                  <a:pt x="191261" y="147252"/>
                  <a:pt x="194343" y="141122"/>
                  <a:pt x="203591" y="134992"/>
                </a:cubicBezTo>
                <a:cubicBezTo>
                  <a:pt x="206673" y="131927"/>
                  <a:pt x="210527" y="131160"/>
                  <a:pt x="214765" y="132310"/>
                </a:cubicBezTo>
                <a:close/>
                <a:moveTo>
                  <a:pt x="1142589" y="129245"/>
                </a:moveTo>
                <a:cubicBezTo>
                  <a:pt x="1146828" y="130394"/>
                  <a:pt x="1151452" y="133459"/>
                  <a:pt x="1156075" y="138057"/>
                </a:cubicBezTo>
                <a:cubicBezTo>
                  <a:pt x="1165323" y="147252"/>
                  <a:pt x="1159158" y="156448"/>
                  <a:pt x="1149911" y="162579"/>
                </a:cubicBezTo>
                <a:cubicBezTo>
                  <a:pt x="1143745" y="165644"/>
                  <a:pt x="1131415" y="168709"/>
                  <a:pt x="1125250" y="156448"/>
                </a:cubicBezTo>
                <a:cubicBezTo>
                  <a:pt x="1119085" y="141122"/>
                  <a:pt x="1122168" y="134992"/>
                  <a:pt x="1131415" y="131927"/>
                </a:cubicBezTo>
                <a:cubicBezTo>
                  <a:pt x="1134497" y="128861"/>
                  <a:pt x="1138351" y="128095"/>
                  <a:pt x="1142589" y="129245"/>
                </a:cubicBezTo>
                <a:close/>
                <a:moveTo>
                  <a:pt x="566167" y="121964"/>
                </a:moveTo>
                <a:cubicBezTo>
                  <a:pt x="570406" y="122731"/>
                  <a:pt x="575030" y="125796"/>
                  <a:pt x="579653" y="131927"/>
                </a:cubicBezTo>
                <a:cubicBezTo>
                  <a:pt x="588900" y="141122"/>
                  <a:pt x="582736" y="150318"/>
                  <a:pt x="573488" y="156448"/>
                </a:cubicBezTo>
                <a:cubicBezTo>
                  <a:pt x="567323" y="159513"/>
                  <a:pt x="554993" y="162579"/>
                  <a:pt x="548828" y="150318"/>
                </a:cubicBezTo>
                <a:cubicBezTo>
                  <a:pt x="542663" y="138057"/>
                  <a:pt x="545746" y="131927"/>
                  <a:pt x="554993" y="125796"/>
                </a:cubicBezTo>
                <a:cubicBezTo>
                  <a:pt x="558075" y="122731"/>
                  <a:pt x="561929" y="121199"/>
                  <a:pt x="566167" y="121964"/>
                </a:cubicBezTo>
                <a:close/>
                <a:moveTo>
                  <a:pt x="670971" y="113919"/>
                </a:moveTo>
                <a:cubicBezTo>
                  <a:pt x="675209" y="115069"/>
                  <a:pt x="679834" y="118134"/>
                  <a:pt x="684457" y="122731"/>
                </a:cubicBezTo>
                <a:cubicBezTo>
                  <a:pt x="693704" y="131927"/>
                  <a:pt x="687540" y="141123"/>
                  <a:pt x="678291" y="147253"/>
                </a:cubicBezTo>
                <a:cubicBezTo>
                  <a:pt x="672127" y="150318"/>
                  <a:pt x="659797" y="153383"/>
                  <a:pt x="653632" y="141123"/>
                </a:cubicBezTo>
                <a:cubicBezTo>
                  <a:pt x="650550" y="128861"/>
                  <a:pt x="650550" y="122731"/>
                  <a:pt x="659797" y="116601"/>
                </a:cubicBezTo>
                <a:cubicBezTo>
                  <a:pt x="662879" y="113536"/>
                  <a:pt x="666733" y="112769"/>
                  <a:pt x="670971" y="113919"/>
                </a:cubicBezTo>
                <a:close/>
                <a:moveTo>
                  <a:pt x="911404" y="110854"/>
                </a:moveTo>
                <a:cubicBezTo>
                  <a:pt x="915643" y="112003"/>
                  <a:pt x="920267" y="115069"/>
                  <a:pt x="924890" y="119666"/>
                </a:cubicBezTo>
                <a:cubicBezTo>
                  <a:pt x="934138" y="128861"/>
                  <a:pt x="927973" y="138058"/>
                  <a:pt x="918726" y="144188"/>
                </a:cubicBezTo>
                <a:cubicBezTo>
                  <a:pt x="912560" y="147253"/>
                  <a:pt x="900230" y="150318"/>
                  <a:pt x="894065" y="138058"/>
                </a:cubicBezTo>
                <a:cubicBezTo>
                  <a:pt x="887900" y="125796"/>
                  <a:pt x="890983" y="119666"/>
                  <a:pt x="900230" y="113536"/>
                </a:cubicBezTo>
                <a:cubicBezTo>
                  <a:pt x="903312" y="110471"/>
                  <a:pt x="907166" y="109704"/>
                  <a:pt x="911404" y="110854"/>
                </a:cubicBezTo>
                <a:close/>
                <a:moveTo>
                  <a:pt x="781554" y="107789"/>
                </a:moveTo>
                <a:cubicBezTo>
                  <a:pt x="786178" y="108938"/>
                  <a:pt x="790802" y="112003"/>
                  <a:pt x="795426" y="116601"/>
                </a:cubicBezTo>
                <a:cubicBezTo>
                  <a:pt x="804673" y="125796"/>
                  <a:pt x="798508" y="134993"/>
                  <a:pt x="789260" y="141123"/>
                </a:cubicBezTo>
                <a:cubicBezTo>
                  <a:pt x="783095" y="144188"/>
                  <a:pt x="770766" y="147253"/>
                  <a:pt x="764601" y="134993"/>
                </a:cubicBezTo>
                <a:cubicBezTo>
                  <a:pt x="758436" y="122731"/>
                  <a:pt x="761518" y="113536"/>
                  <a:pt x="767683" y="110471"/>
                </a:cubicBezTo>
                <a:cubicBezTo>
                  <a:pt x="772307" y="107406"/>
                  <a:pt x="776930" y="106639"/>
                  <a:pt x="781554" y="107789"/>
                </a:cubicBezTo>
                <a:close/>
                <a:moveTo>
                  <a:pt x="368503" y="60662"/>
                </a:moveTo>
                <a:cubicBezTo>
                  <a:pt x="373126" y="61428"/>
                  <a:pt x="377751" y="64493"/>
                  <a:pt x="382375" y="70624"/>
                </a:cubicBezTo>
                <a:cubicBezTo>
                  <a:pt x="391622" y="79819"/>
                  <a:pt x="385457" y="89015"/>
                  <a:pt x="376209" y="95145"/>
                </a:cubicBezTo>
                <a:cubicBezTo>
                  <a:pt x="370044" y="98210"/>
                  <a:pt x="357714" y="101276"/>
                  <a:pt x="351550" y="89015"/>
                </a:cubicBezTo>
                <a:cubicBezTo>
                  <a:pt x="345385" y="76754"/>
                  <a:pt x="348467" y="70624"/>
                  <a:pt x="354632" y="64493"/>
                </a:cubicBezTo>
                <a:cubicBezTo>
                  <a:pt x="359256" y="61428"/>
                  <a:pt x="363879" y="59896"/>
                  <a:pt x="368503" y="60662"/>
                </a:cubicBezTo>
                <a:close/>
                <a:moveTo>
                  <a:pt x="1006960" y="49550"/>
                </a:moveTo>
                <a:cubicBezTo>
                  <a:pt x="1011199" y="50699"/>
                  <a:pt x="1015823" y="53765"/>
                  <a:pt x="1020446" y="58362"/>
                </a:cubicBezTo>
                <a:cubicBezTo>
                  <a:pt x="1029693" y="67557"/>
                  <a:pt x="1020446" y="79819"/>
                  <a:pt x="1014281" y="82884"/>
                </a:cubicBezTo>
                <a:cubicBezTo>
                  <a:pt x="1008117" y="85949"/>
                  <a:pt x="995786" y="89014"/>
                  <a:pt x="989621" y="76754"/>
                </a:cubicBezTo>
                <a:cubicBezTo>
                  <a:pt x="983456" y="61427"/>
                  <a:pt x="986539" y="55297"/>
                  <a:pt x="995786" y="52232"/>
                </a:cubicBezTo>
                <a:cubicBezTo>
                  <a:pt x="998868" y="49167"/>
                  <a:pt x="1002722" y="48400"/>
                  <a:pt x="1006960" y="49550"/>
                </a:cubicBezTo>
                <a:close/>
                <a:moveTo>
                  <a:pt x="470610" y="43420"/>
                </a:moveTo>
                <a:cubicBezTo>
                  <a:pt x="474849" y="44569"/>
                  <a:pt x="479473" y="47634"/>
                  <a:pt x="484096" y="52232"/>
                </a:cubicBezTo>
                <a:cubicBezTo>
                  <a:pt x="493344" y="61427"/>
                  <a:pt x="487179" y="70624"/>
                  <a:pt x="477932" y="76754"/>
                </a:cubicBezTo>
                <a:cubicBezTo>
                  <a:pt x="471767" y="79819"/>
                  <a:pt x="459436" y="82884"/>
                  <a:pt x="453271" y="70624"/>
                </a:cubicBezTo>
                <a:cubicBezTo>
                  <a:pt x="447106" y="55297"/>
                  <a:pt x="450189" y="49167"/>
                  <a:pt x="459436" y="46102"/>
                </a:cubicBezTo>
                <a:cubicBezTo>
                  <a:pt x="462518" y="43037"/>
                  <a:pt x="466372" y="42270"/>
                  <a:pt x="470610" y="43420"/>
                </a:cubicBezTo>
                <a:close/>
                <a:moveTo>
                  <a:pt x="880579" y="15834"/>
                </a:moveTo>
                <a:cubicBezTo>
                  <a:pt x="884818" y="16983"/>
                  <a:pt x="889442" y="20048"/>
                  <a:pt x="894065" y="24646"/>
                </a:cubicBezTo>
                <a:cubicBezTo>
                  <a:pt x="903312" y="33841"/>
                  <a:pt x="894065" y="46103"/>
                  <a:pt x="887900" y="49168"/>
                </a:cubicBezTo>
                <a:cubicBezTo>
                  <a:pt x="881735" y="52233"/>
                  <a:pt x="869405" y="55298"/>
                  <a:pt x="863240" y="43038"/>
                </a:cubicBezTo>
                <a:cubicBezTo>
                  <a:pt x="857075" y="30776"/>
                  <a:pt x="860158" y="24646"/>
                  <a:pt x="869405" y="18516"/>
                </a:cubicBezTo>
                <a:cubicBezTo>
                  <a:pt x="872487" y="15451"/>
                  <a:pt x="876341" y="14684"/>
                  <a:pt x="880579" y="15834"/>
                </a:cubicBezTo>
                <a:close/>
                <a:moveTo>
                  <a:pt x="569249" y="9704"/>
                </a:moveTo>
                <a:cubicBezTo>
                  <a:pt x="573488" y="10853"/>
                  <a:pt x="578112" y="13918"/>
                  <a:pt x="582736" y="18516"/>
                </a:cubicBezTo>
                <a:cubicBezTo>
                  <a:pt x="591983" y="27711"/>
                  <a:pt x="582736" y="43038"/>
                  <a:pt x="576571" y="46103"/>
                </a:cubicBezTo>
                <a:cubicBezTo>
                  <a:pt x="570405" y="49168"/>
                  <a:pt x="558075" y="52233"/>
                  <a:pt x="551910" y="39973"/>
                </a:cubicBezTo>
                <a:cubicBezTo>
                  <a:pt x="545746" y="24646"/>
                  <a:pt x="545746" y="18516"/>
                  <a:pt x="558075" y="12386"/>
                </a:cubicBezTo>
                <a:cubicBezTo>
                  <a:pt x="561158" y="9321"/>
                  <a:pt x="565011" y="8554"/>
                  <a:pt x="569249" y="9704"/>
                </a:cubicBezTo>
                <a:close/>
                <a:moveTo>
                  <a:pt x="772693" y="3574"/>
                </a:moveTo>
                <a:cubicBezTo>
                  <a:pt x="776932" y="4723"/>
                  <a:pt x="781555" y="7788"/>
                  <a:pt x="786179" y="12386"/>
                </a:cubicBezTo>
                <a:cubicBezTo>
                  <a:pt x="795426" y="21581"/>
                  <a:pt x="789261" y="30777"/>
                  <a:pt x="780014" y="36908"/>
                </a:cubicBezTo>
                <a:cubicBezTo>
                  <a:pt x="773848" y="39973"/>
                  <a:pt x="761518" y="43038"/>
                  <a:pt x="755354" y="30777"/>
                </a:cubicBezTo>
                <a:cubicBezTo>
                  <a:pt x="749189" y="15451"/>
                  <a:pt x="752271" y="9321"/>
                  <a:pt x="761518" y="6256"/>
                </a:cubicBezTo>
                <a:cubicBezTo>
                  <a:pt x="764601" y="3190"/>
                  <a:pt x="768454" y="2424"/>
                  <a:pt x="772693" y="3574"/>
                </a:cubicBezTo>
                <a:close/>
                <a:moveTo>
                  <a:pt x="670971" y="508"/>
                </a:moveTo>
                <a:cubicBezTo>
                  <a:pt x="675209" y="1657"/>
                  <a:pt x="679834" y="4722"/>
                  <a:pt x="684457" y="9320"/>
                </a:cubicBezTo>
                <a:cubicBezTo>
                  <a:pt x="693704" y="18515"/>
                  <a:pt x="687540" y="27711"/>
                  <a:pt x="678291" y="33841"/>
                </a:cubicBezTo>
                <a:cubicBezTo>
                  <a:pt x="672127" y="36907"/>
                  <a:pt x="659797" y="39972"/>
                  <a:pt x="653632" y="27711"/>
                </a:cubicBezTo>
                <a:cubicBezTo>
                  <a:pt x="650550" y="12385"/>
                  <a:pt x="650550" y="6255"/>
                  <a:pt x="659797" y="3189"/>
                </a:cubicBezTo>
                <a:cubicBezTo>
                  <a:pt x="662879" y="124"/>
                  <a:pt x="666733" y="-642"/>
                  <a:pt x="670971" y="508"/>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Shape 37" descr="Tag=AccentColor&#10;Flavor=Light&#10;Target=Fill">
            <a:extLst>
              <a:ext uri="{FF2B5EF4-FFF2-40B4-BE49-F238E27FC236}">
                <a16:creationId xmlns:a16="http://schemas.microsoft.com/office/drawing/2014/main" id="{4B3CC887-0676-4BAE-BFC5-4701BE8CFA0A}"/>
              </a:ext>
            </a:extLst>
          </p:cNvPr>
          <p:cNvSpPr/>
          <p:nvPr/>
        </p:nvSpPr>
        <p:spPr>
          <a:xfrm>
            <a:off x="4108140" y="-5616"/>
            <a:ext cx="4247971" cy="462817"/>
          </a:xfrm>
          <a:custGeom>
            <a:avLst/>
            <a:gdLst>
              <a:gd name="connsiteX0" fmla="*/ 3643608 w 4247971"/>
              <a:gd name="connsiteY0" fmla="*/ 428146 h 462817"/>
              <a:gd name="connsiteX1" fmla="*/ 3661043 w 4247971"/>
              <a:gd name="connsiteY1" fmla="*/ 445481 h 462817"/>
              <a:gd name="connsiteX2" fmla="*/ 3643608 w 4247971"/>
              <a:gd name="connsiteY2" fmla="*/ 462817 h 462817"/>
              <a:gd name="connsiteX3" fmla="*/ 3626175 w 4247971"/>
              <a:gd name="connsiteY3" fmla="*/ 445481 h 462817"/>
              <a:gd name="connsiteX4" fmla="*/ 3643608 w 4247971"/>
              <a:gd name="connsiteY4" fmla="*/ 428146 h 462817"/>
              <a:gd name="connsiteX5" fmla="*/ 3463462 w 4247971"/>
              <a:gd name="connsiteY5" fmla="*/ 422367 h 462817"/>
              <a:gd name="connsiteX6" fmla="*/ 3480896 w 4247971"/>
              <a:gd name="connsiteY6" fmla="*/ 439702 h 462817"/>
              <a:gd name="connsiteX7" fmla="*/ 3463462 w 4247971"/>
              <a:gd name="connsiteY7" fmla="*/ 457039 h 462817"/>
              <a:gd name="connsiteX8" fmla="*/ 3446029 w 4247971"/>
              <a:gd name="connsiteY8" fmla="*/ 439702 h 462817"/>
              <a:gd name="connsiteX9" fmla="*/ 3463462 w 4247971"/>
              <a:gd name="connsiteY9" fmla="*/ 422367 h 462817"/>
              <a:gd name="connsiteX10" fmla="*/ 3783076 w 4247971"/>
              <a:gd name="connsiteY10" fmla="*/ 410811 h 462817"/>
              <a:gd name="connsiteX11" fmla="*/ 3800511 w 4247971"/>
              <a:gd name="connsiteY11" fmla="*/ 428146 h 462817"/>
              <a:gd name="connsiteX12" fmla="*/ 3783076 w 4247971"/>
              <a:gd name="connsiteY12" fmla="*/ 445482 h 462817"/>
              <a:gd name="connsiteX13" fmla="*/ 3765643 w 4247971"/>
              <a:gd name="connsiteY13" fmla="*/ 428146 h 462817"/>
              <a:gd name="connsiteX14" fmla="*/ 3783076 w 4247971"/>
              <a:gd name="connsiteY14" fmla="*/ 410811 h 462817"/>
              <a:gd name="connsiteX15" fmla="*/ 3910922 w 4247971"/>
              <a:gd name="connsiteY15" fmla="*/ 393475 h 462817"/>
              <a:gd name="connsiteX16" fmla="*/ 3928356 w 4247971"/>
              <a:gd name="connsiteY16" fmla="*/ 410811 h 462817"/>
              <a:gd name="connsiteX17" fmla="*/ 3910922 w 4247971"/>
              <a:gd name="connsiteY17" fmla="*/ 428147 h 462817"/>
              <a:gd name="connsiteX18" fmla="*/ 3893488 w 4247971"/>
              <a:gd name="connsiteY18" fmla="*/ 410811 h 462817"/>
              <a:gd name="connsiteX19" fmla="*/ 3910922 w 4247971"/>
              <a:gd name="connsiteY19" fmla="*/ 393475 h 462817"/>
              <a:gd name="connsiteX20" fmla="*/ 3318182 w 4247971"/>
              <a:gd name="connsiteY20" fmla="*/ 376139 h 462817"/>
              <a:gd name="connsiteX21" fmla="*/ 3335616 w 4247971"/>
              <a:gd name="connsiteY21" fmla="*/ 393475 h 462817"/>
              <a:gd name="connsiteX22" fmla="*/ 3318182 w 4247971"/>
              <a:gd name="connsiteY22" fmla="*/ 410811 h 462817"/>
              <a:gd name="connsiteX23" fmla="*/ 3300749 w 4247971"/>
              <a:gd name="connsiteY23" fmla="*/ 393475 h 462817"/>
              <a:gd name="connsiteX24" fmla="*/ 3318182 w 4247971"/>
              <a:gd name="connsiteY24" fmla="*/ 376139 h 462817"/>
              <a:gd name="connsiteX25" fmla="*/ 3527384 w 4247971"/>
              <a:gd name="connsiteY25" fmla="*/ 341468 h 462817"/>
              <a:gd name="connsiteX26" fmla="*/ 3544819 w 4247971"/>
              <a:gd name="connsiteY26" fmla="*/ 358803 h 462817"/>
              <a:gd name="connsiteX27" fmla="*/ 3527384 w 4247971"/>
              <a:gd name="connsiteY27" fmla="*/ 376139 h 462817"/>
              <a:gd name="connsiteX28" fmla="*/ 3509951 w 4247971"/>
              <a:gd name="connsiteY28" fmla="*/ 358803 h 462817"/>
              <a:gd name="connsiteX29" fmla="*/ 3527384 w 4247971"/>
              <a:gd name="connsiteY29" fmla="*/ 341468 h 462817"/>
              <a:gd name="connsiteX30" fmla="*/ 3661042 w 4247971"/>
              <a:gd name="connsiteY30" fmla="*/ 335689 h 462817"/>
              <a:gd name="connsiteX31" fmla="*/ 3678476 w 4247971"/>
              <a:gd name="connsiteY31" fmla="*/ 353025 h 462817"/>
              <a:gd name="connsiteX32" fmla="*/ 3661042 w 4247971"/>
              <a:gd name="connsiteY32" fmla="*/ 370361 h 462817"/>
              <a:gd name="connsiteX33" fmla="*/ 3643608 w 4247971"/>
              <a:gd name="connsiteY33" fmla="*/ 353025 h 462817"/>
              <a:gd name="connsiteX34" fmla="*/ 3661042 w 4247971"/>
              <a:gd name="connsiteY34" fmla="*/ 335689 h 462817"/>
              <a:gd name="connsiteX35" fmla="*/ 3201959 w 4247971"/>
              <a:gd name="connsiteY35" fmla="*/ 329911 h 462817"/>
              <a:gd name="connsiteX36" fmla="*/ 3219393 w 4247971"/>
              <a:gd name="connsiteY36" fmla="*/ 347246 h 462817"/>
              <a:gd name="connsiteX37" fmla="*/ 3201959 w 4247971"/>
              <a:gd name="connsiteY37" fmla="*/ 364582 h 462817"/>
              <a:gd name="connsiteX38" fmla="*/ 3184526 w 4247971"/>
              <a:gd name="connsiteY38" fmla="*/ 347246 h 462817"/>
              <a:gd name="connsiteX39" fmla="*/ 3201959 w 4247971"/>
              <a:gd name="connsiteY39" fmla="*/ 329911 h 462817"/>
              <a:gd name="connsiteX40" fmla="*/ 4044579 w 4247971"/>
              <a:gd name="connsiteY40" fmla="*/ 324133 h 462817"/>
              <a:gd name="connsiteX41" fmla="*/ 4062013 w 4247971"/>
              <a:gd name="connsiteY41" fmla="*/ 341468 h 462817"/>
              <a:gd name="connsiteX42" fmla="*/ 4044579 w 4247971"/>
              <a:gd name="connsiteY42" fmla="*/ 358804 h 462817"/>
              <a:gd name="connsiteX43" fmla="*/ 4027146 w 4247971"/>
              <a:gd name="connsiteY43" fmla="*/ 341468 h 462817"/>
              <a:gd name="connsiteX44" fmla="*/ 4044579 w 4247971"/>
              <a:gd name="connsiteY44" fmla="*/ 324133 h 462817"/>
              <a:gd name="connsiteX45" fmla="*/ 3405350 w 4247971"/>
              <a:gd name="connsiteY45" fmla="*/ 301018 h 462817"/>
              <a:gd name="connsiteX46" fmla="*/ 3422784 w 4247971"/>
              <a:gd name="connsiteY46" fmla="*/ 318353 h 462817"/>
              <a:gd name="connsiteX47" fmla="*/ 3405350 w 4247971"/>
              <a:gd name="connsiteY47" fmla="*/ 335689 h 462817"/>
              <a:gd name="connsiteX48" fmla="*/ 3387916 w 4247971"/>
              <a:gd name="connsiteY48" fmla="*/ 318353 h 462817"/>
              <a:gd name="connsiteX49" fmla="*/ 3405350 w 4247971"/>
              <a:gd name="connsiteY49" fmla="*/ 301018 h 462817"/>
              <a:gd name="connsiteX50" fmla="*/ 3817944 w 4247971"/>
              <a:gd name="connsiteY50" fmla="*/ 295240 h 462817"/>
              <a:gd name="connsiteX51" fmla="*/ 3835378 w 4247971"/>
              <a:gd name="connsiteY51" fmla="*/ 312575 h 462817"/>
              <a:gd name="connsiteX52" fmla="*/ 3817944 w 4247971"/>
              <a:gd name="connsiteY52" fmla="*/ 329911 h 462817"/>
              <a:gd name="connsiteX53" fmla="*/ 3800511 w 4247971"/>
              <a:gd name="connsiteY53" fmla="*/ 312575 h 462817"/>
              <a:gd name="connsiteX54" fmla="*/ 3817944 w 4247971"/>
              <a:gd name="connsiteY54" fmla="*/ 295240 h 462817"/>
              <a:gd name="connsiteX55" fmla="*/ 3945790 w 4247971"/>
              <a:gd name="connsiteY55" fmla="*/ 283683 h 462817"/>
              <a:gd name="connsiteX56" fmla="*/ 3963224 w 4247971"/>
              <a:gd name="connsiteY56" fmla="*/ 301018 h 462817"/>
              <a:gd name="connsiteX57" fmla="*/ 3945790 w 4247971"/>
              <a:gd name="connsiteY57" fmla="*/ 318354 h 462817"/>
              <a:gd name="connsiteX58" fmla="*/ 3928356 w 4247971"/>
              <a:gd name="connsiteY58" fmla="*/ 301018 h 462817"/>
              <a:gd name="connsiteX59" fmla="*/ 3945790 w 4247971"/>
              <a:gd name="connsiteY59" fmla="*/ 283683 h 462817"/>
              <a:gd name="connsiteX60" fmla="*/ 3091546 w 4247971"/>
              <a:gd name="connsiteY60" fmla="*/ 283683 h 462817"/>
              <a:gd name="connsiteX61" fmla="*/ 3108980 w 4247971"/>
              <a:gd name="connsiteY61" fmla="*/ 301018 h 462817"/>
              <a:gd name="connsiteX62" fmla="*/ 3091546 w 4247971"/>
              <a:gd name="connsiteY62" fmla="*/ 318354 h 462817"/>
              <a:gd name="connsiteX63" fmla="*/ 3074113 w 4247971"/>
              <a:gd name="connsiteY63" fmla="*/ 301018 h 462817"/>
              <a:gd name="connsiteX64" fmla="*/ 3091546 w 4247971"/>
              <a:gd name="connsiteY64" fmla="*/ 283683 h 462817"/>
              <a:gd name="connsiteX65" fmla="*/ 3294938 w 4247971"/>
              <a:gd name="connsiteY65" fmla="*/ 249011 h 462817"/>
              <a:gd name="connsiteX66" fmla="*/ 3312372 w 4247971"/>
              <a:gd name="connsiteY66" fmla="*/ 266347 h 462817"/>
              <a:gd name="connsiteX67" fmla="*/ 3294938 w 4247971"/>
              <a:gd name="connsiteY67" fmla="*/ 283683 h 462817"/>
              <a:gd name="connsiteX68" fmla="*/ 3277505 w 4247971"/>
              <a:gd name="connsiteY68" fmla="*/ 266347 h 462817"/>
              <a:gd name="connsiteX69" fmla="*/ 3294938 w 4247971"/>
              <a:gd name="connsiteY69" fmla="*/ 249011 h 462817"/>
              <a:gd name="connsiteX70" fmla="*/ 3701720 w 4247971"/>
              <a:gd name="connsiteY70" fmla="*/ 243233 h 462817"/>
              <a:gd name="connsiteX71" fmla="*/ 3719154 w 4247971"/>
              <a:gd name="connsiteY71" fmla="*/ 260568 h 462817"/>
              <a:gd name="connsiteX72" fmla="*/ 3701720 w 4247971"/>
              <a:gd name="connsiteY72" fmla="*/ 277904 h 462817"/>
              <a:gd name="connsiteX73" fmla="*/ 3684287 w 4247971"/>
              <a:gd name="connsiteY73" fmla="*/ 260568 h 462817"/>
              <a:gd name="connsiteX74" fmla="*/ 3701720 w 4247971"/>
              <a:gd name="connsiteY74" fmla="*/ 243233 h 462817"/>
              <a:gd name="connsiteX75" fmla="*/ 4131747 w 4247971"/>
              <a:gd name="connsiteY75" fmla="*/ 237455 h 462817"/>
              <a:gd name="connsiteX76" fmla="*/ 4149181 w 4247971"/>
              <a:gd name="connsiteY76" fmla="*/ 254790 h 462817"/>
              <a:gd name="connsiteX77" fmla="*/ 4131747 w 4247971"/>
              <a:gd name="connsiteY77" fmla="*/ 272126 h 462817"/>
              <a:gd name="connsiteX78" fmla="*/ 4114314 w 4247971"/>
              <a:gd name="connsiteY78" fmla="*/ 254790 h 462817"/>
              <a:gd name="connsiteX79" fmla="*/ 4131747 w 4247971"/>
              <a:gd name="connsiteY79" fmla="*/ 237455 h 462817"/>
              <a:gd name="connsiteX80" fmla="*/ 2963700 w 4247971"/>
              <a:gd name="connsiteY80" fmla="*/ 237455 h 462817"/>
              <a:gd name="connsiteX81" fmla="*/ 2981134 w 4247971"/>
              <a:gd name="connsiteY81" fmla="*/ 254790 h 462817"/>
              <a:gd name="connsiteX82" fmla="*/ 2963700 w 4247971"/>
              <a:gd name="connsiteY82" fmla="*/ 272126 h 462817"/>
              <a:gd name="connsiteX83" fmla="*/ 2946267 w 4247971"/>
              <a:gd name="connsiteY83" fmla="*/ 254790 h 462817"/>
              <a:gd name="connsiteX84" fmla="*/ 2963700 w 4247971"/>
              <a:gd name="connsiteY84" fmla="*/ 237455 h 462817"/>
              <a:gd name="connsiteX85" fmla="*/ 3568063 w 4247971"/>
              <a:gd name="connsiteY85" fmla="*/ 225898 h 462817"/>
              <a:gd name="connsiteX86" fmla="*/ 3585497 w 4247971"/>
              <a:gd name="connsiteY86" fmla="*/ 243233 h 462817"/>
              <a:gd name="connsiteX87" fmla="*/ 3568063 w 4247971"/>
              <a:gd name="connsiteY87" fmla="*/ 260569 h 462817"/>
              <a:gd name="connsiteX88" fmla="*/ 3550630 w 4247971"/>
              <a:gd name="connsiteY88" fmla="*/ 243233 h 462817"/>
              <a:gd name="connsiteX89" fmla="*/ 3568063 w 4247971"/>
              <a:gd name="connsiteY89" fmla="*/ 225898 h 462817"/>
              <a:gd name="connsiteX90" fmla="*/ 3463462 w 4247971"/>
              <a:gd name="connsiteY90" fmla="*/ 202783 h 462817"/>
              <a:gd name="connsiteX91" fmla="*/ 3480896 w 4247971"/>
              <a:gd name="connsiteY91" fmla="*/ 220119 h 462817"/>
              <a:gd name="connsiteX92" fmla="*/ 3463462 w 4247971"/>
              <a:gd name="connsiteY92" fmla="*/ 237455 h 462817"/>
              <a:gd name="connsiteX93" fmla="*/ 3446029 w 4247971"/>
              <a:gd name="connsiteY93" fmla="*/ 220119 h 462817"/>
              <a:gd name="connsiteX94" fmla="*/ 3463462 w 4247971"/>
              <a:gd name="connsiteY94" fmla="*/ 202783 h 462817"/>
              <a:gd name="connsiteX95" fmla="*/ 3178714 w 4247971"/>
              <a:gd name="connsiteY95" fmla="*/ 197005 h 462817"/>
              <a:gd name="connsiteX96" fmla="*/ 3196148 w 4247971"/>
              <a:gd name="connsiteY96" fmla="*/ 214340 h 462817"/>
              <a:gd name="connsiteX97" fmla="*/ 3178714 w 4247971"/>
              <a:gd name="connsiteY97" fmla="*/ 231676 h 462817"/>
              <a:gd name="connsiteX98" fmla="*/ 3161281 w 4247971"/>
              <a:gd name="connsiteY98" fmla="*/ 214340 h 462817"/>
              <a:gd name="connsiteX99" fmla="*/ 3178714 w 4247971"/>
              <a:gd name="connsiteY99" fmla="*/ 197005 h 462817"/>
              <a:gd name="connsiteX100" fmla="*/ 389349 w 4247971"/>
              <a:gd name="connsiteY100" fmla="*/ 191226 h 462817"/>
              <a:gd name="connsiteX101" fmla="*/ 406783 w 4247971"/>
              <a:gd name="connsiteY101" fmla="*/ 208562 h 462817"/>
              <a:gd name="connsiteX102" fmla="*/ 389349 w 4247971"/>
              <a:gd name="connsiteY102" fmla="*/ 225898 h 462817"/>
              <a:gd name="connsiteX103" fmla="*/ 371916 w 4247971"/>
              <a:gd name="connsiteY103" fmla="*/ 208562 h 462817"/>
              <a:gd name="connsiteX104" fmla="*/ 389349 w 4247971"/>
              <a:gd name="connsiteY104" fmla="*/ 191226 h 462817"/>
              <a:gd name="connsiteX105" fmla="*/ 528817 w 4247971"/>
              <a:gd name="connsiteY105" fmla="*/ 185448 h 462817"/>
              <a:gd name="connsiteX106" fmla="*/ 546251 w 4247971"/>
              <a:gd name="connsiteY106" fmla="*/ 202783 h 462817"/>
              <a:gd name="connsiteX107" fmla="*/ 528817 w 4247971"/>
              <a:gd name="connsiteY107" fmla="*/ 220119 h 462817"/>
              <a:gd name="connsiteX108" fmla="*/ 511384 w 4247971"/>
              <a:gd name="connsiteY108" fmla="*/ 202783 h 462817"/>
              <a:gd name="connsiteX109" fmla="*/ 528817 w 4247971"/>
              <a:gd name="connsiteY109" fmla="*/ 185448 h 462817"/>
              <a:gd name="connsiteX110" fmla="*/ 3928356 w 4247971"/>
              <a:gd name="connsiteY110" fmla="*/ 179670 h 462817"/>
              <a:gd name="connsiteX111" fmla="*/ 3945790 w 4247971"/>
              <a:gd name="connsiteY111" fmla="*/ 197005 h 462817"/>
              <a:gd name="connsiteX112" fmla="*/ 3928356 w 4247971"/>
              <a:gd name="connsiteY112" fmla="*/ 214341 h 462817"/>
              <a:gd name="connsiteX113" fmla="*/ 3910922 w 4247971"/>
              <a:gd name="connsiteY113" fmla="*/ 197005 h 462817"/>
              <a:gd name="connsiteX114" fmla="*/ 3928356 w 4247971"/>
              <a:gd name="connsiteY114" fmla="*/ 179670 h 462817"/>
              <a:gd name="connsiteX115" fmla="*/ 3794699 w 4247971"/>
              <a:gd name="connsiteY115" fmla="*/ 179670 h 462817"/>
              <a:gd name="connsiteX116" fmla="*/ 3812133 w 4247971"/>
              <a:gd name="connsiteY116" fmla="*/ 197005 h 462817"/>
              <a:gd name="connsiteX117" fmla="*/ 3794699 w 4247971"/>
              <a:gd name="connsiteY117" fmla="*/ 214341 h 462817"/>
              <a:gd name="connsiteX118" fmla="*/ 3777264 w 4247971"/>
              <a:gd name="connsiteY118" fmla="*/ 197005 h 462817"/>
              <a:gd name="connsiteX119" fmla="*/ 3794699 w 4247971"/>
              <a:gd name="connsiteY119" fmla="*/ 179670 h 462817"/>
              <a:gd name="connsiteX120" fmla="*/ 656663 w 4247971"/>
              <a:gd name="connsiteY120" fmla="*/ 179670 h 462817"/>
              <a:gd name="connsiteX121" fmla="*/ 674097 w 4247971"/>
              <a:gd name="connsiteY121" fmla="*/ 197005 h 462817"/>
              <a:gd name="connsiteX122" fmla="*/ 656663 w 4247971"/>
              <a:gd name="connsiteY122" fmla="*/ 214341 h 462817"/>
              <a:gd name="connsiteX123" fmla="*/ 639229 w 4247971"/>
              <a:gd name="connsiteY123" fmla="*/ 197005 h 462817"/>
              <a:gd name="connsiteX124" fmla="*/ 656663 w 4247971"/>
              <a:gd name="connsiteY124" fmla="*/ 179670 h 462817"/>
              <a:gd name="connsiteX125" fmla="*/ 4050390 w 4247971"/>
              <a:gd name="connsiteY125" fmla="*/ 168112 h 462817"/>
              <a:gd name="connsiteX126" fmla="*/ 4067825 w 4247971"/>
              <a:gd name="connsiteY126" fmla="*/ 185447 h 462817"/>
              <a:gd name="connsiteX127" fmla="*/ 4050390 w 4247971"/>
              <a:gd name="connsiteY127" fmla="*/ 202783 h 462817"/>
              <a:gd name="connsiteX128" fmla="*/ 4032957 w 4247971"/>
              <a:gd name="connsiteY128" fmla="*/ 185447 h 462817"/>
              <a:gd name="connsiteX129" fmla="*/ 4050390 w 4247971"/>
              <a:gd name="connsiteY129" fmla="*/ 168112 h 462817"/>
              <a:gd name="connsiteX130" fmla="*/ 3045057 w 4247971"/>
              <a:gd name="connsiteY130" fmla="*/ 162333 h 462817"/>
              <a:gd name="connsiteX131" fmla="*/ 3062491 w 4247971"/>
              <a:gd name="connsiteY131" fmla="*/ 179669 h 462817"/>
              <a:gd name="connsiteX132" fmla="*/ 3045057 w 4247971"/>
              <a:gd name="connsiteY132" fmla="*/ 197005 h 462817"/>
              <a:gd name="connsiteX133" fmla="*/ 3027624 w 4247971"/>
              <a:gd name="connsiteY133" fmla="*/ 179669 h 462817"/>
              <a:gd name="connsiteX134" fmla="*/ 3045057 w 4247971"/>
              <a:gd name="connsiteY134" fmla="*/ 162333 h 462817"/>
              <a:gd name="connsiteX135" fmla="*/ 3358860 w 4247971"/>
              <a:gd name="connsiteY135" fmla="*/ 156555 h 462817"/>
              <a:gd name="connsiteX136" fmla="*/ 3376294 w 4247971"/>
              <a:gd name="connsiteY136" fmla="*/ 173890 h 462817"/>
              <a:gd name="connsiteX137" fmla="*/ 3358860 w 4247971"/>
              <a:gd name="connsiteY137" fmla="*/ 191226 h 462817"/>
              <a:gd name="connsiteX138" fmla="*/ 3341426 w 4247971"/>
              <a:gd name="connsiteY138" fmla="*/ 173890 h 462817"/>
              <a:gd name="connsiteX139" fmla="*/ 3358860 w 4247971"/>
              <a:gd name="connsiteY139" fmla="*/ 156555 h 462817"/>
              <a:gd name="connsiteX140" fmla="*/ 2882344 w 4247971"/>
              <a:gd name="connsiteY140" fmla="*/ 156555 h 462817"/>
              <a:gd name="connsiteX141" fmla="*/ 2899778 w 4247971"/>
              <a:gd name="connsiteY141" fmla="*/ 173890 h 462817"/>
              <a:gd name="connsiteX142" fmla="*/ 2882344 w 4247971"/>
              <a:gd name="connsiteY142" fmla="*/ 191226 h 462817"/>
              <a:gd name="connsiteX143" fmla="*/ 2864911 w 4247971"/>
              <a:gd name="connsiteY143" fmla="*/ 173890 h 462817"/>
              <a:gd name="connsiteX144" fmla="*/ 2882344 w 4247971"/>
              <a:gd name="connsiteY144" fmla="*/ 156555 h 462817"/>
              <a:gd name="connsiteX145" fmla="*/ 2783554 w 4247971"/>
              <a:gd name="connsiteY145" fmla="*/ 156555 h 462817"/>
              <a:gd name="connsiteX146" fmla="*/ 2800988 w 4247971"/>
              <a:gd name="connsiteY146" fmla="*/ 173890 h 462817"/>
              <a:gd name="connsiteX147" fmla="*/ 2783554 w 4247971"/>
              <a:gd name="connsiteY147" fmla="*/ 191226 h 462817"/>
              <a:gd name="connsiteX148" fmla="*/ 2766121 w 4247971"/>
              <a:gd name="connsiteY148" fmla="*/ 173890 h 462817"/>
              <a:gd name="connsiteX149" fmla="*/ 2783554 w 4247971"/>
              <a:gd name="connsiteY149" fmla="*/ 156555 h 462817"/>
              <a:gd name="connsiteX150" fmla="*/ 796131 w 4247971"/>
              <a:gd name="connsiteY150" fmla="*/ 156555 h 462817"/>
              <a:gd name="connsiteX151" fmla="*/ 813565 w 4247971"/>
              <a:gd name="connsiteY151" fmla="*/ 173890 h 462817"/>
              <a:gd name="connsiteX152" fmla="*/ 796131 w 4247971"/>
              <a:gd name="connsiteY152" fmla="*/ 191226 h 462817"/>
              <a:gd name="connsiteX153" fmla="*/ 778698 w 4247971"/>
              <a:gd name="connsiteY153" fmla="*/ 173890 h 462817"/>
              <a:gd name="connsiteX154" fmla="*/ 796131 w 4247971"/>
              <a:gd name="connsiteY154" fmla="*/ 156555 h 462817"/>
              <a:gd name="connsiteX155" fmla="*/ 3649419 w 4247971"/>
              <a:gd name="connsiteY155" fmla="*/ 144998 h 462817"/>
              <a:gd name="connsiteX156" fmla="*/ 3666854 w 4247971"/>
              <a:gd name="connsiteY156" fmla="*/ 162334 h 462817"/>
              <a:gd name="connsiteX157" fmla="*/ 3649419 w 4247971"/>
              <a:gd name="connsiteY157" fmla="*/ 179670 h 462817"/>
              <a:gd name="connsiteX158" fmla="*/ 3631985 w 4247971"/>
              <a:gd name="connsiteY158" fmla="*/ 162334 h 462817"/>
              <a:gd name="connsiteX159" fmla="*/ 3649419 w 4247971"/>
              <a:gd name="connsiteY159" fmla="*/ 144998 h 462817"/>
              <a:gd name="connsiteX160" fmla="*/ 4184047 w 4247971"/>
              <a:gd name="connsiteY160" fmla="*/ 133440 h 462817"/>
              <a:gd name="connsiteX161" fmla="*/ 4201481 w 4247971"/>
              <a:gd name="connsiteY161" fmla="*/ 150776 h 462817"/>
              <a:gd name="connsiteX162" fmla="*/ 4184047 w 4247971"/>
              <a:gd name="connsiteY162" fmla="*/ 168112 h 462817"/>
              <a:gd name="connsiteX163" fmla="*/ 4166614 w 4247971"/>
              <a:gd name="connsiteY163" fmla="*/ 150776 h 462817"/>
              <a:gd name="connsiteX164" fmla="*/ 4184047 w 4247971"/>
              <a:gd name="connsiteY164" fmla="*/ 133440 h 462817"/>
              <a:gd name="connsiteX165" fmla="*/ 296370 w 4247971"/>
              <a:gd name="connsiteY165" fmla="*/ 133440 h 462817"/>
              <a:gd name="connsiteX166" fmla="*/ 313804 w 4247971"/>
              <a:gd name="connsiteY166" fmla="*/ 150776 h 462817"/>
              <a:gd name="connsiteX167" fmla="*/ 296370 w 4247971"/>
              <a:gd name="connsiteY167" fmla="*/ 168112 h 462817"/>
              <a:gd name="connsiteX168" fmla="*/ 278937 w 4247971"/>
              <a:gd name="connsiteY168" fmla="*/ 150776 h 462817"/>
              <a:gd name="connsiteX169" fmla="*/ 296370 w 4247971"/>
              <a:gd name="connsiteY169" fmla="*/ 133440 h 462817"/>
              <a:gd name="connsiteX170" fmla="*/ 197580 w 4247971"/>
              <a:gd name="connsiteY170" fmla="*/ 127662 h 462817"/>
              <a:gd name="connsiteX171" fmla="*/ 215016 w 4247971"/>
              <a:gd name="connsiteY171" fmla="*/ 144997 h 462817"/>
              <a:gd name="connsiteX172" fmla="*/ 197580 w 4247971"/>
              <a:gd name="connsiteY172" fmla="*/ 162333 h 462817"/>
              <a:gd name="connsiteX173" fmla="*/ 180147 w 4247971"/>
              <a:gd name="connsiteY173" fmla="*/ 144997 h 462817"/>
              <a:gd name="connsiteX174" fmla="*/ 197580 w 4247971"/>
              <a:gd name="connsiteY174" fmla="*/ 127662 h 462817"/>
              <a:gd name="connsiteX175" fmla="*/ 3248448 w 4247971"/>
              <a:gd name="connsiteY175" fmla="*/ 110327 h 462817"/>
              <a:gd name="connsiteX176" fmla="*/ 3265883 w 4247971"/>
              <a:gd name="connsiteY176" fmla="*/ 127662 h 462817"/>
              <a:gd name="connsiteX177" fmla="*/ 3248448 w 4247971"/>
              <a:gd name="connsiteY177" fmla="*/ 144998 h 462817"/>
              <a:gd name="connsiteX178" fmla="*/ 3231015 w 4247971"/>
              <a:gd name="connsiteY178" fmla="*/ 127662 h 462817"/>
              <a:gd name="connsiteX179" fmla="*/ 3248448 w 4247971"/>
              <a:gd name="connsiteY179" fmla="*/ 110327 h 462817"/>
              <a:gd name="connsiteX180" fmla="*/ 2667330 w 4247971"/>
              <a:gd name="connsiteY180" fmla="*/ 110327 h 462817"/>
              <a:gd name="connsiteX181" fmla="*/ 2684764 w 4247971"/>
              <a:gd name="connsiteY181" fmla="*/ 127662 h 462817"/>
              <a:gd name="connsiteX182" fmla="*/ 2667330 w 4247971"/>
              <a:gd name="connsiteY182" fmla="*/ 144998 h 462817"/>
              <a:gd name="connsiteX183" fmla="*/ 2649897 w 4247971"/>
              <a:gd name="connsiteY183" fmla="*/ 127662 h 462817"/>
              <a:gd name="connsiteX184" fmla="*/ 2667330 w 4247971"/>
              <a:gd name="connsiteY184" fmla="*/ 110327 h 462817"/>
              <a:gd name="connsiteX185" fmla="*/ 900734 w 4247971"/>
              <a:gd name="connsiteY185" fmla="*/ 104548 h 462817"/>
              <a:gd name="connsiteX186" fmla="*/ 918166 w 4247971"/>
              <a:gd name="connsiteY186" fmla="*/ 121884 h 462817"/>
              <a:gd name="connsiteX187" fmla="*/ 900734 w 4247971"/>
              <a:gd name="connsiteY187" fmla="*/ 139220 h 462817"/>
              <a:gd name="connsiteX188" fmla="*/ 883301 w 4247971"/>
              <a:gd name="connsiteY188" fmla="*/ 121884 h 462817"/>
              <a:gd name="connsiteX189" fmla="*/ 900734 w 4247971"/>
              <a:gd name="connsiteY189" fmla="*/ 104548 h 462817"/>
              <a:gd name="connsiteX190" fmla="*/ 3498328 w 4247971"/>
              <a:gd name="connsiteY190" fmla="*/ 92992 h 462817"/>
              <a:gd name="connsiteX191" fmla="*/ 3515762 w 4247971"/>
              <a:gd name="connsiteY191" fmla="*/ 110327 h 462817"/>
              <a:gd name="connsiteX192" fmla="*/ 3498328 w 4247971"/>
              <a:gd name="connsiteY192" fmla="*/ 127663 h 462817"/>
              <a:gd name="connsiteX193" fmla="*/ 3480895 w 4247971"/>
              <a:gd name="connsiteY193" fmla="*/ 110327 h 462817"/>
              <a:gd name="connsiteX194" fmla="*/ 3498328 w 4247971"/>
              <a:gd name="connsiteY194" fmla="*/ 92992 h 462817"/>
              <a:gd name="connsiteX195" fmla="*/ 435839 w 4247971"/>
              <a:gd name="connsiteY195" fmla="*/ 92992 h 462817"/>
              <a:gd name="connsiteX196" fmla="*/ 453274 w 4247971"/>
              <a:gd name="connsiteY196" fmla="*/ 110327 h 462817"/>
              <a:gd name="connsiteX197" fmla="*/ 435839 w 4247971"/>
              <a:gd name="connsiteY197" fmla="*/ 127663 h 462817"/>
              <a:gd name="connsiteX198" fmla="*/ 418405 w 4247971"/>
              <a:gd name="connsiteY198" fmla="*/ 110327 h 462817"/>
              <a:gd name="connsiteX199" fmla="*/ 435839 w 4247971"/>
              <a:gd name="connsiteY199" fmla="*/ 92992 h 462817"/>
              <a:gd name="connsiteX200" fmla="*/ 3817944 w 4247971"/>
              <a:gd name="connsiteY200" fmla="*/ 81434 h 462817"/>
              <a:gd name="connsiteX201" fmla="*/ 3835378 w 4247971"/>
              <a:gd name="connsiteY201" fmla="*/ 98769 h 462817"/>
              <a:gd name="connsiteX202" fmla="*/ 3817944 w 4247971"/>
              <a:gd name="connsiteY202" fmla="*/ 116105 h 462817"/>
              <a:gd name="connsiteX203" fmla="*/ 3800511 w 4247971"/>
              <a:gd name="connsiteY203" fmla="*/ 98769 h 462817"/>
              <a:gd name="connsiteX204" fmla="*/ 3817944 w 4247971"/>
              <a:gd name="connsiteY204" fmla="*/ 81434 h 462817"/>
              <a:gd name="connsiteX205" fmla="*/ 3114791 w 4247971"/>
              <a:gd name="connsiteY205" fmla="*/ 81434 h 462817"/>
              <a:gd name="connsiteX206" fmla="*/ 3132226 w 4247971"/>
              <a:gd name="connsiteY206" fmla="*/ 98769 h 462817"/>
              <a:gd name="connsiteX207" fmla="*/ 3114791 w 4247971"/>
              <a:gd name="connsiteY207" fmla="*/ 116105 h 462817"/>
              <a:gd name="connsiteX208" fmla="*/ 3097358 w 4247971"/>
              <a:gd name="connsiteY208" fmla="*/ 98769 h 462817"/>
              <a:gd name="connsiteX209" fmla="*/ 3114791 w 4247971"/>
              <a:gd name="connsiteY209" fmla="*/ 81434 h 462817"/>
              <a:gd name="connsiteX210" fmla="*/ 1016958 w 4247971"/>
              <a:gd name="connsiteY210" fmla="*/ 81434 h 462817"/>
              <a:gd name="connsiteX211" fmla="*/ 1034391 w 4247971"/>
              <a:gd name="connsiteY211" fmla="*/ 98769 h 462817"/>
              <a:gd name="connsiteX212" fmla="*/ 1016958 w 4247971"/>
              <a:gd name="connsiteY212" fmla="*/ 116105 h 462817"/>
              <a:gd name="connsiteX213" fmla="*/ 999523 w 4247971"/>
              <a:gd name="connsiteY213" fmla="*/ 98769 h 462817"/>
              <a:gd name="connsiteX214" fmla="*/ 1016958 w 4247971"/>
              <a:gd name="connsiteY214" fmla="*/ 81434 h 462817"/>
              <a:gd name="connsiteX215" fmla="*/ 732208 w 4247971"/>
              <a:gd name="connsiteY215" fmla="*/ 81434 h 462817"/>
              <a:gd name="connsiteX216" fmla="*/ 749644 w 4247971"/>
              <a:gd name="connsiteY216" fmla="*/ 98769 h 462817"/>
              <a:gd name="connsiteX217" fmla="*/ 732208 w 4247971"/>
              <a:gd name="connsiteY217" fmla="*/ 116105 h 462817"/>
              <a:gd name="connsiteX218" fmla="*/ 714775 w 4247971"/>
              <a:gd name="connsiteY218" fmla="*/ 98769 h 462817"/>
              <a:gd name="connsiteX219" fmla="*/ 732208 w 4247971"/>
              <a:gd name="connsiteY219" fmla="*/ 81434 h 462817"/>
              <a:gd name="connsiteX220" fmla="*/ 575306 w 4247971"/>
              <a:gd name="connsiteY220" fmla="*/ 81434 h 462817"/>
              <a:gd name="connsiteX221" fmla="*/ 592740 w 4247971"/>
              <a:gd name="connsiteY221" fmla="*/ 98769 h 462817"/>
              <a:gd name="connsiteX222" fmla="*/ 575306 w 4247971"/>
              <a:gd name="connsiteY222" fmla="*/ 116105 h 462817"/>
              <a:gd name="connsiteX223" fmla="*/ 557875 w 4247971"/>
              <a:gd name="connsiteY223" fmla="*/ 98769 h 462817"/>
              <a:gd name="connsiteX224" fmla="*/ 575306 w 4247971"/>
              <a:gd name="connsiteY224" fmla="*/ 81434 h 462817"/>
              <a:gd name="connsiteX225" fmla="*/ 3974846 w 4247971"/>
              <a:gd name="connsiteY225" fmla="*/ 75655 h 462817"/>
              <a:gd name="connsiteX226" fmla="*/ 3992280 w 4247971"/>
              <a:gd name="connsiteY226" fmla="*/ 92991 h 462817"/>
              <a:gd name="connsiteX227" fmla="*/ 3974846 w 4247971"/>
              <a:gd name="connsiteY227" fmla="*/ 110327 h 462817"/>
              <a:gd name="connsiteX228" fmla="*/ 3957413 w 4247971"/>
              <a:gd name="connsiteY228" fmla="*/ 92991 h 462817"/>
              <a:gd name="connsiteX229" fmla="*/ 3974846 w 4247971"/>
              <a:gd name="connsiteY229" fmla="*/ 75655 h 462817"/>
              <a:gd name="connsiteX230" fmla="*/ 104601 w 4247971"/>
              <a:gd name="connsiteY230" fmla="*/ 75655 h 462817"/>
              <a:gd name="connsiteX231" fmla="*/ 122035 w 4247971"/>
              <a:gd name="connsiteY231" fmla="*/ 92991 h 462817"/>
              <a:gd name="connsiteX232" fmla="*/ 104601 w 4247971"/>
              <a:gd name="connsiteY232" fmla="*/ 110327 h 462817"/>
              <a:gd name="connsiteX233" fmla="*/ 87167 w 4247971"/>
              <a:gd name="connsiteY233" fmla="*/ 92991 h 462817"/>
              <a:gd name="connsiteX234" fmla="*/ 104601 w 4247971"/>
              <a:gd name="connsiteY234" fmla="*/ 75655 h 462817"/>
              <a:gd name="connsiteX235" fmla="*/ 2975322 w 4247971"/>
              <a:gd name="connsiteY235" fmla="*/ 64099 h 462817"/>
              <a:gd name="connsiteX236" fmla="*/ 2992757 w 4247971"/>
              <a:gd name="connsiteY236" fmla="*/ 81434 h 462817"/>
              <a:gd name="connsiteX237" fmla="*/ 2975322 w 4247971"/>
              <a:gd name="connsiteY237" fmla="*/ 98770 h 462817"/>
              <a:gd name="connsiteX238" fmla="*/ 2957889 w 4247971"/>
              <a:gd name="connsiteY238" fmla="*/ 81434 h 462817"/>
              <a:gd name="connsiteX239" fmla="*/ 2975322 w 4247971"/>
              <a:gd name="connsiteY239" fmla="*/ 64099 h 462817"/>
              <a:gd name="connsiteX240" fmla="*/ 2562729 w 4247971"/>
              <a:gd name="connsiteY240" fmla="*/ 52542 h 462817"/>
              <a:gd name="connsiteX241" fmla="*/ 2580164 w 4247971"/>
              <a:gd name="connsiteY241" fmla="*/ 69877 h 462817"/>
              <a:gd name="connsiteX242" fmla="*/ 2562729 w 4247971"/>
              <a:gd name="connsiteY242" fmla="*/ 87213 h 462817"/>
              <a:gd name="connsiteX243" fmla="*/ 2545296 w 4247971"/>
              <a:gd name="connsiteY243" fmla="*/ 69877 h 462817"/>
              <a:gd name="connsiteX244" fmla="*/ 2562729 w 4247971"/>
              <a:gd name="connsiteY244" fmla="*/ 52542 h 462817"/>
              <a:gd name="connsiteX245" fmla="*/ 4096880 w 4247971"/>
              <a:gd name="connsiteY245" fmla="*/ 46762 h 462817"/>
              <a:gd name="connsiteX246" fmla="*/ 4114314 w 4247971"/>
              <a:gd name="connsiteY246" fmla="*/ 64098 h 462817"/>
              <a:gd name="connsiteX247" fmla="*/ 4096880 w 4247971"/>
              <a:gd name="connsiteY247" fmla="*/ 81434 h 462817"/>
              <a:gd name="connsiteX248" fmla="*/ 4079447 w 4247971"/>
              <a:gd name="connsiteY248" fmla="*/ 64098 h 462817"/>
              <a:gd name="connsiteX249" fmla="*/ 4096880 w 4247971"/>
              <a:gd name="connsiteY249" fmla="*/ 46762 h 462817"/>
              <a:gd name="connsiteX250" fmla="*/ 2795176 w 4247971"/>
              <a:gd name="connsiteY250" fmla="*/ 40984 h 462817"/>
              <a:gd name="connsiteX251" fmla="*/ 2812610 w 4247971"/>
              <a:gd name="connsiteY251" fmla="*/ 58319 h 462817"/>
              <a:gd name="connsiteX252" fmla="*/ 2795176 w 4247971"/>
              <a:gd name="connsiteY252" fmla="*/ 75655 h 462817"/>
              <a:gd name="connsiteX253" fmla="*/ 2777743 w 4247971"/>
              <a:gd name="connsiteY253" fmla="*/ 58319 h 462817"/>
              <a:gd name="connsiteX254" fmla="*/ 2795176 w 4247971"/>
              <a:gd name="connsiteY254" fmla="*/ 40984 h 462817"/>
              <a:gd name="connsiteX255" fmla="*/ 3707531 w 4247971"/>
              <a:gd name="connsiteY255" fmla="*/ 35206 h 462817"/>
              <a:gd name="connsiteX256" fmla="*/ 3724965 w 4247971"/>
              <a:gd name="connsiteY256" fmla="*/ 52541 h 462817"/>
              <a:gd name="connsiteX257" fmla="*/ 3707531 w 4247971"/>
              <a:gd name="connsiteY257" fmla="*/ 69877 h 462817"/>
              <a:gd name="connsiteX258" fmla="*/ 3690097 w 4247971"/>
              <a:gd name="connsiteY258" fmla="*/ 52541 h 462817"/>
              <a:gd name="connsiteX259" fmla="*/ 3707531 w 4247971"/>
              <a:gd name="connsiteY259" fmla="*/ 35206 h 462817"/>
              <a:gd name="connsiteX260" fmla="*/ 4230537 w 4247971"/>
              <a:gd name="connsiteY260" fmla="*/ 29427 h 462817"/>
              <a:gd name="connsiteX261" fmla="*/ 4247971 w 4247971"/>
              <a:gd name="connsiteY261" fmla="*/ 46763 h 462817"/>
              <a:gd name="connsiteX262" fmla="*/ 4230537 w 4247971"/>
              <a:gd name="connsiteY262" fmla="*/ 64099 h 462817"/>
              <a:gd name="connsiteX263" fmla="*/ 4213103 w 4247971"/>
              <a:gd name="connsiteY263" fmla="*/ 46763 h 462817"/>
              <a:gd name="connsiteX264" fmla="*/ 4230537 w 4247971"/>
              <a:gd name="connsiteY264" fmla="*/ 29427 h 462817"/>
              <a:gd name="connsiteX265" fmla="*/ 3591308 w 4247971"/>
              <a:gd name="connsiteY265" fmla="*/ 29427 h 462817"/>
              <a:gd name="connsiteX266" fmla="*/ 3608742 w 4247971"/>
              <a:gd name="connsiteY266" fmla="*/ 46763 h 462817"/>
              <a:gd name="connsiteX267" fmla="*/ 3591308 w 4247971"/>
              <a:gd name="connsiteY267" fmla="*/ 64099 h 462817"/>
              <a:gd name="connsiteX268" fmla="*/ 3573874 w 4247971"/>
              <a:gd name="connsiteY268" fmla="*/ 46763 h 462817"/>
              <a:gd name="connsiteX269" fmla="*/ 3591308 w 4247971"/>
              <a:gd name="connsiteY269" fmla="*/ 29427 h 462817"/>
              <a:gd name="connsiteX270" fmla="*/ 3393727 w 4247971"/>
              <a:gd name="connsiteY270" fmla="*/ 29427 h 462817"/>
              <a:gd name="connsiteX271" fmla="*/ 3411162 w 4247971"/>
              <a:gd name="connsiteY271" fmla="*/ 46763 h 462817"/>
              <a:gd name="connsiteX272" fmla="*/ 3393727 w 4247971"/>
              <a:gd name="connsiteY272" fmla="*/ 64099 h 462817"/>
              <a:gd name="connsiteX273" fmla="*/ 3376294 w 4247971"/>
              <a:gd name="connsiteY273" fmla="*/ 46763 h 462817"/>
              <a:gd name="connsiteX274" fmla="*/ 3393727 w 4247971"/>
              <a:gd name="connsiteY274" fmla="*/ 29427 h 462817"/>
              <a:gd name="connsiteX275" fmla="*/ 17433 w 4247971"/>
              <a:gd name="connsiteY275" fmla="*/ 29427 h 462817"/>
              <a:gd name="connsiteX276" fmla="*/ 34867 w 4247971"/>
              <a:gd name="connsiteY276" fmla="*/ 46763 h 462817"/>
              <a:gd name="connsiteX277" fmla="*/ 17433 w 4247971"/>
              <a:gd name="connsiteY277" fmla="*/ 64099 h 462817"/>
              <a:gd name="connsiteX278" fmla="*/ 0 w 4247971"/>
              <a:gd name="connsiteY278" fmla="*/ 46763 h 462817"/>
              <a:gd name="connsiteX279" fmla="*/ 17433 w 4247971"/>
              <a:gd name="connsiteY279" fmla="*/ 29427 h 462817"/>
              <a:gd name="connsiteX280" fmla="*/ 2452317 w 4247971"/>
              <a:gd name="connsiteY280" fmla="*/ 23649 h 462817"/>
              <a:gd name="connsiteX281" fmla="*/ 2469751 w 4247971"/>
              <a:gd name="connsiteY281" fmla="*/ 40984 h 462817"/>
              <a:gd name="connsiteX282" fmla="*/ 2452317 w 4247971"/>
              <a:gd name="connsiteY282" fmla="*/ 58320 h 462817"/>
              <a:gd name="connsiteX283" fmla="*/ 2434883 w 4247971"/>
              <a:gd name="connsiteY283" fmla="*/ 40984 h 462817"/>
              <a:gd name="connsiteX284" fmla="*/ 2452317 w 4247971"/>
              <a:gd name="connsiteY284" fmla="*/ 23649 h 462817"/>
              <a:gd name="connsiteX285" fmla="*/ 1121559 w 4247971"/>
              <a:gd name="connsiteY285" fmla="*/ 23649 h 462817"/>
              <a:gd name="connsiteX286" fmla="*/ 1138991 w 4247971"/>
              <a:gd name="connsiteY286" fmla="*/ 40984 h 462817"/>
              <a:gd name="connsiteX287" fmla="*/ 1121559 w 4247971"/>
              <a:gd name="connsiteY287" fmla="*/ 58320 h 462817"/>
              <a:gd name="connsiteX288" fmla="*/ 1104124 w 4247971"/>
              <a:gd name="connsiteY288" fmla="*/ 40984 h 462817"/>
              <a:gd name="connsiteX289" fmla="*/ 1121559 w 4247971"/>
              <a:gd name="connsiteY289" fmla="*/ 23649 h 462817"/>
              <a:gd name="connsiteX290" fmla="*/ 302181 w 4247971"/>
              <a:gd name="connsiteY290" fmla="*/ 17870 h 462817"/>
              <a:gd name="connsiteX291" fmla="*/ 319617 w 4247971"/>
              <a:gd name="connsiteY291" fmla="*/ 35206 h 462817"/>
              <a:gd name="connsiteX292" fmla="*/ 302181 w 4247971"/>
              <a:gd name="connsiteY292" fmla="*/ 52542 h 462817"/>
              <a:gd name="connsiteX293" fmla="*/ 284748 w 4247971"/>
              <a:gd name="connsiteY293" fmla="*/ 35206 h 462817"/>
              <a:gd name="connsiteX294" fmla="*/ 302181 w 4247971"/>
              <a:gd name="connsiteY294" fmla="*/ 17870 h 462817"/>
              <a:gd name="connsiteX295" fmla="*/ 3283315 w 4247971"/>
              <a:gd name="connsiteY295" fmla="*/ 6314 h 462817"/>
              <a:gd name="connsiteX296" fmla="*/ 3300749 w 4247971"/>
              <a:gd name="connsiteY296" fmla="*/ 23649 h 462817"/>
              <a:gd name="connsiteX297" fmla="*/ 3283315 w 4247971"/>
              <a:gd name="connsiteY297" fmla="*/ 40985 h 462817"/>
              <a:gd name="connsiteX298" fmla="*/ 3265882 w 4247971"/>
              <a:gd name="connsiteY298" fmla="*/ 23649 h 462817"/>
              <a:gd name="connsiteX299" fmla="*/ 3283315 w 4247971"/>
              <a:gd name="connsiteY299" fmla="*/ 6314 h 462817"/>
              <a:gd name="connsiteX300" fmla="*/ 3887678 w 4247971"/>
              <a:gd name="connsiteY300" fmla="*/ 534 h 462817"/>
              <a:gd name="connsiteX301" fmla="*/ 3905112 w 4247971"/>
              <a:gd name="connsiteY301" fmla="*/ 17870 h 462817"/>
              <a:gd name="connsiteX302" fmla="*/ 3887678 w 4247971"/>
              <a:gd name="connsiteY302" fmla="*/ 35206 h 462817"/>
              <a:gd name="connsiteX303" fmla="*/ 3870245 w 4247971"/>
              <a:gd name="connsiteY303" fmla="*/ 17870 h 462817"/>
              <a:gd name="connsiteX304" fmla="*/ 3887678 w 4247971"/>
              <a:gd name="connsiteY304" fmla="*/ 534 h 462817"/>
              <a:gd name="connsiteX305" fmla="*/ 842622 w 4247971"/>
              <a:gd name="connsiteY305" fmla="*/ 534 h 462817"/>
              <a:gd name="connsiteX306" fmla="*/ 860055 w 4247971"/>
              <a:gd name="connsiteY306" fmla="*/ 17870 h 462817"/>
              <a:gd name="connsiteX307" fmla="*/ 842622 w 4247971"/>
              <a:gd name="connsiteY307" fmla="*/ 35206 h 462817"/>
              <a:gd name="connsiteX308" fmla="*/ 825189 w 4247971"/>
              <a:gd name="connsiteY308" fmla="*/ 17870 h 462817"/>
              <a:gd name="connsiteX309" fmla="*/ 842622 w 4247971"/>
              <a:gd name="connsiteY309" fmla="*/ 534 h 462817"/>
              <a:gd name="connsiteX310" fmla="*/ 691530 w 4247971"/>
              <a:gd name="connsiteY310" fmla="*/ 534 h 462817"/>
              <a:gd name="connsiteX311" fmla="*/ 708964 w 4247971"/>
              <a:gd name="connsiteY311" fmla="*/ 17870 h 462817"/>
              <a:gd name="connsiteX312" fmla="*/ 691530 w 4247971"/>
              <a:gd name="connsiteY312" fmla="*/ 35206 h 462817"/>
              <a:gd name="connsiteX313" fmla="*/ 674097 w 4247971"/>
              <a:gd name="connsiteY313" fmla="*/ 17870 h 462817"/>
              <a:gd name="connsiteX314" fmla="*/ 691530 w 4247971"/>
              <a:gd name="connsiteY314" fmla="*/ 534 h 462817"/>
              <a:gd name="connsiteX315" fmla="*/ 3151844 w 4247971"/>
              <a:gd name="connsiteY315" fmla="*/ 0 h 462817"/>
              <a:gd name="connsiteX316" fmla="*/ 3182342 w 4247971"/>
              <a:gd name="connsiteY316" fmla="*/ 0 h 462817"/>
              <a:gd name="connsiteX317" fmla="*/ 3179420 w 4247971"/>
              <a:gd name="connsiteY317" fmla="*/ 7014 h 462817"/>
              <a:gd name="connsiteX318" fmla="*/ 3167092 w 4247971"/>
              <a:gd name="connsiteY318" fmla="*/ 12092 h 462817"/>
              <a:gd name="connsiteX319" fmla="*/ 3154765 w 4247971"/>
              <a:gd name="connsiteY319" fmla="*/ 7014 h 462817"/>
              <a:gd name="connsiteX320" fmla="*/ 2879162 w 4247971"/>
              <a:gd name="connsiteY320" fmla="*/ 0 h 462817"/>
              <a:gd name="connsiteX321" fmla="*/ 2908771 w 4247971"/>
              <a:gd name="connsiteY321" fmla="*/ 0 h 462817"/>
              <a:gd name="connsiteX322" fmla="*/ 2911400 w 4247971"/>
              <a:gd name="connsiteY322" fmla="*/ 6313 h 462817"/>
              <a:gd name="connsiteX323" fmla="*/ 2893966 w 4247971"/>
              <a:gd name="connsiteY323" fmla="*/ 23649 h 462817"/>
              <a:gd name="connsiteX324" fmla="*/ 2876532 w 4247971"/>
              <a:gd name="connsiteY324" fmla="*/ 6313 h 462817"/>
              <a:gd name="connsiteX325" fmla="*/ 2660745 w 4247971"/>
              <a:gd name="connsiteY325" fmla="*/ 0 h 462817"/>
              <a:gd name="connsiteX326" fmla="*/ 2685539 w 4247971"/>
              <a:gd name="connsiteY326" fmla="*/ 0 h 462817"/>
              <a:gd name="connsiteX327" fmla="*/ 2690575 w 4247971"/>
              <a:gd name="connsiteY327" fmla="*/ 12091 h 462817"/>
              <a:gd name="connsiteX328" fmla="*/ 2673141 w 4247971"/>
              <a:gd name="connsiteY328" fmla="*/ 29427 h 462817"/>
              <a:gd name="connsiteX329" fmla="*/ 2655708 w 4247971"/>
              <a:gd name="connsiteY329" fmla="*/ 12091 h 462817"/>
              <a:gd name="connsiteX330" fmla="*/ 2338279 w 4247971"/>
              <a:gd name="connsiteY330" fmla="*/ 0 h 462817"/>
              <a:gd name="connsiteX331" fmla="*/ 2368777 w 4247971"/>
              <a:gd name="connsiteY331" fmla="*/ 0 h 462817"/>
              <a:gd name="connsiteX332" fmla="*/ 2365855 w 4247971"/>
              <a:gd name="connsiteY332" fmla="*/ 7014 h 462817"/>
              <a:gd name="connsiteX333" fmla="*/ 2353527 w 4247971"/>
              <a:gd name="connsiteY333" fmla="*/ 12092 h 462817"/>
              <a:gd name="connsiteX334" fmla="*/ 2341200 w 4247971"/>
              <a:gd name="connsiteY334" fmla="*/ 7014 h 462817"/>
              <a:gd name="connsiteX335" fmla="*/ 1234600 w 4247971"/>
              <a:gd name="connsiteY335" fmla="*/ 0 h 462817"/>
              <a:gd name="connsiteX336" fmla="*/ 1264208 w 4247971"/>
              <a:gd name="connsiteY336" fmla="*/ 0 h 462817"/>
              <a:gd name="connsiteX337" fmla="*/ 1266837 w 4247971"/>
              <a:gd name="connsiteY337" fmla="*/ 6313 h 462817"/>
              <a:gd name="connsiteX338" fmla="*/ 1249404 w 4247971"/>
              <a:gd name="connsiteY338" fmla="*/ 23649 h 462817"/>
              <a:gd name="connsiteX339" fmla="*/ 1231970 w 4247971"/>
              <a:gd name="connsiteY339" fmla="*/ 6313 h 462817"/>
              <a:gd name="connsiteX340" fmla="*/ 953257 w 4247971"/>
              <a:gd name="connsiteY340" fmla="*/ 0 h 462817"/>
              <a:gd name="connsiteX341" fmla="*/ 987679 w 4247971"/>
              <a:gd name="connsiteY341" fmla="*/ 0 h 462817"/>
              <a:gd name="connsiteX342" fmla="*/ 987902 w 4247971"/>
              <a:gd name="connsiteY342" fmla="*/ 534 h 462817"/>
              <a:gd name="connsiteX343" fmla="*/ 970467 w 4247971"/>
              <a:gd name="connsiteY343" fmla="*/ 17870 h 462817"/>
              <a:gd name="connsiteX344" fmla="*/ 953034 w 4247971"/>
              <a:gd name="connsiteY344" fmla="*/ 534 h 462817"/>
              <a:gd name="connsiteX345" fmla="*/ 464120 w 4247971"/>
              <a:gd name="connsiteY345" fmla="*/ 0 h 462817"/>
              <a:gd name="connsiteX346" fmla="*/ 488914 w 4247971"/>
              <a:gd name="connsiteY346" fmla="*/ 0 h 462817"/>
              <a:gd name="connsiteX347" fmla="*/ 493950 w 4247971"/>
              <a:gd name="connsiteY347" fmla="*/ 12091 h 462817"/>
              <a:gd name="connsiteX348" fmla="*/ 476516 w 4247971"/>
              <a:gd name="connsiteY348" fmla="*/ 29427 h 462817"/>
              <a:gd name="connsiteX349" fmla="*/ 459083 w 4247971"/>
              <a:gd name="connsiteY349" fmla="*/ 12091 h 462817"/>
              <a:gd name="connsiteX350" fmla="*/ 176520 w 4247971"/>
              <a:gd name="connsiteY350" fmla="*/ 0 h 462817"/>
              <a:gd name="connsiteX351" fmla="*/ 207018 w 4247971"/>
              <a:gd name="connsiteY351" fmla="*/ 0 h 462817"/>
              <a:gd name="connsiteX352" fmla="*/ 204096 w 4247971"/>
              <a:gd name="connsiteY352" fmla="*/ 7014 h 462817"/>
              <a:gd name="connsiteX353" fmla="*/ 191768 w 4247971"/>
              <a:gd name="connsiteY353" fmla="*/ 12092 h 462817"/>
              <a:gd name="connsiteX354" fmla="*/ 179442 w 4247971"/>
              <a:gd name="connsiteY354" fmla="*/ 7014 h 462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Lst>
            <a:rect l="l" t="t" r="r" b="b"/>
            <a:pathLst>
              <a:path w="4247971" h="462817">
                <a:moveTo>
                  <a:pt x="3643608" y="428146"/>
                </a:moveTo>
                <a:cubicBezTo>
                  <a:pt x="3653237" y="428146"/>
                  <a:pt x="3661043" y="435906"/>
                  <a:pt x="3661043" y="445481"/>
                </a:cubicBezTo>
                <a:cubicBezTo>
                  <a:pt x="3661043" y="455055"/>
                  <a:pt x="3653237" y="462817"/>
                  <a:pt x="3643608" y="462817"/>
                </a:cubicBezTo>
                <a:cubicBezTo>
                  <a:pt x="3633980" y="462817"/>
                  <a:pt x="3626175" y="455055"/>
                  <a:pt x="3626175" y="445481"/>
                </a:cubicBezTo>
                <a:cubicBezTo>
                  <a:pt x="3626175" y="435906"/>
                  <a:pt x="3633980" y="428146"/>
                  <a:pt x="3643608" y="428146"/>
                </a:cubicBezTo>
                <a:close/>
                <a:moveTo>
                  <a:pt x="3463462" y="422367"/>
                </a:moveTo>
                <a:cubicBezTo>
                  <a:pt x="3473091" y="422367"/>
                  <a:pt x="3480896" y="430129"/>
                  <a:pt x="3480896" y="439702"/>
                </a:cubicBezTo>
                <a:cubicBezTo>
                  <a:pt x="3480896" y="449277"/>
                  <a:pt x="3473091" y="457039"/>
                  <a:pt x="3463462" y="457039"/>
                </a:cubicBezTo>
                <a:cubicBezTo>
                  <a:pt x="3453833" y="457039"/>
                  <a:pt x="3446029" y="449277"/>
                  <a:pt x="3446029" y="439702"/>
                </a:cubicBezTo>
                <a:cubicBezTo>
                  <a:pt x="3446029" y="430129"/>
                  <a:pt x="3453833" y="422367"/>
                  <a:pt x="3463462" y="422367"/>
                </a:cubicBezTo>
                <a:close/>
                <a:moveTo>
                  <a:pt x="3783076" y="410811"/>
                </a:moveTo>
                <a:cubicBezTo>
                  <a:pt x="3792705" y="410811"/>
                  <a:pt x="3800511" y="418572"/>
                  <a:pt x="3800511" y="428146"/>
                </a:cubicBezTo>
                <a:cubicBezTo>
                  <a:pt x="3800511" y="437720"/>
                  <a:pt x="3792705" y="445482"/>
                  <a:pt x="3783076" y="445482"/>
                </a:cubicBezTo>
                <a:cubicBezTo>
                  <a:pt x="3773448" y="445482"/>
                  <a:pt x="3765643" y="437720"/>
                  <a:pt x="3765643" y="428146"/>
                </a:cubicBezTo>
                <a:cubicBezTo>
                  <a:pt x="3765643" y="418572"/>
                  <a:pt x="3773448" y="410811"/>
                  <a:pt x="3783076" y="410811"/>
                </a:cubicBezTo>
                <a:close/>
                <a:moveTo>
                  <a:pt x="3910922" y="393475"/>
                </a:moveTo>
                <a:cubicBezTo>
                  <a:pt x="3920551" y="393475"/>
                  <a:pt x="3928356" y="401237"/>
                  <a:pt x="3928356" y="410811"/>
                </a:cubicBezTo>
                <a:cubicBezTo>
                  <a:pt x="3928356" y="420385"/>
                  <a:pt x="3920551" y="428147"/>
                  <a:pt x="3910922" y="428147"/>
                </a:cubicBezTo>
                <a:cubicBezTo>
                  <a:pt x="3901294" y="428147"/>
                  <a:pt x="3893488" y="420385"/>
                  <a:pt x="3893488" y="410811"/>
                </a:cubicBezTo>
                <a:cubicBezTo>
                  <a:pt x="3893488" y="401237"/>
                  <a:pt x="3901294" y="393475"/>
                  <a:pt x="3910922" y="393475"/>
                </a:cubicBezTo>
                <a:close/>
                <a:moveTo>
                  <a:pt x="3318182" y="376139"/>
                </a:moveTo>
                <a:cubicBezTo>
                  <a:pt x="3327811" y="376139"/>
                  <a:pt x="3335616" y="383901"/>
                  <a:pt x="3335616" y="393475"/>
                </a:cubicBezTo>
                <a:cubicBezTo>
                  <a:pt x="3335616" y="403049"/>
                  <a:pt x="3327811" y="410811"/>
                  <a:pt x="3318182" y="410811"/>
                </a:cubicBezTo>
                <a:cubicBezTo>
                  <a:pt x="3308553" y="410811"/>
                  <a:pt x="3300749" y="403049"/>
                  <a:pt x="3300749" y="393475"/>
                </a:cubicBezTo>
                <a:cubicBezTo>
                  <a:pt x="3300749" y="383901"/>
                  <a:pt x="3308553" y="376139"/>
                  <a:pt x="3318182" y="376139"/>
                </a:cubicBezTo>
                <a:close/>
                <a:moveTo>
                  <a:pt x="3527384" y="341468"/>
                </a:moveTo>
                <a:cubicBezTo>
                  <a:pt x="3537013" y="341468"/>
                  <a:pt x="3544819" y="349228"/>
                  <a:pt x="3544819" y="358803"/>
                </a:cubicBezTo>
                <a:cubicBezTo>
                  <a:pt x="3544819" y="368378"/>
                  <a:pt x="3537013" y="376139"/>
                  <a:pt x="3527384" y="376139"/>
                </a:cubicBezTo>
                <a:cubicBezTo>
                  <a:pt x="3517756" y="376139"/>
                  <a:pt x="3509951" y="368378"/>
                  <a:pt x="3509951" y="358803"/>
                </a:cubicBezTo>
                <a:cubicBezTo>
                  <a:pt x="3509951" y="349228"/>
                  <a:pt x="3517756" y="341468"/>
                  <a:pt x="3527384" y="341468"/>
                </a:cubicBezTo>
                <a:close/>
                <a:moveTo>
                  <a:pt x="3661042" y="335689"/>
                </a:moveTo>
                <a:cubicBezTo>
                  <a:pt x="3670670" y="335689"/>
                  <a:pt x="3678476" y="343451"/>
                  <a:pt x="3678476" y="353025"/>
                </a:cubicBezTo>
                <a:cubicBezTo>
                  <a:pt x="3678476" y="362599"/>
                  <a:pt x="3670670" y="370361"/>
                  <a:pt x="3661042" y="370361"/>
                </a:cubicBezTo>
                <a:cubicBezTo>
                  <a:pt x="3651414" y="370361"/>
                  <a:pt x="3643608" y="362599"/>
                  <a:pt x="3643608" y="353025"/>
                </a:cubicBezTo>
                <a:cubicBezTo>
                  <a:pt x="3643608" y="343451"/>
                  <a:pt x="3651414" y="335689"/>
                  <a:pt x="3661042" y="335689"/>
                </a:cubicBezTo>
                <a:close/>
                <a:moveTo>
                  <a:pt x="3201959" y="329911"/>
                </a:moveTo>
                <a:cubicBezTo>
                  <a:pt x="3211588" y="329911"/>
                  <a:pt x="3219393" y="337673"/>
                  <a:pt x="3219393" y="347246"/>
                </a:cubicBezTo>
                <a:cubicBezTo>
                  <a:pt x="3219393" y="356821"/>
                  <a:pt x="3211588" y="364582"/>
                  <a:pt x="3201959" y="364582"/>
                </a:cubicBezTo>
                <a:cubicBezTo>
                  <a:pt x="3192330" y="364582"/>
                  <a:pt x="3184526" y="356821"/>
                  <a:pt x="3184526" y="347246"/>
                </a:cubicBezTo>
                <a:cubicBezTo>
                  <a:pt x="3184526" y="337673"/>
                  <a:pt x="3192330" y="329911"/>
                  <a:pt x="3201959" y="329911"/>
                </a:cubicBezTo>
                <a:close/>
                <a:moveTo>
                  <a:pt x="4044579" y="324133"/>
                </a:moveTo>
                <a:cubicBezTo>
                  <a:pt x="4054208" y="324133"/>
                  <a:pt x="4062013" y="331894"/>
                  <a:pt x="4062013" y="341468"/>
                </a:cubicBezTo>
                <a:cubicBezTo>
                  <a:pt x="4062013" y="351042"/>
                  <a:pt x="4054208" y="358804"/>
                  <a:pt x="4044579" y="358804"/>
                </a:cubicBezTo>
                <a:cubicBezTo>
                  <a:pt x="4034951" y="358804"/>
                  <a:pt x="4027146" y="351042"/>
                  <a:pt x="4027146" y="341468"/>
                </a:cubicBezTo>
                <a:cubicBezTo>
                  <a:pt x="4027146" y="331894"/>
                  <a:pt x="4034951" y="324133"/>
                  <a:pt x="4044579" y="324133"/>
                </a:cubicBezTo>
                <a:close/>
                <a:moveTo>
                  <a:pt x="3405350" y="301018"/>
                </a:moveTo>
                <a:cubicBezTo>
                  <a:pt x="3414978" y="301018"/>
                  <a:pt x="3422784" y="308780"/>
                  <a:pt x="3422784" y="318353"/>
                </a:cubicBezTo>
                <a:cubicBezTo>
                  <a:pt x="3422784" y="327928"/>
                  <a:pt x="3414978" y="335689"/>
                  <a:pt x="3405350" y="335689"/>
                </a:cubicBezTo>
                <a:cubicBezTo>
                  <a:pt x="3395721" y="335689"/>
                  <a:pt x="3387916" y="327928"/>
                  <a:pt x="3387916" y="318353"/>
                </a:cubicBezTo>
                <a:cubicBezTo>
                  <a:pt x="3387916" y="308780"/>
                  <a:pt x="3395721" y="301018"/>
                  <a:pt x="3405350" y="301018"/>
                </a:cubicBezTo>
                <a:close/>
                <a:moveTo>
                  <a:pt x="3817944" y="295240"/>
                </a:moveTo>
                <a:cubicBezTo>
                  <a:pt x="3827572" y="295240"/>
                  <a:pt x="3835378" y="303001"/>
                  <a:pt x="3835378" y="312575"/>
                </a:cubicBezTo>
                <a:cubicBezTo>
                  <a:pt x="3835378" y="322149"/>
                  <a:pt x="3827572" y="329911"/>
                  <a:pt x="3817944" y="329911"/>
                </a:cubicBezTo>
                <a:cubicBezTo>
                  <a:pt x="3808315" y="329911"/>
                  <a:pt x="3800511" y="322149"/>
                  <a:pt x="3800511" y="312575"/>
                </a:cubicBezTo>
                <a:cubicBezTo>
                  <a:pt x="3800511" y="303001"/>
                  <a:pt x="3808315" y="295240"/>
                  <a:pt x="3817944" y="295240"/>
                </a:cubicBezTo>
                <a:close/>
                <a:moveTo>
                  <a:pt x="3945790" y="283683"/>
                </a:moveTo>
                <a:cubicBezTo>
                  <a:pt x="3955418" y="283683"/>
                  <a:pt x="3963224" y="291443"/>
                  <a:pt x="3963224" y="301018"/>
                </a:cubicBezTo>
                <a:cubicBezTo>
                  <a:pt x="3963224" y="310593"/>
                  <a:pt x="3955418" y="318354"/>
                  <a:pt x="3945790" y="318354"/>
                </a:cubicBezTo>
                <a:cubicBezTo>
                  <a:pt x="3936162" y="318354"/>
                  <a:pt x="3928356" y="310593"/>
                  <a:pt x="3928356" y="301018"/>
                </a:cubicBezTo>
                <a:cubicBezTo>
                  <a:pt x="3928356" y="291443"/>
                  <a:pt x="3936162" y="283683"/>
                  <a:pt x="3945790" y="283683"/>
                </a:cubicBezTo>
                <a:close/>
                <a:moveTo>
                  <a:pt x="3091546" y="283683"/>
                </a:moveTo>
                <a:cubicBezTo>
                  <a:pt x="3101175" y="283683"/>
                  <a:pt x="3108980" y="291443"/>
                  <a:pt x="3108980" y="301018"/>
                </a:cubicBezTo>
                <a:cubicBezTo>
                  <a:pt x="3108980" y="310593"/>
                  <a:pt x="3101175" y="318354"/>
                  <a:pt x="3091546" y="318354"/>
                </a:cubicBezTo>
                <a:cubicBezTo>
                  <a:pt x="3081918" y="318354"/>
                  <a:pt x="3074113" y="310593"/>
                  <a:pt x="3074113" y="301018"/>
                </a:cubicBezTo>
                <a:cubicBezTo>
                  <a:pt x="3074113" y="291443"/>
                  <a:pt x="3081918" y="283683"/>
                  <a:pt x="3091546" y="283683"/>
                </a:cubicBezTo>
                <a:close/>
                <a:moveTo>
                  <a:pt x="3294938" y="249011"/>
                </a:moveTo>
                <a:cubicBezTo>
                  <a:pt x="3304566" y="249011"/>
                  <a:pt x="3312372" y="256773"/>
                  <a:pt x="3312372" y="266347"/>
                </a:cubicBezTo>
                <a:cubicBezTo>
                  <a:pt x="3312372" y="275921"/>
                  <a:pt x="3304566" y="283683"/>
                  <a:pt x="3294938" y="283683"/>
                </a:cubicBezTo>
                <a:cubicBezTo>
                  <a:pt x="3285309" y="283683"/>
                  <a:pt x="3277505" y="275921"/>
                  <a:pt x="3277505" y="266347"/>
                </a:cubicBezTo>
                <a:cubicBezTo>
                  <a:pt x="3277505" y="256773"/>
                  <a:pt x="3285309" y="249011"/>
                  <a:pt x="3294938" y="249011"/>
                </a:cubicBezTo>
                <a:close/>
                <a:moveTo>
                  <a:pt x="3701720" y="243233"/>
                </a:moveTo>
                <a:cubicBezTo>
                  <a:pt x="3711349" y="243233"/>
                  <a:pt x="3719154" y="250995"/>
                  <a:pt x="3719154" y="260568"/>
                </a:cubicBezTo>
                <a:cubicBezTo>
                  <a:pt x="3719154" y="270143"/>
                  <a:pt x="3711349" y="277904"/>
                  <a:pt x="3701720" y="277904"/>
                </a:cubicBezTo>
                <a:cubicBezTo>
                  <a:pt x="3692091" y="277904"/>
                  <a:pt x="3684287" y="270143"/>
                  <a:pt x="3684287" y="260568"/>
                </a:cubicBezTo>
                <a:cubicBezTo>
                  <a:pt x="3684287" y="250995"/>
                  <a:pt x="3692091" y="243233"/>
                  <a:pt x="3701720" y="243233"/>
                </a:cubicBezTo>
                <a:close/>
                <a:moveTo>
                  <a:pt x="4131747" y="237455"/>
                </a:moveTo>
                <a:cubicBezTo>
                  <a:pt x="4141376" y="237455"/>
                  <a:pt x="4149181" y="245216"/>
                  <a:pt x="4149181" y="254790"/>
                </a:cubicBezTo>
                <a:cubicBezTo>
                  <a:pt x="4149181" y="264364"/>
                  <a:pt x="4141376" y="272126"/>
                  <a:pt x="4131747" y="272126"/>
                </a:cubicBezTo>
                <a:cubicBezTo>
                  <a:pt x="4122118" y="272126"/>
                  <a:pt x="4114314" y="264364"/>
                  <a:pt x="4114314" y="254790"/>
                </a:cubicBezTo>
                <a:cubicBezTo>
                  <a:pt x="4114314" y="245216"/>
                  <a:pt x="4122118" y="237455"/>
                  <a:pt x="4131747" y="237455"/>
                </a:cubicBezTo>
                <a:close/>
                <a:moveTo>
                  <a:pt x="2963700" y="237455"/>
                </a:moveTo>
                <a:cubicBezTo>
                  <a:pt x="2973329" y="237455"/>
                  <a:pt x="2981134" y="245216"/>
                  <a:pt x="2981134" y="254790"/>
                </a:cubicBezTo>
                <a:cubicBezTo>
                  <a:pt x="2981134" y="264364"/>
                  <a:pt x="2973329" y="272126"/>
                  <a:pt x="2963700" y="272126"/>
                </a:cubicBezTo>
                <a:cubicBezTo>
                  <a:pt x="2954073" y="272126"/>
                  <a:pt x="2946267" y="264364"/>
                  <a:pt x="2946267" y="254790"/>
                </a:cubicBezTo>
                <a:cubicBezTo>
                  <a:pt x="2946267" y="245216"/>
                  <a:pt x="2954073" y="237455"/>
                  <a:pt x="2963700" y="237455"/>
                </a:cubicBezTo>
                <a:close/>
                <a:moveTo>
                  <a:pt x="3568063" y="225898"/>
                </a:moveTo>
                <a:cubicBezTo>
                  <a:pt x="3577692" y="225898"/>
                  <a:pt x="3585497" y="233658"/>
                  <a:pt x="3585497" y="243233"/>
                </a:cubicBezTo>
                <a:cubicBezTo>
                  <a:pt x="3585497" y="252808"/>
                  <a:pt x="3577692" y="260569"/>
                  <a:pt x="3568063" y="260569"/>
                </a:cubicBezTo>
                <a:cubicBezTo>
                  <a:pt x="3558435" y="260569"/>
                  <a:pt x="3550630" y="252808"/>
                  <a:pt x="3550630" y="243233"/>
                </a:cubicBezTo>
                <a:cubicBezTo>
                  <a:pt x="3550630" y="233658"/>
                  <a:pt x="3558435" y="225898"/>
                  <a:pt x="3568063" y="225898"/>
                </a:cubicBezTo>
                <a:close/>
                <a:moveTo>
                  <a:pt x="3463462" y="202783"/>
                </a:moveTo>
                <a:cubicBezTo>
                  <a:pt x="3473091" y="202783"/>
                  <a:pt x="3480896" y="210545"/>
                  <a:pt x="3480896" y="220119"/>
                </a:cubicBezTo>
                <a:cubicBezTo>
                  <a:pt x="3480896" y="229693"/>
                  <a:pt x="3473091" y="237455"/>
                  <a:pt x="3463462" y="237455"/>
                </a:cubicBezTo>
                <a:cubicBezTo>
                  <a:pt x="3453833" y="237455"/>
                  <a:pt x="3446029" y="229693"/>
                  <a:pt x="3446029" y="220119"/>
                </a:cubicBezTo>
                <a:cubicBezTo>
                  <a:pt x="3446029" y="210545"/>
                  <a:pt x="3453833" y="202783"/>
                  <a:pt x="3463462" y="202783"/>
                </a:cubicBezTo>
                <a:close/>
                <a:moveTo>
                  <a:pt x="3178714" y="197005"/>
                </a:moveTo>
                <a:cubicBezTo>
                  <a:pt x="3188343" y="197005"/>
                  <a:pt x="3196148" y="204765"/>
                  <a:pt x="3196148" y="214340"/>
                </a:cubicBezTo>
                <a:cubicBezTo>
                  <a:pt x="3196148" y="223915"/>
                  <a:pt x="3188343" y="231676"/>
                  <a:pt x="3178714" y="231676"/>
                </a:cubicBezTo>
                <a:cubicBezTo>
                  <a:pt x="3169085" y="231676"/>
                  <a:pt x="3161281" y="223915"/>
                  <a:pt x="3161281" y="214340"/>
                </a:cubicBezTo>
                <a:cubicBezTo>
                  <a:pt x="3161281" y="204765"/>
                  <a:pt x="3169085" y="197005"/>
                  <a:pt x="3178714" y="197005"/>
                </a:cubicBezTo>
                <a:close/>
                <a:moveTo>
                  <a:pt x="389349" y="191226"/>
                </a:moveTo>
                <a:cubicBezTo>
                  <a:pt x="398977" y="191226"/>
                  <a:pt x="406783" y="198988"/>
                  <a:pt x="406783" y="208562"/>
                </a:cubicBezTo>
                <a:cubicBezTo>
                  <a:pt x="406783" y="218136"/>
                  <a:pt x="398977" y="225898"/>
                  <a:pt x="389349" y="225898"/>
                </a:cubicBezTo>
                <a:cubicBezTo>
                  <a:pt x="379721" y="225898"/>
                  <a:pt x="371916" y="218136"/>
                  <a:pt x="371916" y="208562"/>
                </a:cubicBezTo>
                <a:cubicBezTo>
                  <a:pt x="371916" y="198988"/>
                  <a:pt x="379721" y="191226"/>
                  <a:pt x="389349" y="191226"/>
                </a:cubicBezTo>
                <a:close/>
                <a:moveTo>
                  <a:pt x="528817" y="185448"/>
                </a:moveTo>
                <a:cubicBezTo>
                  <a:pt x="538447" y="185448"/>
                  <a:pt x="546251" y="193210"/>
                  <a:pt x="546251" y="202783"/>
                </a:cubicBezTo>
                <a:cubicBezTo>
                  <a:pt x="546251" y="212358"/>
                  <a:pt x="538447" y="220119"/>
                  <a:pt x="528817" y="220119"/>
                </a:cubicBezTo>
                <a:cubicBezTo>
                  <a:pt x="519191" y="220119"/>
                  <a:pt x="511384" y="212358"/>
                  <a:pt x="511384" y="202783"/>
                </a:cubicBezTo>
                <a:cubicBezTo>
                  <a:pt x="511384" y="193210"/>
                  <a:pt x="519191" y="185448"/>
                  <a:pt x="528817" y="185448"/>
                </a:cubicBezTo>
                <a:close/>
                <a:moveTo>
                  <a:pt x="3928356" y="179670"/>
                </a:moveTo>
                <a:cubicBezTo>
                  <a:pt x="3937984" y="179670"/>
                  <a:pt x="3945790" y="187431"/>
                  <a:pt x="3945790" y="197005"/>
                </a:cubicBezTo>
                <a:cubicBezTo>
                  <a:pt x="3945790" y="206579"/>
                  <a:pt x="3937984" y="214341"/>
                  <a:pt x="3928356" y="214341"/>
                </a:cubicBezTo>
                <a:cubicBezTo>
                  <a:pt x="3918727" y="214341"/>
                  <a:pt x="3910922" y="206579"/>
                  <a:pt x="3910922" y="197005"/>
                </a:cubicBezTo>
                <a:cubicBezTo>
                  <a:pt x="3910922" y="187431"/>
                  <a:pt x="3918727" y="179670"/>
                  <a:pt x="3928356" y="179670"/>
                </a:cubicBezTo>
                <a:close/>
                <a:moveTo>
                  <a:pt x="3794699" y="179670"/>
                </a:moveTo>
                <a:cubicBezTo>
                  <a:pt x="3804327" y="179670"/>
                  <a:pt x="3812133" y="187431"/>
                  <a:pt x="3812133" y="197005"/>
                </a:cubicBezTo>
                <a:cubicBezTo>
                  <a:pt x="3812133" y="206579"/>
                  <a:pt x="3804327" y="214341"/>
                  <a:pt x="3794699" y="214341"/>
                </a:cubicBezTo>
                <a:cubicBezTo>
                  <a:pt x="3785070" y="214341"/>
                  <a:pt x="3777264" y="206579"/>
                  <a:pt x="3777264" y="197005"/>
                </a:cubicBezTo>
                <a:cubicBezTo>
                  <a:pt x="3777264" y="187431"/>
                  <a:pt x="3785070" y="179670"/>
                  <a:pt x="3794699" y="179670"/>
                </a:cubicBezTo>
                <a:close/>
                <a:moveTo>
                  <a:pt x="656663" y="179670"/>
                </a:moveTo>
                <a:cubicBezTo>
                  <a:pt x="666291" y="179670"/>
                  <a:pt x="674097" y="187431"/>
                  <a:pt x="674097" y="197005"/>
                </a:cubicBezTo>
                <a:cubicBezTo>
                  <a:pt x="674097" y="206579"/>
                  <a:pt x="666291" y="214341"/>
                  <a:pt x="656663" y="214341"/>
                </a:cubicBezTo>
                <a:cubicBezTo>
                  <a:pt x="647035" y="214341"/>
                  <a:pt x="639229" y="206579"/>
                  <a:pt x="639229" y="197005"/>
                </a:cubicBezTo>
                <a:cubicBezTo>
                  <a:pt x="639229" y="187431"/>
                  <a:pt x="647035" y="179670"/>
                  <a:pt x="656663" y="179670"/>
                </a:cubicBezTo>
                <a:close/>
                <a:moveTo>
                  <a:pt x="4050390" y="168112"/>
                </a:moveTo>
                <a:cubicBezTo>
                  <a:pt x="4060019" y="168112"/>
                  <a:pt x="4067825" y="175873"/>
                  <a:pt x="4067825" y="185447"/>
                </a:cubicBezTo>
                <a:cubicBezTo>
                  <a:pt x="4067825" y="195022"/>
                  <a:pt x="4060019" y="202783"/>
                  <a:pt x="4050390" y="202783"/>
                </a:cubicBezTo>
                <a:cubicBezTo>
                  <a:pt x="4040762" y="202783"/>
                  <a:pt x="4032957" y="195022"/>
                  <a:pt x="4032957" y="185447"/>
                </a:cubicBezTo>
                <a:cubicBezTo>
                  <a:pt x="4032957" y="175873"/>
                  <a:pt x="4040762" y="168112"/>
                  <a:pt x="4050390" y="168112"/>
                </a:cubicBezTo>
                <a:close/>
                <a:moveTo>
                  <a:pt x="3045057" y="162333"/>
                </a:moveTo>
                <a:cubicBezTo>
                  <a:pt x="3054686" y="162333"/>
                  <a:pt x="3062491" y="170095"/>
                  <a:pt x="3062491" y="179669"/>
                </a:cubicBezTo>
                <a:cubicBezTo>
                  <a:pt x="3062491" y="189243"/>
                  <a:pt x="3054686" y="197005"/>
                  <a:pt x="3045057" y="197005"/>
                </a:cubicBezTo>
                <a:cubicBezTo>
                  <a:pt x="3035429" y="197005"/>
                  <a:pt x="3027624" y="189243"/>
                  <a:pt x="3027624" y="179669"/>
                </a:cubicBezTo>
                <a:cubicBezTo>
                  <a:pt x="3027624" y="170095"/>
                  <a:pt x="3035429" y="162333"/>
                  <a:pt x="3045057" y="162333"/>
                </a:cubicBezTo>
                <a:close/>
                <a:moveTo>
                  <a:pt x="3358860" y="156555"/>
                </a:moveTo>
                <a:cubicBezTo>
                  <a:pt x="3368489" y="156555"/>
                  <a:pt x="3376294" y="164317"/>
                  <a:pt x="3376294" y="173890"/>
                </a:cubicBezTo>
                <a:cubicBezTo>
                  <a:pt x="3376294" y="183465"/>
                  <a:pt x="3368489" y="191226"/>
                  <a:pt x="3358860" y="191226"/>
                </a:cubicBezTo>
                <a:cubicBezTo>
                  <a:pt x="3349232" y="191226"/>
                  <a:pt x="3341426" y="183465"/>
                  <a:pt x="3341426" y="173890"/>
                </a:cubicBezTo>
                <a:cubicBezTo>
                  <a:pt x="3341426" y="164317"/>
                  <a:pt x="3349232" y="156555"/>
                  <a:pt x="3358860" y="156555"/>
                </a:cubicBezTo>
                <a:close/>
                <a:moveTo>
                  <a:pt x="2882344" y="156555"/>
                </a:moveTo>
                <a:cubicBezTo>
                  <a:pt x="2891972" y="156555"/>
                  <a:pt x="2899778" y="164317"/>
                  <a:pt x="2899778" y="173890"/>
                </a:cubicBezTo>
                <a:cubicBezTo>
                  <a:pt x="2899778" y="183465"/>
                  <a:pt x="2891972" y="191226"/>
                  <a:pt x="2882344" y="191226"/>
                </a:cubicBezTo>
                <a:cubicBezTo>
                  <a:pt x="2872715" y="191226"/>
                  <a:pt x="2864911" y="183465"/>
                  <a:pt x="2864911" y="173890"/>
                </a:cubicBezTo>
                <a:cubicBezTo>
                  <a:pt x="2864911" y="164317"/>
                  <a:pt x="2872715" y="156555"/>
                  <a:pt x="2882344" y="156555"/>
                </a:cubicBezTo>
                <a:close/>
                <a:moveTo>
                  <a:pt x="2783554" y="156555"/>
                </a:moveTo>
                <a:cubicBezTo>
                  <a:pt x="2793183" y="156555"/>
                  <a:pt x="2800988" y="164317"/>
                  <a:pt x="2800988" y="173890"/>
                </a:cubicBezTo>
                <a:cubicBezTo>
                  <a:pt x="2800988" y="183465"/>
                  <a:pt x="2793183" y="191226"/>
                  <a:pt x="2783554" y="191226"/>
                </a:cubicBezTo>
                <a:cubicBezTo>
                  <a:pt x="2773926" y="191226"/>
                  <a:pt x="2766121" y="183465"/>
                  <a:pt x="2766121" y="173890"/>
                </a:cubicBezTo>
                <a:cubicBezTo>
                  <a:pt x="2766121" y="164317"/>
                  <a:pt x="2773926" y="156555"/>
                  <a:pt x="2783554" y="156555"/>
                </a:cubicBezTo>
                <a:close/>
                <a:moveTo>
                  <a:pt x="796131" y="156555"/>
                </a:moveTo>
                <a:cubicBezTo>
                  <a:pt x="805761" y="156555"/>
                  <a:pt x="813565" y="164317"/>
                  <a:pt x="813565" y="173890"/>
                </a:cubicBezTo>
                <a:cubicBezTo>
                  <a:pt x="813565" y="183465"/>
                  <a:pt x="805761" y="191226"/>
                  <a:pt x="796131" y="191226"/>
                </a:cubicBezTo>
                <a:cubicBezTo>
                  <a:pt x="786505" y="191226"/>
                  <a:pt x="778698" y="183465"/>
                  <a:pt x="778698" y="173890"/>
                </a:cubicBezTo>
                <a:cubicBezTo>
                  <a:pt x="778698" y="164317"/>
                  <a:pt x="786505" y="156555"/>
                  <a:pt x="796131" y="156555"/>
                </a:cubicBezTo>
                <a:close/>
                <a:moveTo>
                  <a:pt x="3649419" y="144998"/>
                </a:moveTo>
                <a:cubicBezTo>
                  <a:pt x="3659048" y="144998"/>
                  <a:pt x="3666854" y="152760"/>
                  <a:pt x="3666854" y="162334"/>
                </a:cubicBezTo>
                <a:cubicBezTo>
                  <a:pt x="3666854" y="171908"/>
                  <a:pt x="3659048" y="179670"/>
                  <a:pt x="3649419" y="179670"/>
                </a:cubicBezTo>
                <a:cubicBezTo>
                  <a:pt x="3639791" y="179670"/>
                  <a:pt x="3631985" y="171908"/>
                  <a:pt x="3631985" y="162334"/>
                </a:cubicBezTo>
                <a:cubicBezTo>
                  <a:pt x="3631985" y="152760"/>
                  <a:pt x="3639791" y="144998"/>
                  <a:pt x="3649419" y="144998"/>
                </a:cubicBezTo>
                <a:close/>
                <a:moveTo>
                  <a:pt x="4184047" y="133440"/>
                </a:moveTo>
                <a:cubicBezTo>
                  <a:pt x="4193676" y="133440"/>
                  <a:pt x="4201481" y="141202"/>
                  <a:pt x="4201481" y="150776"/>
                </a:cubicBezTo>
                <a:cubicBezTo>
                  <a:pt x="4201481" y="160350"/>
                  <a:pt x="4193676" y="168112"/>
                  <a:pt x="4184047" y="168112"/>
                </a:cubicBezTo>
                <a:cubicBezTo>
                  <a:pt x="4174420" y="168112"/>
                  <a:pt x="4166614" y="160350"/>
                  <a:pt x="4166614" y="150776"/>
                </a:cubicBezTo>
                <a:cubicBezTo>
                  <a:pt x="4166614" y="141202"/>
                  <a:pt x="4174420" y="133440"/>
                  <a:pt x="4184047" y="133440"/>
                </a:cubicBezTo>
                <a:close/>
                <a:moveTo>
                  <a:pt x="296370" y="133440"/>
                </a:moveTo>
                <a:cubicBezTo>
                  <a:pt x="305999" y="133440"/>
                  <a:pt x="313804" y="141202"/>
                  <a:pt x="313804" y="150776"/>
                </a:cubicBezTo>
                <a:cubicBezTo>
                  <a:pt x="313804" y="160350"/>
                  <a:pt x="305999" y="168112"/>
                  <a:pt x="296370" y="168112"/>
                </a:cubicBezTo>
                <a:cubicBezTo>
                  <a:pt x="286742" y="168112"/>
                  <a:pt x="278937" y="160350"/>
                  <a:pt x="278937" y="150776"/>
                </a:cubicBezTo>
                <a:cubicBezTo>
                  <a:pt x="278937" y="141202"/>
                  <a:pt x="286742" y="133440"/>
                  <a:pt x="296370" y="133440"/>
                </a:cubicBezTo>
                <a:close/>
                <a:moveTo>
                  <a:pt x="197580" y="127662"/>
                </a:moveTo>
                <a:cubicBezTo>
                  <a:pt x="207209" y="127662"/>
                  <a:pt x="215016" y="135424"/>
                  <a:pt x="215016" y="144997"/>
                </a:cubicBezTo>
                <a:cubicBezTo>
                  <a:pt x="215016" y="154572"/>
                  <a:pt x="207209" y="162333"/>
                  <a:pt x="197580" y="162333"/>
                </a:cubicBezTo>
                <a:cubicBezTo>
                  <a:pt x="187953" y="162333"/>
                  <a:pt x="180147" y="154572"/>
                  <a:pt x="180147" y="144997"/>
                </a:cubicBezTo>
                <a:cubicBezTo>
                  <a:pt x="180147" y="135424"/>
                  <a:pt x="187953" y="127662"/>
                  <a:pt x="197580" y="127662"/>
                </a:cubicBezTo>
                <a:close/>
                <a:moveTo>
                  <a:pt x="3248448" y="110327"/>
                </a:moveTo>
                <a:cubicBezTo>
                  <a:pt x="3258077" y="110327"/>
                  <a:pt x="3265883" y="118088"/>
                  <a:pt x="3265883" y="127662"/>
                </a:cubicBezTo>
                <a:cubicBezTo>
                  <a:pt x="3265883" y="137237"/>
                  <a:pt x="3258077" y="144998"/>
                  <a:pt x="3248448" y="144998"/>
                </a:cubicBezTo>
                <a:cubicBezTo>
                  <a:pt x="3238821" y="144998"/>
                  <a:pt x="3231015" y="137237"/>
                  <a:pt x="3231015" y="127662"/>
                </a:cubicBezTo>
                <a:cubicBezTo>
                  <a:pt x="3231015" y="118088"/>
                  <a:pt x="3238821" y="110327"/>
                  <a:pt x="3248448" y="110327"/>
                </a:cubicBezTo>
                <a:close/>
                <a:moveTo>
                  <a:pt x="2667330" y="110327"/>
                </a:moveTo>
                <a:cubicBezTo>
                  <a:pt x="2676959" y="110327"/>
                  <a:pt x="2684764" y="118088"/>
                  <a:pt x="2684764" y="127662"/>
                </a:cubicBezTo>
                <a:cubicBezTo>
                  <a:pt x="2684764" y="137237"/>
                  <a:pt x="2676959" y="144998"/>
                  <a:pt x="2667330" y="144998"/>
                </a:cubicBezTo>
                <a:cubicBezTo>
                  <a:pt x="2657703" y="144998"/>
                  <a:pt x="2649897" y="137237"/>
                  <a:pt x="2649897" y="127662"/>
                </a:cubicBezTo>
                <a:cubicBezTo>
                  <a:pt x="2649897" y="118088"/>
                  <a:pt x="2657703" y="110327"/>
                  <a:pt x="2667330" y="110327"/>
                </a:cubicBezTo>
                <a:close/>
                <a:moveTo>
                  <a:pt x="900734" y="104548"/>
                </a:moveTo>
                <a:cubicBezTo>
                  <a:pt x="910362" y="104548"/>
                  <a:pt x="918166" y="112310"/>
                  <a:pt x="918166" y="121884"/>
                </a:cubicBezTo>
                <a:cubicBezTo>
                  <a:pt x="918166" y="131458"/>
                  <a:pt x="910362" y="139220"/>
                  <a:pt x="900734" y="139220"/>
                </a:cubicBezTo>
                <a:cubicBezTo>
                  <a:pt x="891106" y="139220"/>
                  <a:pt x="883301" y="131458"/>
                  <a:pt x="883301" y="121884"/>
                </a:cubicBezTo>
                <a:cubicBezTo>
                  <a:pt x="883301" y="112310"/>
                  <a:pt x="891106" y="104548"/>
                  <a:pt x="900734" y="104548"/>
                </a:cubicBezTo>
                <a:close/>
                <a:moveTo>
                  <a:pt x="3498328" y="92992"/>
                </a:moveTo>
                <a:cubicBezTo>
                  <a:pt x="3507957" y="92992"/>
                  <a:pt x="3515762" y="100753"/>
                  <a:pt x="3515762" y="110327"/>
                </a:cubicBezTo>
                <a:cubicBezTo>
                  <a:pt x="3515762" y="119901"/>
                  <a:pt x="3507957" y="127663"/>
                  <a:pt x="3498328" y="127663"/>
                </a:cubicBezTo>
                <a:cubicBezTo>
                  <a:pt x="3488700" y="127663"/>
                  <a:pt x="3480895" y="119901"/>
                  <a:pt x="3480895" y="110327"/>
                </a:cubicBezTo>
                <a:cubicBezTo>
                  <a:pt x="3480895" y="100753"/>
                  <a:pt x="3488700" y="92992"/>
                  <a:pt x="3498328" y="92992"/>
                </a:cubicBezTo>
                <a:close/>
                <a:moveTo>
                  <a:pt x="435839" y="92992"/>
                </a:moveTo>
                <a:cubicBezTo>
                  <a:pt x="445467" y="92992"/>
                  <a:pt x="453274" y="100753"/>
                  <a:pt x="453274" y="110327"/>
                </a:cubicBezTo>
                <a:cubicBezTo>
                  <a:pt x="453274" y="119901"/>
                  <a:pt x="445467" y="127663"/>
                  <a:pt x="435839" y="127663"/>
                </a:cubicBezTo>
                <a:cubicBezTo>
                  <a:pt x="426210" y="127663"/>
                  <a:pt x="418405" y="119901"/>
                  <a:pt x="418405" y="110327"/>
                </a:cubicBezTo>
                <a:cubicBezTo>
                  <a:pt x="418405" y="100753"/>
                  <a:pt x="426210" y="92992"/>
                  <a:pt x="435839" y="92992"/>
                </a:cubicBezTo>
                <a:close/>
                <a:moveTo>
                  <a:pt x="3817944" y="81434"/>
                </a:moveTo>
                <a:cubicBezTo>
                  <a:pt x="3827572" y="81434"/>
                  <a:pt x="3835378" y="89194"/>
                  <a:pt x="3835378" y="98769"/>
                </a:cubicBezTo>
                <a:cubicBezTo>
                  <a:pt x="3835378" y="108344"/>
                  <a:pt x="3827572" y="116105"/>
                  <a:pt x="3817944" y="116105"/>
                </a:cubicBezTo>
                <a:cubicBezTo>
                  <a:pt x="3808315" y="116105"/>
                  <a:pt x="3800511" y="108344"/>
                  <a:pt x="3800511" y="98769"/>
                </a:cubicBezTo>
                <a:cubicBezTo>
                  <a:pt x="3800511" y="89194"/>
                  <a:pt x="3808315" y="81434"/>
                  <a:pt x="3817944" y="81434"/>
                </a:cubicBezTo>
                <a:close/>
                <a:moveTo>
                  <a:pt x="3114791" y="81434"/>
                </a:moveTo>
                <a:cubicBezTo>
                  <a:pt x="3124420" y="81434"/>
                  <a:pt x="3132226" y="89194"/>
                  <a:pt x="3132226" y="98769"/>
                </a:cubicBezTo>
                <a:cubicBezTo>
                  <a:pt x="3132226" y="108344"/>
                  <a:pt x="3124420" y="116105"/>
                  <a:pt x="3114791" y="116105"/>
                </a:cubicBezTo>
                <a:cubicBezTo>
                  <a:pt x="3105163" y="116105"/>
                  <a:pt x="3097358" y="108344"/>
                  <a:pt x="3097358" y="98769"/>
                </a:cubicBezTo>
                <a:cubicBezTo>
                  <a:pt x="3097358" y="89194"/>
                  <a:pt x="3105163" y="81434"/>
                  <a:pt x="3114791" y="81434"/>
                </a:cubicBezTo>
                <a:close/>
                <a:moveTo>
                  <a:pt x="1016958" y="81434"/>
                </a:moveTo>
                <a:cubicBezTo>
                  <a:pt x="1026586" y="81434"/>
                  <a:pt x="1034391" y="89194"/>
                  <a:pt x="1034391" y="98769"/>
                </a:cubicBezTo>
                <a:cubicBezTo>
                  <a:pt x="1034391" y="108344"/>
                  <a:pt x="1026586" y="116105"/>
                  <a:pt x="1016958" y="116105"/>
                </a:cubicBezTo>
                <a:cubicBezTo>
                  <a:pt x="1007330" y="116105"/>
                  <a:pt x="999523" y="108344"/>
                  <a:pt x="999523" y="98769"/>
                </a:cubicBezTo>
                <a:cubicBezTo>
                  <a:pt x="999523" y="89194"/>
                  <a:pt x="1007330" y="81434"/>
                  <a:pt x="1016958" y="81434"/>
                </a:cubicBezTo>
                <a:close/>
                <a:moveTo>
                  <a:pt x="732208" y="81434"/>
                </a:moveTo>
                <a:cubicBezTo>
                  <a:pt x="741837" y="81434"/>
                  <a:pt x="749644" y="89194"/>
                  <a:pt x="749644" y="98769"/>
                </a:cubicBezTo>
                <a:cubicBezTo>
                  <a:pt x="749644" y="108344"/>
                  <a:pt x="741837" y="116105"/>
                  <a:pt x="732208" y="116105"/>
                </a:cubicBezTo>
                <a:cubicBezTo>
                  <a:pt x="722580" y="116105"/>
                  <a:pt x="714775" y="108344"/>
                  <a:pt x="714775" y="98769"/>
                </a:cubicBezTo>
                <a:cubicBezTo>
                  <a:pt x="714775" y="89194"/>
                  <a:pt x="722580" y="81434"/>
                  <a:pt x="732208" y="81434"/>
                </a:cubicBezTo>
                <a:close/>
                <a:moveTo>
                  <a:pt x="575306" y="81434"/>
                </a:moveTo>
                <a:cubicBezTo>
                  <a:pt x="584935" y="81434"/>
                  <a:pt x="592740" y="89194"/>
                  <a:pt x="592740" y="98769"/>
                </a:cubicBezTo>
                <a:cubicBezTo>
                  <a:pt x="592740" y="108344"/>
                  <a:pt x="584935" y="116105"/>
                  <a:pt x="575306" y="116105"/>
                </a:cubicBezTo>
                <a:cubicBezTo>
                  <a:pt x="565678" y="116105"/>
                  <a:pt x="557875" y="108344"/>
                  <a:pt x="557875" y="98769"/>
                </a:cubicBezTo>
                <a:cubicBezTo>
                  <a:pt x="557875" y="89194"/>
                  <a:pt x="565678" y="81434"/>
                  <a:pt x="575306" y="81434"/>
                </a:cubicBezTo>
                <a:close/>
                <a:moveTo>
                  <a:pt x="3974846" y="75655"/>
                </a:moveTo>
                <a:cubicBezTo>
                  <a:pt x="3984474" y="75655"/>
                  <a:pt x="3992280" y="83417"/>
                  <a:pt x="3992280" y="92991"/>
                </a:cubicBezTo>
                <a:cubicBezTo>
                  <a:pt x="3992280" y="102565"/>
                  <a:pt x="3984474" y="110327"/>
                  <a:pt x="3974846" y="110327"/>
                </a:cubicBezTo>
                <a:cubicBezTo>
                  <a:pt x="3965218" y="110327"/>
                  <a:pt x="3957413" y="102565"/>
                  <a:pt x="3957413" y="92991"/>
                </a:cubicBezTo>
                <a:cubicBezTo>
                  <a:pt x="3957413" y="83417"/>
                  <a:pt x="3965218" y="75655"/>
                  <a:pt x="3974846" y="75655"/>
                </a:cubicBezTo>
                <a:close/>
                <a:moveTo>
                  <a:pt x="104601" y="75655"/>
                </a:moveTo>
                <a:cubicBezTo>
                  <a:pt x="114229" y="75655"/>
                  <a:pt x="122035" y="83417"/>
                  <a:pt x="122035" y="92991"/>
                </a:cubicBezTo>
                <a:cubicBezTo>
                  <a:pt x="122035" y="102565"/>
                  <a:pt x="114229" y="110327"/>
                  <a:pt x="104601" y="110327"/>
                </a:cubicBezTo>
                <a:cubicBezTo>
                  <a:pt x="94973" y="110327"/>
                  <a:pt x="87167" y="102565"/>
                  <a:pt x="87167" y="92991"/>
                </a:cubicBezTo>
                <a:cubicBezTo>
                  <a:pt x="87167" y="83417"/>
                  <a:pt x="94973" y="75655"/>
                  <a:pt x="104601" y="75655"/>
                </a:cubicBezTo>
                <a:close/>
                <a:moveTo>
                  <a:pt x="2975322" y="64099"/>
                </a:moveTo>
                <a:cubicBezTo>
                  <a:pt x="2984951" y="64099"/>
                  <a:pt x="2992757" y="71860"/>
                  <a:pt x="2992757" y="81434"/>
                </a:cubicBezTo>
                <a:cubicBezTo>
                  <a:pt x="2992757" y="91008"/>
                  <a:pt x="2984951" y="98770"/>
                  <a:pt x="2975322" y="98770"/>
                </a:cubicBezTo>
                <a:cubicBezTo>
                  <a:pt x="2965694" y="98770"/>
                  <a:pt x="2957889" y="91008"/>
                  <a:pt x="2957889" y="81434"/>
                </a:cubicBezTo>
                <a:cubicBezTo>
                  <a:pt x="2957889" y="71860"/>
                  <a:pt x="2965694" y="64099"/>
                  <a:pt x="2975322" y="64099"/>
                </a:cubicBezTo>
                <a:close/>
                <a:moveTo>
                  <a:pt x="2562729" y="52542"/>
                </a:moveTo>
                <a:cubicBezTo>
                  <a:pt x="2572358" y="52542"/>
                  <a:pt x="2580164" y="60303"/>
                  <a:pt x="2580164" y="69877"/>
                </a:cubicBezTo>
                <a:cubicBezTo>
                  <a:pt x="2580164" y="79452"/>
                  <a:pt x="2572358" y="87213"/>
                  <a:pt x="2562729" y="87213"/>
                </a:cubicBezTo>
                <a:cubicBezTo>
                  <a:pt x="2553101" y="87213"/>
                  <a:pt x="2545296" y="79452"/>
                  <a:pt x="2545296" y="69877"/>
                </a:cubicBezTo>
                <a:cubicBezTo>
                  <a:pt x="2545296" y="60303"/>
                  <a:pt x="2553101" y="52542"/>
                  <a:pt x="2562729" y="52542"/>
                </a:cubicBezTo>
                <a:close/>
                <a:moveTo>
                  <a:pt x="4096880" y="46762"/>
                </a:moveTo>
                <a:cubicBezTo>
                  <a:pt x="4106508" y="46762"/>
                  <a:pt x="4114314" y="54524"/>
                  <a:pt x="4114314" y="64098"/>
                </a:cubicBezTo>
                <a:cubicBezTo>
                  <a:pt x="4114314" y="73672"/>
                  <a:pt x="4106508" y="81434"/>
                  <a:pt x="4096880" y="81434"/>
                </a:cubicBezTo>
                <a:cubicBezTo>
                  <a:pt x="4087252" y="81434"/>
                  <a:pt x="4079447" y="73672"/>
                  <a:pt x="4079447" y="64098"/>
                </a:cubicBezTo>
                <a:cubicBezTo>
                  <a:pt x="4079447" y="54524"/>
                  <a:pt x="4087252" y="46762"/>
                  <a:pt x="4096880" y="46762"/>
                </a:cubicBezTo>
                <a:close/>
                <a:moveTo>
                  <a:pt x="2795176" y="40984"/>
                </a:moveTo>
                <a:cubicBezTo>
                  <a:pt x="2804805" y="40984"/>
                  <a:pt x="2812610" y="48746"/>
                  <a:pt x="2812610" y="58319"/>
                </a:cubicBezTo>
                <a:cubicBezTo>
                  <a:pt x="2812610" y="67894"/>
                  <a:pt x="2804805" y="75655"/>
                  <a:pt x="2795176" y="75655"/>
                </a:cubicBezTo>
                <a:cubicBezTo>
                  <a:pt x="2785547" y="75655"/>
                  <a:pt x="2777743" y="67894"/>
                  <a:pt x="2777743" y="58319"/>
                </a:cubicBezTo>
                <a:cubicBezTo>
                  <a:pt x="2777743" y="48746"/>
                  <a:pt x="2785547" y="40984"/>
                  <a:pt x="2795176" y="40984"/>
                </a:cubicBezTo>
                <a:close/>
                <a:moveTo>
                  <a:pt x="3707531" y="35206"/>
                </a:moveTo>
                <a:cubicBezTo>
                  <a:pt x="3717160" y="35206"/>
                  <a:pt x="3724965" y="42967"/>
                  <a:pt x="3724965" y="52541"/>
                </a:cubicBezTo>
                <a:cubicBezTo>
                  <a:pt x="3724965" y="62115"/>
                  <a:pt x="3717160" y="69877"/>
                  <a:pt x="3707531" y="69877"/>
                </a:cubicBezTo>
                <a:cubicBezTo>
                  <a:pt x="3697902" y="69877"/>
                  <a:pt x="3690097" y="62115"/>
                  <a:pt x="3690097" y="52541"/>
                </a:cubicBezTo>
                <a:cubicBezTo>
                  <a:pt x="3690097" y="42967"/>
                  <a:pt x="3697902" y="35206"/>
                  <a:pt x="3707531" y="35206"/>
                </a:cubicBezTo>
                <a:close/>
                <a:moveTo>
                  <a:pt x="4230537" y="29427"/>
                </a:moveTo>
                <a:cubicBezTo>
                  <a:pt x="4240165" y="29427"/>
                  <a:pt x="4247971" y="37189"/>
                  <a:pt x="4247971" y="46763"/>
                </a:cubicBezTo>
                <a:cubicBezTo>
                  <a:pt x="4247971" y="56337"/>
                  <a:pt x="4240165" y="64099"/>
                  <a:pt x="4230537" y="64099"/>
                </a:cubicBezTo>
                <a:cubicBezTo>
                  <a:pt x="4220908" y="64099"/>
                  <a:pt x="4213103" y="56337"/>
                  <a:pt x="4213103" y="46763"/>
                </a:cubicBezTo>
                <a:cubicBezTo>
                  <a:pt x="4213103" y="37189"/>
                  <a:pt x="4220908" y="29427"/>
                  <a:pt x="4230537" y="29427"/>
                </a:cubicBezTo>
                <a:close/>
                <a:moveTo>
                  <a:pt x="3591308" y="29427"/>
                </a:moveTo>
                <a:cubicBezTo>
                  <a:pt x="3600937" y="29427"/>
                  <a:pt x="3608742" y="37189"/>
                  <a:pt x="3608742" y="46763"/>
                </a:cubicBezTo>
                <a:cubicBezTo>
                  <a:pt x="3608742" y="56337"/>
                  <a:pt x="3600937" y="64099"/>
                  <a:pt x="3591308" y="64099"/>
                </a:cubicBezTo>
                <a:cubicBezTo>
                  <a:pt x="3581679" y="64099"/>
                  <a:pt x="3573874" y="56337"/>
                  <a:pt x="3573874" y="46763"/>
                </a:cubicBezTo>
                <a:cubicBezTo>
                  <a:pt x="3573874" y="37189"/>
                  <a:pt x="3581679" y="29427"/>
                  <a:pt x="3591308" y="29427"/>
                </a:cubicBezTo>
                <a:close/>
                <a:moveTo>
                  <a:pt x="3393727" y="29427"/>
                </a:moveTo>
                <a:cubicBezTo>
                  <a:pt x="3403356" y="29427"/>
                  <a:pt x="3411162" y="37189"/>
                  <a:pt x="3411162" y="46763"/>
                </a:cubicBezTo>
                <a:cubicBezTo>
                  <a:pt x="3411162" y="56337"/>
                  <a:pt x="3403356" y="64099"/>
                  <a:pt x="3393727" y="64099"/>
                </a:cubicBezTo>
                <a:cubicBezTo>
                  <a:pt x="3384100" y="64099"/>
                  <a:pt x="3376294" y="56337"/>
                  <a:pt x="3376294" y="46763"/>
                </a:cubicBezTo>
                <a:cubicBezTo>
                  <a:pt x="3376294" y="37189"/>
                  <a:pt x="3384100" y="29427"/>
                  <a:pt x="3393727" y="29427"/>
                </a:cubicBezTo>
                <a:close/>
                <a:moveTo>
                  <a:pt x="17433" y="29427"/>
                </a:moveTo>
                <a:cubicBezTo>
                  <a:pt x="27062" y="29427"/>
                  <a:pt x="34867" y="37189"/>
                  <a:pt x="34867" y="46763"/>
                </a:cubicBezTo>
                <a:cubicBezTo>
                  <a:pt x="34867" y="56337"/>
                  <a:pt x="27062" y="64099"/>
                  <a:pt x="17433" y="64099"/>
                </a:cubicBezTo>
                <a:cubicBezTo>
                  <a:pt x="7805" y="64099"/>
                  <a:pt x="0" y="56337"/>
                  <a:pt x="0" y="46763"/>
                </a:cubicBezTo>
                <a:cubicBezTo>
                  <a:pt x="0" y="37189"/>
                  <a:pt x="7805" y="29427"/>
                  <a:pt x="17433" y="29427"/>
                </a:cubicBezTo>
                <a:close/>
                <a:moveTo>
                  <a:pt x="2452317" y="23649"/>
                </a:moveTo>
                <a:cubicBezTo>
                  <a:pt x="2461945" y="23649"/>
                  <a:pt x="2469751" y="31409"/>
                  <a:pt x="2469751" y="40984"/>
                </a:cubicBezTo>
                <a:cubicBezTo>
                  <a:pt x="2469751" y="50559"/>
                  <a:pt x="2461945" y="58320"/>
                  <a:pt x="2452317" y="58320"/>
                </a:cubicBezTo>
                <a:cubicBezTo>
                  <a:pt x="2442688" y="58320"/>
                  <a:pt x="2434883" y="50559"/>
                  <a:pt x="2434883" y="40984"/>
                </a:cubicBezTo>
                <a:cubicBezTo>
                  <a:pt x="2434883" y="31409"/>
                  <a:pt x="2442688" y="23649"/>
                  <a:pt x="2452317" y="23649"/>
                </a:cubicBezTo>
                <a:close/>
                <a:moveTo>
                  <a:pt x="1121559" y="23649"/>
                </a:moveTo>
                <a:cubicBezTo>
                  <a:pt x="1131187" y="23649"/>
                  <a:pt x="1138991" y="31409"/>
                  <a:pt x="1138991" y="40984"/>
                </a:cubicBezTo>
                <a:cubicBezTo>
                  <a:pt x="1138991" y="50559"/>
                  <a:pt x="1131187" y="58320"/>
                  <a:pt x="1121559" y="58320"/>
                </a:cubicBezTo>
                <a:cubicBezTo>
                  <a:pt x="1111931" y="58320"/>
                  <a:pt x="1104124" y="50559"/>
                  <a:pt x="1104124" y="40984"/>
                </a:cubicBezTo>
                <a:cubicBezTo>
                  <a:pt x="1104124" y="31409"/>
                  <a:pt x="1111931" y="23649"/>
                  <a:pt x="1121559" y="23649"/>
                </a:cubicBezTo>
                <a:close/>
                <a:moveTo>
                  <a:pt x="302181" y="17870"/>
                </a:moveTo>
                <a:cubicBezTo>
                  <a:pt x="311810" y="17870"/>
                  <a:pt x="319617" y="25632"/>
                  <a:pt x="319617" y="35206"/>
                </a:cubicBezTo>
                <a:cubicBezTo>
                  <a:pt x="319617" y="44780"/>
                  <a:pt x="311810" y="52542"/>
                  <a:pt x="302181" y="52542"/>
                </a:cubicBezTo>
                <a:cubicBezTo>
                  <a:pt x="292553" y="52542"/>
                  <a:pt x="284748" y="44780"/>
                  <a:pt x="284748" y="35206"/>
                </a:cubicBezTo>
                <a:cubicBezTo>
                  <a:pt x="284748" y="25632"/>
                  <a:pt x="292553" y="17870"/>
                  <a:pt x="302181" y="17870"/>
                </a:cubicBezTo>
                <a:close/>
                <a:moveTo>
                  <a:pt x="3283315" y="6314"/>
                </a:moveTo>
                <a:cubicBezTo>
                  <a:pt x="3292943" y="6314"/>
                  <a:pt x="3300749" y="14075"/>
                  <a:pt x="3300749" y="23649"/>
                </a:cubicBezTo>
                <a:cubicBezTo>
                  <a:pt x="3300749" y="33223"/>
                  <a:pt x="3292943" y="40985"/>
                  <a:pt x="3283315" y="40985"/>
                </a:cubicBezTo>
                <a:cubicBezTo>
                  <a:pt x="3273687" y="40985"/>
                  <a:pt x="3265882" y="33223"/>
                  <a:pt x="3265882" y="23649"/>
                </a:cubicBezTo>
                <a:cubicBezTo>
                  <a:pt x="3265882" y="14075"/>
                  <a:pt x="3273687" y="6314"/>
                  <a:pt x="3283315" y="6314"/>
                </a:cubicBezTo>
                <a:close/>
                <a:moveTo>
                  <a:pt x="3887678" y="534"/>
                </a:moveTo>
                <a:cubicBezTo>
                  <a:pt x="3897307" y="534"/>
                  <a:pt x="3905112" y="8296"/>
                  <a:pt x="3905112" y="17870"/>
                </a:cubicBezTo>
                <a:cubicBezTo>
                  <a:pt x="3905112" y="27444"/>
                  <a:pt x="3897307" y="35206"/>
                  <a:pt x="3887678" y="35206"/>
                </a:cubicBezTo>
                <a:cubicBezTo>
                  <a:pt x="3878051" y="35206"/>
                  <a:pt x="3870245" y="27444"/>
                  <a:pt x="3870245" y="17870"/>
                </a:cubicBezTo>
                <a:cubicBezTo>
                  <a:pt x="3870245" y="8296"/>
                  <a:pt x="3878051" y="534"/>
                  <a:pt x="3887678" y="534"/>
                </a:cubicBezTo>
                <a:close/>
                <a:moveTo>
                  <a:pt x="842622" y="534"/>
                </a:moveTo>
                <a:cubicBezTo>
                  <a:pt x="852250" y="534"/>
                  <a:pt x="860055" y="8296"/>
                  <a:pt x="860055" y="17870"/>
                </a:cubicBezTo>
                <a:cubicBezTo>
                  <a:pt x="860055" y="27444"/>
                  <a:pt x="852250" y="35206"/>
                  <a:pt x="842622" y="35206"/>
                </a:cubicBezTo>
                <a:cubicBezTo>
                  <a:pt x="832993" y="35206"/>
                  <a:pt x="825189" y="27444"/>
                  <a:pt x="825189" y="17870"/>
                </a:cubicBezTo>
                <a:cubicBezTo>
                  <a:pt x="825189" y="8296"/>
                  <a:pt x="832993" y="534"/>
                  <a:pt x="842622" y="534"/>
                </a:cubicBezTo>
                <a:close/>
                <a:moveTo>
                  <a:pt x="691530" y="534"/>
                </a:moveTo>
                <a:cubicBezTo>
                  <a:pt x="701160" y="534"/>
                  <a:pt x="708964" y="8296"/>
                  <a:pt x="708964" y="17870"/>
                </a:cubicBezTo>
                <a:cubicBezTo>
                  <a:pt x="708964" y="27444"/>
                  <a:pt x="701160" y="35206"/>
                  <a:pt x="691530" y="35206"/>
                </a:cubicBezTo>
                <a:cubicBezTo>
                  <a:pt x="681904" y="35206"/>
                  <a:pt x="674097" y="27444"/>
                  <a:pt x="674097" y="17870"/>
                </a:cubicBezTo>
                <a:cubicBezTo>
                  <a:pt x="674097" y="8296"/>
                  <a:pt x="681904" y="534"/>
                  <a:pt x="691530" y="534"/>
                </a:cubicBezTo>
                <a:close/>
                <a:moveTo>
                  <a:pt x="3151844" y="0"/>
                </a:moveTo>
                <a:lnTo>
                  <a:pt x="3182342" y="0"/>
                </a:lnTo>
                <a:lnTo>
                  <a:pt x="3179420" y="7014"/>
                </a:lnTo>
                <a:cubicBezTo>
                  <a:pt x="3176265" y="10152"/>
                  <a:pt x="3171906" y="12092"/>
                  <a:pt x="3167092" y="12092"/>
                </a:cubicBezTo>
                <a:cubicBezTo>
                  <a:pt x="3162278" y="12092"/>
                  <a:pt x="3157920" y="10152"/>
                  <a:pt x="3154765" y="7014"/>
                </a:cubicBezTo>
                <a:close/>
                <a:moveTo>
                  <a:pt x="2879162" y="0"/>
                </a:moveTo>
                <a:lnTo>
                  <a:pt x="2908771" y="0"/>
                </a:lnTo>
                <a:lnTo>
                  <a:pt x="2911400" y="6313"/>
                </a:lnTo>
                <a:cubicBezTo>
                  <a:pt x="2911400" y="15887"/>
                  <a:pt x="2903595" y="23649"/>
                  <a:pt x="2893966" y="23649"/>
                </a:cubicBezTo>
                <a:cubicBezTo>
                  <a:pt x="2884337" y="23649"/>
                  <a:pt x="2876532" y="15887"/>
                  <a:pt x="2876532" y="6313"/>
                </a:cubicBezTo>
                <a:close/>
                <a:moveTo>
                  <a:pt x="2660745" y="0"/>
                </a:moveTo>
                <a:lnTo>
                  <a:pt x="2685539" y="0"/>
                </a:lnTo>
                <a:lnTo>
                  <a:pt x="2690575" y="12091"/>
                </a:lnTo>
                <a:cubicBezTo>
                  <a:pt x="2690575" y="21666"/>
                  <a:pt x="2682770" y="29427"/>
                  <a:pt x="2673141" y="29427"/>
                </a:cubicBezTo>
                <a:cubicBezTo>
                  <a:pt x="2663514" y="29427"/>
                  <a:pt x="2655708" y="21666"/>
                  <a:pt x="2655708" y="12091"/>
                </a:cubicBezTo>
                <a:close/>
                <a:moveTo>
                  <a:pt x="2338279" y="0"/>
                </a:moveTo>
                <a:lnTo>
                  <a:pt x="2368777" y="0"/>
                </a:lnTo>
                <a:lnTo>
                  <a:pt x="2365855" y="7014"/>
                </a:lnTo>
                <a:cubicBezTo>
                  <a:pt x="2362700" y="10152"/>
                  <a:pt x="2358342" y="12092"/>
                  <a:pt x="2353527" y="12092"/>
                </a:cubicBezTo>
                <a:cubicBezTo>
                  <a:pt x="2348713" y="12092"/>
                  <a:pt x="2344355" y="10152"/>
                  <a:pt x="2341200" y="7014"/>
                </a:cubicBezTo>
                <a:close/>
                <a:moveTo>
                  <a:pt x="1234600" y="0"/>
                </a:moveTo>
                <a:lnTo>
                  <a:pt x="1264208" y="0"/>
                </a:lnTo>
                <a:lnTo>
                  <a:pt x="1266837" y="6313"/>
                </a:lnTo>
                <a:cubicBezTo>
                  <a:pt x="1266837" y="15887"/>
                  <a:pt x="1259032" y="23649"/>
                  <a:pt x="1249404" y="23649"/>
                </a:cubicBezTo>
                <a:cubicBezTo>
                  <a:pt x="1239775" y="23649"/>
                  <a:pt x="1231970" y="15887"/>
                  <a:pt x="1231970" y="6313"/>
                </a:cubicBezTo>
                <a:close/>
                <a:moveTo>
                  <a:pt x="953257" y="0"/>
                </a:moveTo>
                <a:lnTo>
                  <a:pt x="987679" y="0"/>
                </a:lnTo>
                <a:lnTo>
                  <a:pt x="987902" y="534"/>
                </a:lnTo>
                <a:cubicBezTo>
                  <a:pt x="987902" y="10109"/>
                  <a:pt x="980096" y="17870"/>
                  <a:pt x="970467" y="17870"/>
                </a:cubicBezTo>
                <a:cubicBezTo>
                  <a:pt x="960839" y="17870"/>
                  <a:pt x="953034" y="10109"/>
                  <a:pt x="953034" y="534"/>
                </a:cubicBezTo>
                <a:close/>
                <a:moveTo>
                  <a:pt x="464120" y="0"/>
                </a:moveTo>
                <a:lnTo>
                  <a:pt x="488914" y="0"/>
                </a:lnTo>
                <a:lnTo>
                  <a:pt x="493950" y="12091"/>
                </a:lnTo>
                <a:cubicBezTo>
                  <a:pt x="493950" y="21666"/>
                  <a:pt x="486145" y="29427"/>
                  <a:pt x="476516" y="29427"/>
                </a:cubicBezTo>
                <a:cubicBezTo>
                  <a:pt x="466889" y="29427"/>
                  <a:pt x="459083" y="21666"/>
                  <a:pt x="459083" y="12091"/>
                </a:cubicBezTo>
                <a:close/>
                <a:moveTo>
                  <a:pt x="176520" y="0"/>
                </a:moveTo>
                <a:lnTo>
                  <a:pt x="207018" y="0"/>
                </a:lnTo>
                <a:lnTo>
                  <a:pt x="204096" y="7014"/>
                </a:lnTo>
                <a:cubicBezTo>
                  <a:pt x="200941" y="10152"/>
                  <a:pt x="196583" y="12092"/>
                  <a:pt x="191768" y="12092"/>
                </a:cubicBezTo>
                <a:cubicBezTo>
                  <a:pt x="186955" y="12092"/>
                  <a:pt x="182597" y="10152"/>
                  <a:pt x="179442" y="701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Date Placeholder 3"/>
          <p:cNvSpPr>
            <a:spLocks noGrp="1"/>
          </p:cNvSpPr>
          <p:nvPr>
            <p:ph type="dt" sz="half" idx="2"/>
          </p:nvPr>
        </p:nvSpPr>
        <p:spPr>
          <a:xfrm rot="5400000">
            <a:off x="10683240" y="987552"/>
            <a:ext cx="2286000" cy="640080"/>
          </a:xfrm>
          <a:prstGeom prst="rect">
            <a:avLst/>
          </a:prstGeom>
        </p:spPr>
        <p:txBody>
          <a:bodyPr vert="horz" lIns="91440" tIns="45720" rIns="91440" bIns="45720" rtlCol="0" anchor="ctr"/>
          <a:lstStyle>
            <a:lvl1pPr algn="r">
              <a:defRPr sz="1100" cap="all" spc="130" baseline="0">
                <a:solidFill>
                  <a:schemeClr val="tx2"/>
                </a:solidFill>
                <a:latin typeface="+mn-lt"/>
                <a:cs typeface="Sakkal Majalla" panose="02000000000000000000" pitchFamily="2" charset="-78"/>
              </a:defRPr>
            </a:lvl1pPr>
          </a:lstStyle>
          <a:p>
            <a:r>
              <a:rPr lang="en-US"/>
              <a:t>20XX</a:t>
            </a:r>
            <a:endParaRPr lang="en-US" dirty="0"/>
          </a:p>
        </p:txBody>
      </p:sp>
      <p:sp>
        <p:nvSpPr>
          <p:cNvPr id="5" name="Footer Placeholder 4"/>
          <p:cNvSpPr>
            <a:spLocks noGrp="1"/>
          </p:cNvSpPr>
          <p:nvPr>
            <p:ph type="ftr" sz="quarter" idx="3"/>
          </p:nvPr>
        </p:nvSpPr>
        <p:spPr>
          <a:xfrm rot="5400000">
            <a:off x="9997440" y="4032504"/>
            <a:ext cx="3657600" cy="640080"/>
          </a:xfrm>
          <a:prstGeom prst="rect">
            <a:avLst/>
          </a:prstGeom>
        </p:spPr>
        <p:txBody>
          <a:bodyPr vert="horz" lIns="91440" tIns="45720" rIns="91440" bIns="45720" rtlCol="0" anchor="ctr"/>
          <a:lstStyle>
            <a:lvl1pPr algn="ctr">
              <a:defRPr sz="1100" cap="all" spc="130" baseline="0">
                <a:solidFill>
                  <a:schemeClr val="tx2"/>
                </a:solidFill>
                <a:latin typeface="+mn-lt"/>
                <a:cs typeface="Sakkal Majalla" panose="02000000000000000000" pitchFamily="2" charset="-78"/>
              </a:defRPr>
            </a:lvl1pPr>
          </a:lstStyle>
          <a:p>
            <a:pPr algn="ctr"/>
            <a:r>
              <a:rPr lang="en-US" dirty="0"/>
              <a:t>Sample Footer Text</a:t>
            </a:r>
          </a:p>
        </p:txBody>
      </p:sp>
      <p:sp>
        <p:nvSpPr>
          <p:cNvPr id="6" name="Slide Number Placeholder 5"/>
          <p:cNvSpPr>
            <a:spLocks noGrp="1"/>
          </p:cNvSpPr>
          <p:nvPr>
            <p:ph type="sldNum" sz="quarter" idx="4"/>
          </p:nvPr>
        </p:nvSpPr>
        <p:spPr>
          <a:xfrm>
            <a:off x="11506200" y="6215112"/>
            <a:ext cx="640080" cy="640080"/>
          </a:xfrm>
          <a:prstGeom prst="rect">
            <a:avLst/>
          </a:prstGeom>
        </p:spPr>
        <p:txBody>
          <a:bodyPr vert="horz" lIns="91440" tIns="45720" rIns="91440" bIns="45720" rtlCol="0" anchor="ctr"/>
          <a:lstStyle>
            <a:lvl1pPr algn="ctr">
              <a:defRPr sz="1600" cap="all" spc="130" baseline="0">
                <a:solidFill>
                  <a:schemeClr val="tx2"/>
                </a:solidFill>
                <a:latin typeface="+mn-lt"/>
                <a:cs typeface="Sakkal Majalla" panose="02000000000000000000" pitchFamily="2" charset="-78"/>
              </a:defRPr>
            </a:lvl1pPr>
          </a:lstStyle>
          <a:p>
            <a:fld id="{DFDF98CC-160E-494C-8C3C-8CDC5FA257DE}" type="slidenum">
              <a:rPr lang="en-US" smtClean="0"/>
              <a:pPr/>
              <a:t>‹#›</a:t>
            </a:fld>
            <a:endParaRPr lang="en-US" dirty="0"/>
          </a:p>
        </p:txBody>
      </p:sp>
      <p:sp>
        <p:nvSpPr>
          <p:cNvPr id="2" name="Title Placeholder 1"/>
          <p:cNvSpPr>
            <a:spLocks noGrp="1"/>
          </p:cNvSpPr>
          <p:nvPr>
            <p:ph type="title"/>
          </p:nvPr>
        </p:nvSpPr>
        <p:spPr>
          <a:xfrm>
            <a:off x="838200" y="11128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2519361"/>
            <a:ext cx="10515600" cy="36576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48228197"/>
      </p:ext>
    </p:extLst>
  </p:cSld>
  <p:clrMap bg1="lt1" tx1="dk1" bg2="lt2" tx2="dk2" accent1="accent1" accent2="accent2" accent3="accent3" accent4="accent4" accent5="accent5" accent6="accent6" hlink="hlink" folHlink="folHlink"/>
  <p:sldLayoutIdLst>
    <p:sldLayoutId id="2147483841" r:id="rId1"/>
    <p:sldLayoutId id="2147483858" r:id="rId2"/>
    <p:sldLayoutId id="2147483855" r:id="rId3"/>
    <p:sldLayoutId id="2147483843" r:id="rId4"/>
    <p:sldLayoutId id="2147483842" r:id="rId5"/>
    <p:sldLayoutId id="2147483860" r:id="rId6"/>
    <p:sldLayoutId id="2147483856" r:id="rId7"/>
    <p:sldLayoutId id="2147483845" r:id="rId8"/>
    <p:sldLayoutId id="2147483857" r:id="rId9"/>
    <p:sldLayoutId id="2147483847" r:id="rId10"/>
    <p:sldLayoutId id="2147483854" r:id="rId11"/>
    <p:sldLayoutId id="2147483852" r:id="rId12"/>
    <p:sldLayoutId id="2147483844" r:id="rId13"/>
    <p:sldLayoutId id="2147483846" r:id="rId14"/>
    <p:sldLayoutId id="2147483859" r:id="rId15"/>
    <p:sldLayoutId id="2147483848" r:id="rId16"/>
    <p:sldLayoutId id="2147483849" r:id="rId17"/>
  </p:sldLayoutIdLst>
  <p:hf hd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Sakkal Majalla" panose="02000000000000000000" pitchFamily="2" charset="-78"/>
        </a:defRPr>
      </a:lvl1pPr>
    </p:titleStyle>
    <p:body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bg1"/>
          </a:solidFill>
          <a:latin typeface="+mn-lt"/>
          <a:ea typeface="+mn-ea"/>
          <a:cs typeface="Sakkal Majalla" panose="02000000000000000000" pitchFamily="2" charset="-78"/>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bg1"/>
          </a:solidFill>
          <a:latin typeface="+mn-lt"/>
          <a:ea typeface="+mn-ea"/>
          <a:cs typeface="Sakkal Majalla" panose="02000000000000000000" pitchFamily="2" charset="-78"/>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bg1"/>
          </a:solidFill>
          <a:latin typeface="+mn-lt"/>
          <a:ea typeface="+mn-ea"/>
          <a:cs typeface="Sakkal Majalla" panose="02000000000000000000" pitchFamily="2" charset="-78"/>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mn-lt"/>
          <a:ea typeface="+mn-ea"/>
          <a:cs typeface="Sakkal Majalla" panose="02000000000000000000" pitchFamily="2" charset="-78"/>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bg1"/>
          </a:solidFill>
          <a:latin typeface="+mn-lt"/>
          <a:ea typeface="+mn-ea"/>
          <a:cs typeface="Sakkal Majalla" panose="02000000000000000000" pitchFamily="2"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hyperlink" Target="https://www.makemytrip.com/flights/"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381F7-FF06-42EF-B2D8-B28BADBCAB6D}"/>
              </a:ext>
            </a:extLst>
          </p:cNvPr>
          <p:cNvSpPr>
            <a:spLocks noGrp="1"/>
          </p:cNvSpPr>
          <p:nvPr>
            <p:ph type="ctrTitle"/>
          </p:nvPr>
        </p:nvSpPr>
        <p:spPr>
          <a:xfrm>
            <a:off x="1524000" y="1197810"/>
            <a:ext cx="9144000" cy="1472238"/>
          </a:xfrm>
        </p:spPr>
        <p:txBody>
          <a:bodyPr/>
          <a:lstStyle/>
          <a:p>
            <a:endParaRPr lang="en-US" dirty="0"/>
          </a:p>
        </p:txBody>
      </p:sp>
      <p:sp>
        <p:nvSpPr>
          <p:cNvPr id="3" name="Subtitle 2">
            <a:extLst>
              <a:ext uri="{FF2B5EF4-FFF2-40B4-BE49-F238E27FC236}">
                <a16:creationId xmlns:a16="http://schemas.microsoft.com/office/drawing/2014/main" id="{7230B6EC-C388-4E09-8BD0-AA3887044200}"/>
              </a:ext>
            </a:extLst>
          </p:cNvPr>
          <p:cNvSpPr>
            <a:spLocks noGrp="1"/>
          </p:cNvSpPr>
          <p:nvPr>
            <p:ph type="subTitle" idx="1"/>
          </p:nvPr>
        </p:nvSpPr>
        <p:spPr>
          <a:xfrm>
            <a:off x="1579312" y="3280213"/>
            <a:ext cx="9144000" cy="1655762"/>
          </a:xfrm>
        </p:spPr>
        <p:txBody>
          <a:bodyPr/>
          <a:lstStyle/>
          <a:p>
            <a:r>
              <a:rPr lang="en-US" dirty="0"/>
              <a:t>Presenter name</a:t>
            </a:r>
          </a:p>
        </p:txBody>
      </p:sp>
      <p:sp>
        <p:nvSpPr>
          <p:cNvPr id="16" name="Freeform: Shape 15">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nvSpPr>
        <p:spPr>
          <a:xfrm>
            <a:off x="27646"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nvSpPr>
        <p:spPr>
          <a:xfrm>
            <a:off x="656708"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1" name="Freeform: Shape 2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nvSpPr>
        <p:spPr>
          <a:xfrm>
            <a:off x="3476244"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3" name="Freeform: Shape 2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nvSpPr>
        <p:spPr>
          <a:xfrm>
            <a:off x="3794296"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27" name="Freeform: Shape 26">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nvSpPr>
        <p:spPr>
          <a:xfrm>
            <a:off x="1524"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a:extLst>
              <a:ext uri="{FF2B5EF4-FFF2-40B4-BE49-F238E27FC236}">
                <a16:creationId xmlns:a16="http://schemas.microsoft.com/office/drawing/2014/main" id="{C4455E9B-EFAE-3871-668D-3450CCC952E6}"/>
              </a:ext>
            </a:extLst>
          </p:cNvPr>
          <p:cNvSpPr/>
          <p:nvPr/>
        </p:nvSpPr>
        <p:spPr>
          <a:xfrm>
            <a:off x="1394774" y="1343767"/>
            <a:ext cx="9144000" cy="34329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6000" b="1" u="sng" dirty="0"/>
              <a:t>PROJECT – 2</a:t>
            </a:r>
          </a:p>
          <a:p>
            <a:pPr algn="ctr"/>
            <a:endParaRPr lang="en-IN" sz="3500" dirty="0">
              <a:ln w="0"/>
              <a:solidFill>
                <a:schemeClr val="tx1"/>
              </a:solidFill>
              <a:effectLst>
                <a:outerShdw blurRad="38100" dist="19050" dir="2700000" algn="tl" rotWithShape="0">
                  <a:schemeClr val="dk1">
                    <a:alpha val="40000"/>
                  </a:schemeClr>
                </a:outerShdw>
              </a:effectLst>
            </a:endParaRPr>
          </a:p>
          <a:p>
            <a:pPr algn="ctr"/>
            <a:r>
              <a:rPr lang="en-IN" sz="4000" u="sng" dirty="0"/>
              <a:t>AIRPLANE TICKET BOOKING</a:t>
            </a:r>
          </a:p>
          <a:p>
            <a:pPr algn="ctr"/>
            <a:endParaRPr lang="en-IN" sz="60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86798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C837-E944-63AB-EBA3-373A5F0BC8CE}"/>
              </a:ext>
            </a:extLst>
          </p:cNvPr>
          <p:cNvSpPr>
            <a:spLocks noGrp="1"/>
          </p:cNvSpPr>
          <p:nvPr>
            <p:ph type="title"/>
          </p:nvPr>
        </p:nvSpPr>
        <p:spPr>
          <a:xfrm>
            <a:off x="838200" y="-1083102"/>
            <a:ext cx="10515600" cy="1325563"/>
          </a:xfrm>
        </p:spPr>
        <p:txBody>
          <a:bodyPr/>
          <a:lstStyle/>
          <a:p>
            <a:r>
              <a:rPr lang="en-IN" dirty="0">
                <a:solidFill>
                  <a:schemeClr val="tx1"/>
                </a:solidFill>
              </a:rPr>
              <a:t>.</a:t>
            </a:r>
          </a:p>
        </p:txBody>
      </p:sp>
      <p:sp>
        <p:nvSpPr>
          <p:cNvPr id="3" name="Content Placeholder 2">
            <a:extLst>
              <a:ext uri="{FF2B5EF4-FFF2-40B4-BE49-F238E27FC236}">
                <a16:creationId xmlns:a16="http://schemas.microsoft.com/office/drawing/2014/main" id="{FD7DC069-B9D2-37C1-BBDA-19CFB79FABDC}"/>
              </a:ext>
            </a:extLst>
          </p:cNvPr>
          <p:cNvSpPr>
            <a:spLocks noGrp="1"/>
          </p:cNvSpPr>
          <p:nvPr>
            <p:ph idx="1"/>
          </p:nvPr>
        </p:nvSpPr>
        <p:spPr>
          <a:xfrm>
            <a:off x="729996" y="242461"/>
            <a:ext cx="10515600" cy="3657601"/>
          </a:xfrm>
        </p:spPr>
        <p:txBody>
          <a:bodyPr>
            <a:normAutofit/>
          </a:bodyPr>
          <a:lstStyle/>
          <a:p>
            <a:pPr marL="0" indent="0">
              <a:buNone/>
            </a:pPr>
            <a:r>
              <a:rPr lang="en-IN" sz="2800" dirty="0">
                <a:solidFill>
                  <a:srgbClr val="5B3F3F"/>
                </a:solidFill>
              </a:rPr>
              <a:t>Flight route: Delhi to Agra</a:t>
            </a:r>
          </a:p>
          <a:p>
            <a:pPr marL="0" indent="0">
              <a:buNone/>
            </a:pPr>
            <a:r>
              <a:rPr lang="en-IN" sz="2800" dirty="0">
                <a:solidFill>
                  <a:srgbClr val="5B3F3F"/>
                </a:solidFill>
              </a:rPr>
              <a:t>Total fare is: 1785</a:t>
            </a:r>
          </a:p>
          <a:p>
            <a:pPr marL="0" indent="0">
              <a:buNone/>
            </a:pPr>
            <a:endParaRPr lang="en-IN" dirty="0">
              <a:solidFill>
                <a:srgbClr val="5B3F3F"/>
              </a:solidFill>
            </a:endParaRPr>
          </a:p>
          <a:p>
            <a:pPr marL="0" indent="0">
              <a:buNone/>
            </a:pPr>
            <a:endParaRPr lang="en-IN" sz="2800" dirty="0">
              <a:solidFill>
                <a:srgbClr val="5B3F3F"/>
              </a:solidFill>
            </a:endParaRPr>
          </a:p>
          <a:p>
            <a:pPr marL="0" indent="0">
              <a:buNone/>
            </a:pPr>
            <a:endParaRPr lang="en-IN" dirty="0">
              <a:solidFill>
                <a:srgbClr val="5B3F3F"/>
              </a:solidFill>
            </a:endParaRPr>
          </a:p>
          <a:p>
            <a:pPr marL="0" indent="0">
              <a:buNone/>
            </a:pPr>
            <a:endParaRPr lang="en-IN" sz="2800" dirty="0">
              <a:solidFill>
                <a:srgbClr val="5B3F3F"/>
              </a:solidFill>
            </a:endParaRPr>
          </a:p>
          <a:p>
            <a:pPr marL="0" indent="0">
              <a:buNone/>
            </a:pPr>
            <a:r>
              <a:rPr lang="en-IN" dirty="0">
                <a:solidFill>
                  <a:srgbClr val="5B3F3F"/>
                </a:solidFill>
              </a:rPr>
              <a:t>--------------------------------------------------------------------------------------------------------------------------</a:t>
            </a:r>
            <a:endParaRPr lang="en-IN" sz="2800" dirty="0">
              <a:solidFill>
                <a:srgbClr val="5B3F3F"/>
              </a:solidFill>
            </a:endParaRPr>
          </a:p>
          <a:p>
            <a:pPr marL="0" indent="0">
              <a:buNone/>
            </a:pPr>
            <a:endParaRPr lang="en-IN" dirty="0"/>
          </a:p>
        </p:txBody>
      </p:sp>
      <p:sp>
        <p:nvSpPr>
          <p:cNvPr id="4" name="Footer Placeholder 3">
            <a:extLst>
              <a:ext uri="{FF2B5EF4-FFF2-40B4-BE49-F238E27FC236}">
                <a16:creationId xmlns:a16="http://schemas.microsoft.com/office/drawing/2014/main" id="{84DE1988-43AF-DFF0-D5C1-E595C8624AEB}"/>
              </a:ext>
            </a:extLst>
          </p:cNvPr>
          <p:cNvSpPr>
            <a:spLocks noGrp="1"/>
          </p:cNvSpPr>
          <p:nvPr>
            <p:ph type="ftr" sz="quarter" idx="11"/>
          </p:nvPr>
        </p:nvSpPr>
        <p:spPr/>
        <p:txBody>
          <a:bodyPr/>
          <a:lstStyle/>
          <a:p>
            <a:r>
              <a:rPr lang="en-IN" sz="1400" dirty="0"/>
              <a:t>AIRPLANE TICKET BOOKING</a:t>
            </a:r>
          </a:p>
        </p:txBody>
      </p:sp>
      <p:sp>
        <p:nvSpPr>
          <p:cNvPr id="5" name="Slide Number Placeholder 4">
            <a:extLst>
              <a:ext uri="{FF2B5EF4-FFF2-40B4-BE49-F238E27FC236}">
                <a16:creationId xmlns:a16="http://schemas.microsoft.com/office/drawing/2014/main" id="{0E27EE98-76A5-0D2E-2F95-4C2A53F1005E}"/>
              </a:ext>
            </a:extLst>
          </p:cNvPr>
          <p:cNvSpPr>
            <a:spLocks noGrp="1"/>
          </p:cNvSpPr>
          <p:nvPr>
            <p:ph type="sldNum" sz="quarter" idx="12"/>
          </p:nvPr>
        </p:nvSpPr>
        <p:spPr/>
        <p:txBody>
          <a:bodyPr/>
          <a:lstStyle/>
          <a:p>
            <a:fld id="{DFDF98CC-160E-494C-8C3C-8CDC5FA257DE}" type="slidenum">
              <a:rPr lang="en-US" smtClean="0"/>
              <a:t>10</a:t>
            </a:fld>
            <a:endParaRPr lang="en-US" dirty="0"/>
          </a:p>
        </p:txBody>
      </p:sp>
    </p:spTree>
    <p:extLst>
      <p:ext uri="{BB962C8B-B14F-4D97-AF65-F5344CB8AC3E}">
        <p14:creationId xmlns:p14="http://schemas.microsoft.com/office/powerpoint/2010/main" val="686059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FF50-313A-5DC7-105F-52A0365601F2}"/>
              </a:ext>
            </a:extLst>
          </p:cNvPr>
          <p:cNvSpPr>
            <a:spLocks noGrp="1"/>
          </p:cNvSpPr>
          <p:nvPr>
            <p:ph type="title"/>
          </p:nvPr>
        </p:nvSpPr>
        <p:spPr/>
        <p:txBody>
          <a:bodyPr/>
          <a:lstStyle/>
          <a:p>
            <a:br>
              <a:rPr lang="en-IN" dirty="0"/>
            </a:br>
            <a:br>
              <a:rPr lang="en-IN" dirty="0"/>
            </a:br>
            <a:r>
              <a:rPr lang="en-IN" dirty="0"/>
              <a:t>CONCLUSION</a:t>
            </a:r>
          </a:p>
        </p:txBody>
      </p:sp>
      <p:sp>
        <p:nvSpPr>
          <p:cNvPr id="3" name="Content Placeholder 2">
            <a:extLst>
              <a:ext uri="{FF2B5EF4-FFF2-40B4-BE49-F238E27FC236}">
                <a16:creationId xmlns:a16="http://schemas.microsoft.com/office/drawing/2014/main" id="{B03FCD05-D6F1-5DB4-0049-3385FF49C9A0}"/>
              </a:ext>
            </a:extLst>
          </p:cNvPr>
          <p:cNvSpPr>
            <a:spLocks noGrp="1"/>
          </p:cNvSpPr>
          <p:nvPr>
            <p:ph idx="1"/>
          </p:nvPr>
        </p:nvSpPr>
        <p:spPr>
          <a:xfrm>
            <a:off x="691134" y="3725175"/>
            <a:ext cx="9476996" cy="2721345"/>
          </a:xfrm>
        </p:spPr>
        <p:txBody>
          <a:bodyPr>
            <a:normAutofit/>
          </a:bodyPr>
          <a:lstStyle/>
          <a:p>
            <a:r>
              <a:rPr lang="en-US" b="0" i="0" dirty="0">
                <a:solidFill>
                  <a:srgbClr val="000000"/>
                </a:solidFill>
                <a:effectLst/>
              </a:rPr>
              <a:t>The entire project has been developed and deployed as per the requirements stated by the user, it i</a:t>
            </a:r>
            <a:r>
              <a:rPr lang="en-US" dirty="0">
                <a:solidFill>
                  <a:srgbClr val="000000"/>
                </a:solidFill>
              </a:rPr>
              <a:t>s</a:t>
            </a:r>
            <a:r>
              <a:rPr lang="en-US" b="0" i="0" dirty="0">
                <a:solidFill>
                  <a:srgbClr val="000000"/>
                </a:solidFill>
                <a:effectLst/>
              </a:rPr>
              <a:t> found to be bug free as per the te</a:t>
            </a:r>
            <a:r>
              <a:rPr lang="en-US" dirty="0">
                <a:solidFill>
                  <a:srgbClr val="000000"/>
                </a:solidFill>
              </a:rPr>
              <a:t>s</a:t>
            </a:r>
            <a:r>
              <a:rPr lang="en-US" b="0" i="0" dirty="0">
                <a:solidFill>
                  <a:srgbClr val="000000"/>
                </a:solidFill>
                <a:effectLst/>
              </a:rPr>
              <a:t>ting </a:t>
            </a:r>
            <a:r>
              <a:rPr lang="en-US" dirty="0">
                <a:solidFill>
                  <a:srgbClr val="000000"/>
                </a:solidFill>
              </a:rPr>
              <a:t>s</a:t>
            </a:r>
            <a:r>
              <a:rPr lang="en-US" b="0" i="0" dirty="0">
                <a:solidFill>
                  <a:srgbClr val="000000"/>
                </a:solidFill>
                <a:effectLst/>
              </a:rPr>
              <a:t>tandard</a:t>
            </a:r>
            <a:r>
              <a:rPr lang="en-US" dirty="0">
                <a:solidFill>
                  <a:srgbClr val="000000"/>
                </a:solidFill>
              </a:rPr>
              <a:t>s</a:t>
            </a:r>
            <a:r>
              <a:rPr lang="en-US" b="0" i="0" dirty="0">
                <a:solidFill>
                  <a:srgbClr val="000000"/>
                </a:solidFill>
                <a:effectLst/>
              </a:rPr>
              <a:t> that are implemented. And by spe</a:t>
            </a:r>
            <a:r>
              <a:rPr lang="en-US" dirty="0">
                <a:solidFill>
                  <a:srgbClr val="000000"/>
                </a:solidFill>
              </a:rPr>
              <a:t>c</a:t>
            </a:r>
            <a:r>
              <a:rPr lang="en-US" b="0" i="0" dirty="0">
                <a:solidFill>
                  <a:srgbClr val="000000"/>
                </a:solidFill>
                <a:effectLst/>
              </a:rPr>
              <a:t>ifi</a:t>
            </a:r>
            <a:r>
              <a:rPr lang="en-US" dirty="0">
                <a:solidFill>
                  <a:srgbClr val="000000"/>
                </a:solidFill>
              </a:rPr>
              <a:t>c</a:t>
            </a:r>
            <a:r>
              <a:rPr lang="en-US" b="0" i="0" dirty="0">
                <a:solidFill>
                  <a:srgbClr val="000000"/>
                </a:solidFill>
                <a:effectLst/>
              </a:rPr>
              <a:t>ation-untra</a:t>
            </a:r>
            <a:r>
              <a:rPr lang="en-US" dirty="0">
                <a:solidFill>
                  <a:srgbClr val="000000"/>
                </a:solidFill>
              </a:rPr>
              <a:t>c</a:t>
            </a:r>
            <a:r>
              <a:rPr lang="en-US" b="0" i="0" dirty="0">
                <a:solidFill>
                  <a:srgbClr val="000000"/>
                </a:solidFill>
                <a:effectLst/>
              </a:rPr>
              <a:t>ed errors  </a:t>
            </a:r>
            <a:r>
              <a:rPr lang="en-US" dirty="0">
                <a:solidFill>
                  <a:srgbClr val="000000"/>
                </a:solidFill>
              </a:rPr>
              <a:t>c</a:t>
            </a:r>
            <a:r>
              <a:rPr lang="en-US" b="0" i="0" dirty="0">
                <a:solidFill>
                  <a:srgbClr val="000000"/>
                </a:solidFill>
                <a:effectLst/>
              </a:rPr>
              <a:t>on</a:t>
            </a:r>
            <a:r>
              <a:rPr lang="en-US" dirty="0">
                <a:solidFill>
                  <a:srgbClr val="000000"/>
                </a:solidFill>
              </a:rPr>
              <a:t>c</a:t>
            </a:r>
            <a:r>
              <a:rPr lang="en-US" b="0" i="0" dirty="0">
                <a:solidFill>
                  <a:srgbClr val="000000"/>
                </a:solidFill>
                <a:effectLst/>
              </a:rPr>
              <a:t>entrated in the coming ver</a:t>
            </a:r>
            <a:r>
              <a:rPr lang="en-US" dirty="0">
                <a:solidFill>
                  <a:srgbClr val="000000"/>
                </a:solidFill>
              </a:rPr>
              <a:t>s</a:t>
            </a:r>
            <a:r>
              <a:rPr lang="en-US" b="0" i="0" dirty="0">
                <a:solidFill>
                  <a:srgbClr val="000000"/>
                </a:solidFill>
                <a:effectLst/>
              </a:rPr>
              <a:t>ions which are planned to be developed in near future. </a:t>
            </a:r>
            <a:r>
              <a:rPr lang="en-US" dirty="0">
                <a:solidFill>
                  <a:srgbClr val="000000"/>
                </a:solidFill>
              </a:rPr>
              <a:t>F</a:t>
            </a:r>
            <a:r>
              <a:rPr lang="en-US" b="0" i="0" dirty="0">
                <a:solidFill>
                  <a:srgbClr val="000000"/>
                </a:solidFill>
                <a:effectLst/>
              </a:rPr>
              <a:t>inally, we like to con</a:t>
            </a:r>
            <a:r>
              <a:rPr lang="en-US" dirty="0">
                <a:solidFill>
                  <a:srgbClr val="000000"/>
                </a:solidFill>
              </a:rPr>
              <a:t>c</a:t>
            </a:r>
            <a:r>
              <a:rPr lang="en-US" b="0" i="0" dirty="0">
                <a:solidFill>
                  <a:srgbClr val="000000"/>
                </a:solidFill>
                <a:effectLst/>
              </a:rPr>
              <a:t>lude that we put all our efforts through out the development of our project and tried to fulfill most of the requirement</a:t>
            </a:r>
            <a:r>
              <a:rPr lang="en-US" dirty="0">
                <a:solidFill>
                  <a:srgbClr val="000000"/>
                </a:solidFill>
              </a:rPr>
              <a:t>s</a:t>
            </a:r>
            <a:r>
              <a:rPr lang="en-US" b="0" i="0" dirty="0">
                <a:solidFill>
                  <a:srgbClr val="000000"/>
                </a:solidFill>
                <a:effectLst/>
              </a:rPr>
              <a:t> of the user.</a:t>
            </a:r>
            <a:endParaRPr lang="en-IN" dirty="0"/>
          </a:p>
          <a:p>
            <a:endParaRPr lang="en-IN" dirty="0"/>
          </a:p>
        </p:txBody>
      </p:sp>
      <p:sp>
        <p:nvSpPr>
          <p:cNvPr id="8" name="Footer Placeholder 7">
            <a:extLst>
              <a:ext uri="{FF2B5EF4-FFF2-40B4-BE49-F238E27FC236}">
                <a16:creationId xmlns:a16="http://schemas.microsoft.com/office/drawing/2014/main" id="{C65E1AE9-1F79-56C0-A1D2-9DC941629C16}"/>
              </a:ext>
            </a:extLst>
          </p:cNvPr>
          <p:cNvSpPr>
            <a:spLocks noGrp="1"/>
          </p:cNvSpPr>
          <p:nvPr>
            <p:ph type="ftr" sz="quarter" idx="11"/>
          </p:nvPr>
        </p:nvSpPr>
        <p:spPr/>
        <p:txBody>
          <a:bodyPr/>
          <a:lstStyle/>
          <a:p>
            <a:r>
              <a:rPr lang="en-IN" sz="1400" dirty="0"/>
              <a:t>AIRPLANE TICKET BOOKING</a:t>
            </a:r>
          </a:p>
          <a:p>
            <a:endParaRPr lang="en-US" dirty="0"/>
          </a:p>
        </p:txBody>
      </p:sp>
      <p:sp>
        <p:nvSpPr>
          <p:cNvPr id="9" name="Slide Number Placeholder 8">
            <a:extLst>
              <a:ext uri="{FF2B5EF4-FFF2-40B4-BE49-F238E27FC236}">
                <a16:creationId xmlns:a16="http://schemas.microsoft.com/office/drawing/2014/main" id="{DF04B2F9-424B-E054-ED3C-70CB140F8A9E}"/>
              </a:ext>
            </a:extLst>
          </p:cNvPr>
          <p:cNvSpPr>
            <a:spLocks noGrp="1"/>
          </p:cNvSpPr>
          <p:nvPr>
            <p:ph type="sldNum" sz="quarter" idx="12"/>
          </p:nvPr>
        </p:nvSpPr>
        <p:spPr/>
        <p:txBody>
          <a:bodyPr/>
          <a:lstStyle/>
          <a:p>
            <a:fld id="{DFDF98CC-160E-494C-8C3C-8CDC5FA257DE}" type="slidenum">
              <a:rPr lang="en-US" smtClean="0"/>
              <a:t>11</a:t>
            </a:fld>
            <a:endParaRPr lang="en-US" dirty="0"/>
          </a:p>
        </p:txBody>
      </p:sp>
    </p:spTree>
    <p:extLst>
      <p:ext uri="{BB962C8B-B14F-4D97-AF65-F5344CB8AC3E}">
        <p14:creationId xmlns:p14="http://schemas.microsoft.com/office/powerpoint/2010/main" val="262791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15AB3-0CD9-134C-1C03-4BCDB3DA24E4}"/>
              </a:ext>
            </a:extLst>
          </p:cNvPr>
          <p:cNvSpPr>
            <a:spLocks noGrp="1"/>
          </p:cNvSpPr>
          <p:nvPr>
            <p:ph type="title"/>
          </p:nvPr>
        </p:nvSpPr>
        <p:spPr>
          <a:xfrm>
            <a:off x="471678" y="566928"/>
            <a:ext cx="6560714" cy="2752344"/>
          </a:xfrm>
        </p:spPr>
        <p:txBody>
          <a:bodyPr/>
          <a:lstStyle/>
          <a:p>
            <a:br>
              <a:rPr lang="en-US" dirty="0"/>
            </a:br>
            <a:br>
              <a:rPr lang="en-US" dirty="0"/>
            </a:br>
            <a:r>
              <a:rPr lang="en-US" dirty="0"/>
              <a:t>ABSTRACT</a:t>
            </a:r>
            <a:endParaRPr lang="en-IN" dirty="0"/>
          </a:p>
        </p:txBody>
      </p:sp>
      <p:sp>
        <p:nvSpPr>
          <p:cNvPr id="3" name="Content Placeholder 2">
            <a:extLst>
              <a:ext uri="{FF2B5EF4-FFF2-40B4-BE49-F238E27FC236}">
                <a16:creationId xmlns:a16="http://schemas.microsoft.com/office/drawing/2014/main" id="{8074101F-60C1-2C35-EE0C-73CCFEFF2FA3}"/>
              </a:ext>
            </a:extLst>
          </p:cNvPr>
          <p:cNvSpPr>
            <a:spLocks noGrp="1"/>
          </p:cNvSpPr>
          <p:nvPr>
            <p:ph idx="1"/>
          </p:nvPr>
        </p:nvSpPr>
        <p:spPr>
          <a:xfrm>
            <a:off x="471678" y="3001727"/>
            <a:ext cx="6560714" cy="3657600"/>
          </a:xfrm>
        </p:spPr>
        <p:txBody>
          <a:bodyPr>
            <a:normAutofit fontScale="25000" lnSpcReduction="20000"/>
          </a:bodyPr>
          <a:lstStyle/>
          <a:p>
            <a:pPr algn="l"/>
            <a:endParaRPr lang="en-US" sz="11200" b="0" i="0" dirty="0">
              <a:solidFill>
                <a:srgbClr val="000000"/>
              </a:solidFill>
              <a:effectLst/>
            </a:endParaRPr>
          </a:p>
          <a:p>
            <a:pPr algn="l"/>
            <a:r>
              <a:rPr lang="en-US" sz="11200" b="0" i="0" dirty="0">
                <a:solidFill>
                  <a:srgbClr val="000000"/>
                </a:solidFill>
                <a:effectLst/>
              </a:rPr>
              <a:t> Airline reservation systems were first introduced in the late 1950s as relatively simple standalone systems to control flight inventory, maintain flight schedules, seat assignments and aircraft loading. The modern airline reservation system is comprehensive suite of products to provide a system that assists with a variety of airline management tasks and service customer needs from the time of initial reservation through completion of the flight.</a:t>
            </a:r>
          </a:p>
          <a:p>
            <a:endParaRPr lang="en-IN" dirty="0"/>
          </a:p>
        </p:txBody>
      </p:sp>
      <p:sp>
        <p:nvSpPr>
          <p:cNvPr id="8" name="Footer Placeholder 7">
            <a:extLst>
              <a:ext uri="{FF2B5EF4-FFF2-40B4-BE49-F238E27FC236}">
                <a16:creationId xmlns:a16="http://schemas.microsoft.com/office/drawing/2014/main" id="{DD19F7EA-C5D2-159C-614D-4EABAA861C5C}"/>
              </a:ext>
            </a:extLst>
          </p:cNvPr>
          <p:cNvSpPr>
            <a:spLocks noGrp="1"/>
          </p:cNvSpPr>
          <p:nvPr>
            <p:ph type="ftr" sz="quarter" idx="11"/>
          </p:nvPr>
        </p:nvSpPr>
        <p:spPr>
          <a:xfrm rot="5400000">
            <a:off x="9902437" y="3947519"/>
            <a:ext cx="3657600" cy="640080"/>
          </a:xfrm>
        </p:spPr>
        <p:txBody>
          <a:bodyPr/>
          <a:lstStyle/>
          <a:p>
            <a:r>
              <a:rPr lang="en-IN" sz="1400" dirty="0"/>
              <a:t>AIRPLANE TICKET BOOKING</a:t>
            </a:r>
          </a:p>
          <a:p>
            <a:endParaRPr lang="en-US" dirty="0"/>
          </a:p>
        </p:txBody>
      </p:sp>
      <p:sp>
        <p:nvSpPr>
          <p:cNvPr id="9" name="Slide Number Placeholder 8">
            <a:extLst>
              <a:ext uri="{FF2B5EF4-FFF2-40B4-BE49-F238E27FC236}">
                <a16:creationId xmlns:a16="http://schemas.microsoft.com/office/drawing/2014/main" id="{EA554DF7-56BF-F43E-D098-79585EAAE316}"/>
              </a:ext>
            </a:extLst>
          </p:cNvPr>
          <p:cNvSpPr>
            <a:spLocks noGrp="1"/>
          </p:cNvSpPr>
          <p:nvPr>
            <p:ph type="sldNum" sz="quarter" idx="12"/>
          </p:nvPr>
        </p:nvSpPr>
        <p:spPr/>
        <p:txBody>
          <a:bodyPr/>
          <a:lstStyle/>
          <a:p>
            <a:fld id="{DFDF98CC-160E-494C-8C3C-8CDC5FA257DE}" type="slidenum">
              <a:rPr lang="en-US" smtClean="0"/>
              <a:t>2</a:t>
            </a:fld>
            <a:endParaRPr lang="en-US" dirty="0"/>
          </a:p>
        </p:txBody>
      </p:sp>
    </p:spTree>
    <p:extLst>
      <p:ext uri="{BB962C8B-B14F-4D97-AF65-F5344CB8AC3E}">
        <p14:creationId xmlns:p14="http://schemas.microsoft.com/office/powerpoint/2010/main" val="2350428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8C7E9-F533-EF2C-F872-BE6331B9A788}"/>
              </a:ext>
            </a:extLst>
          </p:cNvPr>
          <p:cNvSpPr>
            <a:spLocks noGrp="1"/>
          </p:cNvSpPr>
          <p:nvPr>
            <p:ph type="ctrTitle"/>
          </p:nvPr>
        </p:nvSpPr>
        <p:spPr>
          <a:xfrm>
            <a:off x="721300" y="771502"/>
            <a:ext cx="9144000" cy="874418"/>
          </a:xfrm>
        </p:spPr>
        <p:txBody>
          <a:bodyPr>
            <a:normAutofit/>
          </a:bodyPr>
          <a:lstStyle/>
          <a:p>
            <a:pPr algn="l"/>
            <a:r>
              <a:rPr lang="en-IN" sz="4800" b="1" u="sng" dirty="0"/>
              <a:t>INTRODUCTION</a:t>
            </a:r>
          </a:p>
        </p:txBody>
      </p:sp>
      <p:sp>
        <p:nvSpPr>
          <p:cNvPr id="3" name="Subtitle 2">
            <a:extLst>
              <a:ext uri="{FF2B5EF4-FFF2-40B4-BE49-F238E27FC236}">
                <a16:creationId xmlns:a16="http://schemas.microsoft.com/office/drawing/2014/main" id="{88A87784-7787-B189-237E-5ECCA9378ACE}"/>
              </a:ext>
            </a:extLst>
          </p:cNvPr>
          <p:cNvSpPr>
            <a:spLocks noGrp="1"/>
          </p:cNvSpPr>
          <p:nvPr>
            <p:ph type="subTitle" idx="1"/>
          </p:nvPr>
        </p:nvSpPr>
        <p:spPr>
          <a:xfrm>
            <a:off x="721300" y="1979147"/>
            <a:ext cx="9144000" cy="3333517"/>
          </a:xfrm>
        </p:spPr>
        <p:txBody>
          <a:bodyPr>
            <a:normAutofit fontScale="77500" lnSpcReduction="20000"/>
          </a:bodyPr>
          <a:lstStyle/>
          <a:p>
            <a:pPr algn="l"/>
            <a:r>
              <a:rPr lang="en-US" sz="3600" b="0" i="0" dirty="0">
                <a:solidFill>
                  <a:srgbClr val="5C6770"/>
                </a:solidFill>
                <a:effectLst/>
              </a:rPr>
              <a:t>As the name suggests Airline Reservation System is software that handles the entire booking data of the Flights. It is fully based on the concept of reserving flight tickets for various destinations. Previously the task of handling the tickets at a time was very difficult, so there was a need for software that can handle all Airline Reservation System.</a:t>
            </a:r>
          </a:p>
          <a:p>
            <a:pPr algn="l"/>
            <a:r>
              <a:rPr lang="en-US" sz="3600" b="0" i="0" dirty="0">
                <a:solidFill>
                  <a:srgbClr val="5C6770"/>
                </a:solidFill>
                <a:effectLst/>
              </a:rPr>
              <a:t>Therefore the Airline Reservation System was designed. After the release of this system, the stress and workload of the employee were absolutely finished. It was also time-wasting for the travelers to book a Ticket previously. But now it hardly takes 10 to 15 minutes to </a:t>
            </a:r>
            <a:r>
              <a:rPr lang="en-US" sz="3600" b="0" i="0" strike="noStrike" dirty="0">
                <a:solidFill>
                  <a:schemeClr val="accent5">
                    <a:lumMod val="75000"/>
                  </a:schemeClr>
                </a:solidFill>
                <a:effectLst/>
                <a:hlinkClick r:id="rId2">
                  <a:extLst>
                    <a:ext uri="{A12FA001-AC4F-418D-AE19-62706E023703}">
                      <ahyp:hlinkClr xmlns:ahyp="http://schemas.microsoft.com/office/drawing/2018/hyperlinkcolor" val="tx"/>
                    </a:ext>
                  </a:extLst>
                </a:hlinkClick>
              </a:rPr>
              <a:t>book a ticket</a:t>
            </a:r>
            <a:r>
              <a:rPr lang="en-US" sz="3600" b="0" i="0" dirty="0">
                <a:solidFill>
                  <a:schemeClr val="accent5">
                    <a:lumMod val="75000"/>
                  </a:schemeClr>
                </a:solidFill>
                <a:effectLst/>
              </a:rPr>
              <a:t> </a:t>
            </a:r>
            <a:r>
              <a:rPr lang="en-US" sz="3600" b="0" i="0" dirty="0">
                <a:solidFill>
                  <a:srgbClr val="5C6770"/>
                </a:solidFill>
                <a:effectLst/>
              </a:rPr>
              <a:t>wherever the passenger is.</a:t>
            </a:r>
          </a:p>
          <a:p>
            <a:endParaRPr lang="en-IN" sz="4400" u="sng" dirty="0"/>
          </a:p>
        </p:txBody>
      </p:sp>
      <p:sp>
        <p:nvSpPr>
          <p:cNvPr id="4" name="Footer Placeholder 3">
            <a:extLst>
              <a:ext uri="{FF2B5EF4-FFF2-40B4-BE49-F238E27FC236}">
                <a16:creationId xmlns:a16="http://schemas.microsoft.com/office/drawing/2014/main" id="{5F3B99C9-2D40-5495-B488-E3E152BA7190}"/>
              </a:ext>
            </a:extLst>
          </p:cNvPr>
          <p:cNvSpPr>
            <a:spLocks noGrp="1"/>
          </p:cNvSpPr>
          <p:nvPr>
            <p:ph type="ftr" sz="quarter" idx="11"/>
          </p:nvPr>
        </p:nvSpPr>
        <p:spPr/>
        <p:txBody>
          <a:bodyPr/>
          <a:lstStyle/>
          <a:p>
            <a:r>
              <a:rPr lang="en-IN" sz="1400" dirty="0"/>
              <a:t>AIRPLANE TICKET BOOKING</a:t>
            </a:r>
          </a:p>
        </p:txBody>
      </p:sp>
      <p:sp>
        <p:nvSpPr>
          <p:cNvPr id="5" name="Slide Number Placeholder 4">
            <a:extLst>
              <a:ext uri="{FF2B5EF4-FFF2-40B4-BE49-F238E27FC236}">
                <a16:creationId xmlns:a16="http://schemas.microsoft.com/office/drawing/2014/main" id="{1493F9F0-C481-5D67-F5DF-0DE36CA91A07}"/>
              </a:ext>
            </a:extLst>
          </p:cNvPr>
          <p:cNvSpPr>
            <a:spLocks noGrp="1"/>
          </p:cNvSpPr>
          <p:nvPr>
            <p:ph type="sldNum" sz="quarter" idx="12"/>
          </p:nvPr>
        </p:nvSpPr>
        <p:spPr/>
        <p:txBody>
          <a:bodyPr/>
          <a:lstStyle/>
          <a:p>
            <a:fld id="{DFDF98CC-160E-494C-8C3C-8CDC5FA257DE}" type="slidenum">
              <a:rPr lang="en-US" smtClean="0"/>
              <a:t>3</a:t>
            </a:fld>
            <a:endParaRPr lang="en-US" dirty="0"/>
          </a:p>
        </p:txBody>
      </p:sp>
    </p:spTree>
    <p:extLst>
      <p:ext uri="{BB962C8B-B14F-4D97-AF65-F5344CB8AC3E}">
        <p14:creationId xmlns:p14="http://schemas.microsoft.com/office/powerpoint/2010/main" val="3270888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43AAB-39C6-8059-E1CF-4B61179A5073}"/>
              </a:ext>
            </a:extLst>
          </p:cNvPr>
          <p:cNvSpPr>
            <a:spLocks noGrp="1"/>
          </p:cNvSpPr>
          <p:nvPr>
            <p:ph type="ctrTitle"/>
          </p:nvPr>
        </p:nvSpPr>
        <p:spPr>
          <a:xfrm>
            <a:off x="499872" y="710883"/>
            <a:ext cx="9144000" cy="331533"/>
          </a:xfrm>
        </p:spPr>
        <p:txBody>
          <a:bodyPr>
            <a:normAutofit fontScale="90000"/>
          </a:bodyPr>
          <a:lstStyle/>
          <a:p>
            <a:pPr algn="l"/>
            <a:r>
              <a:rPr lang="en-IN" dirty="0"/>
              <a:t>PROGRAM</a:t>
            </a:r>
          </a:p>
        </p:txBody>
      </p:sp>
      <p:sp>
        <p:nvSpPr>
          <p:cNvPr id="3" name="Subtitle 2">
            <a:extLst>
              <a:ext uri="{FF2B5EF4-FFF2-40B4-BE49-F238E27FC236}">
                <a16:creationId xmlns:a16="http://schemas.microsoft.com/office/drawing/2014/main" id="{FEB31878-3A06-8E8F-1BA4-12911F43DBEF}"/>
              </a:ext>
            </a:extLst>
          </p:cNvPr>
          <p:cNvSpPr>
            <a:spLocks noGrp="1"/>
          </p:cNvSpPr>
          <p:nvPr>
            <p:ph type="subTitle" idx="1"/>
          </p:nvPr>
        </p:nvSpPr>
        <p:spPr>
          <a:xfrm>
            <a:off x="499872" y="813816"/>
            <a:ext cx="11768328" cy="6044184"/>
          </a:xfrm>
        </p:spPr>
        <p:txBody>
          <a:bodyPr>
            <a:normAutofit fontScale="25000" lnSpcReduction="20000"/>
          </a:bodyPr>
          <a:lstStyle/>
          <a:p>
            <a:pPr algn="l"/>
            <a:r>
              <a:rPr lang="en-IN" sz="11200" dirty="0">
                <a:solidFill>
                  <a:srgbClr val="5B3F3F"/>
                </a:solidFill>
              </a:rPr>
              <a:t>#include &lt;iostream&gt;</a:t>
            </a:r>
          </a:p>
          <a:p>
            <a:pPr algn="l"/>
            <a:r>
              <a:rPr lang="en-IN" sz="11200" dirty="0">
                <a:solidFill>
                  <a:srgbClr val="5B3F3F"/>
                </a:solidFill>
              </a:rPr>
              <a:t>using namespace std;</a:t>
            </a:r>
          </a:p>
          <a:p>
            <a:pPr algn="l"/>
            <a:r>
              <a:rPr lang="en-IN" sz="11200" dirty="0">
                <a:solidFill>
                  <a:srgbClr val="5B3F3F"/>
                </a:solidFill>
              </a:rPr>
              <a:t>void setRoute(char *path[], float *fare, float *tfare){</a:t>
            </a:r>
          </a:p>
          <a:p>
            <a:pPr algn="l"/>
            <a:r>
              <a:rPr lang="en-IN" sz="11200" dirty="0">
                <a:solidFill>
                  <a:srgbClr val="5B3F3F"/>
                </a:solidFill>
              </a:rPr>
              <a:t>int i=0;</a:t>
            </a:r>
          </a:p>
          <a:p>
            <a:pPr algn="l"/>
            <a:r>
              <a:rPr lang="en-IN" sz="11200" dirty="0">
                <a:solidFill>
                  <a:srgbClr val="5B3F3F"/>
                </a:solidFill>
              </a:rPr>
              <a:t>for(i=0;i&lt;5;i++){</a:t>
            </a:r>
          </a:p>
          <a:p>
            <a:pPr algn="l"/>
            <a:r>
              <a:rPr lang="en-IN" sz="11200" dirty="0">
                <a:solidFill>
                  <a:srgbClr val="5B3F3F"/>
                </a:solidFill>
              </a:rPr>
              <a:t>cout&lt;&lt;"Enter flight route:"&lt;&lt;endl;</a:t>
            </a:r>
          </a:p>
          <a:p>
            <a:pPr algn="l"/>
            <a:r>
              <a:rPr lang="en-IN" sz="11200" dirty="0">
                <a:solidFill>
                  <a:srgbClr val="5B3F3F"/>
                </a:solidFill>
              </a:rPr>
              <a:t>cout&lt;&lt;"Route ["&lt;&lt;i+1&lt;&lt;"] : ";</a:t>
            </a:r>
          </a:p>
          <a:p>
            <a:pPr algn="l"/>
            <a:r>
              <a:rPr lang="en-IN" sz="11200" dirty="0">
                <a:solidFill>
                  <a:srgbClr val="5B3F3F"/>
                </a:solidFill>
              </a:rPr>
              <a:t>path[i]=new char[100];</a:t>
            </a:r>
          </a:p>
          <a:p>
            <a:pPr algn="l"/>
            <a:r>
              <a:rPr lang="en-IN" sz="11200" dirty="0">
                <a:solidFill>
                  <a:srgbClr val="5B3F3F"/>
                </a:solidFill>
              </a:rPr>
              <a:t>   cin.ignore(1);</a:t>
            </a:r>
          </a:p>
          <a:p>
            <a:pPr algn="l"/>
            <a:r>
              <a:rPr lang="en-IN" sz="11200" dirty="0">
                <a:solidFill>
                  <a:srgbClr val="5B3F3F"/>
                </a:solidFill>
              </a:rPr>
              <a:t>cin.getline(path[i],100);</a:t>
            </a:r>
          </a:p>
          <a:p>
            <a:pPr algn="l"/>
            <a:r>
              <a:rPr lang="en-IN" sz="11200" dirty="0">
                <a:solidFill>
                  <a:srgbClr val="5B3F3F"/>
                </a:solidFill>
              </a:rPr>
              <a:t>cout&lt;&lt;"Enter fare: ";</a:t>
            </a:r>
          </a:p>
          <a:p>
            <a:pPr algn="l"/>
            <a:r>
              <a:rPr lang="en-IN" sz="11200" dirty="0">
                <a:solidFill>
                  <a:srgbClr val="5B3F3F"/>
                </a:solidFill>
              </a:rPr>
              <a:t>cin&gt;&gt;fare[i];</a:t>
            </a:r>
          </a:p>
          <a:p>
            <a:pPr algn="l"/>
            <a:r>
              <a:rPr lang="en-IN" sz="11200" dirty="0">
                <a:solidFill>
                  <a:srgbClr val="5B3F3F"/>
                </a:solidFill>
              </a:rPr>
              <a:t>tfare[i]=fare[i]+(fare[i]*19/100);</a:t>
            </a:r>
          </a:p>
          <a:p>
            <a:pPr algn="l"/>
            <a:r>
              <a:rPr lang="en-IN" sz="11200" dirty="0">
                <a:solidFill>
                  <a:srgbClr val="5B3F3F"/>
                </a:solidFill>
              </a:rPr>
              <a:t>}</a:t>
            </a:r>
          </a:p>
          <a:p>
            <a:pPr algn="l"/>
            <a:endParaRPr lang="en-IN" sz="11200" dirty="0">
              <a:solidFill>
                <a:srgbClr val="5B3F3F"/>
              </a:solidFill>
            </a:endParaRPr>
          </a:p>
        </p:txBody>
      </p:sp>
      <p:sp>
        <p:nvSpPr>
          <p:cNvPr id="4" name="Footer Placeholder 3">
            <a:extLst>
              <a:ext uri="{FF2B5EF4-FFF2-40B4-BE49-F238E27FC236}">
                <a16:creationId xmlns:a16="http://schemas.microsoft.com/office/drawing/2014/main" id="{3BB57CF2-2AC1-02A1-34DB-E272ED224A90}"/>
              </a:ext>
            </a:extLst>
          </p:cNvPr>
          <p:cNvSpPr>
            <a:spLocks noGrp="1"/>
          </p:cNvSpPr>
          <p:nvPr>
            <p:ph type="ftr" sz="quarter" idx="11"/>
          </p:nvPr>
        </p:nvSpPr>
        <p:spPr/>
        <p:txBody>
          <a:bodyPr/>
          <a:lstStyle/>
          <a:p>
            <a:r>
              <a:rPr lang="en-IN" sz="1400" dirty="0"/>
              <a:t>AIRPLANE TICKET BOOKING</a:t>
            </a:r>
          </a:p>
        </p:txBody>
      </p:sp>
      <p:sp>
        <p:nvSpPr>
          <p:cNvPr id="5" name="Slide Number Placeholder 4">
            <a:extLst>
              <a:ext uri="{FF2B5EF4-FFF2-40B4-BE49-F238E27FC236}">
                <a16:creationId xmlns:a16="http://schemas.microsoft.com/office/drawing/2014/main" id="{059E32D8-9B3B-58AC-3E43-317C9F9E5372}"/>
              </a:ext>
            </a:extLst>
          </p:cNvPr>
          <p:cNvSpPr>
            <a:spLocks noGrp="1"/>
          </p:cNvSpPr>
          <p:nvPr>
            <p:ph type="sldNum" sz="quarter" idx="12"/>
          </p:nvPr>
        </p:nvSpPr>
        <p:spPr/>
        <p:txBody>
          <a:bodyPr/>
          <a:lstStyle/>
          <a:p>
            <a:fld id="{DFDF98CC-160E-494C-8C3C-8CDC5FA257DE}" type="slidenum">
              <a:rPr lang="en-US" smtClean="0"/>
              <a:t>4</a:t>
            </a:fld>
            <a:endParaRPr lang="en-US" dirty="0"/>
          </a:p>
        </p:txBody>
      </p:sp>
    </p:spTree>
    <p:extLst>
      <p:ext uri="{BB962C8B-B14F-4D97-AF65-F5344CB8AC3E}">
        <p14:creationId xmlns:p14="http://schemas.microsoft.com/office/powerpoint/2010/main" val="419221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969C-6506-E5E0-48F0-3C794AA3B76E}"/>
              </a:ext>
            </a:extLst>
          </p:cNvPr>
          <p:cNvSpPr>
            <a:spLocks noGrp="1"/>
          </p:cNvSpPr>
          <p:nvPr>
            <p:ph type="ctrTitle"/>
          </p:nvPr>
        </p:nvSpPr>
        <p:spPr>
          <a:xfrm>
            <a:off x="414647" y="0"/>
            <a:ext cx="9118600" cy="7493000"/>
          </a:xfrm>
        </p:spPr>
        <p:txBody>
          <a:bodyPr>
            <a:noAutofit/>
          </a:bodyPr>
          <a:lstStyle/>
          <a:p>
            <a:pPr algn="l"/>
            <a:r>
              <a:rPr lang="en-IN" sz="2800" dirty="0">
                <a:solidFill>
                  <a:srgbClr val="5B3F3F"/>
                </a:solidFill>
              </a:rPr>
              <a:t>}</a:t>
            </a:r>
            <a:br>
              <a:rPr lang="en-IN" sz="2800" dirty="0">
                <a:solidFill>
                  <a:srgbClr val="5B3F3F"/>
                </a:solidFill>
              </a:rPr>
            </a:br>
            <a:r>
              <a:rPr lang="en-IN" sz="2800" dirty="0">
                <a:solidFill>
                  <a:srgbClr val="5B3F3F"/>
                </a:solidFill>
              </a:rPr>
              <a:t>void displayPath(char *path[],float *fare, float *tfare){</a:t>
            </a:r>
            <a:br>
              <a:rPr lang="en-IN" sz="2800" dirty="0">
                <a:solidFill>
                  <a:srgbClr val="5B3F3F"/>
                </a:solidFill>
              </a:rPr>
            </a:br>
            <a:r>
              <a:rPr lang="en-IN" sz="2800" dirty="0">
                <a:solidFill>
                  <a:srgbClr val="5B3F3F"/>
                </a:solidFill>
              </a:rPr>
              <a:t>int i=0;</a:t>
            </a:r>
            <a:br>
              <a:rPr lang="en-IN" sz="2800" dirty="0">
                <a:solidFill>
                  <a:srgbClr val="5B3F3F"/>
                </a:solidFill>
              </a:rPr>
            </a:br>
            <a:r>
              <a:rPr lang="en-IN" sz="2800" dirty="0">
                <a:solidFill>
                  <a:srgbClr val="5B3F3F"/>
                </a:solidFill>
              </a:rPr>
              <a:t>cout&lt;&lt;"Available flight routes are:"&lt;&lt;endl;</a:t>
            </a:r>
            <a:br>
              <a:rPr lang="en-IN" sz="2800" dirty="0">
                <a:solidFill>
                  <a:srgbClr val="5B3F3F"/>
                </a:solidFill>
              </a:rPr>
            </a:br>
            <a:r>
              <a:rPr lang="en-IN" sz="2800" dirty="0">
                <a:solidFill>
                  <a:srgbClr val="5B3F3F"/>
                </a:solidFill>
              </a:rPr>
              <a:t>for(i=0;i&lt;5;i++){</a:t>
            </a:r>
            <a:br>
              <a:rPr lang="en-IN" sz="2800" dirty="0">
                <a:solidFill>
                  <a:srgbClr val="5B3F3F"/>
                </a:solidFill>
              </a:rPr>
            </a:br>
            <a:r>
              <a:rPr lang="en-IN" sz="2800" dirty="0">
                <a:solidFill>
                  <a:srgbClr val="5B3F3F"/>
                </a:solidFill>
              </a:rPr>
              <a:t>cout&lt;&lt;"Route ["&lt;&lt;i+1&lt;&lt;"] : "&lt;&lt;path[i]</a:t>
            </a:r>
            <a:br>
              <a:rPr lang="en-IN" sz="2800" dirty="0">
                <a:solidFill>
                  <a:srgbClr val="5B3F3F"/>
                </a:solidFill>
              </a:rPr>
            </a:br>
            <a:r>
              <a:rPr lang="en-IN" sz="2800" dirty="0">
                <a:solidFill>
                  <a:srgbClr val="5B3F3F"/>
                </a:solidFill>
              </a:rPr>
              <a:t>&lt;&lt;" - Fare: "&lt;&lt;fare[i]&lt;&lt;",Total Fare: "&lt;&lt;tfare[i]&lt;&lt;endl;</a:t>
            </a:r>
            <a:br>
              <a:rPr lang="en-IN" sz="2800" dirty="0">
                <a:solidFill>
                  <a:srgbClr val="5B3F3F"/>
                </a:solidFill>
              </a:rPr>
            </a:br>
            <a:r>
              <a:rPr lang="en-IN" sz="2800" dirty="0">
                <a:solidFill>
                  <a:srgbClr val="5B3F3F"/>
                </a:solidFill>
              </a:rPr>
              <a:t>}</a:t>
            </a:r>
            <a:br>
              <a:rPr lang="en-IN" sz="2800" dirty="0">
                <a:solidFill>
                  <a:srgbClr val="5B3F3F"/>
                </a:solidFill>
              </a:rPr>
            </a:br>
            <a:r>
              <a:rPr lang="en-IN" sz="2800" dirty="0">
                <a:solidFill>
                  <a:srgbClr val="5B3F3F"/>
                </a:solidFill>
              </a:rPr>
              <a:t>}</a:t>
            </a:r>
            <a:br>
              <a:rPr lang="en-IN" sz="2800" dirty="0">
                <a:solidFill>
                  <a:srgbClr val="5B3F3F"/>
                </a:solidFill>
              </a:rPr>
            </a:br>
            <a:br>
              <a:rPr lang="en-IN" sz="2800" dirty="0">
                <a:solidFill>
                  <a:srgbClr val="5B3F3F"/>
                </a:solidFill>
              </a:rPr>
            </a:br>
            <a:r>
              <a:rPr lang="en-IN" sz="2800" dirty="0">
                <a:solidFill>
                  <a:srgbClr val="5B3F3F"/>
                </a:solidFill>
              </a:rPr>
              <a:t>int main(){</a:t>
            </a:r>
            <a:br>
              <a:rPr lang="en-IN" sz="2800" dirty="0">
                <a:solidFill>
                  <a:srgbClr val="5B3F3F"/>
                </a:solidFill>
              </a:rPr>
            </a:br>
            <a:r>
              <a:rPr lang="en-IN" sz="2800" dirty="0">
                <a:solidFill>
                  <a:srgbClr val="5B3F3F"/>
                </a:solidFill>
              </a:rPr>
              <a:t>//variable to store flight route</a:t>
            </a:r>
            <a:br>
              <a:rPr lang="en-IN" sz="2800" dirty="0">
                <a:solidFill>
                  <a:srgbClr val="5B3F3F"/>
                </a:solidFill>
              </a:rPr>
            </a:br>
            <a:r>
              <a:rPr lang="en-IN" sz="2800" dirty="0">
                <a:solidFill>
                  <a:srgbClr val="5B3F3F"/>
                </a:solidFill>
              </a:rPr>
              <a:t>char *route[5];</a:t>
            </a:r>
            <a:br>
              <a:rPr lang="en-IN" sz="2800" dirty="0">
                <a:solidFill>
                  <a:srgbClr val="5B3F3F"/>
                </a:solidFill>
              </a:rPr>
            </a:br>
            <a:r>
              <a:rPr lang="en-IN" sz="2800" dirty="0">
                <a:solidFill>
                  <a:srgbClr val="5B3F3F"/>
                </a:solidFill>
              </a:rPr>
              <a:t>float fare[5],totalFare[5];</a:t>
            </a:r>
            <a:br>
              <a:rPr lang="en-IN" sz="2800" dirty="0">
                <a:solidFill>
                  <a:srgbClr val="5B3F3F"/>
                </a:solidFill>
              </a:rPr>
            </a:br>
            <a:r>
              <a:rPr lang="en-IN" sz="2800" dirty="0">
                <a:solidFill>
                  <a:srgbClr val="5B3F3F"/>
                </a:solidFill>
              </a:rPr>
              <a:t>char name[30],path[100];</a:t>
            </a:r>
            <a:br>
              <a:rPr lang="en-IN" sz="2800" dirty="0">
                <a:solidFill>
                  <a:srgbClr val="5B3F3F"/>
                </a:solidFill>
              </a:rPr>
            </a:br>
            <a:r>
              <a:rPr lang="en-IN" sz="2800" dirty="0">
                <a:solidFill>
                  <a:srgbClr val="5B3F3F"/>
                </a:solidFill>
              </a:rPr>
              <a:t>int d,m,y;</a:t>
            </a:r>
            <a:br>
              <a:rPr lang="en-IN" sz="2800" dirty="0">
                <a:solidFill>
                  <a:srgbClr val="5B3F3F"/>
                </a:solidFill>
              </a:rPr>
            </a:br>
            <a:r>
              <a:rPr lang="en-IN" sz="2800" dirty="0">
                <a:solidFill>
                  <a:srgbClr val="5B3F3F"/>
                </a:solidFill>
              </a:rPr>
              <a:t>int routeId;</a:t>
            </a:r>
            <a:br>
              <a:rPr lang="en-IN" sz="2800" dirty="0">
                <a:solidFill>
                  <a:srgbClr val="5B3F3F"/>
                </a:solidFill>
              </a:rPr>
            </a:br>
            <a:br>
              <a:rPr lang="en-IN" sz="2800" dirty="0">
                <a:solidFill>
                  <a:srgbClr val="5B3F3F"/>
                </a:solidFill>
              </a:rPr>
            </a:br>
            <a:endParaRPr lang="en-IN" sz="2800" dirty="0"/>
          </a:p>
        </p:txBody>
      </p:sp>
      <p:sp>
        <p:nvSpPr>
          <p:cNvPr id="3" name="Subtitle 2">
            <a:extLst>
              <a:ext uri="{FF2B5EF4-FFF2-40B4-BE49-F238E27FC236}">
                <a16:creationId xmlns:a16="http://schemas.microsoft.com/office/drawing/2014/main" id="{95A67785-56BC-56EC-6751-B93E61848DED}"/>
              </a:ext>
            </a:extLst>
          </p:cNvPr>
          <p:cNvSpPr>
            <a:spLocks noGrp="1"/>
          </p:cNvSpPr>
          <p:nvPr>
            <p:ph type="subTitle" idx="1"/>
          </p:nvPr>
        </p:nvSpPr>
        <p:spPr>
          <a:xfrm>
            <a:off x="4579620" y="-1198480"/>
            <a:ext cx="2464067" cy="830179"/>
          </a:xfrm>
        </p:spPr>
        <p:txBody>
          <a:bodyPr/>
          <a:lstStyle/>
          <a:p>
            <a:r>
              <a:rPr lang="en-IN" dirty="0">
                <a:solidFill>
                  <a:schemeClr val="tx1"/>
                </a:solidFill>
              </a:rPr>
              <a:t>.</a:t>
            </a:r>
          </a:p>
        </p:txBody>
      </p:sp>
      <p:sp>
        <p:nvSpPr>
          <p:cNvPr id="4" name="Footer Placeholder 3">
            <a:extLst>
              <a:ext uri="{FF2B5EF4-FFF2-40B4-BE49-F238E27FC236}">
                <a16:creationId xmlns:a16="http://schemas.microsoft.com/office/drawing/2014/main" id="{7174B972-877F-BD28-7C34-E7803AC6C0CB}"/>
              </a:ext>
            </a:extLst>
          </p:cNvPr>
          <p:cNvSpPr>
            <a:spLocks noGrp="1"/>
          </p:cNvSpPr>
          <p:nvPr>
            <p:ph type="ftr" sz="quarter" idx="11"/>
          </p:nvPr>
        </p:nvSpPr>
        <p:spPr>
          <a:xfrm rot="5400000">
            <a:off x="9945444" y="3990011"/>
            <a:ext cx="3590784" cy="713113"/>
          </a:xfrm>
        </p:spPr>
        <p:txBody>
          <a:bodyPr/>
          <a:lstStyle/>
          <a:p>
            <a:r>
              <a:rPr lang="en-IN" sz="1400" dirty="0"/>
              <a:t>AIRPLANE TICKET BOOKING</a:t>
            </a:r>
          </a:p>
          <a:p>
            <a:endParaRPr lang="en-US" dirty="0"/>
          </a:p>
        </p:txBody>
      </p:sp>
      <p:sp>
        <p:nvSpPr>
          <p:cNvPr id="5" name="Slide Number Placeholder 4">
            <a:extLst>
              <a:ext uri="{FF2B5EF4-FFF2-40B4-BE49-F238E27FC236}">
                <a16:creationId xmlns:a16="http://schemas.microsoft.com/office/drawing/2014/main" id="{0E5397B1-7E4D-1D70-490E-D9856FC96676}"/>
              </a:ext>
            </a:extLst>
          </p:cNvPr>
          <p:cNvSpPr>
            <a:spLocks noGrp="1"/>
          </p:cNvSpPr>
          <p:nvPr>
            <p:ph type="sldNum" sz="quarter" idx="12"/>
          </p:nvPr>
        </p:nvSpPr>
        <p:spPr/>
        <p:txBody>
          <a:bodyPr/>
          <a:lstStyle/>
          <a:p>
            <a:fld id="{DFDF98CC-160E-494C-8C3C-8CDC5FA257DE}" type="slidenum">
              <a:rPr lang="en-US" smtClean="0"/>
              <a:t>5</a:t>
            </a:fld>
            <a:endParaRPr lang="en-US" dirty="0"/>
          </a:p>
        </p:txBody>
      </p:sp>
    </p:spTree>
    <p:extLst>
      <p:ext uri="{BB962C8B-B14F-4D97-AF65-F5344CB8AC3E}">
        <p14:creationId xmlns:p14="http://schemas.microsoft.com/office/powerpoint/2010/main" val="1734076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C837-E944-63AB-EBA3-373A5F0BC8CE}"/>
              </a:ext>
            </a:extLst>
          </p:cNvPr>
          <p:cNvSpPr>
            <a:spLocks noGrp="1"/>
          </p:cNvSpPr>
          <p:nvPr>
            <p:ph type="title"/>
          </p:nvPr>
        </p:nvSpPr>
        <p:spPr>
          <a:xfrm>
            <a:off x="838200" y="-1083102"/>
            <a:ext cx="10515600" cy="1325563"/>
          </a:xfrm>
        </p:spPr>
        <p:txBody>
          <a:bodyPr/>
          <a:lstStyle/>
          <a:p>
            <a:r>
              <a:rPr lang="en-IN" dirty="0">
                <a:solidFill>
                  <a:schemeClr val="tx1"/>
                </a:solidFill>
              </a:rPr>
              <a:t>.</a:t>
            </a:r>
          </a:p>
        </p:txBody>
      </p:sp>
      <p:sp>
        <p:nvSpPr>
          <p:cNvPr id="3" name="Content Placeholder 2">
            <a:extLst>
              <a:ext uri="{FF2B5EF4-FFF2-40B4-BE49-F238E27FC236}">
                <a16:creationId xmlns:a16="http://schemas.microsoft.com/office/drawing/2014/main" id="{FD7DC069-B9D2-37C1-BBDA-19CFB79FABDC}"/>
              </a:ext>
            </a:extLst>
          </p:cNvPr>
          <p:cNvSpPr>
            <a:spLocks noGrp="1"/>
          </p:cNvSpPr>
          <p:nvPr>
            <p:ph idx="1"/>
          </p:nvPr>
        </p:nvSpPr>
        <p:spPr>
          <a:xfrm>
            <a:off x="515620" y="242461"/>
            <a:ext cx="10515600" cy="3657601"/>
          </a:xfrm>
        </p:spPr>
        <p:txBody>
          <a:bodyPr>
            <a:normAutofit fontScale="25000" lnSpcReduction="20000"/>
          </a:bodyPr>
          <a:lstStyle/>
          <a:p>
            <a:pPr marL="0" indent="0">
              <a:buNone/>
            </a:pPr>
            <a:r>
              <a:rPr lang="en-IN" sz="11200" dirty="0">
                <a:solidFill>
                  <a:srgbClr val="5B3F3F"/>
                </a:solidFill>
              </a:rPr>
              <a:t>setRoute(route,fare,totalFare);</a:t>
            </a:r>
            <a:br>
              <a:rPr lang="en-IN" sz="11200" dirty="0">
                <a:solidFill>
                  <a:srgbClr val="5B3F3F"/>
                </a:solidFill>
              </a:rPr>
            </a:br>
            <a:br>
              <a:rPr lang="en-IN" sz="11200" dirty="0">
                <a:solidFill>
                  <a:srgbClr val="5B3F3F"/>
                </a:solidFill>
              </a:rPr>
            </a:br>
            <a:r>
              <a:rPr lang="en-IN" sz="11200" dirty="0">
                <a:solidFill>
                  <a:srgbClr val="5B3F3F"/>
                </a:solidFill>
              </a:rPr>
              <a:t>cout&lt;&lt;endl&lt;&lt;endl;</a:t>
            </a:r>
          </a:p>
          <a:p>
            <a:pPr marL="0" indent="0">
              <a:buNone/>
            </a:pPr>
            <a:r>
              <a:rPr lang="en-IN" sz="11200" dirty="0">
                <a:solidFill>
                  <a:srgbClr val="5B3F3F"/>
                </a:solidFill>
              </a:rPr>
              <a:t>cout&lt;&lt;"Enter name: ";</a:t>
            </a:r>
          </a:p>
          <a:p>
            <a:pPr marL="0" indent="0">
              <a:buNone/>
            </a:pPr>
            <a:r>
              <a:rPr lang="en-IN" sz="11200" dirty="0">
                <a:solidFill>
                  <a:srgbClr val="5B3F3F"/>
                </a:solidFill>
              </a:rPr>
              <a:t>cin.ignore(1);</a:t>
            </a:r>
          </a:p>
          <a:p>
            <a:pPr marL="0" indent="0">
              <a:buNone/>
            </a:pPr>
            <a:r>
              <a:rPr lang="en-IN" sz="11200" dirty="0">
                <a:solidFill>
                  <a:srgbClr val="5B3F3F"/>
                </a:solidFill>
              </a:rPr>
              <a:t>cin.getline(name,30);</a:t>
            </a:r>
          </a:p>
          <a:p>
            <a:pPr marL="0" indent="0">
              <a:buNone/>
            </a:pPr>
            <a:endParaRPr lang="en-IN" sz="11200" dirty="0">
              <a:solidFill>
                <a:srgbClr val="5B3F3F"/>
              </a:solidFill>
            </a:endParaRPr>
          </a:p>
          <a:p>
            <a:pPr marL="0" indent="0">
              <a:buNone/>
            </a:pPr>
            <a:r>
              <a:rPr lang="en-IN" sz="11200" dirty="0">
                <a:solidFill>
                  <a:srgbClr val="5B3F3F"/>
                </a:solidFill>
              </a:rPr>
              <a:t>cout&lt;&lt;"Enter date of travel (d m y): ";</a:t>
            </a:r>
          </a:p>
          <a:p>
            <a:pPr marL="0" indent="0">
              <a:buNone/>
            </a:pPr>
            <a:r>
              <a:rPr lang="en-IN" sz="11200" dirty="0">
                <a:solidFill>
                  <a:srgbClr val="5B3F3F"/>
                </a:solidFill>
              </a:rPr>
              <a:t>cin&gt;&gt;d&gt;&gt;m&gt;&gt;y;</a:t>
            </a:r>
          </a:p>
          <a:p>
            <a:pPr marL="0" indent="0">
              <a:buNone/>
            </a:pPr>
            <a:endParaRPr lang="en-IN" sz="11200" dirty="0">
              <a:solidFill>
                <a:srgbClr val="5B3F3F"/>
              </a:solidFill>
            </a:endParaRPr>
          </a:p>
          <a:p>
            <a:pPr marL="0" indent="0">
              <a:buNone/>
            </a:pPr>
            <a:r>
              <a:rPr lang="en-IN" sz="11200" dirty="0">
                <a:solidFill>
                  <a:srgbClr val="5B3F3F"/>
                </a:solidFill>
              </a:rPr>
              <a:t>displayPath(route,fare,totalFare);</a:t>
            </a:r>
          </a:p>
          <a:p>
            <a:pPr marL="0" indent="0">
              <a:buNone/>
            </a:pPr>
            <a:r>
              <a:rPr lang="en-IN" sz="11200" dirty="0">
                <a:solidFill>
                  <a:srgbClr val="5B3F3F"/>
                </a:solidFill>
              </a:rPr>
              <a:t>cout&lt;&lt;"Choose flight route (1 to 5): ";</a:t>
            </a:r>
          </a:p>
          <a:p>
            <a:pPr marL="0" indent="0">
              <a:buNone/>
            </a:pPr>
            <a:r>
              <a:rPr lang="en-IN" sz="11200" dirty="0">
                <a:solidFill>
                  <a:srgbClr val="5B3F3F"/>
                </a:solidFill>
              </a:rPr>
              <a:t>cin&gt;&gt;routeId;</a:t>
            </a:r>
          </a:p>
          <a:p>
            <a:pPr marL="0" indent="0">
              <a:buNone/>
            </a:pPr>
            <a:endParaRPr lang="en-IN" sz="11200" dirty="0">
              <a:solidFill>
                <a:srgbClr val="5B3F3F"/>
              </a:solidFill>
            </a:endParaRPr>
          </a:p>
          <a:p>
            <a:pPr marL="0" indent="0">
              <a:buNone/>
            </a:pPr>
            <a:r>
              <a:rPr lang="en-IN" sz="11200" dirty="0">
                <a:solidFill>
                  <a:srgbClr val="5B3F3F"/>
                </a:solidFill>
              </a:rPr>
              <a:t>if(routeId&lt;1 || routeId&gt;5){</a:t>
            </a:r>
          </a:p>
          <a:p>
            <a:pPr marL="0" indent="0">
              <a:buNone/>
            </a:pPr>
            <a:r>
              <a:rPr lang="en-IN" sz="11200" dirty="0">
                <a:solidFill>
                  <a:srgbClr val="5B3F3F"/>
                </a:solidFill>
              </a:rPr>
              <a:t>cout&lt;&lt;"Invalid flight route!!!"&lt;&lt;endl;</a:t>
            </a:r>
          </a:p>
          <a:p>
            <a:pPr marL="0" indent="0">
              <a:buNone/>
            </a:pPr>
            <a:endParaRPr lang="en-IN" dirty="0"/>
          </a:p>
        </p:txBody>
      </p:sp>
      <p:sp>
        <p:nvSpPr>
          <p:cNvPr id="4" name="Footer Placeholder 3">
            <a:extLst>
              <a:ext uri="{FF2B5EF4-FFF2-40B4-BE49-F238E27FC236}">
                <a16:creationId xmlns:a16="http://schemas.microsoft.com/office/drawing/2014/main" id="{84DE1988-43AF-DFF0-D5C1-E595C8624AEB}"/>
              </a:ext>
            </a:extLst>
          </p:cNvPr>
          <p:cNvSpPr>
            <a:spLocks noGrp="1"/>
          </p:cNvSpPr>
          <p:nvPr>
            <p:ph type="ftr" sz="quarter" idx="11"/>
          </p:nvPr>
        </p:nvSpPr>
        <p:spPr/>
        <p:txBody>
          <a:bodyPr/>
          <a:lstStyle/>
          <a:p>
            <a:r>
              <a:rPr lang="en-IN" sz="1400" dirty="0"/>
              <a:t>AIRPLANE TICKET BOOKING</a:t>
            </a:r>
          </a:p>
        </p:txBody>
      </p:sp>
      <p:sp>
        <p:nvSpPr>
          <p:cNvPr id="5" name="Slide Number Placeholder 4">
            <a:extLst>
              <a:ext uri="{FF2B5EF4-FFF2-40B4-BE49-F238E27FC236}">
                <a16:creationId xmlns:a16="http://schemas.microsoft.com/office/drawing/2014/main" id="{0E27EE98-76A5-0D2E-2F95-4C2A53F1005E}"/>
              </a:ext>
            </a:extLst>
          </p:cNvPr>
          <p:cNvSpPr>
            <a:spLocks noGrp="1"/>
          </p:cNvSpPr>
          <p:nvPr>
            <p:ph type="sldNum" sz="quarter" idx="12"/>
          </p:nvPr>
        </p:nvSpPr>
        <p:spPr/>
        <p:txBody>
          <a:bodyPr/>
          <a:lstStyle/>
          <a:p>
            <a:fld id="{DFDF98CC-160E-494C-8C3C-8CDC5FA257DE}" type="slidenum">
              <a:rPr lang="en-US" smtClean="0"/>
              <a:t>6</a:t>
            </a:fld>
            <a:endParaRPr lang="en-US" dirty="0"/>
          </a:p>
        </p:txBody>
      </p:sp>
    </p:spTree>
    <p:extLst>
      <p:ext uri="{BB962C8B-B14F-4D97-AF65-F5344CB8AC3E}">
        <p14:creationId xmlns:p14="http://schemas.microsoft.com/office/powerpoint/2010/main" val="2398529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C837-E944-63AB-EBA3-373A5F0BC8CE}"/>
              </a:ext>
            </a:extLst>
          </p:cNvPr>
          <p:cNvSpPr>
            <a:spLocks noGrp="1"/>
          </p:cNvSpPr>
          <p:nvPr>
            <p:ph type="title"/>
          </p:nvPr>
        </p:nvSpPr>
        <p:spPr>
          <a:xfrm>
            <a:off x="838200" y="-1083102"/>
            <a:ext cx="10515600" cy="1325563"/>
          </a:xfrm>
        </p:spPr>
        <p:txBody>
          <a:bodyPr/>
          <a:lstStyle/>
          <a:p>
            <a:r>
              <a:rPr lang="en-IN" dirty="0">
                <a:solidFill>
                  <a:schemeClr val="tx1"/>
                </a:solidFill>
              </a:rPr>
              <a:t>.</a:t>
            </a:r>
          </a:p>
        </p:txBody>
      </p:sp>
      <p:sp>
        <p:nvSpPr>
          <p:cNvPr id="3" name="Content Placeholder 2">
            <a:extLst>
              <a:ext uri="{FF2B5EF4-FFF2-40B4-BE49-F238E27FC236}">
                <a16:creationId xmlns:a16="http://schemas.microsoft.com/office/drawing/2014/main" id="{FD7DC069-B9D2-37C1-BBDA-19CFB79FABDC}"/>
              </a:ext>
            </a:extLst>
          </p:cNvPr>
          <p:cNvSpPr>
            <a:spLocks noGrp="1"/>
          </p:cNvSpPr>
          <p:nvPr>
            <p:ph idx="1"/>
          </p:nvPr>
        </p:nvSpPr>
        <p:spPr>
          <a:xfrm>
            <a:off x="729996" y="242461"/>
            <a:ext cx="10515600" cy="3657601"/>
          </a:xfrm>
        </p:spPr>
        <p:txBody>
          <a:bodyPr>
            <a:normAutofit fontScale="25000" lnSpcReduction="20000"/>
          </a:bodyPr>
          <a:lstStyle/>
          <a:p>
            <a:pPr marL="0" indent="0">
              <a:buNone/>
            </a:pPr>
            <a:r>
              <a:rPr lang="en-IN" sz="11200" dirty="0">
                <a:solidFill>
                  <a:srgbClr val="5B3F3F"/>
                </a:solidFill>
              </a:rPr>
              <a:t>return 0;</a:t>
            </a:r>
          </a:p>
          <a:p>
            <a:pPr marL="0" indent="0">
              <a:buNone/>
            </a:pPr>
            <a:r>
              <a:rPr lang="en-IN" sz="11200" dirty="0">
                <a:solidFill>
                  <a:srgbClr val="5B3F3F"/>
                </a:solidFill>
              </a:rPr>
              <a:t>}</a:t>
            </a:r>
          </a:p>
          <a:p>
            <a:pPr marL="0" indent="0">
              <a:buNone/>
            </a:pPr>
            <a:r>
              <a:rPr lang="en-IN" sz="11200" dirty="0">
                <a:solidFill>
                  <a:srgbClr val="5B3F3F"/>
                </a:solidFill>
              </a:rPr>
              <a:t>cout&lt;&lt;endl&lt;&lt;endl;</a:t>
            </a:r>
          </a:p>
          <a:p>
            <a:pPr marL="0" indent="0">
              <a:buNone/>
            </a:pPr>
            <a:r>
              <a:rPr lang="en-IN" sz="11200" dirty="0">
                <a:solidFill>
                  <a:srgbClr val="5B3F3F"/>
                </a:solidFill>
              </a:rPr>
              <a:t>cout&lt;&lt;"Congratulations... “</a:t>
            </a:r>
          </a:p>
          <a:p>
            <a:pPr marL="0" indent="0">
              <a:buNone/>
            </a:pPr>
            <a:r>
              <a:rPr lang="en-IN" sz="11200" dirty="0">
                <a:solidFill>
                  <a:srgbClr val="5B3F3F"/>
                </a:solidFill>
              </a:rPr>
              <a:t>&lt;&lt;name&lt;&lt;" your ticket has been booked."&lt;&lt;endl;</a:t>
            </a:r>
          </a:p>
          <a:p>
            <a:pPr marL="0" indent="0">
              <a:buNone/>
            </a:pPr>
            <a:r>
              <a:rPr lang="en-IN" sz="11200" dirty="0">
                <a:solidFill>
                  <a:srgbClr val="5B3F3F"/>
                </a:solidFill>
              </a:rPr>
              <a:t>cout&lt;&lt;"Travel date is: "&lt;&lt;d&lt;&lt;"/"&lt;&lt;m&lt;&lt;"/"&lt;&lt;y&lt;&lt;endl;</a:t>
            </a:r>
          </a:p>
          <a:p>
            <a:pPr marL="0" indent="0">
              <a:buNone/>
            </a:pPr>
            <a:r>
              <a:rPr lang="en-IN" sz="11200" dirty="0">
                <a:solidFill>
                  <a:srgbClr val="5B3F3F"/>
                </a:solidFill>
              </a:rPr>
              <a:t>cout&lt;&lt;"Flight route: "&lt;&lt;route[routeId-1]&lt;&lt;endl;</a:t>
            </a:r>
          </a:p>
          <a:p>
            <a:pPr marL="0" indent="0">
              <a:buNone/>
            </a:pPr>
            <a:r>
              <a:rPr lang="en-IN" sz="11200" dirty="0">
                <a:solidFill>
                  <a:srgbClr val="5B3F3F"/>
                </a:solidFill>
              </a:rPr>
              <a:t>cout&lt;&lt;"Total fare is: "&lt;&lt;totalFare[routeId-1]&lt;&lt;endl;</a:t>
            </a:r>
          </a:p>
          <a:p>
            <a:pPr marL="0" indent="0">
              <a:buNone/>
            </a:pPr>
            <a:endParaRPr lang="en-IN" sz="11200" dirty="0">
              <a:solidFill>
                <a:srgbClr val="5B3F3F"/>
              </a:solidFill>
            </a:endParaRPr>
          </a:p>
          <a:p>
            <a:pPr marL="0" indent="0">
              <a:buNone/>
            </a:pPr>
            <a:r>
              <a:rPr lang="en-IN" sz="11200" dirty="0">
                <a:solidFill>
                  <a:srgbClr val="5B3F3F"/>
                </a:solidFill>
              </a:rPr>
              <a:t>return 0;</a:t>
            </a:r>
          </a:p>
          <a:p>
            <a:pPr marL="0" indent="0">
              <a:buNone/>
            </a:pPr>
            <a:r>
              <a:rPr lang="en-IN" sz="11200" dirty="0">
                <a:solidFill>
                  <a:srgbClr val="5B3F3F"/>
                </a:solidFill>
              </a:rPr>
              <a:t>}</a:t>
            </a:r>
          </a:p>
          <a:p>
            <a:pPr marL="0" indent="0">
              <a:buNone/>
            </a:pPr>
            <a:endParaRPr lang="en-IN" dirty="0"/>
          </a:p>
        </p:txBody>
      </p:sp>
      <p:sp>
        <p:nvSpPr>
          <p:cNvPr id="4" name="Footer Placeholder 3">
            <a:extLst>
              <a:ext uri="{FF2B5EF4-FFF2-40B4-BE49-F238E27FC236}">
                <a16:creationId xmlns:a16="http://schemas.microsoft.com/office/drawing/2014/main" id="{84DE1988-43AF-DFF0-D5C1-E595C8624AEB}"/>
              </a:ext>
            </a:extLst>
          </p:cNvPr>
          <p:cNvSpPr>
            <a:spLocks noGrp="1"/>
          </p:cNvSpPr>
          <p:nvPr>
            <p:ph type="ftr" sz="quarter" idx="11"/>
          </p:nvPr>
        </p:nvSpPr>
        <p:spPr/>
        <p:txBody>
          <a:bodyPr/>
          <a:lstStyle/>
          <a:p>
            <a:r>
              <a:rPr lang="en-IN" sz="1400" dirty="0"/>
              <a:t>AIRPLANE TICKET BOOKING</a:t>
            </a:r>
          </a:p>
        </p:txBody>
      </p:sp>
      <p:sp>
        <p:nvSpPr>
          <p:cNvPr id="5" name="Slide Number Placeholder 4">
            <a:extLst>
              <a:ext uri="{FF2B5EF4-FFF2-40B4-BE49-F238E27FC236}">
                <a16:creationId xmlns:a16="http://schemas.microsoft.com/office/drawing/2014/main" id="{0E27EE98-76A5-0D2E-2F95-4C2A53F1005E}"/>
              </a:ext>
            </a:extLst>
          </p:cNvPr>
          <p:cNvSpPr>
            <a:spLocks noGrp="1"/>
          </p:cNvSpPr>
          <p:nvPr>
            <p:ph type="sldNum" sz="quarter" idx="12"/>
          </p:nvPr>
        </p:nvSpPr>
        <p:spPr/>
        <p:txBody>
          <a:bodyPr/>
          <a:lstStyle/>
          <a:p>
            <a:fld id="{DFDF98CC-160E-494C-8C3C-8CDC5FA257DE}" type="slidenum">
              <a:rPr lang="en-US" smtClean="0"/>
              <a:t>7</a:t>
            </a:fld>
            <a:endParaRPr lang="en-US" dirty="0"/>
          </a:p>
        </p:txBody>
      </p:sp>
    </p:spTree>
    <p:extLst>
      <p:ext uri="{BB962C8B-B14F-4D97-AF65-F5344CB8AC3E}">
        <p14:creationId xmlns:p14="http://schemas.microsoft.com/office/powerpoint/2010/main" val="2560025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AF5D8B-9789-34D9-2013-10FC06FA07AF}"/>
              </a:ext>
            </a:extLst>
          </p:cNvPr>
          <p:cNvSpPr>
            <a:spLocks noGrp="1"/>
          </p:cNvSpPr>
          <p:nvPr>
            <p:ph sz="quarter" idx="13"/>
          </p:nvPr>
        </p:nvSpPr>
        <p:spPr>
          <a:xfrm>
            <a:off x="838200" y="1088231"/>
            <a:ext cx="10515600" cy="4351337"/>
          </a:xfrm>
        </p:spPr>
        <p:txBody>
          <a:bodyPr>
            <a:noAutofit/>
          </a:bodyPr>
          <a:lstStyle/>
          <a:p>
            <a:pPr marL="0" indent="0">
              <a:buNone/>
            </a:pPr>
            <a:r>
              <a:rPr lang="en-IN" dirty="0">
                <a:solidFill>
                  <a:srgbClr val="5B3F3F"/>
                </a:solidFill>
              </a:rPr>
              <a:t>Enter flight route:</a:t>
            </a:r>
          </a:p>
          <a:p>
            <a:pPr marL="0" indent="0">
              <a:buNone/>
            </a:pPr>
            <a:r>
              <a:rPr lang="en-IN" dirty="0">
                <a:solidFill>
                  <a:srgbClr val="5B3F3F"/>
                </a:solidFill>
              </a:rPr>
              <a:t>Route [1] : Delhi to Goa</a:t>
            </a:r>
          </a:p>
          <a:p>
            <a:pPr marL="0" indent="0">
              <a:buNone/>
            </a:pPr>
            <a:r>
              <a:rPr lang="en-IN" dirty="0">
                <a:solidFill>
                  <a:srgbClr val="5B3F3F"/>
                </a:solidFill>
              </a:rPr>
              <a:t>Enter fare: 1000</a:t>
            </a:r>
          </a:p>
          <a:p>
            <a:pPr marL="0" indent="0">
              <a:buNone/>
            </a:pPr>
            <a:r>
              <a:rPr lang="en-IN" dirty="0">
                <a:solidFill>
                  <a:srgbClr val="5B3F3F"/>
                </a:solidFill>
              </a:rPr>
              <a:t>Enter flight route:</a:t>
            </a:r>
          </a:p>
          <a:p>
            <a:pPr marL="0" indent="0">
              <a:buNone/>
            </a:pPr>
            <a:r>
              <a:rPr lang="en-IN" dirty="0">
                <a:solidFill>
                  <a:srgbClr val="5B3F3F"/>
                </a:solidFill>
              </a:rPr>
              <a:t>Route [2] : Delhi to Agra</a:t>
            </a:r>
          </a:p>
          <a:p>
            <a:pPr marL="0" indent="0">
              <a:buNone/>
            </a:pPr>
            <a:r>
              <a:rPr lang="en-IN" dirty="0">
                <a:solidFill>
                  <a:srgbClr val="5B3F3F"/>
                </a:solidFill>
              </a:rPr>
              <a:t>Enter fare: 1500</a:t>
            </a:r>
          </a:p>
          <a:p>
            <a:pPr marL="0" indent="0">
              <a:buNone/>
            </a:pPr>
            <a:r>
              <a:rPr lang="en-IN" dirty="0">
                <a:solidFill>
                  <a:srgbClr val="5B3F3F"/>
                </a:solidFill>
              </a:rPr>
              <a:t>Enter flight route:</a:t>
            </a:r>
          </a:p>
          <a:p>
            <a:pPr marL="0" indent="0">
              <a:buNone/>
            </a:pPr>
            <a:r>
              <a:rPr lang="en-IN" dirty="0">
                <a:solidFill>
                  <a:srgbClr val="5B3F3F"/>
                </a:solidFill>
              </a:rPr>
              <a:t>Route [3] : Mumbai to Goa</a:t>
            </a:r>
          </a:p>
          <a:p>
            <a:pPr marL="0" indent="0">
              <a:buNone/>
            </a:pPr>
            <a:r>
              <a:rPr lang="en-IN" dirty="0">
                <a:solidFill>
                  <a:srgbClr val="5B3F3F"/>
                </a:solidFill>
              </a:rPr>
              <a:t>Enter fare: 3500</a:t>
            </a:r>
          </a:p>
          <a:p>
            <a:pPr marL="0" indent="0">
              <a:buNone/>
            </a:pPr>
            <a:r>
              <a:rPr lang="en-IN" dirty="0">
                <a:solidFill>
                  <a:srgbClr val="5B3F3F"/>
                </a:solidFill>
              </a:rPr>
              <a:t>Enter flight route:</a:t>
            </a:r>
          </a:p>
          <a:p>
            <a:pPr marL="0" indent="0">
              <a:buNone/>
            </a:pPr>
            <a:r>
              <a:rPr lang="en-IN" dirty="0">
                <a:solidFill>
                  <a:srgbClr val="5B3F3F"/>
                </a:solidFill>
              </a:rPr>
              <a:t>Route [4] : Chennai to Bengaluru</a:t>
            </a:r>
          </a:p>
        </p:txBody>
      </p:sp>
      <p:sp>
        <p:nvSpPr>
          <p:cNvPr id="4" name="Footer Placeholder 3">
            <a:extLst>
              <a:ext uri="{FF2B5EF4-FFF2-40B4-BE49-F238E27FC236}">
                <a16:creationId xmlns:a16="http://schemas.microsoft.com/office/drawing/2014/main" id="{6BFF47D7-5A35-8587-8A56-02F369AB3401}"/>
              </a:ext>
            </a:extLst>
          </p:cNvPr>
          <p:cNvSpPr>
            <a:spLocks noGrp="1"/>
          </p:cNvSpPr>
          <p:nvPr>
            <p:ph type="ftr" sz="quarter" idx="11"/>
          </p:nvPr>
        </p:nvSpPr>
        <p:spPr>
          <a:xfrm rot="5400000">
            <a:off x="9957696" y="4026528"/>
            <a:ext cx="3737088" cy="640080"/>
          </a:xfrm>
        </p:spPr>
        <p:txBody>
          <a:bodyPr/>
          <a:lstStyle/>
          <a:p>
            <a:r>
              <a:rPr lang="en-IN" sz="1400" dirty="0"/>
              <a:t>AIRPLANE TICKET BOOKING</a:t>
            </a:r>
          </a:p>
        </p:txBody>
      </p:sp>
      <p:sp>
        <p:nvSpPr>
          <p:cNvPr id="5" name="Slide Number Placeholder 4">
            <a:extLst>
              <a:ext uri="{FF2B5EF4-FFF2-40B4-BE49-F238E27FC236}">
                <a16:creationId xmlns:a16="http://schemas.microsoft.com/office/drawing/2014/main" id="{F1ECDB0A-839D-8FA7-DD3A-5655BA41CA18}"/>
              </a:ext>
            </a:extLst>
          </p:cNvPr>
          <p:cNvSpPr>
            <a:spLocks noGrp="1"/>
          </p:cNvSpPr>
          <p:nvPr>
            <p:ph type="sldNum" sz="quarter" idx="12"/>
          </p:nvPr>
        </p:nvSpPr>
        <p:spPr/>
        <p:txBody>
          <a:bodyPr/>
          <a:lstStyle/>
          <a:p>
            <a:fld id="{DFDF98CC-160E-494C-8C3C-8CDC5FA257DE}" type="slidenum">
              <a:rPr lang="en-US" smtClean="0"/>
              <a:t>8</a:t>
            </a:fld>
            <a:endParaRPr lang="en-US" dirty="0"/>
          </a:p>
        </p:txBody>
      </p:sp>
      <p:sp>
        <p:nvSpPr>
          <p:cNvPr id="6" name="Content Placeholder 2">
            <a:extLst>
              <a:ext uri="{FF2B5EF4-FFF2-40B4-BE49-F238E27FC236}">
                <a16:creationId xmlns:a16="http://schemas.microsoft.com/office/drawing/2014/main" id="{92DCA529-056B-1D3A-90B9-C9DC4A8E55E4}"/>
              </a:ext>
            </a:extLst>
          </p:cNvPr>
          <p:cNvSpPr>
            <a:spLocks noGrp="1"/>
          </p:cNvSpPr>
          <p:nvPr>
            <p:ph type="title"/>
          </p:nvPr>
        </p:nvSpPr>
        <p:spPr>
          <a:xfrm>
            <a:off x="838200" y="0"/>
            <a:ext cx="10515600" cy="1325563"/>
          </a:xfrm>
        </p:spPr>
        <p:txBody>
          <a:bodyPr>
            <a:normAutofit/>
          </a:bodyPr>
          <a:lstStyle/>
          <a:p>
            <a:pPr marL="0" indent="0">
              <a:buNone/>
            </a:pPr>
            <a:r>
              <a:rPr lang="en-IN" sz="5800" dirty="0">
                <a:latin typeface="+mj-lt"/>
              </a:rPr>
              <a:t>OUTPUT</a:t>
            </a:r>
          </a:p>
        </p:txBody>
      </p:sp>
    </p:spTree>
    <p:extLst>
      <p:ext uri="{BB962C8B-B14F-4D97-AF65-F5344CB8AC3E}">
        <p14:creationId xmlns:p14="http://schemas.microsoft.com/office/powerpoint/2010/main" val="1150597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EC837-E944-63AB-EBA3-373A5F0BC8CE}"/>
              </a:ext>
            </a:extLst>
          </p:cNvPr>
          <p:cNvSpPr>
            <a:spLocks noGrp="1"/>
          </p:cNvSpPr>
          <p:nvPr>
            <p:ph type="title"/>
          </p:nvPr>
        </p:nvSpPr>
        <p:spPr>
          <a:xfrm>
            <a:off x="838200" y="-1083102"/>
            <a:ext cx="10515600" cy="1325563"/>
          </a:xfrm>
        </p:spPr>
        <p:txBody>
          <a:bodyPr/>
          <a:lstStyle/>
          <a:p>
            <a:r>
              <a:rPr lang="en-IN" dirty="0">
                <a:solidFill>
                  <a:schemeClr val="tx1"/>
                </a:solidFill>
              </a:rPr>
              <a:t>.</a:t>
            </a:r>
          </a:p>
        </p:txBody>
      </p:sp>
      <p:sp>
        <p:nvSpPr>
          <p:cNvPr id="4" name="Footer Placeholder 3">
            <a:extLst>
              <a:ext uri="{FF2B5EF4-FFF2-40B4-BE49-F238E27FC236}">
                <a16:creationId xmlns:a16="http://schemas.microsoft.com/office/drawing/2014/main" id="{84DE1988-43AF-DFF0-D5C1-E595C8624AEB}"/>
              </a:ext>
            </a:extLst>
          </p:cNvPr>
          <p:cNvSpPr>
            <a:spLocks noGrp="1"/>
          </p:cNvSpPr>
          <p:nvPr>
            <p:ph type="ftr" sz="quarter" idx="11"/>
          </p:nvPr>
        </p:nvSpPr>
        <p:spPr>
          <a:xfrm rot="5400000">
            <a:off x="9972040" y="4002264"/>
            <a:ext cx="3657600" cy="640080"/>
          </a:xfrm>
        </p:spPr>
        <p:txBody>
          <a:bodyPr/>
          <a:lstStyle/>
          <a:p>
            <a:r>
              <a:rPr lang="en-IN" sz="1400" dirty="0"/>
              <a:t>AIRPLANE TICKET BOOKING</a:t>
            </a:r>
          </a:p>
        </p:txBody>
      </p:sp>
      <p:sp>
        <p:nvSpPr>
          <p:cNvPr id="5" name="Slide Number Placeholder 4">
            <a:extLst>
              <a:ext uri="{FF2B5EF4-FFF2-40B4-BE49-F238E27FC236}">
                <a16:creationId xmlns:a16="http://schemas.microsoft.com/office/drawing/2014/main" id="{0E27EE98-76A5-0D2E-2F95-4C2A53F1005E}"/>
              </a:ext>
            </a:extLst>
          </p:cNvPr>
          <p:cNvSpPr>
            <a:spLocks noGrp="1"/>
          </p:cNvSpPr>
          <p:nvPr>
            <p:ph type="sldNum" sz="quarter" idx="12"/>
          </p:nvPr>
        </p:nvSpPr>
        <p:spPr/>
        <p:txBody>
          <a:bodyPr/>
          <a:lstStyle/>
          <a:p>
            <a:fld id="{DFDF98CC-160E-494C-8C3C-8CDC5FA257DE}" type="slidenum">
              <a:rPr lang="en-US" smtClean="0"/>
              <a:t>9</a:t>
            </a:fld>
            <a:endParaRPr lang="en-US" dirty="0"/>
          </a:p>
        </p:txBody>
      </p:sp>
      <p:sp>
        <p:nvSpPr>
          <p:cNvPr id="7" name="Content Placeholder 6">
            <a:extLst>
              <a:ext uri="{FF2B5EF4-FFF2-40B4-BE49-F238E27FC236}">
                <a16:creationId xmlns:a16="http://schemas.microsoft.com/office/drawing/2014/main" id="{2174B9A7-BE63-0BBE-7974-A777D3BE82AB}"/>
              </a:ext>
            </a:extLst>
          </p:cNvPr>
          <p:cNvSpPr>
            <a:spLocks noGrp="1"/>
          </p:cNvSpPr>
          <p:nvPr>
            <p:ph idx="1"/>
          </p:nvPr>
        </p:nvSpPr>
        <p:spPr>
          <a:xfrm>
            <a:off x="711200" y="242461"/>
            <a:ext cx="10515600" cy="6513939"/>
          </a:xfrm>
        </p:spPr>
        <p:txBody>
          <a:bodyPr>
            <a:normAutofit fontScale="32500" lnSpcReduction="20000"/>
          </a:bodyPr>
          <a:lstStyle/>
          <a:p>
            <a:pPr marL="0" indent="0">
              <a:buNone/>
            </a:pPr>
            <a:r>
              <a:rPr lang="en-IN" sz="8600" dirty="0">
                <a:solidFill>
                  <a:srgbClr val="5B3F3F"/>
                </a:solidFill>
              </a:rPr>
              <a:t>Enter fare: 2000</a:t>
            </a:r>
          </a:p>
          <a:p>
            <a:pPr marL="0" indent="0">
              <a:buNone/>
            </a:pPr>
            <a:r>
              <a:rPr lang="en-IN" sz="8600" dirty="0">
                <a:solidFill>
                  <a:srgbClr val="5B3F3F"/>
                </a:solidFill>
              </a:rPr>
              <a:t>Enter flight route:</a:t>
            </a:r>
          </a:p>
          <a:p>
            <a:pPr marL="0" indent="0">
              <a:buNone/>
            </a:pPr>
            <a:r>
              <a:rPr lang="en-IN" sz="8600" dirty="0">
                <a:solidFill>
                  <a:srgbClr val="5B3F3F"/>
                </a:solidFill>
              </a:rPr>
              <a:t>Route [5] : Hyderabad to Bengaluru</a:t>
            </a:r>
          </a:p>
          <a:p>
            <a:pPr marL="0" indent="0">
              <a:buNone/>
            </a:pPr>
            <a:r>
              <a:rPr lang="en-IN" sz="8600" dirty="0">
                <a:solidFill>
                  <a:srgbClr val="5B3F3F"/>
                </a:solidFill>
              </a:rPr>
              <a:t>Enter fare: 2000</a:t>
            </a:r>
          </a:p>
          <a:p>
            <a:pPr marL="0" indent="0">
              <a:buNone/>
            </a:pPr>
            <a:r>
              <a:rPr lang="en-IN" sz="8600" dirty="0">
                <a:solidFill>
                  <a:srgbClr val="5B3F3F"/>
                </a:solidFill>
              </a:rPr>
              <a:t>Enter name: Harshitha</a:t>
            </a:r>
          </a:p>
          <a:p>
            <a:pPr marL="0" indent="0">
              <a:buNone/>
            </a:pPr>
            <a:r>
              <a:rPr lang="en-IN" sz="8600" dirty="0">
                <a:solidFill>
                  <a:srgbClr val="5B3F3F"/>
                </a:solidFill>
              </a:rPr>
              <a:t>Enter date of travel (d m y): 08 03 2023</a:t>
            </a:r>
          </a:p>
          <a:p>
            <a:pPr marL="0" indent="0">
              <a:buNone/>
            </a:pPr>
            <a:r>
              <a:rPr lang="en-IN" sz="8600" dirty="0">
                <a:solidFill>
                  <a:srgbClr val="5B3F3F"/>
                </a:solidFill>
              </a:rPr>
              <a:t>Available flight routes are:</a:t>
            </a:r>
          </a:p>
          <a:p>
            <a:pPr marL="0" indent="0">
              <a:buNone/>
            </a:pPr>
            <a:r>
              <a:rPr lang="en-IN" sz="8600" dirty="0">
                <a:solidFill>
                  <a:srgbClr val="5B3F3F"/>
                </a:solidFill>
              </a:rPr>
              <a:t>Route [1] : Delhi to Goa - Fare: 1000,Total Fare: 1190</a:t>
            </a:r>
          </a:p>
          <a:p>
            <a:pPr marL="0" indent="0">
              <a:buNone/>
            </a:pPr>
            <a:r>
              <a:rPr lang="en-IN" sz="8600" dirty="0">
                <a:solidFill>
                  <a:srgbClr val="5B3F3F"/>
                </a:solidFill>
              </a:rPr>
              <a:t>Route [2] : Delhi to Agra - Fare: 1500,Total Fare: 1785</a:t>
            </a:r>
          </a:p>
          <a:p>
            <a:pPr marL="0" indent="0">
              <a:buNone/>
            </a:pPr>
            <a:r>
              <a:rPr lang="en-IN" sz="8600" dirty="0">
                <a:solidFill>
                  <a:srgbClr val="5B3F3F"/>
                </a:solidFill>
              </a:rPr>
              <a:t>Route [3] : Mumbai to Goa - Fare: 3500,Total Fare: 4165</a:t>
            </a:r>
          </a:p>
          <a:p>
            <a:pPr marL="0" indent="0">
              <a:buNone/>
            </a:pPr>
            <a:r>
              <a:rPr lang="en-IN" sz="8600" dirty="0">
                <a:solidFill>
                  <a:srgbClr val="5B3F3F"/>
                </a:solidFill>
              </a:rPr>
              <a:t>Route [4] : Chennai to Bengaluru - Fare: 2000,Total Fare: 2380</a:t>
            </a:r>
          </a:p>
          <a:p>
            <a:pPr marL="0" indent="0">
              <a:buNone/>
            </a:pPr>
            <a:r>
              <a:rPr lang="en-IN" sz="8600" dirty="0">
                <a:solidFill>
                  <a:srgbClr val="5B3F3F"/>
                </a:solidFill>
              </a:rPr>
              <a:t>Route [5] : Hyderabad to Bengaluru - Fare: 2000,Total Fare: 2380</a:t>
            </a:r>
          </a:p>
          <a:p>
            <a:pPr marL="0" indent="0">
              <a:buNone/>
            </a:pPr>
            <a:r>
              <a:rPr lang="en-IN" sz="8600" dirty="0">
                <a:solidFill>
                  <a:srgbClr val="5B3F3F"/>
                </a:solidFill>
              </a:rPr>
              <a:t>Choose flight route (1 to 5): 2</a:t>
            </a:r>
          </a:p>
          <a:p>
            <a:pPr marL="0" indent="0">
              <a:buNone/>
            </a:pPr>
            <a:r>
              <a:rPr lang="en-IN" sz="8600" dirty="0">
                <a:solidFill>
                  <a:srgbClr val="5B3F3F"/>
                </a:solidFill>
              </a:rPr>
              <a:t>Congratulations... Harshitha your ticket has been booked.</a:t>
            </a:r>
          </a:p>
          <a:p>
            <a:pPr marL="0" indent="0">
              <a:buNone/>
            </a:pPr>
            <a:r>
              <a:rPr lang="en-IN" sz="8600" dirty="0">
                <a:solidFill>
                  <a:srgbClr val="5B3F3F"/>
                </a:solidFill>
              </a:rPr>
              <a:t>Travel date is: 8/3/2023</a:t>
            </a:r>
          </a:p>
          <a:p>
            <a:endParaRPr lang="en-IN" dirty="0"/>
          </a:p>
        </p:txBody>
      </p:sp>
    </p:spTree>
    <p:extLst>
      <p:ext uri="{BB962C8B-B14F-4D97-AF65-F5344CB8AC3E}">
        <p14:creationId xmlns:p14="http://schemas.microsoft.com/office/powerpoint/2010/main" val="3749079865"/>
      </p:ext>
    </p:extLst>
  </p:cSld>
  <p:clrMapOvr>
    <a:masterClrMapping/>
  </p:clrMapOvr>
</p:sld>
</file>

<file path=ppt/theme/theme1.xml><?xml version="1.0" encoding="utf-8"?>
<a:theme xmlns:a="http://schemas.openxmlformats.org/drawingml/2006/main" name="CumulusVTI">
  <a:themeElements>
    <a:clrScheme name="Custom 23">
      <a:dk1>
        <a:sysClr val="windowText" lastClr="000000"/>
      </a:dk1>
      <a:lt1>
        <a:sysClr val="window" lastClr="FFFFFF"/>
      </a:lt1>
      <a:dk2>
        <a:srgbClr val="44546A"/>
      </a:dk2>
      <a:lt2>
        <a:srgbClr val="E7E6E6"/>
      </a:lt2>
      <a:accent1>
        <a:srgbClr val="CA6549"/>
      </a:accent1>
      <a:accent2>
        <a:srgbClr val="D36B53"/>
      </a:accent2>
      <a:accent3>
        <a:srgbClr val="E48E6C"/>
      </a:accent3>
      <a:accent4>
        <a:srgbClr val="C99A99"/>
      </a:accent4>
      <a:accent5>
        <a:srgbClr val="A5A58D"/>
      </a:accent5>
      <a:accent6>
        <a:srgbClr val="A6999B"/>
      </a:accent6>
      <a:hlink>
        <a:srgbClr val="DF686A"/>
      </a:hlink>
      <a:folHlink>
        <a:srgbClr val="F93F1C"/>
      </a:folHlink>
    </a:clrScheme>
    <a:fontScheme name="Custom 5">
      <a:majorFont>
        <a:latin typeface="Sakkal Majalla"/>
        <a:ea typeface=""/>
        <a:cs typeface=""/>
      </a:majorFont>
      <a:minorFont>
        <a:latin typeface="Sakkal Majall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mulusVTI" id="{330A7FF3-5047-4849-B4F2-CAC49C1617F4}" vid="{5ADD0216-DBCC-4FD6-A2D5-6698F956A9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4A3DE8-CEFE-4E75-AF16-B0879104C114}">
  <ds:schemaRefs>
    <ds:schemaRef ds:uri="http://schemas.microsoft.com/sharepoint/v3/contenttype/forms"/>
  </ds:schemaRefs>
</ds:datastoreItem>
</file>

<file path=customXml/itemProps2.xml><?xml version="1.0" encoding="utf-8"?>
<ds:datastoreItem xmlns:ds="http://schemas.openxmlformats.org/officeDocument/2006/customXml" ds:itemID="{A7D63D6A-93D6-415E-A0D1-95420F3F6F7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2BBF45-BAE6-4C20-83C1-945B866861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_CumulusVTI</Template>
  <TotalTime>0</TotalTime>
  <Words>974</Words>
  <Application>Microsoft Office PowerPoint</Application>
  <PresentationFormat>Widescreen</PresentationFormat>
  <Paragraphs>113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Sakkal Majalla</vt:lpstr>
      <vt:lpstr>CumulusVTI</vt:lpstr>
      <vt:lpstr>PowerPoint Presentation</vt:lpstr>
      <vt:lpstr>  ABSTRACT</vt:lpstr>
      <vt:lpstr>INTRODUCTION</vt:lpstr>
      <vt:lpstr>PROGRAM</vt:lpstr>
      <vt:lpstr>} void displayPath(char *path[],float *fare, float *tfare){ int i=0; cout&lt;&lt;"Available flight routes are:"&lt;&lt;endl; for(i=0;i&lt;5;i++){ cout&lt;&lt;"Route ["&lt;&lt;i+1&lt;&lt;"] : "&lt;&lt;path[i] &lt;&lt;" - Fare: "&lt;&lt;fare[i]&lt;&lt;",Total Fare: "&lt;&lt;tfare[i]&lt;&lt;endl; } }  int main(){ //variable to store flight route char *route[5]; float fare[5],totalFare[5]; char name[30],path[100]; int d,m,y; int routeId;  </vt:lpstr>
      <vt:lpstr>.</vt:lpstr>
      <vt:lpstr>.</vt:lpstr>
      <vt:lpstr>OUTPUT</vt:lpstr>
      <vt:lpstr>.</vt:lpstr>
      <vt:lpstr>.</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2021-04-22T18:56:14Z</dcterms:created>
  <dcterms:modified xsi:type="dcterms:W3CDTF">2023-03-08T00:15:45Z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