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21.04.2021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z technologii sieciowych Sklep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Sebastian Dreszer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2800" dirty="0" smtClean="0"/>
              <a:t>Sklep z możliwością założenia konta, zamówienia produktów i koszykiem. Informacje o użytkownikach, złożonych zamówieniach i produktach </a:t>
            </a:r>
            <a:r>
              <a:rPr lang="pl-PL" sz="2800" smtClean="0"/>
              <a:t>przechowywane w </a:t>
            </a:r>
            <a:r>
              <a:rPr lang="pl-PL" sz="2800" dirty="0" smtClean="0"/>
              <a:t>bazie danych.</a:t>
            </a:r>
          </a:p>
          <a:p>
            <a:pPr>
              <a:buNone/>
            </a:pPr>
            <a:r>
              <a:rPr lang="pl-PL" sz="2800" dirty="0" err="1" smtClean="0"/>
              <a:t>Mikroserwis</a:t>
            </a:r>
            <a:r>
              <a:rPr lang="pl-PL" sz="2800" dirty="0" smtClean="0"/>
              <a:t> dla strony głównej, obsługi użytkownika, koszyka i zamówienia oraz jeden </a:t>
            </a:r>
            <a:r>
              <a:rPr lang="pl-PL" sz="2800" dirty="0" err="1" smtClean="0"/>
              <a:t>mikroserwis</a:t>
            </a:r>
            <a:r>
              <a:rPr lang="pl-PL" sz="2800" dirty="0" smtClean="0"/>
              <a:t> magazynujący czyli baza danych. Komunikacja przez HTTP. </a:t>
            </a:r>
            <a:endParaRPr lang="pl-PL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</Words>
  <Application>Microsoft Office PowerPoint</Application>
  <PresentationFormat>Pokaz na ekranie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Projekt z technologii sieciowych Sklep</vt:lpstr>
      <vt:lpstr>Opis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 technologii sieciowych Sklep</dc:title>
  <dc:creator>Jan Kowalski</dc:creator>
  <cp:lastModifiedBy>Jan Kowalski</cp:lastModifiedBy>
  <cp:revision>3</cp:revision>
  <dcterms:created xsi:type="dcterms:W3CDTF">2021-04-21T13:03:58Z</dcterms:created>
  <dcterms:modified xsi:type="dcterms:W3CDTF">2021-04-21T13:27:48Z</dcterms:modified>
</cp:coreProperties>
</file>