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7" r:id="rId3"/>
    <p:sldId id="261" r:id="rId4"/>
    <p:sldId id="264" r:id="rId5"/>
    <p:sldId id="265" r:id="rId6"/>
    <p:sldId id="260" r:id="rId7"/>
    <p:sldId id="263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TSC" initials="I" lastIdx="6" clrIdx="0">
    <p:extLst>
      <p:ext uri="{19B8F6BF-5375-455C-9EA6-DF929625EA0E}">
        <p15:presenceInfo xmlns:p15="http://schemas.microsoft.com/office/powerpoint/2012/main" userId="ITS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120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49:04.835" idx="1">
    <p:pos x="10" y="10"/>
    <p:text>인덱스 페이지
지도 클릭 &gt; 지역 축제 리스트 &gt; 인근 맛집 목록 페이지로 이동
로그인 버튼 &gt; 로그인페이지로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0:49.310" idx="2">
    <p:pos x="10" y="10"/>
    <p:text>회원인 경우
로그인 페이지 &gt; 로그인 
회원이 아닌 경우 
로그인 페이지 &gt; 회원가입 페이지
회원 가입 완료 후 로그인 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2:55.841" idx="3">
    <p:pos x="10" y="10"/>
    <p:text/>
    <p:extLst>
      <p:ext uri="{C676402C-5697-4E1C-873F-D02D1690AC5C}">
        <p15:threadingInfo xmlns:p15="http://schemas.microsoft.com/office/powerpoint/2012/main" timeZoneBias="-540"/>
      </p:ext>
    </p:extLst>
  </p:cm>
  <p:cm authorId="1" dt="2025-02-21T16:55:30.409" idx="4">
    <p:pos x="10" y="146"/>
    <p:text>맛집 선택 시 &gt; 맛집 상세 페이지 이동
해시태그 검색 기능
좋아요 개수 / 리뷰 개수로 정렬 기능</p:text>
    <p:extLst>
      <p:ext uri="{C676402C-5697-4E1C-873F-D02D1690AC5C}">
        <p15:threadingInfo xmlns:p15="http://schemas.microsoft.com/office/powerpoint/2012/main" timeZoneBias="-540">
          <p15:parentCm authorId="1" idx="3"/>
        </p15:threadingInfo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6:20.163" idx="5">
    <p:pos x="10" y="10"/>
    <p:text>좋아요 클릭 버튼
리뷰 작성 기능</p:text>
    <p:extLst>
      <p:ext uri="{C676402C-5697-4E1C-873F-D02D1690AC5C}">
        <p15:threadingInfo xmlns:p15="http://schemas.microsoft.com/office/powerpoint/2012/main" timeZoneBias="-54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2-21T16:56:52.681" idx="6">
    <p:pos x="10" y="10"/>
    <p:text>해시태그 검색 시 관련 맛집 확인 가능
맛집 선택 시 맛집 상세 페이지로 이동</p:text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35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6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609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95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51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7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51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188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00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50B5-17A9-46AD-B8B6-D59AD34288C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4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50B5-17A9-46AD-B8B6-D59AD34288C2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09FA-8DA9-4987-BFA8-1F603711A0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33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711979" y="1037345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유저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469376" y="1023490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댓글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35706" y="3023922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가게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35310" y="4717017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축제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5270997" y="1309678"/>
            <a:ext cx="20425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877304" y="1725451"/>
            <a:ext cx="783434" cy="11724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4719289" y="1755473"/>
            <a:ext cx="790048" cy="1255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838524" y="924476"/>
            <a:ext cx="97174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유저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댓글 多개</a:t>
            </a:r>
            <a:endParaRPr lang="en-US" altLang="ko-KR" sz="1200" dirty="0" smtClean="0"/>
          </a:p>
          <a:p>
            <a:pPr algn="ctr"/>
            <a:endParaRPr lang="ko-KR" alt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877304" y="2036612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댓글 多개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4344657" y="1953696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유저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多개</a:t>
            </a:r>
            <a:endParaRPr lang="ko-KR" altLang="en-US" sz="1200" dirty="0"/>
          </a:p>
        </p:txBody>
      </p:sp>
      <p:sp>
        <p:nvSpPr>
          <p:cNvPr id="26" name="직사각형 25"/>
          <p:cNvSpPr/>
          <p:nvPr/>
        </p:nvSpPr>
        <p:spPr>
          <a:xfrm>
            <a:off x="2436464" y="3023922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3958312" y="3278937"/>
            <a:ext cx="13883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234498" y="2993562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多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多개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해시 多개</a:t>
            </a:r>
            <a:endParaRPr lang="ko-KR" altLang="en-US" sz="1200" dirty="0"/>
          </a:p>
        </p:txBody>
      </p:sp>
      <p:sp>
        <p:nvSpPr>
          <p:cNvPr id="31" name="직사각형 30"/>
          <p:cNvSpPr/>
          <p:nvPr/>
        </p:nvSpPr>
        <p:spPr>
          <a:xfrm>
            <a:off x="8351352" y="4666243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7008667" y="3627957"/>
            <a:ext cx="1272972" cy="10137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49705" y="3819887"/>
            <a:ext cx="971741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 smtClean="0"/>
              <a:t>1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사진 多개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2657272" y="832142"/>
            <a:ext cx="92365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패스워드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이메일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닉네임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사업자번호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프사</a:t>
            </a:r>
            <a:endParaRPr lang="ko-KR" altLang="en-US" sz="1000" dirty="0"/>
          </a:p>
        </p:txBody>
      </p:sp>
      <p:sp>
        <p:nvSpPr>
          <p:cNvPr id="51" name="TextBox 50"/>
          <p:cNvSpPr txBox="1"/>
          <p:nvPr/>
        </p:nvSpPr>
        <p:spPr>
          <a:xfrm>
            <a:off x="8907594" y="832142"/>
            <a:ext cx="92685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닉네임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프사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가게</a:t>
            </a:r>
            <a:r>
              <a:rPr lang="en-US" altLang="ko-KR" sz="1000" dirty="0" smtClean="0"/>
              <a:t>ID (FK)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작성일시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endParaRPr lang="ko-KR" altLang="en-US" sz="1000" dirty="0"/>
          </a:p>
        </p:txBody>
      </p:sp>
      <p:sp>
        <p:nvSpPr>
          <p:cNvPr id="52" name="TextBox 51"/>
          <p:cNvSpPr txBox="1"/>
          <p:nvPr/>
        </p:nvSpPr>
        <p:spPr>
          <a:xfrm>
            <a:off x="9655492" y="4559167"/>
            <a:ext cx="8819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가게</a:t>
            </a:r>
            <a:r>
              <a:rPr lang="en-US" altLang="ko-KR" sz="1000" dirty="0" smtClean="0"/>
              <a:t>ID(FK)</a:t>
            </a:r>
          </a:p>
          <a:p>
            <a:r>
              <a:rPr lang="en-US" altLang="ko-KR" sz="1000" dirty="0" smtClean="0"/>
              <a:t>- URL</a:t>
            </a:r>
            <a:endParaRPr lang="ko-KR" altLang="en-US" sz="1000" dirty="0"/>
          </a:p>
        </p:txBody>
      </p:sp>
      <p:cxnSp>
        <p:nvCxnSpPr>
          <p:cNvPr id="54" name="직선 화살표 연결선 53"/>
          <p:cNvCxnSpPr/>
          <p:nvPr/>
        </p:nvCxnSpPr>
        <p:spPr>
          <a:xfrm flipH="1">
            <a:off x="4434627" y="3627957"/>
            <a:ext cx="969428" cy="969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65389" y="3811207"/>
            <a:ext cx="97174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 smtClean="0"/>
              <a:t>多</a:t>
            </a:r>
            <a:r>
              <a:rPr lang="ko-KR" altLang="en-US" sz="1200" dirty="0" smtClean="0"/>
              <a:t>대多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가게 多개</a:t>
            </a:r>
            <a:endParaRPr lang="en-US" altLang="ko-KR" sz="1200" dirty="0" smtClean="0"/>
          </a:p>
          <a:p>
            <a:pPr algn="ctr"/>
            <a:r>
              <a:rPr lang="en-US" altLang="ko-KR" sz="1200" dirty="0" smtClean="0"/>
              <a:t>- </a:t>
            </a:r>
            <a:r>
              <a:rPr lang="ko-KR" altLang="en-US" sz="1200" dirty="0" smtClean="0"/>
              <a:t>축제 多개</a:t>
            </a:r>
            <a:endParaRPr lang="ko-KR" altLang="en-US" sz="1200" dirty="0"/>
          </a:p>
        </p:txBody>
      </p:sp>
      <p:sp>
        <p:nvSpPr>
          <p:cNvPr id="55" name="TextBox 54"/>
          <p:cNvSpPr txBox="1"/>
          <p:nvPr/>
        </p:nvSpPr>
        <p:spPr>
          <a:xfrm>
            <a:off x="5740674" y="3627957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상호명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영업시간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전화번호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소개글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해시내용</a:t>
            </a:r>
            <a:r>
              <a:rPr lang="en-US" altLang="ko-KR" sz="1000" dirty="0" smtClean="0"/>
              <a:t>(FK)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축제</a:t>
            </a:r>
            <a:r>
              <a:rPr lang="en-US" altLang="ko-KR" sz="1000" dirty="0" smtClean="0"/>
              <a:t>ID (FK)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사진</a:t>
            </a:r>
            <a:r>
              <a:rPr lang="en-US" altLang="ko-KR" sz="1000" dirty="0" smtClean="0"/>
              <a:t>URL(FK)</a:t>
            </a:r>
            <a:endParaRPr lang="ko-KR" altLang="en-US" sz="1000" dirty="0"/>
          </a:p>
        </p:txBody>
      </p:sp>
      <p:sp>
        <p:nvSpPr>
          <p:cNvPr id="56" name="TextBox 55"/>
          <p:cNvSpPr txBox="1"/>
          <p:nvPr/>
        </p:nvSpPr>
        <p:spPr>
          <a:xfrm>
            <a:off x="2087939" y="4700545"/>
            <a:ext cx="1000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축제명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기간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계절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권역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주소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소개글</a:t>
            </a:r>
            <a:r>
              <a:rPr lang="en-US" altLang="ko-KR" sz="1000" dirty="0"/>
              <a:t>)</a:t>
            </a:r>
            <a:endParaRPr lang="en-US" altLang="ko-KR" sz="1000" dirty="0" smtClean="0"/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사진</a:t>
            </a:r>
            <a:r>
              <a:rPr lang="en-US" altLang="ko-KR" sz="1000" dirty="0" smtClean="0"/>
              <a:t>(FK)</a:t>
            </a:r>
            <a:endParaRPr lang="ko-KR" altLang="en-US" sz="1000" dirty="0"/>
          </a:p>
        </p:txBody>
      </p:sp>
      <p:sp>
        <p:nvSpPr>
          <p:cNvPr id="57" name="TextBox 56"/>
          <p:cNvSpPr txBox="1"/>
          <p:nvPr/>
        </p:nvSpPr>
        <p:spPr>
          <a:xfrm>
            <a:off x="1501583" y="3011352"/>
            <a:ext cx="671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- ID (</a:t>
            </a:r>
            <a:r>
              <a:rPr lang="en-US" altLang="ko-KR" sz="1000" dirty="0" err="1" smtClean="0"/>
              <a:t>pk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- </a:t>
            </a:r>
            <a:r>
              <a:rPr lang="ko-KR" altLang="en-US" sz="1000" dirty="0" smtClean="0"/>
              <a:t>내용</a:t>
            </a:r>
            <a:endParaRPr lang="en-US" altLang="ko-KR" sz="1000" dirty="0" smtClean="0"/>
          </a:p>
        </p:txBody>
      </p:sp>
      <p:sp>
        <p:nvSpPr>
          <p:cNvPr id="58" name="직사각형 57"/>
          <p:cNvSpPr/>
          <p:nvPr/>
        </p:nvSpPr>
        <p:spPr>
          <a:xfrm>
            <a:off x="4751985" y="5506546"/>
            <a:ext cx="1304140" cy="510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권역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제목 1"/>
          <p:cNvSpPr txBox="1">
            <a:spLocks/>
          </p:cNvSpPr>
          <p:nvPr/>
        </p:nvSpPr>
        <p:spPr>
          <a:xfrm>
            <a:off x="-620725" y="471187"/>
            <a:ext cx="4581698" cy="2666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 smtClean="0"/>
              <a:t>모델 관계도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76003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581698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인덱스 페이지 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44784" y="1015818"/>
            <a:ext cx="3644089" cy="46589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888261" y="3192304"/>
            <a:ext cx="1654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지도 그림</a:t>
            </a:r>
            <a:endParaRPr lang="ko-KR" altLang="en-US" dirty="0"/>
          </a:p>
        </p:txBody>
      </p:sp>
      <p:cxnSp>
        <p:nvCxnSpPr>
          <p:cNvPr id="8" name="꺾인 연결선 7"/>
          <p:cNvCxnSpPr>
            <a:endCxn id="6" idx="1"/>
          </p:cNvCxnSpPr>
          <p:nvPr/>
        </p:nvCxnSpPr>
        <p:spPr>
          <a:xfrm flipV="1">
            <a:off x="4106488" y="2369508"/>
            <a:ext cx="1920241" cy="7062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6022571" y="1411704"/>
            <a:ext cx="5000105" cy="5180287"/>
            <a:chOff x="6022571" y="723208"/>
            <a:chExt cx="5000105" cy="5868784"/>
          </a:xfrm>
        </p:grpSpPr>
        <p:sp>
          <p:nvSpPr>
            <p:cNvPr id="6" name="직사각형 5"/>
            <p:cNvSpPr/>
            <p:nvPr/>
          </p:nvSpPr>
          <p:spPr>
            <a:xfrm>
              <a:off x="6026729" y="723208"/>
              <a:ext cx="2435628" cy="217020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영남권</a:t>
              </a:r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 smtClean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224071" y="1623645"/>
              <a:ext cx="16514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축제 소개 </a:t>
              </a:r>
              <a:endParaRPr lang="en-US" altLang="ko-KR" dirty="0" smtClean="0"/>
            </a:p>
            <a:p>
              <a:r>
                <a:rPr lang="ko-KR" altLang="en-US" dirty="0" smtClean="0"/>
                <a:t>리스트 페이지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6022571" y="1197617"/>
              <a:ext cx="5000105" cy="53943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7715483" y="1796573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6176472" y="1793923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6176472" y="2755962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7715483" y="2755962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715483" y="3718001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176472" y="3715351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176472" y="4677390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715483" y="4677390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715483" y="4677390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6176472" y="4674740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6176472" y="5636779"/>
              <a:ext cx="1385110" cy="80567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715483" y="5636779"/>
              <a:ext cx="3100655" cy="7897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내용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모서리가 둥근 직사각형 33"/>
          <p:cNvSpPr/>
          <p:nvPr/>
        </p:nvSpPr>
        <p:spPr>
          <a:xfrm>
            <a:off x="1628252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버튼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2468807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입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3275847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 smtClean="0">
                <a:solidFill>
                  <a:schemeClr val="tx1"/>
                </a:solidFill>
              </a:rPr>
              <a:t>니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4054497" y="5870702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다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834200" y="5880135"/>
            <a:ext cx="650570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계절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11022676" y="107031"/>
            <a:ext cx="1020673" cy="5247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0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975273" cy="632401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로그인 페이지 </a:t>
            </a:r>
            <a:r>
              <a:rPr lang="en-US" altLang="ko-KR" sz="3600" dirty="0" smtClean="0"/>
              <a:t>+ </a:t>
            </a:r>
            <a:r>
              <a:rPr lang="ko-KR" altLang="en-US" sz="3600" dirty="0" smtClean="0"/>
              <a:t>회원가입 페이지</a:t>
            </a:r>
            <a:endParaRPr lang="ko-KR" altLang="en-US" sz="3600" dirty="0"/>
          </a:p>
        </p:txBody>
      </p:sp>
      <p:grpSp>
        <p:nvGrpSpPr>
          <p:cNvPr id="21" name="그룹 20"/>
          <p:cNvGrpSpPr/>
          <p:nvPr/>
        </p:nvGrpSpPr>
        <p:grpSpPr>
          <a:xfrm>
            <a:off x="6916881" y="1213658"/>
            <a:ext cx="3873732" cy="5320145"/>
            <a:chOff x="972588" y="1280160"/>
            <a:chExt cx="3873732" cy="5320145"/>
          </a:xfrm>
        </p:grpSpPr>
        <p:sp>
          <p:nvSpPr>
            <p:cNvPr id="4" name="직사각형 3"/>
            <p:cNvSpPr/>
            <p:nvPr/>
          </p:nvSpPr>
          <p:spPr>
            <a:xfrm>
              <a:off x="972589" y="1280160"/>
              <a:ext cx="3873731" cy="521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972588" y="1280160"/>
              <a:ext cx="3873731" cy="53201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1999210" y="1546167"/>
              <a:ext cx="1820488" cy="4405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162743" y="3123503"/>
              <a:ext cx="1808019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1162743" y="3559922"/>
              <a:ext cx="1808019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162741" y="4017124"/>
              <a:ext cx="1808021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비밀번호확인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1162742" y="4449387"/>
              <a:ext cx="1808020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1162742" y="4925286"/>
              <a:ext cx="1808020" cy="3075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사업자등록번호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342504" y="1213658"/>
            <a:ext cx="3873731" cy="5212080"/>
            <a:chOff x="6259483" y="1163782"/>
            <a:chExt cx="3873731" cy="5212080"/>
          </a:xfrm>
        </p:grpSpPr>
        <p:sp>
          <p:nvSpPr>
            <p:cNvPr id="23" name="직사각형 22"/>
            <p:cNvSpPr/>
            <p:nvPr/>
          </p:nvSpPr>
          <p:spPr>
            <a:xfrm>
              <a:off x="6259483" y="1163782"/>
              <a:ext cx="3873731" cy="521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7286104" y="1429789"/>
              <a:ext cx="1820488" cy="4405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로그인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6463142" y="2140527"/>
              <a:ext cx="1808019" cy="307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6463144" y="2572790"/>
              <a:ext cx="1808019" cy="307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비밀번호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286104" y="3906981"/>
              <a:ext cx="1808019" cy="3075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7344640" y="2344188"/>
            <a:ext cx="1197726" cy="3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일반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732692" y="2344187"/>
            <a:ext cx="1197726" cy="307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사업자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975273" cy="632401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프로필 페이지</a:t>
            </a:r>
            <a:endParaRPr lang="ko-KR" altLang="en-US" sz="3600" dirty="0"/>
          </a:p>
        </p:txBody>
      </p:sp>
      <p:grpSp>
        <p:nvGrpSpPr>
          <p:cNvPr id="3" name="그룹 2"/>
          <p:cNvGrpSpPr/>
          <p:nvPr/>
        </p:nvGrpSpPr>
        <p:grpSpPr>
          <a:xfrm>
            <a:off x="1342504" y="1194951"/>
            <a:ext cx="3873731" cy="5212080"/>
            <a:chOff x="1342504" y="1194951"/>
            <a:chExt cx="3873731" cy="5212080"/>
          </a:xfrm>
        </p:grpSpPr>
        <p:sp>
          <p:nvSpPr>
            <p:cNvPr id="23" name="직사각형 22"/>
            <p:cNvSpPr/>
            <p:nvPr/>
          </p:nvSpPr>
          <p:spPr>
            <a:xfrm>
              <a:off x="1342504" y="1194951"/>
              <a:ext cx="3873731" cy="52120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1546163" y="1415243"/>
              <a:ext cx="985057" cy="65046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프사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2653831" y="1432906"/>
              <a:ext cx="1808019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아이디 </a:t>
              </a:r>
              <a:r>
                <a:rPr lang="en-US" altLang="ko-KR" dirty="0" smtClean="0">
                  <a:solidFill>
                    <a:schemeClr val="tx1"/>
                  </a:solidFill>
                </a:rPr>
                <a:t>/ </a:t>
              </a:r>
              <a:r>
                <a:rPr lang="ko-KR" altLang="en-US" dirty="0" smtClean="0">
                  <a:solidFill>
                    <a:schemeClr val="tx1"/>
                  </a:solidFill>
                </a:rPr>
                <a:t>닉네임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465114" y="3353190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비밀번호 변경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1444333" y="3777132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회원탈퇴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618291" y="2125709"/>
              <a:ext cx="840798" cy="2100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tx1"/>
                  </a:solidFill>
                </a:rPr>
                <a:t>사진 변경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2653830" y="1810093"/>
              <a:ext cx="1808020" cy="3075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이메일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1465114" y="2548937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작성한 댓글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1465114" y="2957249"/>
              <a:ext cx="1188715" cy="3075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 smtClean="0">
                  <a:solidFill>
                    <a:schemeClr val="tx1"/>
                  </a:solidFill>
                </a:rPr>
                <a:t>좋아요 목록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6055821" y="1194951"/>
            <a:ext cx="3873731" cy="5212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6259480" y="1415243"/>
            <a:ext cx="985057" cy="6504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프사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367148" y="1432906"/>
            <a:ext cx="1808019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아이디 </a:t>
            </a:r>
            <a:r>
              <a:rPr lang="en-US" altLang="ko-KR" dirty="0" smtClean="0">
                <a:solidFill>
                  <a:schemeClr val="tx1"/>
                </a:solidFill>
              </a:rPr>
              <a:t>/ </a:t>
            </a:r>
            <a:r>
              <a:rPr lang="ko-KR" altLang="en-US" dirty="0" smtClean="0">
                <a:solidFill>
                  <a:schemeClr val="tx1"/>
                </a:solidFill>
              </a:rPr>
              <a:t>닉네임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78431" y="3690852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비밀번호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157650" y="4114794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회원탈퇴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331608" y="2125709"/>
            <a:ext cx="840798" cy="210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>
                <a:solidFill>
                  <a:schemeClr val="tx1"/>
                </a:solidFill>
              </a:rPr>
              <a:t>사진 변경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367147" y="1810093"/>
            <a:ext cx="1808020" cy="307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이메일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178431" y="2548937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작성한 댓글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178431" y="2957249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좋아요 목록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178431" y="3317864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가게 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80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9975273" cy="632401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가게 등록 </a:t>
            </a:r>
            <a:r>
              <a:rPr lang="en-US" altLang="ko-KR" sz="3600" dirty="0" smtClean="0"/>
              <a:t>/ </a:t>
            </a:r>
            <a:r>
              <a:rPr lang="ko-KR" altLang="en-US" sz="3600" dirty="0" smtClean="0"/>
              <a:t>수정 페이지</a:t>
            </a:r>
            <a:endParaRPr lang="ko-KR" altLang="en-US" sz="3600" dirty="0"/>
          </a:p>
        </p:txBody>
      </p:sp>
      <p:sp>
        <p:nvSpPr>
          <p:cNvPr id="35" name="직사각형 34"/>
          <p:cNvSpPr/>
          <p:nvPr/>
        </p:nvSpPr>
        <p:spPr>
          <a:xfrm>
            <a:off x="1521226" y="1398616"/>
            <a:ext cx="8753305" cy="1203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8186417" y="5749227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등록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521226" y="4132766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전화번호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21226" y="3642928"/>
            <a:ext cx="1188715" cy="30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사업자등록번호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21226" y="3153090"/>
            <a:ext cx="1188715" cy="30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상호명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521226" y="4632258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주소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1521225" y="5131750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해시태그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497981" y="5749227"/>
            <a:ext cx="1188715" cy="3075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삭제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00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5645727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인근 맛집 목록 페이지 </a:t>
            </a:r>
            <a:endParaRPr lang="ko-KR" altLang="en-US" sz="3600" dirty="0"/>
          </a:p>
        </p:txBody>
      </p:sp>
      <p:sp>
        <p:nvSpPr>
          <p:cNvPr id="4" name="직사각형 3"/>
          <p:cNvSpPr/>
          <p:nvPr/>
        </p:nvSpPr>
        <p:spPr>
          <a:xfrm>
            <a:off x="838200" y="1288471"/>
            <a:ext cx="10124901" cy="4879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446414" y="2136369"/>
            <a:ext cx="2069869" cy="22278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404852" y="4547061"/>
            <a:ext cx="2111432" cy="12884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6415" y="1645920"/>
            <a:ext cx="251875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축제 이름 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965171" y="1645920"/>
            <a:ext cx="251875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맛집 추천 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4056611" y="2186249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056611" y="3404066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4056611" y="4694616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19155" y="2107708"/>
            <a:ext cx="463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상호명                 </a:t>
            </a:r>
            <a:endParaRPr lang="en-US" altLang="ko-KR" sz="1200" dirty="0" smtClean="0"/>
          </a:p>
          <a:p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ko-KR" altLang="en-US" sz="1200" dirty="0" smtClean="0"/>
              <a:t>영업시간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해시태그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9155" y="3346732"/>
            <a:ext cx="463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상호명                 </a:t>
            </a:r>
            <a:endParaRPr lang="en-US" altLang="ko-KR" sz="1200" dirty="0" smtClean="0"/>
          </a:p>
          <a:p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ko-KR" altLang="en-US" sz="1200" dirty="0" smtClean="0"/>
              <a:t>영업시간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해시태그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5719155" y="4666381"/>
            <a:ext cx="4630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상호명                 </a:t>
            </a:r>
            <a:endParaRPr lang="en-US" altLang="ko-KR" sz="1200" dirty="0" smtClean="0"/>
          </a:p>
          <a:p>
            <a:r>
              <a:rPr lang="ko-KR" altLang="en-US" sz="1200" dirty="0" smtClean="0"/>
              <a:t>전화번호</a:t>
            </a:r>
            <a:endParaRPr lang="en-US" altLang="ko-KR" sz="1200" dirty="0" smtClean="0"/>
          </a:p>
          <a:p>
            <a:r>
              <a:rPr lang="ko-KR" altLang="en-US" sz="1200" dirty="0" smtClean="0"/>
              <a:t>주소</a:t>
            </a:r>
            <a:endParaRPr lang="en-US" altLang="ko-KR" sz="1200" dirty="0" smtClean="0"/>
          </a:p>
          <a:p>
            <a:r>
              <a:rPr lang="ko-KR" altLang="en-US" sz="1200" dirty="0" smtClean="0"/>
              <a:t>영업시간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ko-KR" altLang="en-US" sz="1200" dirty="0" smtClean="0"/>
              <a:t>해시태그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8534744" y="2136369"/>
            <a:ext cx="1897726" cy="30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34744" y="3401375"/>
            <a:ext cx="1897726" cy="30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534744" y="4718204"/>
            <a:ext cx="1897726" cy="3075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조아요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23957" y="718458"/>
            <a:ext cx="4939144" cy="4666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해시태그 검색 창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919900" y="1391989"/>
            <a:ext cx="1897726" cy="5835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</a:rPr>
              <a:t>오름 </a:t>
            </a:r>
            <a:r>
              <a:rPr lang="en-US" altLang="ko-KR" sz="1400" dirty="0" smtClean="0">
                <a:solidFill>
                  <a:schemeClr val="tx1"/>
                </a:solidFill>
              </a:rPr>
              <a:t>/</a:t>
            </a:r>
            <a:r>
              <a:rPr lang="ko-KR" altLang="en-US" sz="1400" dirty="0" smtClean="0">
                <a:solidFill>
                  <a:schemeClr val="tx1"/>
                </a:solidFill>
              </a:rPr>
              <a:t>내림 차순 설정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조아요 개수</a:t>
            </a:r>
            <a:endParaRPr lang="en-US" altLang="ko-KR" sz="10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리뷰 개수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918768" y="186401"/>
            <a:ext cx="1020673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로그인</a:t>
            </a:r>
            <a:r>
              <a:rPr lang="en-US" altLang="ko-KR" sz="15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92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581698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맛집 상세 페이지 </a:t>
            </a:r>
            <a:endParaRPr lang="ko-KR" altLang="en-US" sz="3600" dirty="0"/>
          </a:p>
        </p:txBody>
      </p:sp>
      <p:sp>
        <p:nvSpPr>
          <p:cNvPr id="6" name="직사각형 5"/>
          <p:cNvSpPr/>
          <p:nvPr/>
        </p:nvSpPr>
        <p:spPr>
          <a:xfrm>
            <a:off x="1454727" y="1498372"/>
            <a:ext cx="9287393" cy="12032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사진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54728" y="995451"/>
            <a:ext cx="2518756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상호명 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1454727" y="5251579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8163099" y="895705"/>
            <a:ext cx="2469920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좋</a:t>
            </a:r>
            <a:r>
              <a:rPr lang="ko-KR" altLang="en-US" sz="1400" dirty="0" smtClean="0">
                <a:solidFill>
                  <a:schemeClr val="tx1"/>
                </a:solidFill>
              </a:rPr>
              <a:t>아요 버튼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454727" y="5739023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454727" y="6221395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리뷰 내용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454727" y="2786822"/>
            <a:ext cx="9287393" cy="17436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454727" y="4615622"/>
            <a:ext cx="2469920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좋</a:t>
            </a:r>
            <a:r>
              <a:rPr lang="ko-KR" altLang="en-US" sz="1400" dirty="0" smtClean="0">
                <a:solidFill>
                  <a:schemeClr val="tx1"/>
                </a:solidFill>
              </a:rPr>
              <a:t>아요 개수 </a:t>
            </a:r>
            <a:r>
              <a:rPr lang="en-US" altLang="ko-KR" sz="1400" dirty="0" smtClean="0">
                <a:solidFill>
                  <a:schemeClr val="tx1"/>
                </a:solidFill>
              </a:rPr>
              <a:t>/ </a:t>
            </a:r>
            <a:r>
              <a:rPr lang="ko-KR" altLang="en-US" sz="1400" dirty="0" smtClean="0">
                <a:solidFill>
                  <a:schemeClr val="tx1"/>
                </a:solidFill>
              </a:rPr>
              <a:t>리뷰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0918768" y="186401"/>
            <a:ext cx="1020673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560262" y="5251579"/>
            <a:ext cx="1350356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작성 버튼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8560262" y="5880694"/>
            <a:ext cx="1350356" cy="5320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작성 버튼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122218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1098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893723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096595" y="2751515"/>
            <a:ext cx="1579418" cy="10432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상호명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588818" y="481504"/>
            <a:ext cx="4581698" cy="266642"/>
          </a:xfrm>
        </p:spPr>
        <p:txBody>
          <a:bodyPr>
            <a:noAutofit/>
          </a:bodyPr>
          <a:lstStyle/>
          <a:p>
            <a:r>
              <a:rPr lang="ko-KR" altLang="en-US" sz="3600" dirty="0" smtClean="0"/>
              <a:t>해시태그 페이지 </a:t>
            </a:r>
            <a:endParaRPr lang="ko-KR" altLang="en-US" sz="3600" dirty="0"/>
          </a:p>
        </p:txBody>
      </p:sp>
      <p:sp>
        <p:nvSpPr>
          <p:cNvPr id="18" name="직사각형 17"/>
          <p:cNvSpPr/>
          <p:nvPr/>
        </p:nvSpPr>
        <p:spPr>
          <a:xfrm>
            <a:off x="1122218" y="1178343"/>
            <a:ext cx="6276109" cy="317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검색 결과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0918768" y="186401"/>
            <a:ext cx="1020673" cy="3574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</a:rPr>
              <a:t>프로필</a:t>
            </a:r>
            <a:endParaRPr lang="ko-KR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72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355</Words>
  <Application>Microsoft Office PowerPoint</Application>
  <PresentationFormat>와이드스크린</PresentationFormat>
  <Paragraphs>197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인덱스 페이지 </vt:lpstr>
      <vt:lpstr>로그인 페이지 + 회원가입 페이지</vt:lpstr>
      <vt:lpstr>프로필 페이지</vt:lpstr>
      <vt:lpstr>가게 등록 / 수정 페이지</vt:lpstr>
      <vt:lpstr>인근 맛집 목록 페이지 </vt:lpstr>
      <vt:lpstr>맛집 상세 페이지 </vt:lpstr>
      <vt:lpstr>해시태그 페이지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대문 페이지</dc:title>
  <dc:creator>ITSC</dc:creator>
  <cp:lastModifiedBy>ITSC</cp:lastModifiedBy>
  <cp:revision>21</cp:revision>
  <dcterms:created xsi:type="dcterms:W3CDTF">2025-02-21T04:53:41Z</dcterms:created>
  <dcterms:modified xsi:type="dcterms:W3CDTF">2025-02-21T08:56:02Z</dcterms:modified>
</cp:coreProperties>
</file>