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1" r:id="rId4"/>
    <p:sldId id="264" r:id="rId5"/>
    <p:sldId id="265" r:id="rId6"/>
    <p:sldId id="260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SC" initials="I" lastIdx="6" clrIdx="0">
    <p:extLst>
      <p:ext uri="{19B8F6BF-5375-455C-9EA6-DF929625EA0E}">
        <p15:presenceInfo xmlns:p15="http://schemas.microsoft.com/office/powerpoint/2012/main" userId="IT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49:04.835" idx="1">
    <p:pos x="10" y="10"/>
    <p:text>인덱스 페이지
지도 클릭 &gt; 지역 축제 리스트 &gt; 인근 맛집 목록 페이지로 이동
로그인 버튼 &gt; 로그인페이지로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0:49.310" idx="2">
    <p:pos x="10" y="10"/>
    <p:text>회원인 경우
로그인 페이지 &gt; 로그인 
회원이 아닌 경우 
로그인 페이지 &gt; 회원가입 페이지
회원 가입 완료 후 로그인 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2:55.841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5-02-21T16:55:30.409" idx="4">
    <p:pos x="10" y="146"/>
    <p:text>맛집 선택 시 &gt; 맛집 상세 페이지 이동
해시태그 검색 기능
좋아요 개수 / 리뷰 개수로 정렬 기능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6:20.163" idx="5">
    <p:pos x="10" y="10"/>
    <p:text>좋아요 클릭 버튼
리뷰 작성 기능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6:52.681" idx="6">
    <p:pos x="10" y="10"/>
    <p:text>해시태그 검색 시 관련 맛집 확인 가능
맛집 선택 시 맛집 상세 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5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0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5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7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5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50B5-17A9-46AD-B8B6-D59AD34288C2}" type="datetimeFigureOut">
              <a:rPr lang="ko-KR" altLang="en-US" smtClean="0"/>
              <a:t>2025-02-24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1979" y="1037345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9376" y="1023490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35706" y="3023922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35310" y="4717017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축제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270997" y="1309678"/>
            <a:ext cx="20425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877304" y="1725451"/>
            <a:ext cx="783434" cy="1172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719289" y="1755473"/>
            <a:ext cx="790048" cy="1255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8524" y="924476"/>
            <a:ext cx="97174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댓글 多개</a:t>
            </a:r>
            <a:endParaRPr lang="en-US" altLang="ko-KR" sz="1200" dirty="0" smtClean="0"/>
          </a:p>
          <a:p>
            <a:pPr algn="ctr"/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7304" y="2036612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댓글 多개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344657" y="1953696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436464" y="3023922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958312" y="3278937"/>
            <a:ext cx="13883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4498" y="2993562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多대多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해시 多개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351352" y="4666243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008667" y="3627957"/>
            <a:ext cx="1272972" cy="1013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9705" y="3819887"/>
            <a:ext cx="9717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사진 多개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57272" y="832142"/>
            <a:ext cx="923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패스워드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이메일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닉네임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프사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907594" y="832142"/>
            <a:ext cx="9268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닉네임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프사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가게</a:t>
            </a:r>
            <a:r>
              <a:rPr lang="en-US" altLang="ko-KR" sz="1000" dirty="0" smtClean="0"/>
              <a:t>ID 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작성일시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9655492" y="455916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가게</a:t>
            </a:r>
            <a:r>
              <a:rPr lang="en-US" altLang="ko-KR" sz="1000" dirty="0" smtClean="0"/>
              <a:t>ID(FK)</a:t>
            </a:r>
          </a:p>
          <a:p>
            <a:r>
              <a:rPr lang="en-US" altLang="ko-KR" sz="1000" dirty="0" smtClean="0"/>
              <a:t>- URL</a:t>
            </a:r>
            <a:endParaRPr lang="ko-KR" altLang="en-US" sz="10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4434627" y="3627957"/>
            <a:ext cx="969428" cy="969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5389" y="3811207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多대多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축제 多개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740674" y="3627957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상호명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영업시간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전화번호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소개글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해시내용</a:t>
            </a:r>
            <a:r>
              <a:rPr lang="en-US" altLang="ko-KR" sz="1000" dirty="0" smtClean="0"/>
              <a:t>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축제</a:t>
            </a:r>
            <a:r>
              <a:rPr lang="en-US" altLang="ko-KR" sz="1000" dirty="0" smtClean="0"/>
              <a:t>ID 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사진</a:t>
            </a:r>
            <a:r>
              <a:rPr lang="en-US" altLang="ko-KR" sz="1000" dirty="0" smtClean="0"/>
              <a:t>URL(FK)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278834" y="4700545"/>
            <a:ext cx="1000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축제명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기간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계절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권역</a:t>
            </a:r>
            <a:r>
              <a:rPr lang="en-US" altLang="ko-KR" sz="1000" dirty="0" smtClean="0"/>
              <a:t>(FK)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소개글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사진</a:t>
            </a:r>
            <a:r>
              <a:rPr lang="en-US" altLang="ko-KR" sz="1000" dirty="0" smtClean="0"/>
              <a:t>(FK)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501583" y="301135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4732166" y="5768968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-620725" y="471187"/>
            <a:ext cx="4581698" cy="266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모델 관계도</a:t>
            </a:r>
            <a:endParaRPr lang="ko-KR" altLang="en-US" sz="3600" dirty="0"/>
          </a:p>
        </p:txBody>
      </p:sp>
      <p:cxnSp>
        <p:nvCxnSpPr>
          <p:cNvPr id="30" name="직선 화살표 연결선 29"/>
          <p:cNvCxnSpPr/>
          <p:nvPr/>
        </p:nvCxnSpPr>
        <p:spPr>
          <a:xfrm>
            <a:off x="4339450" y="5286860"/>
            <a:ext cx="379839" cy="3876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36306" y="5725001"/>
            <a:ext cx="6719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권역</a:t>
            </a:r>
            <a:endParaRPr lang="en-US" altLang="ko-KR" sz="1000" dirty="0" smtClean="0"/>
          </a:p>
          <a:p>
            <a:r>
              <a:rPr lang="en-US" altLang="ko-KR" sz="1000" dirty="0" smtClean="0"/>
              <a:t>- ?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276003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인덱스 페이지 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44784" y="1015818"/>
            <a:ext cx="3644089" cy="4658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261" y="3192304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그림</a:t>
            </a:r>
            <a:endParaRPr lang="ko-KR" altLang="en-US" dirty="0"/>
          </a:p>
        </p:txBody>
      </p:sp>
      <p:cxnSp>
        <p:nvCxnSpPr>
          <p:cNvPr id="8" name="꺾인 연결선 7"/>
          <p:cNvCxnSpPr>
            <a:endCxn id="6" idx="1"/>
          </p:cNvCxnSpPr>
          <p:nvPr/>
        </p:nvCxnSpPr>
        <p:spPr>
          <a:xfrm flipV="1">
            <a:off x="4106488" y="2369508"/>
            <a:ext cx="1920241" cy="706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6022571" y="1411704"/>
            <a:ext cx="5000105" cy="5180287"/>
            <a:chOff x="6022571" y="723208"/>
            <a:chExt cx="5000105" cy="5868784"/>
          </a:xfrm>
        </p:grpSpPr>
        <p:sp>
          <p:nvSpPr>
            <p:cNvPr id="6" name="직사각형 5"/>
            <p:cNvSpPr/>
            <p:nvPr/>
          </p:nvSpPr>
          <p:spPr>
            <a:xfrm>
              <a:off x="6026729" y="723208"/>
              <a:ext cx="2435628" cy="21702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영남권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4071" y="1623645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축제 소개 </a:t>
              </a:r>
              <a:endParaRPr lang="en-US" altLang="ko-KR" dirty="0" smtClean="0"/>
            </a:p>
            <a:p>
              <a:r>
                <a:rPr lang="ko-KR" altLang="en-US" dirty="0" smtClean="0"/>
                <a:t>리스트 페이지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22571" y="1197617"/>
              <a:ext cx="5000105" cy="5394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15483" y="1796573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76472" y="1793923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6472" y="2755962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15483" y="2755962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15483" y="3718001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76472" y="3715351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76472" y="4677390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715483" y="4677390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715483" y="4677390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76472" y="4674740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76472" y="5636779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15483" y="5636779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1628252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버튼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468807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입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5847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니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54497" y="5870702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4200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계절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022676" y="107031"/>
            <a:ext cx="1020673" cy="524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로그인 페이지 </a:t>
            </a:r>
            <a:r>
              <a:rPr lang="en-US" altLang="ko-KR" sz="3600" dirty="0" smtClean="0"/>
              <a:t>+ </a:t>
            </a:r>
            <a:r>
              <a:rPr lang="ko-KR" altLang="en-US" sz="3600" dirty="0" smtClean="0"/>
              <a:t>회원가입 페이지</a:t>
            </a:r>
            <a:endParaRPr lang="ko-KR" altLang="en-US" sz="3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916881" y="1213658"/>
            <a:ext cx="3873732" cy="5320145"/>
            <a:chOff x="972588" y="1280160"/>
            <a:chExt cx="3873732" cy="5320145"/>
          </a:xfrm>
        </p:grpSpPr>
        <p:sp>
          <p:nvSpPr>
            <p:cNvPr id="4" name="직사각형 3"/>
            <p:cNvSpPr/>
            <p:nvPr/>
          </p:nvSpPr>
          <p:spPr>
            <a:xfrm>
              <a:off x="972589" y="1280160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72588" y="1280160"/>
              <a:ext cx="3873731" cy="532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99210" y="1546167"/>
              <a:ext cx="1820488" cy="440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62743" y="3123503"/>
              <a:ext cx="1808019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62743" y="3559922"/>
              <a:ext cx="1808019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41" y="4017124"/>
              <a:ext cx="1808021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62742" y="4449387"/>
              <a:ext cx="1808020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2742" y="4925286"/>
              <a:ext cx="1808020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사업자등록번호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342504" y="1213658"/>
            <a:ext cx="3873731" cy="5212080"/>
            <a:chOff x="6259483" y="1163782"/>
            <a:chExt cx="3873731" cy="5212080"/>
          </a:xfrm>
        </p:grpSpPr>
        <p:sp>
          <p:nvSpPr>
            <p:cNvPr id="23" name="직사각형 22"/>
            <p:cNvSpPr/>
            <p:nvPr/>
          </p:nvSpPr>
          <p:spPr>
            <a:xfrm>
              <a:off x="6259483" y="1163782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86104" y="1429789"/>
              <a:ext cx="1820488" cy="440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63142" y="2140527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63144" y="2572790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286104" y="3906981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44640" y="2344188"/>
            <a:ext cx="1197726" cy="3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732692" y="2344187"/>
            <a:ext cx="1197726" cy="3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사업자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프로필 페이지</a:t>
            </a:r>
            <a:endParaRPr lang="ko-KR" altLang="en-US" sz="3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342504" y="1194951"/>
            <a:ext cx="3873731" cy="5212080"/>
            <a:chOff x="1342504" y="1194951"/>
            <a:chExt cx="3873731" cy="5212080"/>
          </a:xfrm>
        </p:grpSpPr>
        <p:sp>
          <p:nvSpPr>
            <p:cNvPr id="23" name="직사각형 22"/>
            <p:cNvSpPr/>
            <p:nvPr/>
          </p:nvSpPr>
          <p:spPr>
            <a:xfrm>
              <a:off x="1342504" y="1194951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46163" y="1415243"/>
              <a:ext cx="985057" cy="650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프사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53831" y="1432906"/>
              <a:ext cx="1808019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닉네임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65114" y="3353190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4333" y="3777132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회원탈퇴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18291" y="2125709"/>
              <a:ext cx="840798" cy="210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사진 변경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53830" y="1810093"/>
              <a:ext cx="1808020" cy="307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65114" y="2548937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작성한 댓글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65114" y="2957249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좋아요 목록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055821" y="1194951"/>
            <a:ext cx="3873731" cy="521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59480" y="1415243"/>
            <a:ext cx="985057" cy="650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프사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67148" y="1432906"/>
            <a:ext cx="1808019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78431" y="3690852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57650" y="4114794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회원탈퇴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31608" y="2125709"/>
            <a:ext cx="840798" cy="210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사진 변경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67147" y="1810093"/>
            <a:ext cx="180802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8431" y="254893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작성한 댓글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78431" y="2957249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좋아요 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78431" y="3317864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가게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가게 등록 </a:t>
            </a:r>
            <a:r>
              <a:rPr lang="en-US" altLang="ko-KR" sz="3600" dirty="0" smtClean="0"/>
              <a:t>/ </a:t>
            </a:r>
            <a:r>
              <a:rPr lang="ko-KR" altLang="en-US" sz="3600" dirty="0" smtClean="0"/>
              <a:t>수정 페이지</a:t>
            </a:r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1521226" y="1398616"/>
            <a:ext cx="8753305" cy="120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86417" y="574922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1226" y="4132766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전화번호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21226" y="3642928"/>
            <a:ext cx="1188715" cy="30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사업자등록번호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1226" y="3153090"/>
            <a:ext cx="1188715" cy="30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21226" y="4632258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21225" y="5131750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해시태그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97981" y="574922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5645727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인근 맛집 목록 페이지 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88471"/>
            <a:ext cx="10124901" cy="4879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46414" y="2136369"/>
            <a:ext cx="2069869" cy="2227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4852" y="4547061"/>
            <a:ext cx="2111432" cy="1288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6415" y="1645920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축제 이름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5171" y="1645920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맛집 추천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56611" y="2186249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6611" y="3404066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56611" y="4694616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9155" y="2107708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9155" y="3346732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9155" y="4666381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8534744" y="2136369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34744" y="3401375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34744" y="4718204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23957" y="718458"/>
            <a:ext cx="4939144" cy="4666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해시태그 검색 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19900" y="1391989"/>
            <a:ext cx="1897726" cy="583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오름 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내림 차순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조아요 개수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리뷰 개수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맛집 상세 페이지 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1454727" y="1498372"/>
            <a:ext cx="9287393" cy="1203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4728" y="995451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상호명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54727" y="5251579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3099" y="895705"/>
            <a:ext cx="2469920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좋</a:t>
            </a:r>
            <a:r>
              <a:rPr lang="ko-KR" altLang="en-US" sz="1400" dirty="0" smtClean="0">
                <a:solidFill>
                  <a:schemeClr val="tx1"/>
                </a:solidFill>
              </a:rPr>
              <a:t>아요 버튼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54727" y="5739023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54727" y="6221395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54727" y="2786822"/>
            <a:ext cx="9287393" cy="174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54727" y="4615622"/>
            <a:ext cx="2469920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좋</a:t>
            </a:r>
            <a:r>
              <a:rPr lang="ko-KR" altLang="en-US" sz="1400" dirty="0" smtClean="0">
                <a:solidFill>
                  <a:schemeClr val="tx1"/>
                </a:solidFill>
              </a:rPr>
              <a:t>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60262" y="5251579"/>
            <a:ext cx="1350356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 버튼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60262" y="5880694"/>
            <a:ext cx="1350356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 버튼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22218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1098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3723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96595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88818" y="481504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해시태그 페이지 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1122218" y="1178343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367</Words>
  <Application>Microsoft Office PowerPoint</Application>
  <PresentationFormat>와이드스크린</PresentationFormat>
  <Paragraphs>200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인덱스 페이지 </vt:lpstr>
      <vt:lpstr>로그인 페이지 + 회원가입 페이지</vt:lpstr>
      <vt:lpstr>프로필 페이지</vt:lpstr>
      <vt:lpstr>가게 등록 / 수정 페이지</vt:lpstr>
      <vt:lpstr>인근 맛집 목록 페이지 </vt:lpstr>
      <vt:lpstr>맛집 상세 페이지 </vt:lpstr>
      <vt:lpstr>해시태그 페이지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대문 페이지</dc:title>
  <dc:creator>ITSC</dc:creator>
  <cp:lastModifiedBy>ITSC</cp:lastModifiedBy>
  <cp:revision>22</cp:revision>
  <dcterms:created xsi:type="dcterms:W3CDTF">2025-02-21T04:53:41Z</dcterms:created>
  <dcterms:modified xsi:type="dcterms:W3CDTF">2025-02-24T05:26:50Z</dcterms:modified>
</cp:coreProperties>
</file>