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Trenton </a:t>
            </a:r>
            <a:r>
              <a:rPr lang="en-US" dirty="0" err="1">
                <a:solidFill>
                  <a:schemeClr val="tx1"/>
                </a:solidFill>
              </a:rPr>
              <a:t>Ringger’s</a:t>
            </a:r>
            <a:r>
              <a:rPr lang="en-US" dirty="0">
                <a:solidFill>
                  <a:schemeClr val="tx1"/>
                </a:solidFill>
              </a:rPr>
              <a:t>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Woah so cool!</a:t>
            </a:r>
          </a:p>
        </p:txBody>
      </p:sp>
      <p:pic>
        <p:nvPicPr>
          <p:cNvPr id="5" name="Picture 4" descr="A bowl of oranges 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BE45-CA79-40E9-B80F-FF183226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886A-4A56-4950-8811-469724AF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Clean, technical, and formatted.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like to play video-games, cook, bake, and many other things.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like to give my input, and what I think about things.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love to talk, and get into interesting conversations.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Movies, game mechanics, food, are just some topics I like to talk about.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Technical topics are a favorite of mine, be it on the hardware or software side of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7CD3-A639-4B6A-818F-37026564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communicate with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BD98-6921-4C2B-880A-159239BB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like people to approach me whenever, and wherever.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always make time to have friendly conversations.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like people to communicate with me directly in person, or through a voice call.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also use emails, and messenger systems.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Anything works but I like in person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AC6-3E74-438B-B278-BBE4D816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DE31-5416-4BC2-89A5-CE7B6822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value quality, good conversation.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 love conversations that go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depth,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have 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 topic, and have some importance.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like having the interactions I have in my life bring worth and growth to myself as a person.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love helping others with technical questions.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Having a fun time talking with back, and forth banter.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614-F9DA-40D0-8491-CFB0923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472A-618C-4A55-B54D-361E533C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make decisions by making a plan of action.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decide what my choices are, and narrow them down to the best possible one for what needs to be done.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 will always take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nput from others when possible.</a:t>
            </a:r>
          </a:p>
        </p:txBody>
      </p:sp>
    </p:spTree>
    <p:extLst>
      <p:ext uri="{BB962C8B-B14F-4D97-AF65-F5344CB8AC3E}">
        <p14:creationId xmlns:p14="http://schemas.microsoft.com/office/powerpoint/2010/main" val="37037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D90C-C04F-4766-9623-A37C829E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help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167E-299E-4CF9-8D4F-C5BF3384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can help me by taking charge of tasks they are assigned.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should ask for help when they aren’t on track to completion.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can work together as a team without getting overwhelmed when we rely on each other.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8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7C9B-7738-4C7B-898A-74F43183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don’t Have Patience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4CE8-D59E-4941-8C35-C595AA59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Someone who doesn’t want to include someone in a group because of something petty / if they don’t like them.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Someone who acts like they know what they’re doing, when they don’t.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prefer for someone to be honest so that they can get the help they need to learn how to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4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D398-7BDB-418F-9956-287F7F2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people misunderstand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710E-3E7B-4540-968B-04D772AE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am sometimes misunderstood in the way I say things.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eople can get offended when it wasn’t intended to offend.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Sometimes I am too technical, or quiet, but my personality really comes out in 1 on 1 conversations.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it comes to group settings I need time to warm up, before I start adding to the conversation.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{B3CFDEB8-8EE1-4E55-8DBB-B15B4AC32E97}tf11964407_win32</Template>
  <TotalTime>23</TotalTime>
  <Words>451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Trenton Ringger’s User Manual</vt:lpstr>
      <vt:lpstr>My Style</vt:lpstr>
      <vt:lpstr>How best to communicate with me</vt:lpstr>
      <vt:lpstr>What I value</vt:lpstr>
      <vt:lpstr>How I make Decisions</vt:lpstr>
      <vt:lpstr>How to help me</vt:lpstr>
      <vt:lpstr>What I don’t Have Patience for</vt:lpstr>
      <vt:lpstr>What people misunderstand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Trenton Ringger’s User Manual</dc:title>
  <dc:creator>Trenton Ringger</dc:creator>
  <cp:lastModifiedBy>Trenton Ringger</cp:lastModifiedBy>
  <cp:revision>1</cp:revision>
  <dcterms:created xsi:type="dcterms:W3CDTF">2022-05-27T18:31:52Z</dcterms:created>
  <dcterms:modified xsi:type="dcterms:W3CDTF">2022-05-27T18:55:02Z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