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0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1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0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2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25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5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6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6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1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2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40CCD-9BB0-4BC2-92B5-05956C2B916E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75D889-D83B-4B6A-B1D7-E47630771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FAF6FF-C117-4699-B9A2-EC136C7E895F}"/>
              </a:ext>
            </a:extLst>
          </p:cNvPr>
          <p:cNvSpPr txBox="1"/>
          <p:nvPr/>
        </p:nvSpPr>
        <p:spPr>
          <a:xfrm>
            <a:off x="2198703" y="1610575"/>
            <a:ext cx="7794593" cy="336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u="sng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Coursera Capstone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u="sng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APPLIED DATA SCIENCE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u="none" strike="noStrike" dirty="0">
                <a:effectLst/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600" u="sng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INDIAN RESTAURANT IN</a:t>
            </a:r>
            <a:endParaRPr lang="en-IN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600" u="sng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NEW YORK CITY</a:t>
            </a:r>
            <a:endParaRPr lang="en-IN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– </a:t>
            </a:r>
            <a:r>
              <a:rPr lang="en-IN" sz="2400" b="1" dirty="0" err="1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Shrinath</a:t>
            </a:r>
            <a:r>
              <a:rPr lang="en-IN" sz="2400" b="1" dirty="0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effectLst/>
                <a:latin typeface="Poor Richard" panose="02080502050505020702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Rajeshirke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49CD-95FC-4173-8DB0-DAC9AA81B15C}"/>
              </a:ext>
            </a:extLst>
          </p:cNvPr>
          <p:cNvSpPr txBox="1"/>
          <p:nvPr/>
        </p:nvSpPr>
        <p:spPr>
          <a:xfrm>
            <a:off x="4147350" y="4971495"/>
            <a:ext cx="3897297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u="sng" dirty="0">
                <a:effectLst/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July 2021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D88A-DA8E-44DB-A087-7C25A8D2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4CA8-13C5-4422-A30B-7C506A00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Select the best location to open an Indian Restaurant in New York 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Provide a solution to start a new Indian Restaurant in the 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Business keep growing for upcoming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5E19-843D-4D0C-B3D4-988C4AE4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89" y="3040355"/>
            <a:ext cx="3013229" cy="30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D2EB-D82F-47C0-9502-F649EF40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CE44-8943-4C71-991E-C51C0A68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500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List of Boroughs and neighbourhoods of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Latitude and longitude co-ordinates of those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Venue data particularly data related to restaurants</a:t>
            </a:r>
          </a:p>
        </p:txBody>
      </p:sp>
    </p:spTree>
    <p:extLst>
      <p:ext uri="{BB962C8B-B14F-4D97-AF65-F5344CB8AC3E}">
        <p14:creationId xmlns:p14="http://schemas.microsoft.com/office/powerpoint/2010/main" val="314244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1551-067A-465A-9666-900FDB9C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9998-CAFC-4332-90D5-D611511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Opensource dataset of New York: </a:t>
            </a: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https://cocl.us/new_York_dataset</a:t>
            </a:r>
            <a:endParaRPr lang="en-IN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Geocoder package for latitude and longitude co-ordinates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395147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F03-2EF7-49FC-881D-30111F50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7C7A-BDDE-4840-B4DC-99639777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Collect the data from </a:t>
            </a: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https://cocl.us/new_York_dataset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Clean and process the data into data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Locate all venues by using Foursquare API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Filter by Indian restaurants – their ratings, likes, tips by users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Sort the data based on rankings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 Assess data visually using </a:t>
            </a:r>
            <a:r>
              <a:rPr lang="en-IN" dirty="0" err="1">
                <a:solidFill>
                  <a:schemeClr val="tx1"/>
                </a:solidFill>
              </a:rPr>
              <a:t>graphings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4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2A1-CA85-4B3D-80E4-F750F35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BF7F-8092-4436-93F7-DF8045C5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Manhattan has the highest number of Indian </a:t>
            </a:r>
          </a:p>
          <a:p>
            <a:pPr marL="0" indent="0">
              <a:buNone/>
            </a:pPr>
            <a:r>
              <a:rPr lang="en-IN" dirty="0"/>
              <a:t>    restaurants comparing to other boroughs.</a:t>
            </a:r>
          </a:p>
          <a:p>
            <a:r>
              <a:rPr lang="en-IN" dirty="0"/>
              <a:t>Staten Island has the highest average rating </a:t>
            </a:r>
          </a:p>
          <a:p>
            <a:pPr marL="0" indent="0">
              <a:buNone/>
            </a:pPr>
            <a:r>
              <a:rPr lang="en-IN" dirty="0"/>
              <a:t>    for Indian restaurants.</a:t>
            </a:r>
          </a:p>
          <a:p>
            <a:r>
              <a:rPr lang="en-IN" dirty="0"/>
              <a:t>Two neighbourhoods with the highest average</a:t>
            </a:r>
          </a:p>
          <a:p>
            <a:pPr marL="0" indent="0">
              <a:buNone/>
            </a:pPr>
            <a:r>
              <a:rPr lang="en-IN" dirty="0"/>
              <a:t>    rating for Indian restaurants are Tribeca located </a:t>
            </a:r>
          </a:p>
          <a:p>
            <a:pPr marL="0" indent="0">
              <a:buNone/>
            </a:pPr>
            <a:r>
              <a:rPr lang="en-IN" dirty="0"/>
              <a:t>    in Manhattan and Astoria located in Queens.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489B9-4C81-464B-A5F4-B2E7BBFE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94" y="2556932"/>
            <a:ext cx="4094923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9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1866-CE9D-46D1-969B-12906A18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Discussion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D7A2-CF80-4547-9D03-CE424328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the results of our analysis, Manhattan &amp; Staten Island are the best locations for Indian restaurants in New York city.</a:t>
            </a:r>
          </a:p>
          <a:p>
            <a:r>
              <a:rPr lang="en-IN" dirty="0"/>
              <a:t>Brooklyn is the best place to open a new Indian restaurants.</a:t>
            </a:r>
          </a:p>
          <a:p>
            <a:r>
              <a:rPr lang="en-IN" dirty="0"/>
              <a:t>Neighbourhoods Greenwich Village &amp; Sutton Place are the best place to open a new Indian Restaurant.</a:t>
            </a:r>
          </a:p>
        </p:txBody>
      </p:sp>
    </p:spTree>
    <p:extLst>
      <p:ext uri="{BB962C8B-B14F-4D97-AF65-F5344CB8AC3E}">
        <p14:creationId xmlns:p14="http://schemas.microsoft.com/office/powerpoint/2010/main" val="19776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298-E3E8-445C-93F0-D6B487A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F38D-F180-476E-B5A6-6A5172E7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Got an answer to the question: Where should the investor open an Indian restaurant in New York city ?</a:t>
            </a:r>
          </a:p>
          <a:p>
            <a:r>
              <a:rPr lang="en-IN" dirty="0"/>
              <a:t>Best rated Indian restaurant in NYC is The Kati Roll company in Manhattan.</a:t>
            </a:r>
          </a:p>
          <a:p>
            <a:r>
              <a:rPr lang="en-IN" dirty="0"/>
              <a:t>The findings of this project may be used in real life to better understand the advantages and disadvantages of different New York neighbourhoods/ boroughs in terms of opening an Indian restaurant.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83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12289D-BDC5-4CD1-A6CA-BCE018B7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1" y="1991904"/>
            <a:ext cx="10679836" cy="2874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4530B4-B18C-45E3-A0C9-692712AD2B0A}"/>
              </a:ext>
            </a:extLst>
          </p:cNvPr>
          <p:cNvSpPr txBox="1"/>
          <p:nvPr/>
        </p:nvSpPr>
        <p:spPr>
          <a:xfrm>
            <a:off x="4440313" y="923278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591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350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Agency FB</vt:lpstr>
      <vt:lpstr>Arial</vt:lpstr>
      <vt:lpstr>Blackadder ITC</vt:lpstr>
      <vt:lpstr>Calibri</vt:lpstr>
      <vt:lpstr>Castellar</vt:lpstr>
      <vt:lpstr>Garamond</vt:lpstr>
      <vt:lpstr>Poor Richard</vt:lpstr>
      <vt:lpstr>Wingdings</vt:lpstr>
      <vt:lpstr>Organic</vt:lpstr>
      <vt:lpstr>PowerPoint Presentation</vt:lpstr>
      <vt:lpstr>Business Problem</vt:lpstr>
      <vt:lpstr>Data required</vt:lpstr>
      <vt:lpstr>Sources of Data</vt:lpstr>
      <vt:lpstr>Methodology</vt:lpstr>
      <vt:lpstr>Results</vt:lpstr>
      <vt:lpstr>Discussion Section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2021-07-06T05:14:27Z</dcterms:created>
  <dcterms:modified xsi:type="dcterms:W3CDTF">2021-07-06T11:53:11Z</dcterms:modified>
</cp:coreProperties>
</file>