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85" r:id="rId4"/>
    <p:sldId id="258" r:id="rId5"/>
    <p:sldId id="284" r:id="rId6"/>
    <p:sldId id="261" r:id="rId7"/>
    <p:sldId id="281" r:id="rId8"/>
    <p:sldId id="262" r:id="rId9"/>
    <p:sldId id="263" r:id="rId10"/>
    <p:sldId id="283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00"/>
    <a:srgbClr val="99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8B1A-E250-4E51-9474-B5826F554079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10AA-B48A-47FC-98F7-14084AEC4C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proximity sensor is a sensor able to detect the presence of nearby objects without any physical contact.</a:t>
            </a:r>
          </a:p>
          <a:p>
            <a:r>
              <a:rPr lang="en-IN" dirty="0" smtClean="0"/>
              <a:t>An accelerometer is a device that measures acceleration.</a:t>
            </a:r>
          </a:p>
          <a:p>
            <a:r>
              <a:rPr lang="en-IN" dirty="0" smtClean="0"/>
              <a:t>A gyroscope is a device for measuring orientation in 3D.</a:t>
            </a:r>
          </a:p>
          <a:p>
            <a:r>
              <a:rPr lang="en-IN" dirty="0" smtClean="0"/>
              <a:t>Ambient sensors are sensors capable of jointly sensing multiple physical phenomena in various surroundings</a:t>
            </a:r>
            <a:r>
              <a:rPr lang="en-IN" baseline="0" dirty="0" smtClean="0"/>
              <a:t> – temperature, light.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5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2000"/>
            <a:ext cx="7772400" cy="51312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99CC00"/>
                </a:solidFill>
              </a:rPr>
              <a:t/>
            </a:r>
            <a:br>
              <a:rPr lang="en-IN" dirty="0">
                <a:solidFill>
                  <a:srgbClr val="99CC00"/>
                </a:solidFill>
              </a:rPr>
            </a:br>
            <a:r>
              <a:rPr lang="en-US" smtClean="0"/>
              <a:t>SoapUI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2240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0728"/>
            <a:ext cx="8763000" cy="5115272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92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5240" cy="764704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Web Services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SoapUI</a:t>
            </a:r>
            <a:endParaRPr lang="en-US" sz="2400" dirty="0" smtClean="0"/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SoapUI Automation</a:t>
            </a: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SoapUI </a:t>
            </a:r>
            <a:r>
              <a:rPr lang="en-US" sz="2400" dirty="0"/>
              <a:t>Testing </a:t>
            </a:r>
            <a:r>
              <a:rPr lang="en-US" sz="2400" dirty="0" smtClean="0"/>
              <a:t>Architecture</a:t>
            </a: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SOAP project</a:t>
            </a: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Data Source and Data </a:t>
            </a:r>
            <a:r>
              <a:rPr lang="en-US" sz="2400" dirty="0" smtClean="0"/>
              <a:t>Sink</a:t>
            </a: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Groovy </a:t>
            </a:r>
            <a:r>
              <a:rPr lang="en-US" sz="2400" dirty="0" smtClean="0"/>
              <a:t>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IN" dirty="0"/>
              <a:t>Web</a:t>
            </a:r>
            <a:r>
              <a:rPr lang="en-IN" dirty="0" smtClean="0">
                <a:latin typeface="Rockwell" panose="02060603020205020403" pitchFamily="18" charset="0"/>
              </a:rPr>
              <a:t> </a:t>
            </a:r>
            <a:r>
              <a:rPr lang="en-IN" dirty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Web </a:t>
            </a:r>
            <a:r>
              <a:rPr lang="en-US" sz="2800" b="1" dirty="0"/>
              <a:t>service</a:t>
            </a:r>
            <a:r>
              <a:rPr lang="en-US" sz="2800" dirty="0"/>
              <a:t> is a method of communication </a:t>
            </a:r>
            <a:r>
              <a:rPr lang="en-US" sz="2800" dirty="0"/>
              <a:t>between </a:t>
            </a:r>
            <a:r>
              <a:rPr lang="en-US" sz="2800" dirty="0"/>
              <a:t>two electronic devices over a network</a:t>
            </a:r>
            <a:r>
              <a:rPr lang="en-US" sz="2800" dirty="0" smtClean="0">
                <a:latin typeface="Rockwell" panose="02060603020205020403" pitchFamily="18" charset="0"/>
              </a:rPr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Rockwell" panose="020606030202050204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Interoperability: for interactions between different </a:t>
            </a:r>
            <a:r>
              <a:rPr lang="en-US" sz="2400" dirty="0"/>
              <a:t>platforms 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Communicate </a:t>
            </a:r>
            <a:r>
              <a:rPr lang="en-US" sz="2400" dirty="0"/>
              <a:t>using open </a:t>
            </a:r>
            <a:r>
              <a:rPr lang="en-US" sz="2400" dirty="0"/>
              <a:t>protocols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Loosely </a:t>
            </a:r>
            <a:r>
              <a:rPr lang="en-US" sz="2400" dirty="0"/>
              <a:t>coupled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Supports </a:t>
            </a:r>
            <a:r>
              <a:rPr lang="en-US" sz="2400" dirty="0"/>
              <a:t>Remote Procedure Calls (RPCs)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Web Service protocols/components</a:t>
            </a:r>
          </a:p>
          <a:p>
            <a:pPr lvl="1" indent="-342900"/>
            <a:r>
              <a:rPr lang="en-US" sz="2400" dirty="0"/>
              <a:t>SOAP - Simple Object Access Protocol</a:t>
            </a:r>
          </a:p>
          <a:p>
            <a:pPr lvl="1" indent="-342900"/>
            <a:r>
              <a:rPr lang="en-US" sz="2400" dirty="0"/>
              <a:t>REST</a:t>
            </a:r>
            <a:r>
              <a:rPr lang="en-US" sz="2400" dirty="0"/>
              <a:t> - Representational State Transfer</a:t>
            </a:r>
          </a:p>
          <a:p>
            <a:pPr lvl="1" indent="-342900"/>
            <a:r>
              <a:rPr lang="en-US" sz="2400" dirty="0"/>
              <a:t>UDDI </a:t>
            </a:r>
            <a:r>
              <a:rPr lang="en-US" sz="2400" dirty="0"/>
              <a:t>- Universal Description, Discovery, and Integration etc.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Rockwell" panose="02060603020205020403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02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US" dirty="0" smtClean="0"/>
              <a:t>SoapUI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SoapUI </a:t>
            </a:r>
            <a:r>
              <a:rPr lang="en-US" sz="2800" dirty="0"/>
              <a:t>is a complete testing tool!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Functional testing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Load testing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Security testing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Features: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Free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Open Source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Convenient graphical </a:t>
            </a:r>
            <a:r>
              <a:rPr lang="en-US" sz="2400" dirty="0" smtClean="0"/>
              <a:t>interface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SoapUI </a:t>
            </a:r>
            <a:r>
              <a:rPr lang="en-US" sz="2800" dirty="0"/>
              <a:t>Pro is the commercial enterprise version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318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SoapUI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Reduce rework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</a:t>
            </a:r>
            <a:r>
              <a:rPr lang="en-US" sz="2800" dirty="0" smtClean="0"/>
              <a:t>ncrease </a:t>
            </a:r>
            <a:r>
              <a:rPr lang="en-US" sz="2800" dirty="0"/>
              <a:t>the effectiveness, efficiency and </a:t>
            </a:r>
            <a:r>
              <a:rPr lang="en-US" sz="2800" dirty="0" smtClean="0"/>
              <a:t>coverage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R</a:t>
            </a:r>
            <a:r>
              <a:rPr lang="en-US" sz="2800" dirty="0" smtClean="0"/>
              <a:t>educe </a:t>
            </a:r>
            <a:r>
              <a:rPr lang="en-US" sz="2800" dirty="0"/>
              <a:t>the time to run regression</a:t>
            </a:r>
            <a:r>
              <a:rPr lang="en-US" sz="2800" b="1" dirty="0"/>
              <a:t> </a:t>
            </a:r>
            <a:r>
              <a:rPr lang="en-US" sz="2800" dirty="0" smtClean="0"/>
              <a:t>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2106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764704"/>
          </a:xfrm>
        </p:spPr>
        <p:txBody>
          <a:bodyPr/>
          <a:lstStyle/>
          <a:p>
            <a:r>
              <a:rPr lang="en-US" dirty="0" smtClean="0"/>
              <a:t>SoapUI </a:t>
            </a:r>
            <a:r>
              <a:rPr lang="en-US" dirty="0"/>
              <a:t>Testing Architecture</a:t>
            </a:r>
            <a:endParaRPr lang="en-IN" dirty="0"/>
          </a:p>
        </p:txBody>
      </p:sp>
      <p:pic>
        <p:nvPicPr>
          <p:cNvPr id="8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54461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68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8640"/>
            <a:ext cx="6477000" cy="533400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SoapUI </a:t>
            </a:r>
            <a:r>
              <a:rPr lang="en-US" dirty="0"/>
              <a:t>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52972"/>
            <a:ext cx="626469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2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Data Sink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Data Source holds the test data for SOAP request message</a:t>
            </a:r>
          </a:p>
          <a:p>
            <a:pPr lvl="1">
              <a:defRPr/>
            </a:pPr>
            <a:r>
              <a:rPr lang="en-US" sz="2400" dirty="0"/>
              <a:t>Excel, JDBC, XML, Groovy etc.</a:t>
            </a:r>
          </a:p>
          <a:p>
            <a:pPr marL="457200" lvl="1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Data Sink contain test result and SOAP response data.</a:t>
            </a:r>
          </a:p>
          <a:p>
            <a:pPr lvl="1">
              <a:defRPr/>
            </a:pPr>
            <a:r>
              <a:rPr lang="en-US" sz="2400" dirty="0"/>
              <a:t>Excel, JDBC, XML, Groovy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23" y="91639"/>
            <a:ext cx="8229600" cy="764704"/>
          </a:xfrm>
        </p:spPr>
        <p:txBody>
          <a:bodyPr/>
          <a:lstStyle/>
          <a:p>
            <a:r>
              <a:rPr lang="en-US" dirty="0"/>
              <a:t>Groovy Script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To </a:t>
            </a:r>
            <a:r>
              <a:rPr lang="en-US" sz="2800" dirty="0">
                <a:cs typeface="Times New Roman" panose="02020603050405020304" pitchFamily="18" charset="0"/>
              </a:rPr>
              <a:t>set input data in SOAP request </a:t>
            </a:r>
            <a:r>
              <a:rPr lang="en-US" sz="2800" dirty="0" smtClean="0">
                <a:cs typeface="Times New Roman" panose="02020603050405020304" pitchFamily="18" charset="0"/>
              </a:rPr>
              <a:t>message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To customize SOAP request according to input </a:t>
            </a:r>
            <a:r>
              <a:rPr lang="en-US" sz="2800" dirty="0" smtClean="0">
                <a:cs typeface="Times New Roman" panose="02020603050405020304" pitchFamily="18" charset="0"/>
              </a:rPr>
              <a:t>data</a:t>
            </a:r>
          </a:p>
          <a:p>
            <a:pPr marL="0" indent="0"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Validate SOAP response with the expected </a:t>
            </a:r>
            <a:r>
              <a:rPr lang="en-US" sz="2800" dirty="0" smtClean="0">
                <a:cs typeface="Times New Roman" panose="02020603050405020304" pitchFamily="18" charset="0"/>
              </a:rPr>
              <a:t>values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Set value to report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4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SPANTemplate</Template>
  <TotalTime>4296</TotalTime>
  <Words>210</Words>
  <Application>Microsoft Office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Times New Roman</vt:lpstr>
      <vt:lpstr>Trebuchet MS</vt:lpstr>
      <vt:lpstr>Theme1</vt:lpstr>
      <vt:lpstr> SoapUI Automation            </vt:lpstr>
      <vt:lpstr>Agenda</vt:lpstr>
      <vt:lpstr>Web services</vt:lpstr>
      <vt:lpstr>SoapUI</vt:lpstr>
      <vt:lpstr>SoapUI Automation</vt:lpstr>
      <vt:lpstr>SoapUI Testing Architecture</vt:lpstr>
      <vt:lpstr>Creating SoapUI project</vt:lpstr>
      <vt:lpstr>Data Source and Data Sink</vt:lpstr>
      <vt:lpstr>Groovy Script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Swarup Sahoo</dc:creator>
  <cp:lastModifiedBy>Kamalesh P</cp:lastModifiedBy>
  <cp:revision>294</cp:revision>
  <dcterms:created xsi:type="dcterms:W3CDTF">2012-12-24T10:33:56Z</dcterms:created>
  <dcterms:modified xsi:type="dcterms:W3CDTF">2016-01-14T06:20:47Z</dcterms:modified>
</cp:coreProperties>
</file>