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0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2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CF76-C743-40EF-A0C6-A5E8BE3CA6A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1491-4080-4A3B-B1F9-D5F313DA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computer systems, a </a:t>
            </a:r>
            <a:r>
              <a:rPr lang="en-US" b="1" dirty="0"/>
              <a:t>framework</a:t>
            </a:r>
            <a:r>
              <a:rPr lang="en-US" dirty="0"/>
              <a:t> is often a layered structure indicating what kind of programs can or should be built and how they would interrelate.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2833238"/>
            <a:ext cx="4521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1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test: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41" y="1690688"/>
            <a:ext cx="5276518" cy="3724784"/>
          </a:xfrm>
        </p:spPr>
      </p:pic>
    </p:spTree>
    <p:extLst>
      <p:ext uri="{BB962C8B-B14F-4D97-AF65-F5344CB8AC3E}">
        <p14:creationId xmlns:p14="http://schemas.microsoft.com/office/powerpoint/2010/main" val="184969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03" y="1690688"/>
            <a:ext cx="5253193" cy="3686530"/>
          </a:xfrm>
        </p:spPr>
      </p:pic>
    </p:spTree>
    <p:extLst>
      <p:ext uri="{BB962C8B-B14F-4D97-AF65-F5344CB8AC3E}">
        <p14:creationId xmlns:p14="http://schemas.microsoft.com/office/powerpoint/2010/main" val="50369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5" y="324182"/>
            <a:ext cx="10072048" cy="5811838"/>
          </a:xfrm>
        </p:spPr>
      </p:pic>
    </p:spTree>
    <p:extLst>
      <p:ext uri="{BB962C8B-B14F-4D97-AF65-F5344CB8AC3E}">
        <p14:creationId xmlns:p14="http://schemas.microsoft.com/office/powerpoint/2010/main" val="301931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4" y="1310185"/>
            <a:ext cx="10515600" cy="4389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smtClean="0"/>
              <a:t>Thank </a:t>
            </a:r>
            <a:r>
              <a:rPr lang="en-US" sz="3600" dirty="0" smtClean="0"/>
              <a:t>You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034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Framework</vt:lpstr>
      <vt:lpstr>Framework</vt:lpstr>
      <vt:lpstr>Existing test:</vt:lpstr>
      <vt:lpstr>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Kamalesh P</dc:creator>
  <cp:lastModifiedBy>Kamalesh P</cp:lastModifiedBy>
  <cp:revision>2</cp:revision>
  <dcterms:created xsi:type="dcterms:W3CDTF">2016-02-19T09:34:04Z</dcterms:created>
  <dcterms:modified xsi:type="dcterms:W3CDTF">2016-02-19T10:13:12Z</dcterms:modified>
</cp:coreProperties>
</file>